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2"/>
  </p:sldMasterIdLst>
  <p:notesMasterIdLst>
    <p:notesMasterId r:id="rId24"/>
  </p:notesMasterIdLst>
  <p:sldIdLst>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5715000" type="screen16x1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7" d="100"/>
          <a:sy n="97" d="100"/>
        </p:scale>
        <p:origin x="65" y="305"/>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2022/10/14</a:t>
            </a:fld>
            <a:endParaRPr lang="zh-CN" altLang="en-US"/>
          </a:p>
        </p:txBody>
      </p:sp>
      <p:sp>
        <p:nvSpPr>
          <p:cNvPr id="4" name="幻灯片图像占位符 3"/>
          <p:cNvSpPr>
            <a:spLocks noGrp="1" noRot="1" noChangeAspect="1"/>
          </p:cNvSpPr>
          <p:nvPr>
            <p:ph type="sldImg" idx="2"/>
          </p:nvPr>
        </p:nvSpPr>
        <p:spPr>
          <a:xfrm>
            <a:off x="788613" y="1279287"/>
            <a:ext cx="5526519"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930553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3317647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163602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88988" y="1279525"/>
            <a:ext cx="5526087"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1271813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595756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2409161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1507468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88988" y="1279525"/>
            <a:ext cx="5526087"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1660759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490614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37586414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88988" y="1279525"/>
            <a:ext cx="5526087"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15815147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379047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126882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55405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2741664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88988" y="1279525"/>
            <a:ext cx="5526087"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789320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2720431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1134863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3534039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198322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3955191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10793365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首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14"/>
            <a:ext cx="9144000" cy="5706173"/>
          </a:xfrm>
          <a:prstGeom prst="rect">
            <a:avLst/>
          </a:prstGeom>
        </p:spPr>
      </p:pic>
      <p:sp>
        <p:nvSpPr>
          <p:cNvPr id="23" name="标题 22"/>
          <p:cNvSpPr>
            <a:spLocks noGrp="1"/>
          </p:cNvSpPr>
          <p:nvPr>
            <p:ph type="title" hasCustomPrompt="1"/>
          </p:nvPr>
        </p:nvSpPr>
        <p:spPr>
          <a:xfrm>
            <a:off x="799211" y="2305049"/>
            <a:ext cx="7545579" cy="1104900"/>
          </a:xfrm>
        </p:spPr>
        <p:txBody>
          <a:bodyPr/>
          <a:lstStyle>
            <a:lvl1pPr>
              <a:defRPr>
                <a:latin typeface="+mj-lt"/>
              </a:defRPr>
            </a:lvl1pPr>
          </a:lstStyle>
          <a:p>
            <a:r>
              <a:rPr lang="en-US" altLang="zh-CN" dirty="0"/>
              <a:t>A</a:t>
            </a:r>
            <a:endParaRPr lang="zh-CN" altLang="en-US" dirty="0"/>
          </a:p>
        </p:txBody>
      </p:sp>
      <p:sp>
        <p:nvSpPr>
          <p:cNvPr id="3" name="矩形 2"/>
          <p:cNvSpPr/>
          <p:nvPr userDrawn="1"/>
        </p:nvSpPr>
        <p:spPr>
          <a:xfrm>
            <a:off x="2928621" y="5439410"/>
            <a:ext cx="3526790" cy="275590"/>
          </a:xfrm>
          <a:prstGeom prst="rect">
            <a:avLst/>
          </a:prstGeom>
          <a:noFill/>
          <a:ln>
            <a:noFill/>
          </a:ln>
        </p:spPr>
        <p:txBody>
          <a:bodyPr wrap="none" rtlCol="0" anchor="t">
            <a:spAutoFit/>
          </a:bodyPr>
          <a:lstStyle/>
          <a:p>
            <a:pPr algn="ctr"/>
            <a:r>
              <a:rPr lang="zh-CN" altLang="en-US" sz="1200" b="1">
                <a:solidFill>
                  <a:schemeClr val="bg1">
                    <a:lumMod val="95000"/>
                  </a:schemeClr>
                </a:solidFill>
                <a:effectLst/>
                <a:latin typeface="微软雅黑" panose="020B0503020204020204" charset="-122"/>
                <a:ea typeface="微软雅黑" panose="020B0503020204020204" charset="-122"/>
                <a:cs typeface="微软雅黑" panose="020B0503020204020204" charset="-122"/>
              </a:rPr>
              <a:t>未经原作者允许不得转载本PPT，否则将视为侵权</a:t>
            </a:r>
          </a:p>
        </p:txBody>
      </p:sp>
    </p:spTree>
  </p:cSld>
  <p:clrMapOvr>
    <a:masterClrMapping/>
  </p:clrMapOvr>
  <p:transition>
    <p:checker dir="vert"/>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cSld name="空白">
    <p:spTree>
      <p:nvGrpSpPr>
        <p:cNvPr id="1" name=""/>
        <p:cNvGrpSpPr/>
        <p:nvPr/>
      </p:nvGrpSpPr>
      <p:grpSpPr>
        <a:xfrm>
          <a:off x="0" y="0"/>
          <a:ext cx="0" cy="0"/>
          <a:chOff x="0" y="0"/>
          <a:chExt cx="0" cy="0"/>
        </a:xfrm>
      </p:grpSpPr>
    </p:spTree>
  </p:cSld>
  <p:clrMapOvr>
    <a:masterClrMapping/>
  </p:clrMapOvr>
  <p:transition>
    <p:checker dir="vert"/>
  </p:transition>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12000" r="-12000"/>
          </a:stretch>
        </a:blipFill>
        <a:effectLst/>
      </p:bgPr>
    </p:bg>
    <p:spTree>
      <p:nvGrpSpPr>
        <p:cNvPr id="1" name=""/>
        <p:cNvGrpSpPr/>
        <p:nvPr/>
      </p:nvGrpSpPr>
      <p:grpSpPr>
        <a:xfrm>
          <a:off x="0" y="0"/>
          <a:ext cx="0" cy="0"/>
          <a:chOff x="0" y="0"/>
          <a:chExt cx="0" cy="0"/>
        </a:xfrm>
      </p:grpSpPr>
      <p:sp>
        <p:nvSpPr>
          <p:cNvPr id="1027" name="标题占位符 1"/>
          <p:cNvSpPr>
            <a:spLocks noGrp="1"/>
          </p:cNvSpPr>
          <p:nvPr>
            <p:ph type="title"/>
          </p:nvPr>
        </p:nvSpPr>
        <p:spPr bwMode="auto">
          <a:xfrm>
            <a:off x="3357563" y="1517650"/>
            <a:ext cx="242887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zh-CN" dirty="0"/>
              <a:t>A</a:t>
            </a:r>
            <a:endParaRPr lang="zh-CN" altLang="en-US" dirty="0"/>
          </a:p>
        </p:txBody>
      </p:sp>
      <p:sp>
        <p:nvSpPr>
          <p:cNvPr id="1028" name="文本占位符 2"/>
          <p:cNvSpPr>
            <a:spLocks noGrp="1"/>
          </p:cNvSpPr>
          <p:nvPr>
            <p:ph type="body" idx="1"/>
          </p:nvPr>
        </p:nvSpPr>
        <p:spPr bwMode="auto">
          <a:xfrm>
            <a:off x="3422651" y="2817813"/>
            <a:ext cx="22987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zh-CN" dirty="0">
                <a:latin typeface="+mj-lt"/>
              </a:rPr>
              <a:t>a</a:t>
            </a:r>
            <a:endParaRPr lang="zh-CN" altLang="en-US" dirty="0"/>
          </a:p>
        </p:txBody>
      </p:sp>
      <p:sp>
        <p:nvSpPr>
          <p:cNvPr id="3" name="矩形 2"/>
          <p:cNvSpPr/>
          <p:nvPr userDrawn="1"/>
        </p:nvSpPr>
        <p:spPr>
          <a:xfrm>
            <a:off x="2910841" y="5439410"/>
            <a:ext cx="3526790" cy="275590"/>
          </a:xfrm>
          <a:prstGeom prst="rect">
            <a:avLst/>
          </a:prstGeom>
          <a:noFill/>
          <a:ln>
            <a:noFill/>
          </a:ln>
        </p:spPr>
        <p:txBody>
          <a:bodyPr wrap="none" rtlCol="0" anchor="t">
            <a:spAutoFit/>
          </a:bodyPr>
          <a:lstStyle/>
          <a:p>
            <a:pPr algn="ctr"/>
            <a:r>
              <a:rPr lang="zh-CN" altLang="en-US" sz="1200" b="1">
                <a:solidFill>
                  <a:schemeClr val="bg1">
                    <a:lumMod val="50000"/>
                  </a:schemeClr>
                </a:solidFill>
                <a:effectLst/>
                <a:latin typeface="微软雅黑" panose="020B0503020204020204" charset="-122"/>
                <a:ea typeface="微软雅黑" panose="020B0503020204020204" charset="-122"/>
                <a:cs typeface="微软雅黑" panose="020B0503020204020204" charset="-122"/>
              </a:rPr>
              <a:t>未经原作者允许不得转载本PPT，否则将视为侵权</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p:checker dir="vert"/>
  </p:transition>
  <p:hf sldNum="0" hdr="0" ftr="0" dt="0"/>
  <p:txStyles>
    <p:titleStyle>
      <a:lvl1pPr algn="ctr" rtl="0" eaLnBrk="1" fontAlgn="base" hangingPunct="1">
        <a:lnSpc>
          <a:spcPct val="90000"/>
        </a:lnSpc>
        <a:spcBef>
          <a:spcPct val="0"/>
        </a:spcBef>
        <a:spcAft>
          <a:spcPct val="0"/>
        </a:spcAft>
        <a:defRPr sz="3300" kern="1200">
          <a:solidFill>
            <a:schemeClr val="tx1"/>
          </a:solidFill>
          <a:latin typeface="+mj-lt"/>
          <a:ea typeface="楷体" panose="02010609060101010101" pitchFamily="49" charset="-122"/>
          <a:cs typeface="+mj-cs"/>
        </a:defRPr>
      </a:lvl1pPr>
      <a:lvl2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5pPr>
      <a:lvl6pPr marL="411480" algn="l" rtl="0" eaLnBrk="1" fontAlgn="base" hangingPunct="1">
        <a:lnSpc>
          <a:spcPct val="90000"/>
        </a:lnSpc>
        <a:spcBef>
          <a:spcPct val="0"/>
        </a:spcBef>
        <a:spcAft>
          <a:spcPct val="0"/>
        </a:spcAft>
        <a:defRPr sz="3960">
          <a:solidFill>
            <a:schemeClr val="tx1"/>
          </a:solidFill>
          <a:latin typeface="Calibri Light" panose="020F0302020204030204" charset="0"/>
          <a:ea typeface="宋体" panose="02010600030101010101" pitchFamily="2" charset="-122"/>
        </a:defRPr>
      </a:lvl6pPr>
      <a:lvl7pPr marL="822960" algn="l" rtl="0" eaLnBrk="1" fontAlgn="base" hangingPunct="1">
        <a:lnSpc>
          <a:spcPct val="90000"/>
        </a:lnSpc>
        <a:spcBef>
          <a:spcPct val="0"/>
        </a:spcBef>
        <a:spcAft>
          <a:spcPct val="0"/>
        </a:spcAft>
        <a:defRPr sz="3960">
          <a:solidFill>
            <a:schemeClr val="tx1"/>
          </a:solidFill>
          <a:latin typeface="Calibri Light" panose="020F0302020204030204" charset="0"/>
          <a:ea typeface="宋体" panose="02010600030101010101" pitchFamily="2" charset="-122"/>
        </a:defRPr>
      </a:lvl7pPr>
      <a:lvl8pPr marL="1234440" algn="l" rtl="0" eaLnBrk="1" fontAlgn="base" hangingPunct="1">
        <a:lnSpc>
          <a:spcPct val="90000"/>
        </a:lnSpc>
        <a:spcBef>
          <a:spcPct val="0"/>
        </a:spcBef>
        <a:spcAft>
          <a:spcPct val="0"/>
        </a:spcAft>
        <a:defRPr sz="3960">
          <a:solidFill>
            <a:schemeClr val="tx1"/>
          </a:solidFill>
          <a:latin typeface="Calibri Light" panose="020F0302020204030204" charset="0"/>
          <a:ea typeface="宋体" panose="02010600030101010101" pitchFamily="2" charset="-122"/>
        </a:defRPr>
      </a:lvl8pPr>
      <a:lvl9pPr marL="1645920" algn="l" rtl="0" eaLnBrk="1" fontAlgn="base" hangingPunct="1">
        <a:lnSpc>
          <a:spcPct val="90000"/>
        </a:lnSpc>
        <a:spcBef>
          <a:spcPct val="0"/>
        </a:spcBef>
        <a:spcAft>
          <a:spcPct val="0"/>
        </a:spcAft>
        <a:defRPr sz="3960">
          <a:solidFill>
            <a:schemeClr val="tx1"/>
          </a:solidFill>
          <a:latin typeface="Calibri Light" panose="020F0302020204030204" charset="0"/>
          <a:ea typeface="宋体" panose="02010600030101010101" pitchFamily="2" charset="-122"/>
        </a:defRPr>
      </a:lvl9pPr>
    </p:titleStyle>
    <p:bodyStyle>
      <a:lvl1pPr algn="ctr" rtl="0" eaLnBrk="1" fontAlgn="base" hangingPunct="1">
        <a:lnSpc>
          <a:spcPct val="90000"/>
        </a:lnSpc>
        <a:spcBef>
          <a:spcPts val="675"/>
        </a:spcBef>
        <a:spcAft>
          <a:spcPct val="0"/>
        </a:spcAft>
        <a:buFont typeface="Arial" panose="020B0604020202020204" pitchFamily="34" charset="0"/>
        <a:defRPr sz="2100" kern="1200">
          <a:solidFill>
            <a:schemeClr val="tx1"/>
          </a:solidFill>
          <a:latin typeface="+mj-lt"/>
          <a:ea typeface="楷体" panose="02010609060101010101" pitchFamily="49" charset="-122"/>
          <a:cs typeface="+mn-cs"/>
        </a:defRPr>
      </a:lvl1pPr>
      <a:lvl2pPr marL="462915" indent="-154305" algn="l" rtl="0" eaLnBrk="1" fontAlgn="base" hangingPunct="1">
        <a:lnSpc>
          <a:spcPct val="90000"/>
        </a:lnSpc>
        <a:spcBef>
          <a:spcPct val="68000"/>
        </a:spcBef>
        <a:spcAft>
          <a:spcPct val="0"/>
        </a:spcAft>
        <a:buFont typeface="Arial" panose="020B0604020202020204" pitchFamily="34" charset="0"/>
        <a:buChar char="•"/>
        <a:defRPr sz="1620" kern="1200">
          <a:solidFill>
            <a:schemeClr val="tx1"/>
          </a:solidFill>
          <a:latin typeface="+mn-lt"/>
          <a:ea typeface="+mn-ea"/>
          <a:cs typeface="+mn-cs"/>
        </a:defRPr>
      </a:lvl2pPr>
      <a:lvl3pPr marL="771525" indent="-154305" algn="l" rtl="0" eaLnBrk="1" fontAlgn="base" hangingPunct="1">
        <a:lnSpc>
          <a:spcPct val="90000"/>
        </a:lnSpc>
        <a:spcBef>
          <a:spcPct val="68000"/>
        </a:spcBef>
        <a:spcAft>
          <a:spcPct val="0"/>
        </a:spcAft>
        <a:buFont typeface="Arial" panose="020B0604020202020204" pitchFamily="34" charset="0"/>
        <a:buChar char="•"/>
        <a:defRPr sz="1350" kern="1200">
          <a:solidFill>
            <a:schemeClr val="tx1"/>
          </a:solidFill>
          <a:latin typeface="+mn-lt"/>
          <a:ea typeface="+mn-ea"/>
          <a:cs typeface="+mn-cs"/>
        </a:defRPr>
      </a:lvl3pPr>
      <a:lvl4pPr marL="1080135" indent="-154305" algn="l" rtl="0" eaLnBrk="1" fontAlgn="base" hangingPunct="1">
        <a:lnSpc>
          <a:spcPct val="90000"/>
        </a:lnSpc>
        <a:spcBef>
          <a:spcPct val="68000"/>
        </a:spcBef>
        <a:spcAft>
          <a:spcPct val="0"/>
        </a:spcAft>
        <a:buFont typeface="Arial" panose="020B0604020202020204" pitchFamily="34" charset="0"/>
        <a:buChar char="•"/>
        <a:defRPr kern="1200">
          <a:solidFill>
            <a:schemeClr val="tx1"/>
          </a:solidFill>
          <a:latin typeface="+mn-lt"/>
          <a:ea typeface="+mn-ea"/>
          <a:cs typeface="+mn-cs"/>
        </a:defRPr>
      </a:lvl4pPr>
      <a:lvl5pPr marL="1388745" indent="-154305" algn="l" rtl="0" eaLnBrk="1" fontAlgn="base" hangingPunct="1">
        <a:lnSpc>
          <a:spcPct val="90000"/>
        </a:lnSpc>
        <a:spcBef>
          <a:spcPct val="68000"/>
        </a:spcBef>
        <a:spcAft>
          <a:spcPct val="0"/>
        </a:spcAft>
        <a:buFont typeface="Arial" panose="020B0604020202020204" pitchFamily="34" charset="0"/>
        <a:buChar char="•"/>
        <a:defRPr kern="1200">
          <a:solidFill>
            <a:schemeClr val="tx1"/>
          </a:solidFill>
          <a:latin typeface="+mn-lt"/>
          <a:ea typeface="+mn-ea"/>
          <a:cs typeface="+mn-cs"/>
        </a:defRPr>
      </a:lvl5pPr>
      <a:lvl6pPr marL="1697355" indent="-154305" algn="l" defTabSz="617220" rtl="0" eaLnBrk="1" latinLnBrk="0" hangingPunct="1">
        <a:lnSpc>
          <a:spcPct val="90000"/>
        </a:lnSpc>
        <a:spcBef>
          <a:spcPct val="68000"/>
        </a:spcBef>
        <a:buFont typeface="Arial" panose="020B0604020202020204" pitchFamily="34" charset="0"/>
        <a:buChar char="•"/>
        <a:defRPr sz="1215" kern="1200">
          <a:solidFill>
            <a:schemeClr val="tx1"/>
          </a:solidFill>
          <a:latin typeface="+mn-lt"/>
          <a:ea typeface="+mn-ea"/>
          <a:cs typeface="+mn-cs"/>
        </a:defRPr>
      </a:lvl6pPr>
      <a:lvl7pPr marL="2005965" indent="-154305" algn="l" defTabSz="617220" rtl="0" eaLnBrk="1" latinLnBrk="0" hangingPunct="1">
        <a:lnSpc>
          <a:spcPct val="90000"/>
        </a:lnSpc>
        <a:spcBef>
          <a:spcPct val="68000"/>
        </a:spcBef>
        <a:buFont typeface="Arial" panose="020B0604020202020204" pitchFamily="34" charset="0"/>
        <a:buChar char="•"/>
        <a:defRPr sz="1215" kern="1200">
          <a:solidFill>
            <a:schemeClr val="tx1"/>
          </a:solidFill>
          <a:latin typeface="+mn-lt"/>
          <a:ea typeface="+mn-ea"/>
          <a:cs typeface="+mn-cs"/>
        </a:defRPr>
      </a:lvl7pPr>
      <a:lvl8pPr marL="2314575" indent="-154305" algn="l" defTabSz="617220" rtl="0" eaLnBrk="1" latinLnBrk="0" hangingPunct="1">
        <a:lnSpc>
          <a:spcPct val="90000"/>
        </a:lnSpc>
        <a:spcBef>
          <a:spcPct val="68000"/>
        </a:spcBef>
        <a:buFont typeface="Arial" panose="020B0604020202020204" pitchFamily="34" charset="0"/>
        <a:buChar char="•"/>
        <a:defRPr sz="1215" kern="1200">
          <a:solidFill>
            <a:schemeClr val="tx1"/>
          </a:solidFill>
          <a:latin typeface="+mn-lt"/>
          <a:ea typeface="+mn-ea"/>
          <a:cs typeface="+mn-cs"/>
        </a:defRPr>
      </a:lvl8pPr>
      <a:lvl9pPr marL="2623185" indent="-154305" algn="l" defTabSz="617220" rtl="0" eaLnBrk="1" latinLnBrk="0" hangingPunct="1">
        <a:lnSpc>
          <a:spcPct val="90000"/>
        </a:lnSpc>
        <a:spcBef>
          <a:spcPct val="68000"/>
        </a:spcBef>
        <a:buFont typeface="Arial" panose="020B0604020202020204" pitchFamily="34" charset="0"/>
        <a:buChar char="•"/>
        <a:defRPr sz="1215" kern="1200">
          <a:solidFill>
            <a:schemeClr val="tx1"/>
          </a:solidFill>
          <a:latin typeface="+mn-lt"/>
          <a:ea typeface="+mn-ea"/>
          <a:cs typeface="+mn-cs"/>
        </a:defRPr>
      </a:lvl9pPr>
    </p:bodyStyle>
    <p:otherStyle>
      <a:defPPr>
        <a:defRPr lang="zh-CN"/>
      </a:defPPr>
      <a:lvl1pPr marL="0" algn="l" defTabSz="617220" rtl="0" eaLnBrk="1" latinLnBrk="0" hangingPunct="1">
        <a:defRPr sz="1215" kern="1200">
          <a:solidFill>
            <a:schemeClr val="tx1"/>
          </a:solidFill>
          <a:latin typeface="+mn-lt"/>
          <a:ea typeface="+mn-ea"/>
          <a:cs typeface="+mn-cs"/>
        </a:defRPr>
      </a:lvl1pPr>
      <a:lvl2pPr marL="308610" algn="l" defTabSz="617220" rtl="0" eaLnBrk="1" latinLnBrk="0" hangingPunct="1">
        <a:defRPr sz="1215" kern="1200">
          <a:solidFill>
            <a:schemeClr val="tx1"/>
          </a:solidFill>
          <a:latin typeface="+mn-lt"/>
          <a:ea typeface="+mn-ea"/>
          <a:cs typeface="+mn-cs"/>
        </a:defRPr>
      </a:lvl2pPr>
      <a:lvl3pPr marL="617220" algn="l" defTabSz="617220" rtl="0" eaLnBrk="1" latinLnBrk="0" hangingPunct="1">
        <a:defRPr sz="1215" kern="1200">
          <a:solidFill>
            <a:schemeClr val="tx1"/>
          </a:solidFill>
          <a:latin typeface="+mn-lt"/>
          <a:ea typeface="+mn-ea"/>
          <a:cs typeface="+mn-cs"/>
        </a:defRPr>
      </a:lvl3pPr>
      <a:lvl4pPr marL="925830" algn="l" defTabSz="617220" rtl="0" eaLnBrk="1" latinLnBrk="0" hangingPunct="1">
        <a:defRPr sz="1215" kern="1200">
          <a:solidFill>
            <a:schemeClr val="tx1"/>
          </a:solidFill>
          <a:latin typeface="+mn-lt"/>
          <a:ea typeface="+mn-ea"/>
          <a:cs typeface="+mn-cs"/>
        </a:defRPr>
      </a:lvl4pPr>
      <a:lvl5pPr marL="1234440" algn="l" defTabSz="617220" rtl="0" eaLnBrk="1" latinLnBrk="0" hangingPunct="1">
        <a:defRPr sz="1215" kern="1200">
          <a:solidFill>
            <a:schemeClr val="tx1"/>
          </a:solidFill>
          <a:latin typeface="+mn-lt"/>
          <a:ea typeface="+mn-ea"/>
          <a:cs typeface="+mn-cs"/>
        </a:defRPr>
      </a:lvl5pPr>
      <a:lvl6pPr marL="1543050" algn="l" defTabSz="617220" rtl="0" eaLnBrk="1" latinLnBrk="0" hangingPunct="1">
        <a:defRPr sz="1215" kern="1200">
          <a:solidFill>
            <a:schemeClr val="tx1"/>
          </a:solidFill>
          <a:latin typeface="+mn-lt"/>
          <a:ea typeface="+mn-ea"/>
          <a:cs typeface="+mn-cs"/>
        </a:defRPr>
      </a:lvl6pPr>
      <a:lvl7pPr marL="1851660" algn="l" defTabSz="617220" rtl="0" eaLnBrk="1" latinLnBrk="0" hangingPunct="1">
        <a:defRPr sz="1215" kern="1200">
          <a:solidFill>
            <a:schemeClr val="tx1"/>
          </a:solidFill>
          <a:latin typeface="+mn-lt"/>
          <a:ea typeface="+mn-ea"/>
          <a:cs typeface="+mn-cs"/>
        </a:defRPr>
      </a:lvl7pPr>
      <a:lvl8pPr marL="2160270" algn="l" defTabSz="617220" rtl="0" eaLnBrk="1" latinLnBrk="0" hangingPunct="1">
        <a:defRPr sz="1215" kern="1200">
          <a:solidFill>
            <a:schemeClr val="tx1"/>
          </a:solidFill>
          <a:latin typeface="+mn-lt"/>
          <a:ea typeface="+mn-ea"/>
          <a:cs typeface="+mn-cs"/>
        </a:defRPr>
      </a:lvl8pPr>
      <a:lvl9pPr marL="2468880" algn="l" defTabSz="617220" rtl="0" eaLnBrk="1" latinLnBrk="0" hangingPunct="1">
        <a:defRPr sz="121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1027" name="标题占位符 1"/>
          <p:cNvSpPr>
            <a:spLocks noGrp="1"/>
          </p:cNvSpPr>
          <p:nvPr>
            <p:ph type="title"/>
          </p:nvPr>
        </p:nvSpPr>
        <p:spPr bwMode="auto">
          <a:xfrm>
            <a:off x="3357563" y="1517650"/>
            <a:ext cx="242887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zh-CN" dirty="0"/>
              <a:t>A</a:t>
            </a:r>
            <a:endParaRPr lang="zh-CN" altLang="en-US" dirty="0"/>
          </a:p>
        </p:txBody>
      </p:sp>
      <p:sp>
        <p:nvSpPr>
          <p:cNvPr id="1028" name="文本占位符 2"/>
          <p:cNvSpPr>
            <a:spLocks noGrp="1"/>
          </p:cNvSpPr>
          <p:nvPr>
            <p:ph type="body" idx="1"/>
          </p:nvPr>
        </p:nvSpPr>
        <p:spPr bwMode="auto">
          <a:xfrm>
            <a:off x="3422651" y="2817813"/>
            <a:ext cx="22987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zh-CN" dirty="0">
                <a:latin typeface="+mj-lt"/>
              </a:rPr>
              <a:t>a</a:t>
            </a:r>
            <a:endParaRPr lang="zh-CN" altLang="en-US" dirty="0"/>
          </a:p>
        </p:txBody>
      </p:sp>
    </p:spTree>
  </p:cSld>
  <p:clrMap bg1="lt1" tx1="dk1" bg2="lt2" tx2="dk2" accent1="accent1" accent2="accent2" accent3="accent3" accent4="accent4" accent5="accent5" accent6="accent6" hlink="hlink" folHlink="folHlink"/>
  <p:transition>
    <p:checker dir="vert"/>
  </p:transition>
  <p:txStyles>
    <p:titleStyle>
      <a:lvl1pPr algn="ctr" rtl="0" eaLnBrk="1" fontAlgn="base" hangingPunct="1">
        <a:lnSpc>
          <a:spcPct val="90000"/>
        </a:lnSpc>
        <a:spcBef>
          <a:spcPct val="0"/>
        </a:spcBef>
        <a:spcAft>
          <a:spcPct val="0"/>
        </a:spcAft>
        <a:defRPr sz="3300" kern="1200">
          <a:solidFill>
            <a:schemeClr val="tx1"/>
          </a:solidFill>
          <a:latin typeface="+mj-lt"/>
          <a:ea typeface="楷体" panose="02010609060101010101" pitchFamily="49" charset="-122"/>
          <a:cs typeface="+mj-cs"/>
        </a:defRPr>
      </a:lvl1pPr>
      <a:lvl2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5pPr>
      <a:lvl6pPr marL="411480" algn="l" rtl="0" eaLnBrk="1" fontAlgn="base" hangingPunct="1">
        <a:lnSpc>
          <a:spcPct val="90000"/>
        </a:lnSpc>
        <a:spcBef>
          <a:spcPct val="0"/>
        </a:spcBef>
        <a:spcAft>
          <a:spcPct val="0"/>
        </a:spcAft>
        <a:defRPr sz="3960">
          <a:solidFill>
            <a:schemeClr val="tx1"/>
          </a:solidFill>
          <a:latin typeface="Calibri Light" panose="020F0302020204030204" charset="0"/>
          <a:ea typeface="宋体" panose="02010600030101010101" pitchFamily="2" charset="-122"/>
        </a:defRPr>
      </a:lvl6pPr>
      <a:lvl7pPr marL="822960" algn="l" rtl="0" eaLnBrk="1" fontAlgn="base" hangingPunct="1">
        <a:lnSpc>
          <a:spcPct val="90000"/>
        </a:lnSpc>
        <a:spcBef>
          <a:spcPct val="0"/>
        </a:spcBef>
        <a:spcAft>
          <a:spcPct val="0"/>
        </a:spcAft>
        <a:defRPr sz="3960">
          <a:solidFill>
            <a:schemeClr val="tx1"/>
          </a:solidFill>
          <a:latin typeface="Calibri Light" panose="020F0302020204030204" charset="0"/>
          <a:ea typeface="宋体" panose="02010600030101010101" pitchFamily="2" charset="-122"/>
        </a:defRPr>
      </a:lvl7pPr>
      <a:lvl8pPr marL="1234440" algn="l" rtl="0" eaLnBrk="1" fontAlgn="base" hangingPunct="1">
        <a:lnSpc>
          <a:spcPct val="90000"/>
        </a:lnSpc>
        <a:spcBef>
          <a:spcPct val="0"/>
        </a:spcBef>
        <a:spcAft>
          <a:spcPct val="0"/>
        </a:spcAft>
        <a:defRPr sz="3960">
          <a:solidFill>
            <a:schemeClr val="tx1"/>
          </a:solidFill>
          <a:latin typeface="Calibri Light" panose="020F0302020204030204" charset="0"/>
          <a:ea typeface="宋体" panose="02010600030101010101" pitchFamily="2" charset="-122"/>
        </a:defRPr>
      </a:lvl8pPr>
      <a:lvl9pPr marL="1645920" algn="l" rtl="0" eaLnBrk="1" fontAlgn="base" hangingPunct="1">
        <a:lnSpc>
          <a:spcPct val="90000"/>
        </a:lnSpc>
        <a:spcBef>
          <a:spcPct val="0"/>
        </a:spcBef>
        <a:spcAft>
          <a:spcPct val="0"/>
        </a:spcAft>
        <a:defRPr sz="3960">
          <a:solidFill>
            <a:schemeClr val="tx1"/>
          </a:solidFill>
          <a:latin typeface="Calibri Light" panose="020F0302020204030204" charset="0"/>
          <a:ea typeface="宋体" panose="02010600030101010101" pitchFamily="2" charset="-122"/>
        </a:defRPr>
      </a:lvl9pPr>
    </p:titleStyle>
    <p:bodyStyle>
      <a:lvl1pPr algn="ctr" rtl="0" eaLnBrk="1" fontAlgn="base" hangingPunct="1">
        <a:lnSpc>
          <a:spcPct val="90000"/>
        </a:lnSpc>
        <a:spcBef>
          <a:spcPts val="675"/>
        </a:spcBef>
        <a:spcAft>
          <a:spcPct val="0"/>
        </a:spcAft>
        <a:buFont typeface="Arial" panose="020B0604020202020204" pitchFamily="34" charset="0"/>
        <a:defRPr sz="2100" kern="1200">
          <a:solidFill>
            <a:schemeClr val="tx1"/>
          </a:solidFill>
          <a:latin typeface="+mj-lt"/>
          <a:ea typeface="楷体" panose="02010609060101010101" pitchFamily="49" charset="-122"/>
          <a:cs typeface="+mn-cs"/>
        </a:defRPr>
      </a:lvl1pPr>
      <a:lvl2pPr marL="462915" indent="-154305" algn="l" rtl="0" eaLnBrk="1" fontAlgn="base" hangingPunct="1">
        <a:lnSpc>
          <a:spcPct val="90000"/>
        </a:lnSpc>
        <a:spcBef>
          <a:spcPct val="68000"/>
        </a:spcBef>
        <a:spcAft>
          <a:spcPct val="0"/>
        </a:spcAft>
        <a:buFont typeface="Arial" panose="020B0604020202020204" pitchFamily="34" charset="0"/>
        <a:buChar char="•"/>
        <a:defRPr sz="1620" kern="1200">
          <a:solidFill>
            <a:schemeClr val="tx1"/>
          </a:solidFill>
          <a:latin typeface="+mn-lt"/>
          <a:ea typeface="+mn-ea"/>
          <a:cs typeface="+mn-cs"/>
        </a:defRPr>
      </a:lvl2pPr>
      <a:lvl3pPr marL="771525" indent="-154305" algn="l" rtl="0" eaLnBrk="1" fontAlgn="base" hangingPunct="1">
        <a:lnSpc>
          <a:spcPct val="90000"/>
        </a:lnSpc>
        <a:spcBef>
          <a:spcPct val="68000"/>
        </a:spcBef>
        <a:spcAft>
          <a:spcPct val="0"/>
        </a:spcAft>
        <a:buFont typeface="Arial" panose="020B0604020202020204" pitchFamily="34" charset="0"/>
        <a:buChar char="•"/>
        <a:defRPr sz="1350" kern="1200">
          <a:solidFill>
            <a:schemeClr val="tx1"/>
          </a:solidFill>
          <a:latin typeface="+mn-lt"/>
          <a:ea typeface="+mn-ea"/>
          <a:cs typeface="+mn-cs"/>
        </a:defRPr>
      </a:lvl3pPr>
      <a:lvl4pPr marL="1080135" indent="-154305" algn="l" rtl="0" eaLnBrk="1" fontAlgn="base" hangingPunct="1">
        <a:lnSpc>
          <a:spcPct val="90000"/>
        </a:lnSpc>
        <a:spcBef>
          <a:spcPct val="68000"/>
        </a:spcBef>
        <a:spcAft>
          <a:spcPct val="0"/>
        </a:spcAft>
        <a:buFont typeface="Arial" panose="020B0604020202020204" pitchFamily="34" charset="0"/>
        <a:buChar char="•"/>
        <a:defRPr kern="1200">
          <a:solidFill>
            <a:schemeClr val="tx1"/>
          </a:solidFill>
          <a:latin typeface="+mn-lt"/>
          <a:ea typeface="+mn-ea"/>
          <a:cs typeface="+mn-cs"/>
        </a:defRPr>
      </a:lvl4pPr>
      <a:lvl5pPr marL="1388745" indent="-154305" algn="l" rtl="0" eaLnBrk="1" fontAlgn="base" hangingPunct="1">
        <a:lnSpc>
          <a:spcPct val="90000"/>
        </a:lnSpc>
        <a:spcBef>
          <a:spcPct val="68000"/>
        </a:spcBef>
        <a:spcAft>
          <a:spcPct val="0"/>
        </a:spcAft>
        <a:buFont typeface="Arial" panose="020B0604020202020204" pitchFamily="34" charset="0"/>
        <a:buChar char="•"/>
        <a:defRPr kern="1200">
          <a:solidFill>
            <a:schemeClr val="tx1"/>
          </a:solidFill>
          <a:latin typeface="+mn-lt"/>
          <a:ea typeface="+mn-ea"/>
          <a:cs typeface="+mn-cs"/>
        </a:defRPr>
      </a:lvl5pPr>
      <a:lvl6pPr marL="1697355" indent="-154305" algn="l" defTabSz="617220" rtl="0" eaLnBrk="1" latinLnBrk="0" hangingPunct="1">
        <a:lnSpc>
          <a:spcPct val="90000"/>
        </a:lnSpc>
        <a:spcBef>
          <a:spcPct val="68000"/>
        </a:spcBef>
        <a:buFont typeface="Arial" panose="020B0604020202020204" pitchFamily="34" charset="0"/>
        <a:buChar char="•"/>
        <a:defRPr sz="1215" kern="1200">
          <a:solidFill>
            <a:schemeClr val="tx1"/>
          </a:solidFill>
          <a:latin typeface="+mn-lt"/>
          <a:ea typeface="+mn-ea"/>
          <a:cs typeface="+mn-cs"/>
        </a:defRPr>
      </a:lvl6pPr>
      <a:lvl7pPr marL="2005965" indent="-154305" algn="l" defTabSz="617220" rtl="0" eaLnBrk="1" latinLnBrk="0" hangingPunct="1">
        <a:lnSpc>
          <a:spcPct val="90000"/>
        </a:lnSpc>
        <a:spcBef>
          <a:spcPct val="68000"/>
        </a:spcBef>
        <a:buFont typeface="Arial" panose="020B0604020202020204" pitchFamily="34" charset="0"/>
        <a:buChar char="•"/>
        <a:defRPr sz="1215" kern="1200">
          <a:solidFill>
            <a:schemeClr val="tx1"/>
          </a:solidFill>
          <a:latin typeface="+mn-lt"/>
          <a:ea typeface="+mn-ea"/>
          <a:cs typeface="+mn-cs"/>
        </a:defRPr>
      </a:lvl7pPr>
      <a:lvl8pPr marL="2314575" indent="-154305" algn="l" defTabSz="617220" rtl="0" eaLnBrk="1" latinLnBrk="0" hangingPunct="1">
        <a:lnSpc>
          <a:spcPct val="90000"/>
        </a:lnSpc>
        <a:spcBef>
          <a:spcPct val="68000"/>
        </a:spcBef>
        <a:buFont typeface="Arial" panose="020B0604020202020204" pitchFamily="34" charset="0"/>
        <a:buChar char="•"/>
        <a:defRPr sz="1215" kern="1200">
          <a:solidFill>
            <a:schemeClr val="tx1"/>
          </a:solidFill>
          <a:latin typeface="+mn-lt"/>
          <a:ea typeface="+mn-ea"/>
          <a:cs typeface="+mn-cs"/>
        </a:defRPr>
      </a:lvl8pPr>
      <a:lvl9pPr marL="2623185" indent="-154305" algn="l" defTabSz="617220" rtl="0" eaLnBrk="1" latinLnBrk="0" hangingPunct="1">
        <a:lnSpc>
          <a:spcPct val="90000"/>
        </a:lnSpc>
        <a:spcBef>
          <a:spcPct val="68000"/>
        </a:spcBef>
        <a:buFont typeface="Arial" panose="020B0604020202020204" pitchFamily="34" charset="0"/>
        <a:buChar char="•"/>
        <a:defRPr sz="1215" kern="1200">
          <a:solidFill>
            <a:schemeClr val="tx1"/>
          </a:solidFill>
          <a:latin typeface="+mn-lt"/>
          <a:ea typeface="+mn-ea"/>
          <a:cs typeface="+mn-cs"/>
        </a:defRPr>
      </a:lvl9pPr>
    </p:bodyStyle>
    <p:otherStyle>
      <a:defPPr>
        <a:defRPr lang="zh-CN"/>
      </a:defPPr>
      <a:lvl1pPr marL="0" algn="l" defTabSz="617220" rtl="0" eaLnBrk="1" latinLnBrk="0" hangingPunct="1">
        <a:defRPr sz="1215" kern="1200">
          <a:solidFill>
            <a:schemeClr val="tx1"/>
          </a:solidFill>
          <a:latin typeface="+mn-lt"/>
          <a:ea typeface="+mn-ea"/>
          <a:cs typeface="+mn-cs"/>
        </a:defRPr>
      </a:lvl1pPr>
      <a:lvl2pPr marL="308610" algn="l" defTabSz="617220" rtl="0" eaLnBrk="1" latinLnBrk="0" hangingPunct="1">
        <a:defRPr sz="1215" kern="1200">
          <a:solidFill>
            <a:schemeClr val="tx1"/>
          </a:solidFill>
          <a:latin typeface="+mn-lt"/>
          <a:ea typeface="+mn-ea"/>
          <a:cs typeface="+mn-cs"/>
        </a:defRPr>
      </a:lvl2pPr>
      <a:lvl3pPr marL="617220" algn="l" defTabSz="617220" rtl="0" eaLnBrk="1" latinLnBrk="0" hangingPunct="1">
        <a:defRPr sz="1215" kern="1200">
          <a:solidFill>
            <a:schemeClr val="tx1"/>
          </a:solidFill>
          <a:latin typeface="+mn-lt"/>
          <a:ea typeface="+mn-ea"/>
          <a:cs typeface="+mn-cs"/>
        </a:defRPr>
      </a:lvl3pPr>
      <a:lvl4pPr marL="925830" algn="l" defTabSz="617220" rtl="0" eaLnBrk="1" latinLnBrk="0" hangingPunct="1">
        <a:defRPr sz="1215" kern="1200">
          <a:solidFill>
            <a:schemeClr val="tx1"/>
          </a:solidFill>
          <a:latin typeface="+mn-lt"/>
          <a:ea typeface="+mn-ea"/>
          <a:cs typeface="+mn-cs"/>
        </a:defRPr>
      </a:lvl4pPr>
      <a:lvl5pPr marL="1234440" algn="l" defTabSz="617220" rtl="0" eaLnBrk="1" latinLnBrk="0" hangingPunct="1">
        <a:defRPr sz="1215" kern="1200">
          <a:solidFill>
            <a:schemeClr val="tx1"/>
          </a:solidFill>
          <a:latin typeface="+mn-lt"/>
          <a:ea typeface="+mn-ea"/>
          <a:cs typeface="+mn-cs"/>
        </a:defRPr>
      </a:lvl5pPr>
      <a:lvl6pPr marL="1543050" algn="l" defTabSz="617220" rtl="0" eaLnBrk="1" latinLnBrk="0" hangingPunct="1">
        <a:defRPr sz="1215" kern="1200">
          <a:solidFill>
            <a:schemeClr val="tx1"/>
          </a:solidFill>
          <a:latin typeface="+mn-lt"/>
          <a:ea typeface="+mn-ea"/>
          <a:cs typeface="+mn-cs"/>
        </a:defRPr>
      </a:lvl6pPr>
      <a:lvl7pPr marL="1851660" algn="l" defTabSz="617220" rtl="0" eaLnBrk="1" latinLnBrk="0" hangingPunct="1">
        <a:defRPr sz="1215" kern="1200">
          <a:solidFill>
            <a:schemeClr val="tx1"/>
          </a:solidFill>
          <a:latin typeface="+mn-lt"/>
          <a:ea typeface="+mn-ea"/>
          <a:cs typeface="+mn-cs"/>
        </a:defRPr>
      </a:lvl7pPr>
      <a:lvl8pPr marL="2160270" algn="l" defTabSz="617220" rtl="0" eaLnBrk="1" latinLnBrk="0" hangingPunct="1">
        <a:defRPr sz="1215" kern="1200">
          <a:solidFill>
            <a:schemeClr val="tx1"/>
          </a:solidFill>
          <a:latin typeface="+mn-lt"/>
          <a:ea typeface="+mn-ea"/>
          <a:cs typeface="+mn-cs"/>
        </a:defRPr>
      </a:lvl8pPr>
      <a:lvl9pPr marL="2468880" algn="l" defTabSz="617220" rtl="0" eaLnBrk="1" latinLnBrk="0" hangingPunct="1">
        <a:defRPr sz="1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1.png"/><Relationship Id="rId7" Type="http://schemas.openxmlformats.org/officeDocument/2006/relationships/image" Target="../media/image24.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4.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l="-12000" r="-12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Unit 2 Travelling around</a:t>
            </a:r>
            <a:br>
              <a:rPr lang="en-US" altLang="zh-CN" dirty="0"/>
            </a:br>
            <a:r>
              <a:rPr lang="en-US" altLang="zh-CN" dirty="0"/>
              <a:t>Reading and Thinking</a:t>
            </a:r>
            <a:r>
              <a:rPr lang="zh-CN" altLang="en-US" dirty="0"/>
              <a:t>（</a:t>
            </a:r>
            <a:r>
              <a:rPr lang="en-US" altLang="zh-CN" dirty="0"/>
              <a:t>1</a:t>
            </a:r>
            <a:r>
              <a:rPr lang="zh-CN" altLang="en-US" dirty="0"/>
              <a:t>）</a:t>
            </a:r>
          </a:p>
        </p:txBody>
      </p:sp>
    </p:spTree>
  </p:cSld>
  <p:clrMapOvr>
    <a:masterClrMapping/>
  </p:clrMapOvr>
  <p:transition>
    <p:checke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2279460" y="4171950"/>
            <a:ext cx="1477618" cy="1066800"/>
          </a:xfrm>
          <a:prstGeom prst="rect">
            <a:avLst/>
          </a:prstGeom>
        </p:spPr>
      </p:pic>
      <p:pic>
        <p:nvPicPr>
          <p:cNvPr id="2" name="图片 1"/>
          <p:cNvPicPr>
            <a:picLocks noChangeAspect="1"/>
          </p:cNvPicPr>
          <p:nvPr/>
        </p:nvPicPr>
        <p:blipFill>
          <a:blip r:embed="rId4"/>
          <a:stretch>
            <a:fillRect/>
          </a:stretch>
        </p:blipFill>
        <p:spPr>
          <a:xfrm>
            <a:off x="288816" y="4164044"/>
            <a:ext cx="1720364" cy="1108806"/>
          </a:xfrm>
          <a:prstGeom prst="rect">
            <a:avLst/>
          </a:prstGeom>
        </p:spPr>
      </p:pic>
      <p:pic>
        <p:nvPicPr>
          <p:cNvPr id="17410" name="图片 1" descr="组48325同意"/>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779860"/>
            <a:ext cx="1791891" cy="45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文本框 7"/>
          <p:cNvSpPr txBox="1">
            <a:spLocks noChangeArrowheads="1"/>
          </p:cNvSpPr>
          <p:nvPr/>
        </p:nvSpPr>
        <p:spPr bwMode="auto">
          <a:xfrm>
            <a:off x="776288" y="834629"/>
            <a:ext cx="123444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buFont typeface="Arial" panose="020B0604020202020204" pitchFamily="34" charset="0"/>
              <a:buNone/>
            </a:pPr>
            <a:r>
              <a:rPr lang="en-US" altLang="zh-CN" b="1">
                <a:solidFill>
                  <a:srgbClr val="EF7509"/>
                </a:solidFill>
                <a:latin typeface="Times New Roman" panose="02020603050405020304" charset="0"/>
                <a:ea typeface="思源黑体 CN Heavy" pitchFamily="34" charset="-122"/>
                <a:cs typeface="Times New Roman" panose="02020603050405020304" charset="0"/>
              </a:rPr>
              <a:t>Let’s learn</a:t>
            </a:r>
            <a:endParaRPr lang="zh-CN" altLang="en-US" b="1">
              <a:solidFill>
                <a:srgbClr val="EF7509"/>
              </a:solidFill>
              <a:latin typeface="Times New Roman" panose="02020603050405020304" charset="0"/>
              <a:ea typeface="思源黑体 CN Heavy" pitchFamily="34" charset="-122"/>
              <a:cs typeface="Times New Roman" panose="02020603050405020304" charset="0"/>
            </a:endParaRPr>
          </a:p>
        </p:txBody>
      </p:sp>
      <p:sp>
        <p:nvSpPr>
          <p:cNvPr id="6" name="矩形 5"/>
          <p:cNvSpPr/>
          <p:nvPr/>
        </p:nvSpPr>
        <p:spPr>
          <a:xfrm>
            <a:off x="2159877" y="660679"/>
            <a:ext cx="5427345" cy="714375"/>
          </a:xfrm>
          <a:prstGeom prst="rect">
            <a:avLst/>
          </a:prstGeom>
          <a:noFill/>
        </p:spPr>
        <p:txBody>
          <a:bodyPr wrap="none">
            <a:spAutoFit/>
          </a:bodyPr>
          <a:lstStyle/>
          <a:p>
            <a:pPr algn="ctr">
              <a:defRPr/>
            </a:pPr>
            <a:r>
              <a:rPr lang="en-US" altLang="zh-CN" sz="405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skimming and thinking </a:t>
            </a:r>
            <a:endParaRPr lang="zh-CN" altLang="en-US" sz="405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414" name="TextBox 6"/>
          <p:cNvSpPr txBox="1">
            <a:spLocks noChangeArrowheads="1"/>
          </p:cNvSpPr>
          <p:nvPr/>
        </p:nvSpPr>
        <p:spPr bwMode="auto">
          <a:xfrm>
            <a:off x="653654" y="1483519"/>
            <a:ext cx="6987778"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dirty="0"/>
              <a:t>1.Look through the passage quickly and find the order of the author’s travel. </a:t>
            </a:r>
            <a:endParaRPr lang="zh-CN" altLang="en-US" sz="2400" b="1" dirty="0"/>
          </a:p>
        </p:txBody>
      </p:sp>
      <p:sp>
        <p:nvSpPr>
          <p:cNvPr id="8" name="TextBox 7"/>
          <p:cNvSpPr txBox="1">
            <a:spLocks noChangeArrowheads="1"/>
          </p:cNvSpPr>
          <p:nvPr/>
        </p:nvSpPr>
        <p:spPr bwMode="auto">
          <a:xfrm>
            <a:off x="336947" y="2397919"/>
            <a:ext cx="1720453" cy="41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solidFill>
                  <a:srgbClr val="C00000"/>
                </a:solidFill>
              </a:rPr>
              <a:t>The Andes </a:t>
            </a:r>
            <a:endParaRPr lang="zh-CN" altLang="en-US" sz="2100" b="1">
              <a:solidFill>
                <a:srgbClr val="C00000"/>
              </a:solidFill>
            </a:endParaRPr>
          </a:p>
        </p:txBody>
      </p:sp>
      <p:sp>
        <p:nvSpPr>
          <p:cNvPr id="9" name="TextBox 8"/>
          <p:cNvSpPr txBox="1">
            <a:spLocks noChangeArrowheads="1"/>
          </p:cNvSpPr>
          <p:nvPr/>
        </p:nvSpPr>
        <p:spPr bwMode="auto">
          <a:xfrm>
            <a:off x="1828800" y="2430066"/>
            <a:ext cx="1860947" cy="41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solidFill>
                  <a:srgbClr val="00B050"/>
                </a:solidFill>
              </a:rPr>
              <a:t>Lake</a:t>
            </a:r>
            <a:r>
              <a:rPr lang="en-US" altLang="zh-CN" sz="2100" b="1">
                <a:solidFill>
                  <a:srgbClr val="C00000"/>
                </a:solidFill>
              </a:rPr>
              <a:t>  </a:t>
            </a:r>
            <a:r>
              <a:rPr lang="en-US" altLang="zh-CN" sz="2100" b="1">
                <a:solidFill>
                  <a:srgbClr val="00B050"/>
                </a:solidFill>
              </a:rPr>
              <a:t>Titicaca</a:t>
            </a:r>
            <a:endParaRPr lang="zh-CN" altLang="en-US" sz="2100" b="1">
              <a:solidFill>
                <a:srgbClr val="00B050"/>
              </a:solidFill>
            </a:endParaRPr>
          </a:p>
        </p:txBody>
      </p:sp>
      <p:sp>
        <p:nvSpPr>
          <p:cNvPr id="10" name="TextBox 9"/>
          <p:cNvSpPr txBox="1">
            <a:spLocks noChangeArrowheads="1"/>
          </p:cNvSpPr>
          <p:nvPr/>
        </p:nvSpPr>
        <p:spPr bwMode="auto">
          <a:xfrm>
            <a:off x="3832622" y="2399110"/>
            <a:ext cx="1404938"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solidFill>
                  <a:srgbClr val="FF7124"/>
                </a:solidFill>
              </a:rPr>
              <a:t>Machu Picchu</a:t>
            </a:r>
            <a:endParaRPr lang="zh-CN" altLang="en-US" sz="2100" b="1">
              <a:solidFill>
                <a:srgbClr val="FF7124"/>
              </a:solidFill>
            </a:endParaRPr>
          </a:p>
        </p:txBody>
      </p:sp>
      <p:sp>
        <p:nvSpPr>
          <p:cNvPr id="11" name="TextBox 10"/>
          <p:cNvSpPr txBox="1">
            <a:spLocks noChangeArrowheads="1"/>
          </p:cNvSpPr>
          <p:nvPr/>
        </p:nvSpPr>
        <p:spPr bwMode="auto">
          <a:xfrm>
            <a:off x="5099447" y="2370535"/>
            <a:ext cx="1404938" cy="41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solidFill>
                  <a:srgbClr val="00B0F0"/>
                </a:solidFill>
              </a:rPr>
              <a:t>Cusco </a:t>
            </a:r>
            <a:endParaRPr lang="zh-CN" altLang="en-US" sz="2100" b="1">
              <a:solidFill>
                <a:srgbClr val="00B0F0"/>
              </a:solidFill>
            </a:endParaRPr>
          </a:p>
        </p:txBody>
      </p:sp>
      <p:sp>
        <p:nvSpPr>
          <p:cNvPr id="12" name="TextBox 11"/>
          <p:cNvSpPr txBox="1"/>
          <p:nvPr/>
        </p:nvSpPr>
        <p:spPr>
          <a:xfrm>
            <a:off x="6210300" y="2294335"/>
            <a:ext cx="2487216" cy="737235"/>
          </a:xfrm>
          <a:prstGeom prst="rect">
            <a:avLst/>
          </a:prstGeom>
          <a:noFill/>
        </p:spPr>
        <p:txBody>
          <a:bodyPr>
            <a:spAutoFit/>
          </a:bodyPr>
          <a:lstStyle/>
          <a:p>
            <a:pPr>
              <a:defRPr/>
            </a:pPr>
            <a:r>
              <a:rPr lang="en-US" altLang="zh-CN" sz="2100" b="1" dirty="0">
                <a:solidFill>
                  <a:schemeClr val="accent2">
                    <a:lumMod val="75000"/>
                  </a:schemeClr>
                </a:solidFill>
              </a:rPr>
              <a:t>The  Amazon rainforest</a:t>
            </a:r>
            <a:endParaRPr lang="zh-CN" altLang="en-US" sz="2100" b="1" dirty="0">
              <a:solidFill>
                <a:schemeClr val="accent2">
                  <a:lumMod val="75000"/>
                </a:schemeClr>
              </a:solidFill>
            </a:endParaRPr>
          </a:p>
        </p:txBody>
      </p:sp>
      <p:cxnSp>
        <p:nvCxnSpPr>
          <p:cNvPr id="14" name="直接箭头连接符 13"/>
          <p:cNvCxnSpPr/>
          <p:nvPr/>
        </p:nvCxnSpPr>
        <p:spPr>
          <a:xfrm>
            <a:off x="1545431" y="3780235"/>
            <a:ext cx="435769" cy="1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3369469" y="3781425"/>
            <a:ext cx="434579"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4843463" y="3829050"/>
            <a:ext cx="435769"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6068616" y="3780235"/>
            <a:ext cx="434578" cy="1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24" name="AutoShape 6" descr="https://icweiliimg1.pstatp.com/weili/bl/468463181275988038.jpg"/>
          <p:cNvSpPr>
            <a:spLocks noChangeAspect="1" noChangeArrowheads="1"/>
          </p:cNvSpPr>
          <p:nvPr/>
        </p:nvSpPr>
        <p:spPr bwMode="auto">
          <a:xfrm>
            <a:off x="108347" y="177403"/>
            <a:ext cx="2286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endParaRPr lang="zh-CN" altLang="en-US" sz="1350"/>
          </a:p>
        </p:txBody>
      </p:sp>
      <p:sp>
        <p:nvSpPr>
          <p:cNvPr id="17426" name="矩形 21"/>
          <p:cNvSpPr>
            <a:spLocks noChangeArrowheads="1"/>
          </p:cNvSpPr>
          <p:nvPr/>
        </p:nvSpPr>
        <p:spPr bwMode="auto">
          <a:xfrm>
            <a:off x="609005" y="4892203"/>
            <a:ext cx="967105" cy="29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1350" b="1" dirty="0">
                <a:solidFill>
                  <a:schemeClr val="bg1"/>
                </a:solidFill>
              </a:rPr>
              <a:t>The Andes </a:t>
            </a:r>
            <a:endParaRPr lang="zh-CN" altLang="en-US" sz="1350" b="1" dirty="0">
              <a:solidFill>
                <a:schemeClr val="bg1"/>
              </a:solidFill>
            </a:endParaRPr>
          </a:p>
        </p:txBody>
      </p:sp>
      <p:sp>
        <p:nvSpPr>
          <p:cNvPr id="17428" name="矩形 23"/>
          <p:cNvSpPr>
            <a:spLocks noChangeArrowheads="1"/>
          </p:cNvSpPr>
          <p:nvPr/>
        </p:nvSpPr>
        <p:spPr bwMode="auto">
          <a:xfrm>
            <a:off x="2434982" y="4981113"/>
            <a:ext cx="1119505" cy="29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1350" b="1" dirty="0">
                <a:solidFill>
                  <a:schemeClr val="bg1"/>
                </a:solidFill>
              </a:rPr>
              <a:t>Lake  Titicaca</a:t>
            </a:r>
            <a:endParaRPr lang="zh-CN" altLang="en-US" sz="1350" b="1" dirty="0">
              <a:solidFill>
                <a:schemeClr val="bg1"/>
              </a:solidFill>
            </a:endParaRPr>
          </a:p>
        </p:txBody>
      </p:sp>
      <p:pic>
        <p:nvPicPr>
          <p:cNvPr id="17429" name="Picture 6" descr="http://img.hb.aicdn.com/bd326f2cb4e88e7b9353095d2dfe26d42d03125f2b97c-yv6KVy_fw58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50487" y="4164044"/>
            <a:ext cx="1415654" cy="112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0" name="矩形 25"/>
          <p:cNvSpPr>
            <a:spLocks noChangeArrowheads="1"/>
          </p:cNvSpPr>
          <p:nvPr/>
        </p:nvSpPr>
        <p:spPr bwMode="auto">
          <a:xfrm>
            <a:off x="4089791" y="4996979"/>
            <a:ext cx="1172845" cy="29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1350" b="1" dirty="0">
                <a:solidFill>
                  <a:schemeClr val="bg1"/>
                </a:solidFill>
              </a:rPr>
              <a:t>Machu Picchu</a:t>
            </a:r>
            <a:endParaRPr lang="zh-CN" altLang="en-US" sz="1350" b="1" dirty="0">
              <a:solidFill>
                <a:schemeClr val="bg1"/>
              </a:solidFill>
            </a:endParaRPr>
          </a:p>
        </p:txBody>
      </p:sp>
      <p:pic>
        <p:nvPicPr>
          <p:cNvPr id="17431" name="Picture 8" descr="https://p0.ssl.qhimgs1.com/sdr/400__/t0102e5e42b1d9fe964.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2847" y="4183284"/>
            <a:ext cx="1426369" cy="113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2" name="矩形 27"/>
          <p:cNvSpPr>
            <a:spLocks noChangeArrowheads="1"/>
          </p:cNvSpPr>
          <p:nvPr/>
        </p:nvSpPr>
        <p:spPr bwMode="auto">
          <a:xfrm>
            <a:off x="6068616" y="5012960"/>
            <a:ext cx="596900" cy="29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1350" b="1" dirty="0">
                <a:solidFill>
                  <a:schemeClr val="bg1"/>
                </a:solidFill>
              </a:rPr>
              <a:t>Cusco</a:t>
            </a:r>
            <a:endParaRPr lang="zh-CN" altLang="en-US" sz="1350" dirty="0">
              <a:solidFill>
                <a:schemeClr val="bg1"/>
              </a:solidFill>
            </a:endParaRPr>
          </a:p>
        </p:txBody>
      </p:sp>
      <p:pic>
        <p:nvPicPr>
          <p:cNvPr id="17433" name="Picture 8" descr="https://img-aws.ehowcdn.com/default/cme/cme_public_images/www_ehow_com/photos.demandstudios.com/getty/article/103/136/134832578_X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2113" y="4193381"/>
            <a:ext cx="1797844"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矩形 29"/>
          <p:cNvSpPr/>
          <p:nvPr/>
        </p:nvSpPr>
        <p:spPr>
          <a:xfrm>
            <a:off x="7232114" y="4918472"/>
            <a:ext cx="1918970" cy="299085"/>
          </a:xfrm>
          <a:prstGeom prst="rect">
            <a:avLst/>
          </a:prstGeom>
        </p:spPr>
        <p:txBody>
          <a:bodyPr wrap="none">
            <a:spAutoFit/>
          </a:bodyPr>
          <a:lstStyle/>
          <a:p>
            <a:pPr>
              <a:defRPr/>
            </a:pPr>
            <a:r>
              <a:rPr lang="en-US" altLang="zh-CN" sz="1350" b="1" dirty="0">
                <a:solidFill>
                  <a:schemeClr val="bg1"/>
                </a:solidFill>
              </a:rPr>
              <a:t>The  Amazon rainforest</a:t>
            </a:r>
            <a:endParaRPr lang="zh-CN" altLang="en-US" sz="1350" b="1" dirty="0">
              <a:solidFill>
                <a:schemeClr val="bg1"/>
              </a:solidFill>
            </a:endParaRPr>
          </a:p>
        </p:txBody>
      </p:sp>
    </p:spTree>
  </p:cSld>
  <p:clrMapOvr>
    <a:masterClrMapping/>
  </p:clrMapOvr>
  <p:transition>
    <p:checke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638196" y="596286"/>
            <a:ext cx="3816985" cy="714375"/>
          </a:xfrm>
          <a:prstGeom prst="rect">
            <a:avLst/>
          </a:prstGeom>
        </p:spPr>
        <p:txBody>
          <a:bodyPr wrap="none">
            <a:spAutoFit/>
          </a:bodyPr>
          <a:lstStyle/>
          <a:p>
            <a:pPr algn="ctr">
              <a:defRPr/>
            </a:pPr>
            <a:r>
              <a:rPr lang="en-US" altLang="zh-CN" sz="405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Careful Reading</a:t>
            </a:r>
            <a:endParaRPr lang="zh-CN" altLang="en-US" sz="405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8435" name="TextBox 9"/>
          <p:cNvSpPr txBox="1">
            <a:spLocks noChangeArrowheads="1"/>
          </p:cNvSpPr>
          <p:nvPr/>
        </p:nvSpPr>
        <p:spPr bwMode="auto">
          <a:xfrm>
            <a:off x="751285" y="1722835"/>
            <a:ext cx="508396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endParaRPr lang="zh-CN" altLang="en-US" sz="2400"/>
          </a:p>
        </p:txBody>
      </p:sp>
      <p:sp>
        <p:nvSpPr>
          <p:cNvPr id="18436" name="TextBox 11"/>
          <p:cNvSpPr txBox="1">
            <a:spLocks noChangeArrowheads="1"/>
          </p:cNvSpPr>
          <p:nvPr/>
        </p:nvSpPr>
        <p:spPr bwMode="auto">
          <a:xfrm>
            <a:off x="446485" y="1428750"/>
            <a:ext cx="6574631"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t>Read the passage carefully and fill in the blank.</a:t>
            </a:r>
            <a:endParaRPr lang="zh-CN" altLang="en-US" sz="2400" b="1"/>
          </a:p>
        </p:txBody>
      </p:sp>
      <p:sp>
        <p:nvSpPr>
          <p:cNvPr id="18437" name="TextBox 13"/>
          <p:cNvSpPr txBox="1">
            <a:spLocks noChangeArrowheads="1"/>
          </p:cNvSpPr>
          <p:nvPr/>
        </p:nvSpPr>
        <p:spPr bwMode="auto">
          <a:xfrm>
            <a:off x="501253" y="2027635"/>
            <a:ext cx="4974431"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Amazon  Rainforest Tour</a:t>
            </a:r>
            <a:endParaRPr lang="zh-CN" altLang="en-US" sz="2400" b="1">
              <a:solidFill>
                <a:srgbClr val="C00000"/>
              </a:solidFill>
            </a:endParaRPr>
          </a:p>
        </p:txBody>
      </p:sp>
      <p:sp>
        <p:nvSpPr>
          <p:cNvPr id="18438" name="TextBox 14"/>
          <p:cNvSpPr txBox="1">
            <a:spLocks noChangeArrowheads="1"/>
          </p:cNvSpPr>
          <p:nvPr/>
        </p:nvSpPr>
        <p:spPr bwMode="auto">
          <a:xfrm>
            <a:off x="446485" y="2626519"/>
            <a:ext cx="8109347" cy="2306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dirty="0"/>
              <a:t>How to enter the Amazon Rainforest Tour:________________</a:t>
            </a:r>
          </a:p>
          <a:p>
            <a:r>
              <a:rPr lang="en-US" altLang="zh-CN" sz="2400" b="1" dirty="0"/>
              <a:t>How to get the </a:t>
            </a:r>
            <a:r>
              <a:rPr lang="en-US" altLang="zh-CN" sz="2400" b="1" i="1" dirty="0">
                <a:solidFill>
                  <a:srgbClr val="FF0000"/>
                </a:solidFill>
              </a:rPr>
              <a:t>destination</a:t>
            </a:r>
            <a:r>
              <a:rPr lang="en-US" altLang="zh-CN" sz="2400" b="1" dirty="0"/>
              <a:t> in the middle of the forest :_______ </a:t>
            </a:r>
          </a:p>
          <a:p>
            <a:r>
              <a:rPr lang="en-US" altLang="zh-CN" sz="2400" b="1" dirty="0"/>
              <a:t>What to do: ___________________________________________________</a:t>
            </a:r>
          </a:p>
          <a:p>
            <a:endParaRPr lang="zh-CN" altLang="en-US" sz="2400" dirty="0"/>
          </a:p>
        </p:txBody>
      </p:sp>
      <p:sp>
        <p:nvSpPr>
          <p:cNvPr id="16" name="TextBox 15"/>
          <p:cNvSpPr txBox="1">
            <a:spLocks noChangeArrowheads="1"/>
          </p:cNvSpPr>
          <p:nvPr/>
        </p:nvSpPr>
        <p:spPr bwMode="auto">
          <a:xfrm>
            <a:off x="5943600" y="2506266"/>
            <a:ext cx="229671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a short flight</a:t>
            </a:r>
            <a:endParaRPr lang="zh-CN" altLang="en-US" sz="2400" b="1">
              <a:solidFill>
                <a:srgbClr val="C00000"/>
              </a:solidFill>
            </a:endParaRPr>
          </a:p>
        </p:txBody>
      </p:sp>
      <p:sp>
        <p:nvSpPr>
          <p:cNvPr id="17" name="TextBox 16"/>
          <p:cNvSpPr txBox="1">
            <a:spLocks noChangeArrowheads="1"/>
          </p:cNvSpPr>
          <p:nvPr/>
        </p:nvSpPr>
        <p:spPr bwMode="auto">
          <a:xfrm>
            <a:off x="7585969" y="2971800"/>
            <a:ext cx="229671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dirty="0">
                <a:solidFill>
                  <a:srgbClr val="C00000"/>
                </a:solidFill>
              </a:rPr>
              <a:t>by boat</a:t>
            </a:r>
            <a:endParaRPr lang="zh-CN" altLang="en-US" sz="2400" b="1" dirty="0">
              <a:solidFill>
                <a:srgbClr val="C00000"/>
              </a:solidFill>
            </a:endParaRPr>
          </a:p>
        </p:txBody>
      </p:sp>
      <p:sp>
        <p:nvSpPr>
          <p:cNvPr id="18" name="TextBox 17"/>
          <p:cNvSpPr txBox="1">
            <a:spLocks noChangeArrowheads="1"/>
          </p:cNvSpPr>
          <p:nvPr/>
        </p:nvSpPr>
        <p:spPr bwMode="auto">
          <a:xfrm>
            <a:off x="641891" y="3951089"/>
            <a:ext cx="7467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dirty="0">
                <a:solidFill>
                  <a:srgbClr val="C00000"/>
                </a:solidFill>
              </a:rPr>
              <a:t>enjoy the plants and animals unique to the rainforest.</a:t>
            </a:r>
            <a:endParaRPr lang="zh-CN" altLang="en-US" sz="2400" b="1" dirty="0">
              <a:solidFill>
                <a:srgbClr val="C00000"/>
              </a:solidFill>
            </a:endParaRPr>
          </a:p>
        </p:txBody>
      </p:sp>
    </p:spTree>
  </p:cSld>
  <p:clrMapOvr>
    <a:masterClrMapping/>
  </p:clrMapOvr>
  <p:transition>
    <p:checke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489347" y="753666"/>
            <a:ext cx="489942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t>Machu Picchu Tour</a:t>
            </a:r>
            <a:endParaRPr lang="zh-CN" altLang="en-US" sz="2400" b="1"/>
          </a:p>
        </p:txBody>
      </p:sp>
      <p:sp>
        <p:nvSpPr>
          <p:cNvPr id="19459" name="TextBox 3"/>
          <p:cNvSpPr txBox="1">
            <a:spLocks noChangeArrowheads="1"/>
          </p:cNvSpPr>
          <p:nvPr/>
        </p:nvSpPr>
        <p:spPr bwMode="auto">
          <a:xfrm>
            <a:off x="304800" y="1221581"/>
            <a:ext cx="6400800"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t>How long:____________</a:t>
            </a:r>
          </a:p>
          <a:p>
            <a:pPr>
              <a:lnSpc>
                <a:spcPct val="150000"/>
              </a:lnSpc>
            </a:pPr>
            <a:r>
              <a:rPr lang="en-US" altLang="zh-CN" sz="2400" b="1"/>
              <a:t>How to get Machu Picchu:_________</a:t>
            </a:r>
          </a:p>
          <a:p>
            <a:pPr>
              <a:lnSpc>
                <a:spcPct val="150000"/>
              </a:lnSpc>
            </a:pPr>
            <a:r>
              <a:rPr lang="en-US" altLang="zh-CN" sz="2400" b="1"/>
              <a:t>What to do:_____________________</a:t>
            </a:r>
            <a:endParaRPr lang="zh-CN" altLang="en-US" sz="2400" b="1"/>
          </a:p>
        </p:txBody>
      </p:sp>
      <p:sp>
        <p:nvSpPr>
          <p:cNvPr id="5" name="TextBox 4"/>
          <p:cNvSpPr txBox="1">
            <a:spLocks noChangeArrowheads="1"/>
          </p:cNvSpPr>
          <p:nvPr/>
        </p:nvSpPr>
        <p:spPr bwMode="auto">
          <a:xfrm>
            <a:off x="2438400" y="1352550"/>
            <a:ext cx="3003947"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4 days           </a:t>
            </a:r>
          </a:p>
          <a:p>
            <a:endParaRPr lang="zh-CN" altLang="en-US" sz="2400" b="1">
              <a:solidFill>
                <a:srgbClr val="C00000"/>
              </a:solidFill>
            </a:endParaRPr>
          </a:p>
        </p:txBody>
      </p:sp>
      <p:sp>
        <p:nvSpPr>
          <p:cNvPr id="6" name="TextBox 5"/>
          <p:cNvSpPr txBox="1">
            <a:spLocks noChangeArrowheads="1"/>
          </p:cNvSpPr>
          <p:nvPr/>
        </p:nvSpPr>
        <p:spPr bwMode="auto">
          <a:xfrm>
            <a:off x="2351485" y="2463403"/>
            <a:ext cx="323254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Explore the ancient city </a:t>
            </a:r>
            <a:endParaRPr lang="zh-CN" altLang="en-US" sz="2400" b="1">
              <a:solidFill>
                <a:srgbClr val="C00000"/>
              </a:solidFill>
            </a:endParaRPr>
          </a:p>
        </p:txBody>
      </p:sp>
      <p:sp>
        <p:nvSpPr>
          <p:cNvPr id="7" name="TextBox 6"/>
          <p:cNvSpPr txBox="1">
            <a:spLocks noChangeArrowheads="1"/>
          </p:cNvSpPr>
          <p:nvPr/>
        </p:nvSpPr>
        <p:spPr bwMode="auto">
          <a:xfrm>
            <a:off x="3782616" y="1771650"/>
            <a:ext cx="229671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dirty="0">
                <a:solidFill>
                  <a:srgbClr val="C00000"/>
                </a:solidFill>
              </a:rPr>
              <a:t>on foot</a:t>
            </a:r>
            <a:endParaRPr lang="zh-CN" altLang="en-US" sz="2400" b="1" dirty="0">
              <a:solidFill>
                <a:srgbClr val="C00000"/>
              </a:solidFill>
            </a:endParaRPr>
          </a:p>
        </p:txBody>
      </p:sp>
      <p:pic>
        <p:nvPicPr>
          <p:cNvPr id="19464" name="Picture 8" descr="http://n.sinaimg.cn/travel/transform/162/w550h412/20180705/XIsV-hexfcvi922119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216" y="3070622"/>
            <a:ext cx="2949178" cy="220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1"/>
          <p:cNvPicPr>
            <a:picLocks noChangeAspect="1"/>
          </p:cNvPicPr>
          <p:nvPr/>
        </p:nvPicPr>
        <p:blipFill>
          <a:blip r:embed="rId4"/>
          <a:stretch>
            <a:fillRect/>
          </a:stretch>
        </p:blipFill>
        <p:spPr>
          <a:xfrm>
            <a:off x="4630875" y="3070622"/>
            <a:ext cx="3500984" cy="2208609"/>
          </a:xfrm>
          <a:prstGeom prst="rect">
            <a:avLst/>
          </a:prstGeom>
        </p:spPr>
      </p:pic>
    </p:spTree>
  </p:cSld>
  <p:clrMapOvr>
    <a:masterClrMapping/>
  </p:clrMapOvr>
  <p:transition>
    <p:checke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2"/>
          <p:cNvSpPr txBox="1">
            <a:spLocks noChangeArrowheads="1"/>
          </p:cNvSpPr>
          <p:nvPr/>
        </p:nvSpPr>
        <p:spPr bwMode="auto">
          <a:xfrm>
            <a:off x="633714" y="1075135"/>
            <a:ext cx="7073202" cy="3230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dirty="0"/>
              <a:t>Cusco Tour</a:t>
            </a:r>
          </a:p>
          <a:p>
            <a:r>
              <a:rPr lang="en-US" altLang="zh-CN" sz="2400" b="1" dirty="0"/>
              <a:t>How long:______________</a:t>
            </a:r>
          </a:p>
          <a:p>
            <a:r>
              <a:rPr lang="en-US" altLang="zh-CN" sz="2400" b="1" dirty="0"/>
              <a:t>What to do </a:t>
            </a:r>
            <a:r>
              <a:rPr lang="zh-CN" altLang="en-US" sz="2400" b="1" dirty="0"/>
              <a:t>：</a:t>
            </a:r>
            <a:r>
              <a:rPr lang="en-US" altLang="zh-CN" sz="2400" b="1" dirty="0"/>
              <a:t>____________________________________________________________________________________________________________________________________________________________________________</a:t>
            </a:r>
          </a:p>
          <a:p>
            <a:endParaRPr lang="zh-CN" altLang="en-US" sz="2400" dirty="0"/>
          </a:p>
        </p:txBody>
      </p:sp>
      <p:sp>
        <p:nvSpPr>
          <p:cNvPr id="4" name="矩形 3"/>
          <p:cNvSpPr>
            <a:spLocks noChangeArrowheads="1"/>
          </p:cNvSpPr>
          <p:nvPr/>
        </p:nvSpPr>
        <p:spPr bwMode="auto">
          <a:xfrm>
            <a:off x="2630091" y="1594247"/>
            <a:ext cx="977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4 days</a:t>
            </a:r>
            <a:endParaRPr lang="zh-CN" altLang="en-US" sz="2400" b="1">
              <a:solidFill>
                <a:srgbClr val="C00000"/>
              </a:solidFill>
            </a:endParaRPr>
          </a:p>
        </p:txBody>
      </p:sp>
      <p:sp>
        <p:nvSpPr>
          <p:cNvPr id="5" name="矩形 4"/>
          <p:cNvSpPr>
            <a:spLocks noChangeArrowheads="1"/>
          </p:cNvSpPr>
          <p:nvPr/>
        </p:nvSpPr>
        <p:spPr bwMode="auto">
          <a:xfrm>
            <a:off x="1000125" y="2264569"/>
            <a:ext cx="4057650" cy="193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dirty="0">
                <a:solidFill>
                  <a:srgbClr val="C00000"/>
                </a:solidFill>
              </a:rPr>
              <a:t>Stay in a local hotel, visit the </a:t>
            </a:r>
          </a:p>
          <a:p>
            <a:r>
              <a:rPr lang="en-US" altLang="zh-CN" sz="2400" b="1" dirty="0">
                <a:solidFill>
                  <a:srgbClr val="C00000"/>
                </a:solidFill>
              </a:rPr>
              <a:t>museum, admire the</a:t>
            </a:r>
          </a:p>
          <a:p>
            <a:r>
              <a:rPr lang="en-US" altLang="zh-CN" sz="2400" b="1" dirty="0">
                <a:solidFill>
                  <a:srgbClr val="C00000"/>
                </a:solidFill>
              </a:rPr>
              <a:t> architecture, enjoy the</a:t>
            </a:r>
          </a:p>
          <a:p>
            <a:r>
              <a:rPr lang="en-US" altLang="zh-CN" sz="2400" b="1" dirty="0">
                <a:solidFill>
                  <a:srgbClr val="C00000"/>
                </a:solidFill>
              </a:rPr>
              <a:t> excellent local food &amp;go </a:t>
            </a:r>
          </a:p>
          <a:p>
            <a:r>
              <a:rPr lang="en-US" altLang="zh-CN" sz="2400" b="1" dirty="0">
                <a:solidFill>
                  <a:srgbClr val="C00000"/>
                </a:solidFill>
              </a:rPr>
              <a:t>shopping at the local markets. </a:t>
            </a:r>
            <a:endParaRPr lang="zh-CN" altLang="en-US" sz="2400" b="1" dirty="0">
              <a:solidFill>
                <a:srgbClr val="C00000"/>
              </a:solidFill>
            </a:endParaRPr>
          </a:p>
        </p:txBody>
      </p:sp>
      <p:pic>
        <p:nvPicPr>
          <p:cNvPr id="2" name="图片 1"/>
          <p:cNvPicPr>
            <a:picLocks noChangeAspect="1"/>
          </p:cNvPicPr>
          <p:nvPr/>
        </p:nvPicPr>
        <p:blipFill>
          <a:blip r:embed="rId3"/>
          <a:stretch>
            <a:fillRect/>
          </a:stretch>
        </p:blipFill>
        <p:spPr>
          <a:xfrm>
            <a:off x="5415852" y="1845996"/>
            <a:ext cx="3520240" cy="2689622"/>
          </a:xfrm>
          <a:prstGeom prst="rect">
            <a:avLst/>
          </a:prstGeom>
        </p:spPr>
      </p:pic>
    </p:spTree>
  </p:cSld>
  <p:clrMapOvr>
    <a:masterClrMapping/>
  </p:clrMapOvr>
  <p:transition>
    <p:checke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2"/>
          <p:cNvSpPr txBox="1">
            <a:spLocks noChangeArrowheads="1"/>
          </p:cNvSpPr>
          <p:nvPr/>
        </p:nvSpPr>
        <p:spPr bwMode="auto">
          <a:xfrm>
            <a:off x="1240631" y="1373981"/>
            <a:ext cx="7685485" cy="286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t>Lake Titicaca Tour</a:t>
            </a:r>
          </a:p>
          <a:p>
            <a:pPr>
              <a:lnSpc>
                <a:spcPct val="150000"/>
              </a:lnSpc>
            </a:pPr>
            <a:r>
              <a:rPr lang="en-US" altLang="zh-CN" sz="2400" b="1"/>
              <a:t>How to get to Lake Titicaca:</a:t>
            </a:r>
          </a:p>
          <a:p>
            <a:pPr>
              <a:lnSpc>
                <a:spcPct val="150000"/>
              </a:lnSpc>
            </a:pPr>
            <a:r>
              <a:rPr lang="en-US" altLang="zh-CN" sz="2400" b="1"/>
              <a:t>____________________________</a:t>
            </a:r>
          </a:p>
          <a:p>
            <a:pPr>
              <a:lnSpc>
                <a:spcPct val="150000"/>
              </a:lnSpc>
            </a:pPr>
            <a:r>
              <a:rPr lang="en-US" altLang="zh-CN" sz="2400" b="1"/>
              <a:t>With whom to stay:_________________________</a:t>
            </a:r>
          </a:p>
          <a:p>
            <a:pPr>
              <a:lnSpc>
                <a:spcPct val="150000"/>
              </a:lnSpc>
            </a:pPr>
            <a:r>
              <a:rPr lang="en-US" altLang="zh-CN" sz="2400" b="1"/>
              <a:t>Where to stay:______________________________</a:t>
            </a:r>
            <a:endParaRPr lang="zh-CN" altLang="en-US" sz="2400" b="1"/>
          </a:p>
        </p:txBody>
      </p:sp>
      <p:sp>
        <p:nvSpPr>
          <p:cNvPr id="4" name="矩形 3"/>
          <p:cNvSpPr>
            <a:spLocks noChangeArrowheads="1"/>
          </p:cNvSpPr>
          <p:nvPr/>
        </p:nvSpPr>
        <p:spPr bwMode="auto">
          <a:xfrm>
            <a:off x="3962400" y="3024188"/>
            <a:ext cx="250317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a local Uros family</a:t>
            </a:r>
            <a:endParaRPr lang="zh-CN" altLang="en-US" sz="2400" b="1">
              <a:solidFill>
                <a:srgbClr val="C00000"/>
              </a:solidFill>
            </a:endParaRPr>
          </a:p>
        </p:txBody>
      </p:sp>
      <p:sp>
        <p:nvSpPr>
          <p:cNvPr id="7" name="矩形 6"/>
          <p:cNvSpPr>
            <a:spLocks noChangeArrowheads="1"/>
          </p:cNvSpPr>
          <p:nvPr/>
        </p:nvSpPr>
        <p:spPr bwMode="auto">
          <a:xfrm>
            <a:off x="1463278" y="2495550"/>
            <a:ext cx="405574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driving along the new highway</a:t>
            </a:r>
            <a:endParaRPr lang="zh-CN" altLang="en-US" sz="2400">
              <a:solidFill>
                <a:srgbClr val="C00000"/>
              </a:solidFill>
            </a:endParaRPr>
          </a:p>
        </p:txBody>
      </p:sp>
      <p:sp>
        <p:nvSpPr>
          <p:cNvPr id="8" name="矩形 7"/>
          <p:cNvSpPr>
            <a:spLocks noChangeArrowheads="1"/>
          </p:cNvSpPr>
          <p:nvPr/>
        </p:nvSpPr>
        <p:spPr bwMode="auto">
          <a:xfrm>
            <a:off x="4085035" y="3600450"/>
            <a:ext cx="171259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on an island</a:t>
            </a:r>
            <a:endParaRPr lang="zh-CN" altLang="en-US" sz="2400" b="1">
              <a:solidFill>
                <a:srgbClr val="C00000"/>
              </a:solidFill>
            </a:endParaRPr>
          </a:p>
        </p:txBody>
      </p:sp>
      <p:pic>
        <p:nvPicPr>
          <p:cNvPr id="21510" name="Picture 2" descr="http://n.sinaimg.cn/travel/transform/26/w497h329/20180705/6Iuw-hexfcvi923388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6431" y="681038"/>
            <a:ext cx="3407569" cy="2256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
          <p:cNvSpPr>
            <a:spLocks noChangeArrowheads="1"/>
          </p:cNvSpPr>
          <p:nvPr/>
        </p:nvSpPr>
        <p:spPr bwMode="auto">
          <a:xfrm>
            <a:off x="653654" y="1809750"/>
            <a:ext cx="7728347" cy="286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t>1). What is the author’s intention of writing the passage? </a:t>
            </a:r>
          </a:p>
          <a:p>
            <a:pPr>
              <a:lnSpc>
                <a:spcPct val="150000"/>
              </a:lnSpc>
            </a:pPr>
            <a:r>
              <a:rPr lang="en-US" altLang="zh-CN" sz="2400" b="1"/>
              <a:t>A. To recommend four tourist attractions of Peru</a:t>
            </a:r>
          </a:p>
          <a:p>
            <a:pPr>
              <a:lnSpc>
                <a:spcPct val="150000"/>
              </a:lnSpc>
            </a:pPr>
            <a:r>
              <a:rPr lang="en-US" altLang="zh-CN" sz="2400" b="1"/>
              <a:t>B. To tell people to travel as often as possible</a:t>
            </a:r>
          </a:p>
          <a:p>
            <a:pPr>
              <a:lnSpc>
                <a:spcPct val="150000"/>
              </a:lnSpc>
            </a:pPr>
            <a:r>
              <a:rPr lang="en-US" altLang="zh-CN" sz="2400" b="1"/>
              <a:t>C. To encourage people to do outdoor activities</a:t>
            </a:r>
          </a:p>
          <a:p>
            <a:pPr>
              <a:lnSpc>
                <a:spcPct val="150000"/>
              </a:lnSpc>
            </a:pPr>
            <a:r>
              <a:rPr lang="en-US" altLang="zh-CN" sz="2400" b="1"/>
              <a:t>D. To help people learn more about Peru</a:t>
            </a:r>
          </a:p>
        </p:txBody>
      </p:sp>
      <p:sp>
        <p:nvSpPr>
          <p:cNvPr id="3" name="矩形 2"/>
          <p:cNvSpPr/>
          <p:nvPr/>
        </p:nvSpPr>
        <p:spPr>
          <a:xfrm>
            <a:off x="2678801" y="563629"/>
            <a:ext cx="3302635" cy="714375"/>
          </a:xfrm>
          <a:prstGeom prst="rect">
            <a:avLst/>
          </a:prstGeom>
        </p:spPr>
        <p:txBody>
          <a:bodyPr wrap="none">
            <a:spAutoFit/>
          </a:bodyPr>
          <a:lstStyle/>
          <a:p>
            <a:pPr algn="ctr">
              <a:defRPr/>
            </a:pPr>
            <a:r>
              <a:rPr lang="en-US" altLang="zh-CN" sz="405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After Reading</a:t>
            </a:r>
            <a:endParaRPr lang="zh-CN" altLang="en-US" sz="405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2532" name="TextBox 3"/>
          <p:cNvSpPr txBox="1">
            <a:spLocks noChangeArrowheads="1"/>
          </p:cNvSpPr>
          <p:nvPr/>
        </p:nvSpPr>
        <p:spPr bwMode="auto">
          <a:xfrm>
            <a:off x="609600" y="1308497"/>
            <a:ext cx="8045054"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Read the passage again and answer the following questions.</a:t>
            </a:r>
            <a:endParaRPr lang="zh-CN" altLang="en-US" sz="2400" b="1">
              <a:solidFill>
                <a:srgbClr val="C00000"/>
              </a:solidFill>
            </a:endParaRPr>
          </a:p>
        </p:txBody>
      </p:sp>
      <p:pic>
        <p:nvPicPr>
          <p:cNvPr id="79874" name="Picture 2" descr="http://oss.cyzone.cn/2016/0113/20160113033625936.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979" y="2464594"/>
            <a:ext cx="523875" cy="5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图片 1" descr="组48325同意"/>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94135"/>
            <a:ext cx="1791891" cy="45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文本框 7"/>
          <p:cNvSpPr txBox="1">
            <a:spLocks noChangeArrowheads="1"/>
          </p:cNvSpPr>
          <p:nvPr/>
        </p:nvSpPr>
        <p:spPr bwMode="auto">
          <a:xfrm>
            <a:off x="870347" y="744141"/>
            <a:ext cx="96774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buFont typeface="Arial" panose="020B0604020202020204" pitchFamily="34" charset="0"/>
              <a:buNone/>
            </a:pPr>
            <a:r>
              <a:rPr lang="en-US" altLang="zh-CN" b="1">
                <a:solidFill>
                  <a:srgbClr val="EF7509"/>
                </a:solidFill>
                <a:latin typeface="Times New Roman" panose="02020603050405020304" charset="0"/>
                <a:ea typeface="思源黑体 CN Heavy" pitchFamily="34" charset="-122"/>
                <a:cs typeface="Times New Roman" panose="02020603050405020304" charset="0"/>
              </a:rPr>
              <a:t>Let’s do</a:t>
            </a:r>
            <a:endParaRPr lang="zh-CN" altLang="en-US" b="1">
              <a:solidFill>
                <a:srgbClr val="EF7509"/>
              </a:solidFill>
              <a:latin typeface="Times New Roman" panose="02020603050405020304" charset="0"/>
              <a:ea typeface="思源黑体 CN Heavy" pitchFamily="34" charset="-122"/>
              <a:cs typeface="Times New Roman" panose="02020603050405020304" charset="0"/>
            </a:endParaRPr>
          </a:p>
        </p:txBody>
      </p:sp>
    </p:spTree>
  </p:cSld>
  <p:clrMapOvr>
    <a:masterClrMapping/>
  </p:clrMapOvr>
  <p:transition>
    <p:checke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1"/>
          <p:cNvSpPr>
            <a:spLocks noChangeArrowheads="1"/>
          </p:cNvSpPr>
          <p:nvPr/>
        </p:nvSpPr>
        <p:spPr bwMode="auto">
          <a:xfrm>
            <a:off x="631031" y="1057275"/>
            <a:ext cx="7435454" cy="3709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40000"/>
              </a:lnSpc>
            </a:pPr>
            <a:r>
              <a:rPr lang="en-US" altLang="zh-CN" sz="2400" b="1" dirty="0"/>
              <a:t>2). The word “fit” in the second part probably means “_________”.  </a:t>
            </a:r>
          </a:p>
          <a:p>
            <a:pPr>
              <a:lnSpc>
                <a:spcPct val="140000"/>
              </a:lnSpc>
            </a:pPr>
            <a:r>
              <a:rPr lang="en-US" altLang="zh-CN" sz="2400" b="1" dirty="0"/>
              <a:t>A. a short period of time when someone stops being conscious</a:t>
            </a:r>
          </a:p>
          <a:p>
            <a:pPr>
              <a:lnSpc>
                <a:spcPct val="140000"/>
              </a:lnSpc>
            </a:pPr>
            <a:r>
              <a:rPr lang="en-US" altLang="zh-CN" sz="2400" b="1" dirty="0"/>
              <a:t>B. the way that something is suitable for a particular person, space etc. </a:t>
            </a:r>
          </a:p>
          <a:p>
            <a:pPr>
              <a:lnSpc>
                <a:spcPct val="140000"/>
              </a:lnSpc>
            </a:pPr>
            <a:r>
              <a:rPr lang="en-US" altLang="zh-CN" sz="2400" b="1" dirty="0"/>
              <a:t>C. a very strong emotion that you cannot control</a:t>
            </a:r>
          </a:p>
        </p:txBody>
      </p:sp>
      <p:pic>
        <p:nvPicPr>
          <p:cNvPr id="3" name="Picture 2" descr="http://oss.cyzone.cn/2016/0113/20160113033625936.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547" y="3150394"/>
            <a:ext cx="522684" cy="5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1"/>
          <p:cNvSpPr>
            <a:spLocks noChangeArrowheads="1"/>
          </p:cNvSpPr>
          <p:nvPr/>
        </p:nvSpPr>
        <p:spPr bwMode="auto">
          <a:xfrm>
            <a:off x="664369" y="997744"/>
            <a:ext cx="5975747" cy="286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t>3). Where does this text probably come from? </a:t>
            </a:r>
          </a:p>
          <a:p>
            <a:pPr>
              <a:lnSpc>
                <a:spcPct val="150000"/>
              </a:lnSpc>
            </a:pPr>
            <a:r>
              <a:rPr lang="en-US" altLang="zh-CN" sz="2400" b="1"/>
              <a:t>A. An agricultural magazine</a:t>
            </a:r>
          </a:p>
          <a:p>
            <a:pPr>
              <a:lnSpc>
                <a:spcPct val="150000"/>
              </a:lnSpc>
            </a:pPr>
            <a:r>
              <a:rPr lang="en-US" altLang="zh-CN" sz="2400" b="1"/>
              <a:t>B. A medical journal</a:t>
            </a:r>
          </a:p>
          <a:p>
            <a:pPr>
              <a:lnSpc>
                <a:spcPct val="150000"/>
              </a:lnSpc>
            </a:pPr>
            <a:r>
              <a:rPr lang="en-US" altLang="zh-CN" sz="2400" b="1"/>
              <a:t>C. An engineering textbook</a:t>
            </a:r>
          </a:p>
          <a:p>
            <a:pPr>
              <a:lnSpc>
                <a:spcPct val="150000"/>
              </a:lnSpc>
            </a:pPr>
            <a:r>
              <a:rPr lang="en-US" altLang="zh-CN" sz="2400" b="1"/>
              <a:t>D. A tourist brochure</a:t>
            </a:r>
          </a:p>
        </p:txBody>
      </p:sp>
      <p:pic>
        <p:nvPicPr>
          <p:cNvPr id="3" name="Picture 2" descr="http://oss.cyzone.cn/2016/0113/20160113033625936.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316" y="3161110"/>
            <a:ext cx="522684" cy="5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24" descr="素材中国sccnn"/>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47372" y="3888581"/>
            <a:ext cx="1465659" cy="1377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31838" y="715108"/>
            <a:ext cx="4412615" cy="714375"/>
          </a:xfrm>
          <a:prstGeom prst="rect">
            <a:avLst/>
          </a:prstGeom>
          <a:noFill/>
        </p:spPr>
        <p:txBody>
          <a:bodyPr wrap="none">
            <a:spAutoFit/>
          </a:bodyPr>
          <a:lstStyle/>
          <a:p>
            <a:pPr algn="ctr">
              <a:defRPr/>
            </a:pPr>
            <a:r>
              <a:rPr lang="en-US" altLang="zh-CN" sz="405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Difficult Sentences </a:t>
            </a:r>
            <a:endParaRPr lang="zh-CN" altLang="en-US" sz="405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5603" name="TextBox 3"/>
          <p:cNvSpPr txBox="1">
            <a:spLocks noChangeArrowheads="1"/>
          </p:cNvSpPr>
          <p:nvPr/>
        </p:nvSpPr>
        <p:spPr bwMode="auto">
          <a:xfrm>
            <a:off x="827485" y="1549003"/>
            <a:ext cx="7315200" cy="286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a:lnSpc>
                <a:spcPct val="250000"/>
              </a:lnSpc>
            </a:pPr>
            <a:r>
              <a:rPr lang="en-US" altLang="zh-CN" sz="2400" dirty="0"/>
              <a:t>1.Enjoy the beautiful countryside as you spend a day driving along the new high way connecting Cusco to Lake Titicaca. </a:t>
            </a:r>
            <a:endParaRPr lang="zh-CN" altLang="en-US" sz="2400" dirty="0"/>
          </a:p>
        </p:txBody>
      </p:sp>
      <p:cxnSp>
        <p:nvCxnSpPr>
          <p:cNvPr id="6" name="直接连接符 5"/>
          <p:cNvCxnSpPr/>
          <p:nvPr/>
        </p:nvCxnSpPr>
        <p:spPr>
          <a:xfrm flipV="1">
            <a:off x="946547" y="2387204"/>
            <a:ext cx="4180284" cy="32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5541169" y="2387204"/>
            <a:ext cx="2601516" cy="21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892969" y="3333750"/>
            <a:ext cx="3852863" cy="10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5149454" y="3365897"/>
            <a:ext cx="3003947" cy="119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903685" y="4237435"/>
            <a:ext cx="1033463" cy="10715"/>
          </a:xfrm>
          <a:prstGeom prst="line">
            <a:avLst/>
          </a:prstGeom>
        </p:spPr>
        <p:style>
          <a:lnRef idx="1">
            <a:schemeClr val="accent1"/>
          </a:lnRef>
          <a:fillRef idx="0">
            <a:schemeClr val="accent1"/>
          </a:fillRef>
          <a:effectRef idx="0">
            <a:schemeClr val="accent1"/>
          </a:effectRef>
          <a:fontRef idx="minor">
            <a:schemeClr val="tx1"/>
          </a:fontRef>
        </p:style>
      </p:cxnSp>
      <p:sp>
        <p:nvSpPr>
          <p:cNvPr id="18" name="下箭头标注 17"/>
          <p:cNvSpPr/>
          <p:nvPr/>
        </p:nvSpPr>
        <p:spPr>
          <a:xfrm>
            <a:off x="1110854" y="1689497"/>
            <a:ext cx="3221831" cy="469106"/>
          </a:xfrm>
          <a:prstGeom prst="downArrowCallou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zh-CN" altLang="en-US" sz="2400" b="1" dirty="0">
                <a:solidFill>
                  <a:srgbClr val="C00000"/>
                </a:solidFill>
              </a:rPr>
              <a:t>主句</a:t>
            </a:r>
          </a:p>
        </p:txBody>
      </p:sp>
      <p:sp>
        <p:nvSpPr>
          <p:cNvPr id="19" name="下箭头标注 18"/>
          <p:cNvSpPr/>
          <p:nvPr/>
        </p:nvSpPr>
        <p:spPr>
          <a:xfrm>
            <a:off x="5208985" y="1619250"/>
            <a:ext cx="3221831" cy="467916"/>
          </a:xfrm>
          <a:prstGeom prst="downArrowCallou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n-US" altLang="zh-CN" sz="2400" b="1" dirty="0">
                <a:solidFill>
                  <a:srgbClr val="C00000"/>
                </a:solidFill>
              </a:rPr>
              <a:t>as</a:t>
            </a:r>
            <a:r>
              <a:rPr lang="zh-CN" altLang="en-US" sz="2400" b="1" dirty="0">
                <a:solidFill>
                  <a:srgbClr val="C00000"/>
                </a:solidFill>
              </a:rPr>
              <a:t>引导的时间状语从句</a:t>
            </a:r>
          </a:p>
        </p:txBody>
      </p:sp>
      <p:sp>
        <p:nvSpPr>
          <p:cNvPr id="20" name="下箭头标注 19"/>
          <p:cNvSpPr/>
          <p:nvPr/>
        </p:nvSpPr>
        <p:spPr>
          <a:xfrm>
            <a:off x="4741069" y="2577704"/>
            <a:ext cx="3761185" cy="467915"/>
          </a:xfrm>
          <a:prstGeom prst="downArrowCallou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zh-CN" altLang="en-US" sz="2400" b="1" dirty="0">
                <a:solidFill>
                  <a:srgbClr val="C00000"/>
                </a:solidFill>
              </a:rPr>
              <a:t>现在分词短语做后置定语</a:t>
            </a:r>
          </a:p>
        </p:txBody>
      </p:sp>
      <p:sp>
        <p:nvSpPr>
          <p:cNvPr id="25613" name="矩形 21"/>
          <p:cNvSpPr>
            <a:spLocks noChangeArrowheads="1"/>
          </p:cNvSpPr>
          <p:nvPr/>
        </p:nvSpPr>
        <p:spPr bwMode="auto">
          <a:xfrm>
            <a:off x="892969" y="4389835"/>
            <a:ext cx="7228285"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100" b="1" dirty="0">
                <a:solidFill>
                  <a:srgbClr val="C00000"/>
                </a:solidFill>
              </a:rPr>
              <a:t>译文</a:t>
            </a:r>
            <a:r>
              <a:rPr lang="en-US" altLang="zh-CN" sz="2100" b="1" dirty="0">
                <a:solidFill>
                  <a:srgbClr val="C00000"/>
                </a:solidFill>
              </a:rPr>
              <a:t>: </a:t>
            </a:r>
            <a:r>
              <a:rPr lang="zh-CN" altLang="en-US" sz="2100" b="1" dirty="0">
                <a:solidFill>
                  <a:srgbClr val="C00000"/>
                </a:solidFill>
              </a:rPr>
              <a:t>你花一天的时间沿着连接库斯科和的的喀喀湖的新公路行驶时可以欣赏美丽的乡村。</a:t>
            </a:r>
          </a:p>
        </p:txBody>
      </p:sp>
    </p:spTree>
  </p:cSld>
  <p:clrMapOvr>
    <a:masterClrMapping/>
  </p:clrMapOvr>
  <p:transition>
    <p:checke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2"/>
          <p:cNvSpPr txBox="1">
            <a:spLocks noChangeArrowheads="1"/>
          </p:cNvSpPr>
          <p:nvPr/>
        </p:nvSpPr>
        <p:spPr bwMode="auto">
          <a:xfrm>
            <a:off x="702469" y="1156097"/>
            <a:ext cx="7848600" cy="2306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a:lnSpc>
                <a:spcPct val="150000"/>
              </a:lnSpc>
            </a:pPr>
            <a:r>
              <a:rPr lang="en-US" altLang="zh-CN" sz="2400" b="1" dirty="0"/>
              <a:t>2.So come and experience what Peru has to offer: everything from the ancient Inca culture and centuries –old Spanish villages to deep rainforests, high mountains, and a beautiful coastline.</a:t>
            </a:r>
            <a:endParaRPr lang="zh-CN" altLang="en-US" sz="2400" b="1" dirty="0"/>
          </a:p>
        </p:txBody>
      </p:sp>
      <p:cxnSp>
        <p:nvCxnSpPr>
          <p:cNvPr id="5" name="直接连接符 4"/>
          <p:cNvCxnSpPr/>
          <p:nvPr/>
        </p:nvCxnSpPr>
        <p:spPr>
          <a:xfrm>
            <a:off x="1251347" y="1657350"/>
            <a:ext cx="3005138" cy="10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616054" y="1678781"/>
            <a:ext cx="2481263" cy="22622"/>
          </a:xfrm>
          <a:prstGeom prst="line">
            <a:avLst/>
          </a:prstGeom>
        </p:spPr>
        <p:style>
          <a:lnRef idx="1">
            <a:schemeClr val="accent1"/>
          </a:lnRef>
          <a:fillRef idx="0">
            <a:schemeClr val="accent1"/>
          </a:fillRef>
          <a:effectRef idx="0">
            <a:schemeClr val="accent1"/>
          </a:effectRef>
          <a:fontRef idx="minor">
            <a:schemeClr val="tx1"/>
          </a:fontRef>
        </p:style>
      </p:cxnSp>
      <p:sp>
        <p:nvSpPr>
          <p:cNvPr id="8" name="下箭头标注 7"/>
          <p:cNvSpPr/>
          <p:nvPr/>
        </p:nvSpPr>
        <p:spPr>
          <a:xfrm>
            <a:off x="1447800" y="851297"/>
            <a:ext cx="2622947" cy="490538"/>
          </a:xfrm>
          <a:prstGeom prst="downArrowCallou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zh-CN" altLang="en-US" sz="2100" b="1" dirty="0"/>
              <a:t>祈使句</a:t>
            </a:r>
          </a:p>
        </p:txBody>
      </p:sp>
      <p:sp>
        <p:nvSpPr>
          <p:cNvPr id="9" name="下箭头标注 8"/>
          <p:cNvSpPr/>
          <p:nvPr/>
        </p:nvSpPr>
        <p:spPr>
          <a:xfrm>
            <a:off x="4294585" y="878681"/>
            <a:ext cx="2622947" cy="490538"/>
          </a:xfrm>
          <a:prstGeom prst="downArrowCallou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zh-CN" altLang="en-US" sz="2100" b="1" dirty="0"/>
              <a:t>宾语从句</a:t>
            </a:r>
          </a:p>
        </p:txBody>
      </p:sp>
      <p:sp>
        <p:nvSpPr>
          <p:cNvPr id="10" name="矩形 9"/>
          <p:cNvSpPr>
            <a:spLocks noChangeArrowheads="1"/>
          </p:cNvSpPr>
          <p:nvPr/>
        </p:nvSpPr>
        <p:spPr bwMode="auto">
          <a:xfrm>
            <a:off x="657225" y="3567113"/>
            <a:ext cx="8489950" cy="1360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100" b="1" dirty="0"/>
              <a:t>译文</a:t>
            </a:r>
            <a:r>
              <a:rPr lang="en-US" altLang="zh-CN" sz="2100" b="1" dirty="0"/>
              <a:t>: </a:t>
            </a:r>
            <a:r>
              <a:rPr lang="zh-CN" altLang="en-US" sz="2100" b="1" dirty="0"/>
              <a:t>所以，来体验一下秘鲁所能提供的一切吧：</a:t>
            </a:r>
            <a:r>
              <a:rPr lang="zh-CN" altLang="en-US" sz="2100" b="1" dirty="0">
                <a:solidFill>
                  <a:srgbClr val="C00000"/>
                </a:solidFill>
              </a:rPr>
              <a:t>从古老的印加文化、</a:t>
            </a:r>
            <a:endParaRPr lang="en-US" altLang="zh-CN" sz="2100" b="1" dirty="0">
              <a:solidFill>
                <a:srgbClr val="C00000"/>
              </a:solidFill>
            </a:endParaRPr>
          </a:p>
          <a:p>
            <a:r>
              <a:rPr lang="zh-CN" altLang="en-US" sz="2100" b="1" dirty="0">
                <a:solidFill>
                  <a:srgbClr val="C00000"/>
                </a:solidFill>
              </a:rPr>
              <a:t>历经数百年的西班牙村庄到深邃的雨林、高耸的山脉和美丽的海岸线。</a:t>
            </a:r>
          </a:p>
          <a:p>
            <a:endParaRPr lang="en-US" altLang="zh-CN" sz="1350" dirty="0">
              <a:solidFill>
                <a:srgbClr val="FF0000"/>
              </a:solidFill>
            </a:endParaRPr>
          </a:p>
          <a:p>
            <a:endParaRPr lang="zh-CN" altLang="en-US" sz="1350" dirty="0">
              <a:solidFill>
                <a:srgbClr val="FF0000"/>
              </a:solidFill>
            </a:endParaRPr>
          </a:p>
          <a:p>
            <a:endParaRPr lang="en-US" altLang="zh-CN" sz="1350" dirty="0"/>
          </a:p>
        </p:txBody>
      </p:sp>
    </p:spTree>
  </p:cSld>
  <p:clrMapOvr>
    <a:masterClrMapping/>
  </p:clrMapOvr>
  <p:transition>
    <p:checke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1" descr="组48325同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79860"/>
            <a:ext cx="1791891" cy="45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文本框 7"/>
          <p:cNvSpPr txBox="1">
            <a:spLocks noChangeArrowheads="1"/>
          </p:cNvSpPr>
          <p:nvPr/>
        </p:nvSpPr>
        <p:spPr bwMode="auto">
          <a:xfrm>
            <a:off x="720329" y="850106"/>
            <a:ext cx="136969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buFont typeface="Arial" panose="020B0604020202020204" pitchFamily="34" charset="0"/>
              <a:buNone/>
            </a:pPr>
            <a:r>
              <a:rPr lang="en-US" altLang="zh-CN" b="1">
                <a:solidFill>
                  <a:srgbClr val="EF7509"/>
                </a:solidFill>
                <a:latin typeface="Times New Roman" panose="02020603050405020304" charset="0"/>
                <a:ea typeface="思源黑体 CN Heavy" pitchFamily="34" charset="-122"/>
                <a:cs typeface="Times New Roman" panose="02020603050405020304" charset="0"/>
              </a:rPr>
              <a:t>Let’s review</a:t>
            </a:r>
            <a:endParaRPr lang="zh-CN" altLang="en-US" b="1">
              <a:solidFill>
                <a:srgbClr val="EF7509"/>
              </a:solidFill>
              <a:latin typeface="Times New Roman" panose="02020603050405020304" charset="0"/>
              <a:ea typeface="思源黑体 CN Heavy" pitchFamily="34" charset="-122"/>
              <a:cs typeface="Times New Roman" panose="02020603050405020304" charset="0"/>
            </a:endParaRPr>
          </a:p>
        </p:txBody>
      </p:sp>
      <p:pic>
        <p:nvPicPr>
          <p:cNvPr id="9221" name="Picture 8" descr="http://photocdn.sohu.com/20120521/Img34373016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5572" y="1437085"/>
            <a:ext cx="4257675" cy="258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7"/>
          <p:cNvSpPr/>
          <p:nvPr/>
        </p:nvSpPr>
        <p:spPr>
          <a:xfrm>
            <a:off x="1416331" y="4227091"/>
            <a:ext cx="6871335" cy="10147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altLang="zh-CN"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If you have the chance to travel, what do </a:t>
            </a:r>
          </a:p>
          <a:p>
            <a:pPr>
              <a:defRPr/>
            </a:pPr>
            <a:r>
              <a:rPr lang="en-US" altLang="zh-CN"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 need to prepare?</a:t>
            </a:r>
            <a:endParaRPr lang="zh-CN" alt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9223" name="图片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437085"/>
            <a:ext cx="4142185" cy="258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489347" y="1097756"/>
          <a:ext cx="8349615" cy="4368165"/>
        </p:xfrm>
        <a:graphic>
          <a:graphicData uri="http://schemas.openxmlformats.org/drawingml/2006/table">
            <a:tbl>
              <a:tblPr firstRow="1" bandRow="1">
                <a:tableStyleId>{0E3FDE45-AF77-4B5C-9715-49D594BDF05E}</a:tableStyleId>
              </a:tblPr>
              <a:tblGrid>
                <a:gridCol w="1970405">
                  <a:extLst>
                    <a:ext uri="{9D8B030D-6E8A-4147-A177-3AD203B41FA5}">
                      <a16:colId xmlns:a16="http://schemas.microsoft.com/office/drawing/2014/main" val="20000"/>
                    </a:ext>
                  </a:extLst>
                </a:gridCol>
                <a:gridCol w="1798320">
                  <a:extLst>
                    <a:ext uri="{9D8B030D-6E8A-4147-A177-3AD203B41FA5}">
                      <a16:colId xmlns:a16="http://schemas.microsoft.com/office/drawing/2014/main" val="20001"/>
                    </a:ext>
                  </a:extLst>
                </a:gridCol>
                <a:gridCol w="1228090">
                  <a:extLst>
                    <a:ext uri="{9D8B030D-6E8A-4147-A177-3AD203B41FA5}">
                      <a16:colId xmlns:a16="http://schemas.microsoft.com/office/drawing/2014/main" val="20002"/>
                    </a:ext>
                  </a:extLst>
                </a:gridCol>
                <a:gridCol w="1664970">
                  <a:extLst>
                    <a:ext uri="{9D8B030D-6E8A-4147-A177-3AD203B41FA5}">
                      <a16:colId xmlns:a16="http://schemas.microsoft.com/office/drawing/2014/main" val="20003"/>
                    </a:ext>
                  </a:extLst>
                </a:gridCol>
                <a:gridCol w="1687830">
                  <a:extLst>
                    <a:ext uri="{9D8B030D-6E8A-4147-A177-3AD203B41FA5}">
                      <a16:colId xmlns:a16="http://schemas.microsoft.com/office/drawing/2014/main" val="20004"/>
                    </a:ext>
                  </a:extLst>
                </a:gridCol>
              </a:tblGrid>
              <a:tr h="768350">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100" dirty="0">
                          <a:solidFill>
                            <a:srgbClr val="C00000"/>
                          </a:solidFill>
                        </a:rPr>
                        <a:t>Amazon rainforest</a:t>
                      </a:r>
                      <a:endParaRPr lang="zh-CN" altLang="en-US" sz="2100" dirty="0">
                        <a:solidFill>
                          <a:srgbClr val="C00000"/>
                        </a:solidFill>
                      </a:endParaRPr>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100" dirty="0">
                          <a:solidFill>
                            <a:srgbClr val="C00000"/>
                          </a:solidFill>
                        </a:rPr>
                        <a:t>Machu Picchu</a:t>
                      </a:r>
                      <a:endParaRPr lang="zh-CN" altLang="en-US" sz="2100" dirty="0">
                        <a:solidFill>
                          <a:srgbClr val="C00000"/>
                        </a:solidFill>
                      </a:endParaRPr>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100" dirty="0">
                          <a:solidFill>
                            <a:srgbClr val="C00000"/>
                          </a:solidFill>
                        </a:rPr>
                        <a:t>Cusco</a:t>
                      </a:r>
                      <a:endParaRPr lang="zh-CN" altLang="en-US" sz="2100" dirty="0">
                        <a:solidFill>
                          <a:srgbClr val="C00000"/>
                        </a:solidFill>
                      </a:endParaRPr>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100" dirty="0">
                          <a:solidFill>
                            <a:srgbClr val="C00000"/>
                          </a:solidFill>
                        </a:rPr>
                        <a:t>Lake</a:t>
                      </a:r>
                      <a:r>
                        <a:rPr lang="en-US" altLang="zh-CN" sz="2100" baseline="0" dirty="0">
                          <a:solidFill>
                            <a:srgbClr val="C00000"/>
                          </a:solidFill>
                        </a:rPr>
                        <a:t> Titicaca</a:t>
                      </a:r>
                      <a:endParaRPr lang="zh-CN" altLang="en-US" sz="2100" dirty="0">
                        <a:solidFill>
                          <a:srgbClr val="C00000"/>
                        </a:solidFill>
                      </a:endParaRPr>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67715">
                <a:tc>
                  <a:txBody>
                    <a:bodyPr/>
                    <a:lstStyle/>
                    <a:p>
                      <a:r>
                        <a:rPr lang="en-US" altLang="zh-CN" sz="2100" b="1" dirty="0"/>
                        <a:t>Number of days</a:t>
                      </a:r>
                      <a:endParaRPr lang="zh-CN" altLang="en-US" sz="2100" b="1"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3765" rtl="0" eaLnBrk="1" fontAlgn="auto" latinLnBrk="0" hangingPunct="1">
                        <a:lnSpc>
                          <a:spcPct val="100000"/>
                        </a:lnSpc>
                        <a:spcBef>
                          <a:spcPts val="0"/>
                        </a:spcBef>
                        <a:spcAft>
                          <a:spcPts val="0"/>
                        </a:spcAft>
                        <a:buClrTx/>
                        <a:buSzTx/>
                        <a:buFontTx/>
                        <a:buNone/>
                        <a:defRPr/>
                      </a:pPr>
                      <a:endParaRPr lang="zh-CN" altLang="en-US" sz="2100" b="1" dirty="0"/>
                    </a:p>
                    <a:p>
                      <a:endParaRPr lang="zh-CN" altLang="en-US" sz="2100" b="1"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3900">
                <a:tc>
                  <a:txBody>
                    <a:bodyPr/>
                    <a:lstStyle/>
                    <a:p>
                      <a:r>
                        <a:rPr lang="en-US" altLang="zh-CN" sz="2100" b="1" dirty="0"/>
                        <a:t>transport</a:t>
                      </a:r>
                      <a:endParaRPr lang="zh-CN" altLang="en-US" sz="2100" b="1"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b="1"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59460">
                <a:tc>
                  <a:txBody>
                    <a:bodyPr/>
                    <a:lstStyle/>
                    <a:p>
                      <a:r>
                        <a:rPr lang="en-US" altLang="zh-CN" sz="2100" b="1" dirty="0"/>
                        <a:t>accommodation</a:t>
                      </a:r>
                      <a:endParaRPr lang="zh-CN" altLang="en-US" sz="2100" b="1"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b="1"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100" b="1" dirty="0"/>
                        <a:t>local home</a:t>
                      </a:r>
                      <a:endParaRPr lang="zh-CN" altLang="en-US" sz="2100" b="1"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348740">
                <a:tc>
                  <a:txBody>
                    <a:bodyPr/>
                    <a:lstStyle/>
                    <a:p>
                      <a:r>
                        <a:rPr lang="en-US" altLang="zh-CN" sz="2100" b="1" dirty="0"/>
                        <a:t>activity</a:t>
                      </a:r>
                      <a:endParaRPr lang="zh-CN" altLang="en-US" sz="2100" b="1"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100" b="1" dirty="0"/>
                        <a:t>Boating ,hiking,</a:t>
                      </a:r>
                    </a:p>
                    <a:p>
                      <a:r>
                        <a:rPr lang="en-US" altLang="zh-CN" sz="2100" b="1" dirty="0"/>
                        <a:t>exploring nature</a:t>
                      </a:r>
                      <a:endParaRPr lang="zh-CN" altLang="en-US" sz="2100" b="1"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2100" dirty="0"/>
                    </a:p>
                  </a:txBody>
                  <a:tcPr marL="68584" marR="68584"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矩形 2"/>
          <p:cNvSpPr/>
          <p:nvPr/>
        </p:nvSpPr>
        <p:spPr>
          <a:xfrm>
            <a:off x="3523754" y="470807"/>
            <a:ext cx="2174240" cy="598805"/>
          </a:xfrm>
          <a:prstGeom prst="rect">
            <a:avLst/>
          </a:prstGeom>
        </p:spPr>
        <p:txBody>
          <a:bodyPr wrap="none">
            <a:spAutoFit/>
          </a:bodyPr>
          <a:lstStyle/>
          <a:p>
            <a:pPr algn="ctr">
              <a:defRPr/>
            </a:pPr>
            <a:r>
              <a:rPr lang="en-US" altLang="zh-CN" sz="33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Discussion </a:t>
            </a:r>
            <a:endParaRPr lang="zh-CN" altLang="en-US" sz="33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TextBox 4"/>
          <p:cNvSpPr txBox="1">
            <a:spLocks noChangeArrowheads="1"/>
          </p:cNvSpPr>
          <p:nvPr/>
        </p:nvSpPr>
        <p:spPr bwMode="auto">
          <a:xfrm>
            <a:off x="4321969" y="1930004"/>
            <a:ext cx="1056085" cy="41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solidFill>
                  <a:srgbClr val="0070C0"/>
                </a:solidFill>
              </a:rPr>
              <a:t>4 days</a:t>
            </a:r>
            <a:endParaRPr lang="zh-CN" altLang="en-US" sz="2100" b="1">
              <a:solidFill>
                <a:srgbClr val="0070C0"/>
              </a:solidFill>
            </a:endParaRPr>
          </a:p>
        </p:txBody>
      </p:sp>
      <p:sp>
        <p:nvSpPr>
          <p:cNvPr id="7" name="矩形 6"/>
          <p:cNvSpPr>
            <a:spLocks noChangeArrowheads="1"/>
          </p:cNvSpPr>
          <p:nvPr/>
        </p:nvSpPr>
        <p:spPr bwMode="auto">
          <a:xfrm>
            <a:off x="2752725" y="1913335"/>
            <a:ext cx="878840" cy="41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solidFill>
                  <a:srgbClr val="0070C0"/>
                </a:solidFill>
              </a:rPr>
              <a:t>4 days</a:t>
            </a:r>
            <a:endParaRPr lang="zh-CN" altLang="en-US" sz="2100" b="1">
              <a:solidFill>
                <a:srgbClr val="0070C0"/>
              </a:solidFill>
            </a:endParaRPr>
          </a:p>
        </p:txBody>
      </p:sp>
      <p:sp>
        <p:nvSpPr>
          <p:cNvPr id="8" name="矩形 7"/>
          <p:cNvSpPr>
            <a:spLocks noChangeArrowheads="1"/>
          </p:cNvSpPr>
          <p:nvPr/>
        </p:nvSpPr>
        <p:spPr bwMode="auto">
          <a:xfrm>
            <a:off x="5800725" y="1902619"/>
            <a:ext cx="977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0070C0"/>
                </a:solidFill>
              </a:rPr>
              <a:t>4 days</a:t>
            </a:r>
            <a:endParaRPr lang="zh-CN" altLang="en-US" sz="2400" b="1">
              <a:solidFill>
                <a:srgbClr val="0070C0"/>
              </a:solidFill>
            </a:endParaRPr>
          </a:p>
        </p:txBody>
      </p:sp>
      <p:sp>
        <p:nvSpPr>
          <p:cNvPr id="9" name="矩形 8"/>
          <p:cNvSpPr>
            <a:spLocks noChangeArrowheads="1"/>
          </p:cNvSpPr>
          <p:nvPr/>
        </p:nvSpPr>
        <p:spPr bwMode="auto">
          <a:xfrm>
            <a:off x="7564041" y="1934766"/>
            <a:ext cx="977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0070C0"/>
                </a:solidFill>
              </a:rPr>
              <a:t>3 days</a:t>
            </a:r>
            <a:endParaRPr lang="zh-CN" altLang="en-US" sz="2400" b="1">
              <a:solidFill>
                <a:srgbClr val="0070C0"/>
              </a:solidFill>
            </a:endParaRPr>
          </a:p>
        </p:txBody>
      </p:sp>
      <p:sp>
        <p:nvSpPr>
          <p:cNvPr id="10" name="矩形 9"/>
          <p:cNvSpPr>
            <a:spLocks noChangeArrowheads="1"/>
          </p:cNvSpPr>
          <p:nvPr/>
        </p:nvSpPr>
        <p:spPr bwMode="auto">
          <a:xfrm>
            <a:off x="2627710" y="3214688"/>
            <a:ext cx="1666875"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t>In the middle</a:t>
            </a:r>
          </a:p>
          <a:p>
            <a:r>
              <a:rPr lang="en-US" altLang="zh-CN" sz="2100" b="1"/>
              <a:t> of the forest </a:t>
            </a:r>
            <a:endParaRPr lang="zh-CN" altLang="en-US" sz="2100" b="1"/>
          </a:p>
        </p:txBody>
      </p:sp>
      <p:sp>
        <p:nvSpPr>
          <p:cNvPr id="11" name="矩形 10"/>
          <p:cNvSpPr>
            <a:spLocks noChangeArrowheads="1"/>
          </p:cNvSpPr>
          <p:nvPr/>
        </p:nvSpPr>
        <p:spPr bwMode="auto">
          <a:xfrm>
            <a:off x="7368779" y="2544366"/>
            <a:ext cx="1389380"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t>By car and </a:t>
            </a:r>
          </a:p>
          <a:p>
            <a:r>
              <a:rPr lang="en-US" altLang="zh-CN" sz="2100" b="1"/>
              <a:t>By boat</a:t>
            </a:r>
            <a:endParaRPr lang="zh-CN" altLang="en-US" sz="2100" b="1"/>
          </a:p>
        </p:txBody>
      </p:sp>
      <p:sp>
        <p:nvSpPr>
          <p:cNvPr id="12" name="矩形 11"/>
          <p:cNvSpPr>
            <a:spLocks noChangeArrowheads="1"/>
          </p:cNvSpPr>
          <p:nvPr/>
        </p:nvSpPr>
        <p:spPr bwMode="auto">
          <a:xfrm>
            <a:off x="2895600" y="2658666"/>
            <a:ext cx="1023620" cy="41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t>By boat</a:t>
            </a:r>
            <a:endParaRPr lang="zh-CN" altLang="en-US" sz="2100" b="1"/>
          </a:p>
        </p:txBody>
      </p:sp>
      <p:sp>
        <p:nvSpPr>
          <p:cNvPr id="13" name="矩形 12"/>
          <p:cNvSpPr>
            <a:spLocks noChangeArrowheads="1"/>
          </p:cNvSpPr>
          <p:nvPr/>
        </p:nvSpPr>
        <p:spPr bwMode="auto">
          <a:xfrm>
            <a:off x="4342210" y="2620566"/>
            <a:ext cx="1026160" cy="41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solidFill>
                  <a:srgbClr val="0070C0"/>
                </a:solidFill>
              </a:rPr>
              <a:t>On foot</a:t>
            </a:r>
            <a:endParaRPr lang="zh-CN" altLang="en-US" sz="2100" b="1">
              <a:solidFill>
                <a:srgbClr val="0070C0"/>
              </a:solidFill>
            </a:endParaRPr>
          </a:p>
        </p:txBody>
      </p:sp>
      <p:sp>
        <p:nvSpPr>
          <p:cNvPr id="14" name="矩形 13"/>
          <p:cNvSpPr>
            <a:spLocks noChangeArrowheads="1"/>
          </p:cNvSpPr>
          <p:nvPr/>
        </p:nvSpPr>
        <p:spPr bwMode="auto">
          <a:xfrm>
            <a:off x="5578079" y="3225403"/>
            <a:ext cx="1228090"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t>The local </a:t>
            </a:r>
          </a:p>
          <a:p>
            <a:r>
              <a:rPr lang="en-US" altLang="zh-CN" sz="2100" b="1"/>
              <a:t>hotel</a:t>
            </a:r>
            <a:endParaRPr lang="zh-CN" altLang="en-US" sz="2100" b="1"/>
          </a:p>
        </p:txBody>
      </p:sp>
      <p:sp>
        <p:nvSpPr>
          <p:cNvPr id="15" name="矩形 14"/>
          <p:cNvSpPr>
            <a:spLocks noChangeArrowheads="1"/>
          </p:cNvSpPr>
          <p:nvPr/>
        </p:nvSpPr>
        <p:spPr bwMode="auto">
          <a:xfrm>
            <a:off x="4261247" y="4019550"/>
            <a:ext cx="1301115"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b="1"/>
              <a:t>Explore the</a:t>
            </a:r>
          </a:p>
          <a:p>
            <a:r>
              <a:rPr lang="en-US" altLang="zh-CN" b="1"/>
              <a:t>Ancient city</a:t>
            </a:r>
            <a:endParaRPr lang="zh-CN" altLang="en-US" b="1"/>
          </a:p>
        </p:txBody>
      </p:sp>
      <p:sp>
        <p:nvSpPr>
          <p:cNvPr id="16" name="矩形 15"/>
          <p:cNvSpPr>
            <a:spLocks noChangeArrowheads="1"/>
          </p:cNvSpPr>
          <p:nvPr/>
        </p:nvSpPr>
        <p:spPr bwMode="auto">
          <a:xfrm>
            <a:off x="5437585" y="3940969"/>
            <a:ext cx="1994297"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b="1"/>
              <a:t>Visit the museum,</a:t>
            </a:r>
          </a:p>
          <a:p>
            <a:r>
              <a:rPr lang="en-US" altLang="zh-CN" b="1"/>
              <a:t>admire  the </a:t>
            </a:r>
          </a:p>
          <a:p>
            <a:r>
              <a:rPr lang="en-US" altLang="zh-CN" b="1"/>
              <a:t>building</a:t>
            </a:r>
            <a:endParaRPr lang="zh-CN" altLang="en-US" b="1"/>
          </a:p>
        </p:txBody>
      </p:sp>
      <p:sp>
        <p:nvSpPr>
          <p:cNvPr id="17" name="矩形 16"/>
          <p:cNvSpPr>
            <a:spLocks noChangeArrowheads="1"/>
          </p:cNvSpPr>
          <p:nvPr/>
        </p:nvSpPr>
        <p:spPr bwMode="auto">
          <a:xfrm>
            <a:off x="7364016" y="3915966"/>
            <a:ext cx="1296035"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b="1">
                <a:solidFill>
                  <a:srgbClr val="0070C0"/>
                </a:solidFill>
              </a:rPr>
              <a:t>Enjoy the </a:t>
            </a:r>
          </a:p>
          <a:p>
            <a:r>
              <a:rPr lang="en-US" altLang="zh-CN" b="1">
                <a:solidFill>
                  <a:srgbClr val="0070C0"/>
                </a:solidFill>
              </a:rPr>
              <a:t>beautiful </a:t>
            </a:r>
          </a:p>
          <a:p>
            <a:r>
              <a:rPr lang="en-US" altLang="zh-CN" b="1">
                <a:solidFill>
                  <a:srgbClr val="0070C0"/>
                </a:solidFill>
              </a:rPr>
              <a:t>countryside</a:t>
            </a:r>
            <a:endParaRPr lang="zh-CN" altLang="en-US" b="1">
              <a:solidFill>
                <a:srgbClr val="0070C0"/>
              </a:solidFill>
            </a:endParaRPr>
          </a:p>
        </p:txBody>
      </p:sp>
      <p:sp>
        <p:nvSpPr>
          <p:cNvPr id="27701" name="TextBox 17"/>
          <p:cNvSpPr txBox="1">
            <a:spLocks noChangeArrowheads="1"/>
          </p:cNvSpPr>
          <p:nvPr/>
        </p:nvSpPr>
        <p:spPr bwMode="auto">
          <a:xfrm>
            <a:off x="685800" y="698897"/>
            <a:ext cx="2558654" cy="41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100" b="1"/>
              <a:t>1.Fill in the blanks</a:t>
            </a:r>
            <a:endParaRPr lang="zh-CN" altLang="en-US" sz="2100" b="1"/>
          </a:p>
        </p:txBody>
      </p:sp>
    </p:spTree>
  </p:cSld>
  <p:clrMapOvr>
    <a:masterClrMapping/>
  </p:clrMapOvr>
  <p:transition>
    <p:checke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686611" y="704223"/>
            <a:ext cx="2626360" cy="714375"/>
          </a:xfrm>
          <a:prstGeom prst="rect">
            <a:avLst/>
          </a:prstGeom>
          <a:noFill/>
        </p:spPr>
        <p:txBody>
          <a:bodyPr wrap="none">
            <a:spAutoFit/>
          </a:bodyPr>
          <a:lstStyle/>
          <a:p>
            <a:pPr algn="ctr">
              <a:defRPr/>
            </a:pPr>
            <a:r>
              <a:rPr lang="en-US" altLang="zh-CN" sz="405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Discussion </a:t>
            </a:r>
            <a:endParaRPr lang="zh-CN" altLang="en-US" sz="405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8675" name="矩形 2"/>
          <p:cNvSpPr>
            <a:spLocks noChangeArrowheads="1"/>
          </p:cNvSpPr>
          <p:nvPr/>
        </p:nvSpPr>
        <p:spPr bwMode="auto">
          <a:xfrm>
            <a:off x="696516" y="1428750"/>
            <a:ext cx="8022431"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2.Which tour(s) would you recommend for people who enjoy history and culture?</a:t>
            </a:r>
          </a:p>
        </p:txBody>
      </p:sp>
      <p:sp>
        <p:nvSpPr>
          <p:cNvPr id="4" name="Text Box 3"/>
          <p:cNvSpPr txBox="1">
            <a:spLocks noChangeArrowheads="1"/>
          </p:cNvSpPr>
          <p:nvPr/>
        </p:nvSpPr>
        <p:spPr bwMode="auto">
          <a:xfrm>
            <a:off x="330994" y="2390299"/>
            <a:ext cx="8180785"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700" b="1" dirty="0"/>
              <a:t>I would recommend Cusco, where you can enjoy the unique Spain and local culture.</a:t>
            </a:r>
          </a:p>
        </p:txBody>
      </p:sp>
      <p:pic>
        <p:nvPicPr>
          <p:cNvPr id="5" name="图片 4"/>
          <p:cNvPicPr>
            <a:picLocks noChangeAspect="1"/>
          </p:cNvPicPr>
          <p:nvPr/>
        </p:nvPicPr>
        <p:blipFill>
          <a:blip r:embed="rId3"/>
          <a:stretch>
            <a:fillRect/>
          </a:stretch>
        </p:blipFill>
        <p:spPr>
          <a:xfrm>
            <a:off x="6022583" y="3050039"/>
            <a:ext cx="2606342" cy="2146843"/>
          </a:xfrm>
          <a:prstGeom prst="rect">
            <a:avLst/>
          </a:prstGeom>
        </p:spPr>
      </p:pic>
    </p:spTree>
  </p:cSld>
  <p:clrMapOvr>
    <a:masterClrMapping/>
  </p:clrMapOvr>
  <p:transition>
    <p:checke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65597" y="896541"/>
            <a:ext cx="4299347" cy="1014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solidFill>
                  <a:srgbClr val="C00000"/>
                </a:solidFill>
              </a:rPr>
              <a:t>Get a passport</a:t>
            </a:r>
          </a:p>
          <a:p>
            <a:r>
              <a:rPr lang="en-US" altLang="zh-CN" sz="2400" b="1"/>
              <a:t> </a:t>
            </a:r>
            <a:endParaRPr lang="zh-CN" altLang="en-US" sz="2400" b="1"/>
          </a:p>
        </p:txBody>
      </p:sp>
      <p:sp>
        <p:nvSpPr>
          <p:cNvPr id="12" name="矩形 11"/>
          <p:cNvSpPr>
            <a:spLocks noChangeArrowheads="1"/>
          </p:cNvSpPr>
          <p:nvPr/>
        </p:nvSpPr>
        <p:spPr bwMode="auto">
          <a:xfrm>
            <a:off x="1062038" y="1306116"/>
            <a:ext cx="2127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solidFill>
                  <a:srgbClr val="FF0000"/>
                </a:solidFill>
              </a:rPr>
              <a:t>Apply for a visa</a:t>
            </a:r>
          </a:p>
        </p:txBody>
      </p:sp>
      <p:sp>
        <p:nvSpPr>
          <p:cNvPr id="13" name="矩形 12"/>
          <p:cNvSpPr>
            <a:spLocks noChangeArrowheads="1"/>
          </p:cNvSpPr>
          <p:nvPr/>
        </p:nvSpPr>
        <p:spPr bwMode="auto">
          <a:xfrm>
            <a:off x="1028700" y="1857375"/>
            <a:ext cx="2289175"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solidFill>
                  <a:srgbClr val="00B050"/>
                </a:solidFill>
              </a:rPr>
              <a:t>Buy a guidebook</a:t>
            </a:r>
          </a:p>
        </p:txBody>
      </p:sp>
      <p:sp>
        <p:nvSpPr>
          <p:cNvPr id="14" name="矩形 13"/>
          <p:cNvSpPr>
            <a:spLocks noChangeArrowheads="1"/>
          </p:cNvSpPr>
          <p:nvPr/>
        </p:nvSpPr>
        <p:spPr bwMode="auto">
          <a:xfrm>
            <a:off x="1082279" y="2396728"/>
            <a:ext cx="1818005"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solidFill>
                  <a:srgbClr val="0070C0"/>
                </a:solidFill>
              </a:rPr>
              <a:t>Book a ticket</a:t>
            </a:r>
          </a:p>
        </p:txBody>
      </p:sp>
      <p:sp>
        <p:nvSpPr>
          <p:cNvPr id="15" name="矩形 14"/>
          <p:cNvSpPr>
            <a:spLocks noChangeArrowheads="1"/>
          </p:cNvSpPr>
          <p:nvPr/>
        </p:nvSpPr>
        <p:spPr bwMode="auto">
          <a:xfrm>
            <a:off x="1002506" y="2790825"/>
            <a:ext cx="249809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t>Pack some clothes</a:t>
            </a:r>
          </a:p>
        </p:txBody>
      </p:sp>
      <p:sp>
        <p:nvSpPr>
          <p:cNvPr id="16" name="矩形 15"/>
          <p:cNvSpPr>
            <a:spLocks noChangeArrowheads="1"/>
          </p:cNvSpPr>
          <p:nvPr/>
        </p:nvSpPr>
        <p:spPr bwMode="auto">
          <a:xfrm>
            <a:off x="1107281" y="3408760"/>
            <a:ext cx="252349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nSpc>
                <a:spcPct val="150000"/>
              </a:lnSpc>
            </a:pPr>
            <a:r>
              <a:rPr lang="en-US" altLang="zh-CN" sz="2400" b="1">
                <a:solidFill>
                  <a:srgbClr val="7030A0"/>
                </a:solidFill>
              </a:rPr>
              <a:t>Book a hotel room</a:t>
            </a:r>
          </a:p>
        </p:txBody>
      </p:sp>
      <p:sp>
        <p:nvSpPr>
          <p:cNvPr id="17" name="矩形 16"/>
          <p:cNvSpPr/>
          <p:nvPr/>
        </p:nvSpPr>
        <p:spPr>
          <a:xfrm>
            <a:off x="1185863" y="3892153"/>
            <a:ext cx="3672840" cy="645160"/>
          </a:xfrm>
          <a:prstGeom prst="rect">
            <a:avLst/>
          </a:prstGeom>
        </p:spPr>
        <p:txBody>
          <a:bodyPr wrap="none">
            <a:spAutoFit/>
          </a:bodyPr>
          <a:lstStyle/>
          <a:p>
            <a:pPr>
              <a:lnSpc>
                <a:spcPct val="150000"/>
              </a:lnSpc>
              <a:defRPr/>
            </a:pPr>
            <a:r>
              <a:rPr lang="en-US" altLang="zh-CN" sz="2400" b="1" dirty="0">
                <a:solidFill>
                  <a:schemeClr val="accent4">
                    <a:lumMod val="50000"/>
                  </a:schemeClr>
                </a:solidFill>
              </a:rPr>
              <a:t>Research the local weather</a:t>
            </a:r>
          </a:p>
        </p:txBody>
      </p:sp>
      <p:pic>
        <p:nvPicPr>
          <p:cNvPr id="2" name="图片 1"/>
          <p:cNvPicPr>
            <a:picLocks noChangeAspect="1"/>
          </p:cNvPicPr>
          <p:nvPr/>
        </p:nvPicPr>
        <p:blipFill>
          <a:blip r:embed="rId3"/>
          <a:stretch>
            <a:fillRect/>
          </a:stretch>
        </p:blipFill>
        <p:spPr>
          <a:xfrm>
            <a:off x="3669970" y="2182599"/>
            <a:ext cx="1760372" cy="1497460"/>
          </a:xfrm>
          <a:prstGeom prst="rect">
            <a:avLst/>
          </a:prstGeom>
        </p:spPr>
      </p:pic>
      <p:pic>
        <p:nvPicPr>
          <p:cNvPr id="4" name="图片 3"/>
          <p:cNvPicPr>
            <a:picLocks noChangeAspect="1"/>
          </p:cNvPicPr>
          <p:nvPr/>
        </p:nvPicPr>
        <p:blipFill>
          <a:blip r:embed="rId4"/>
          <a:stretch>
            <a:fillRect/>
          </a:stretch>
        </p:blipFill>
        <p:spPr>
          <a:xfrm>
            <a:off x="4977566" y="444830"/>
            <a:ext cx="2245448" cy="1443502"/>
          </a:xfrm>
          <a:prstGeom prst="rect">
            <a:avLst/>
          </a:prstGeom>
        </p:spPr>
      </p:pic>
      <p:pic>
        <p:nvPicPr>
          <p:cNvPr id="5" name="图片 4"/>
          <p:cNvPicPr>
            <a:picLocks noChangeAspect="1"/>
          </p:cNvPicPr>
          <p:nvPr/>
        </p:nvPicPr>
        <p:blipFill>
          <a:blip r:embed="rId5"/>
          <a:stretch>
            <a:fillRect/>
          </a:stretch>
        </p:blipFill>
        <p:spPr>
          <a:xfrm>
            <a:off x="7299001" y="381314"/>
            <a:ext cx="1677122" cy="2236163"/>
          </a:xfrm>
          <a:prstGeom prst="rect">
            <a:avLst/>
          </a:prstGeom>
        </p:spPr>
      </p:pic>
      <p:pic>
        <p:nvPicPr>
          <p:cNvPr id="6" name="图片 5"/>
          <p:cNvPicPr>
            <a:picLocks noChangeAspect="1"/>
          </p:cNvPicPr>
          <p:nvPr/>
        </p:nvPicPr>
        <p:blipFill>
          <a:blip r:embed="rId6"/>
          <a:stretch>
            <a:fillRect/>
          </a:stretch>
        </p:blipFill>
        <p:spPr>
          <a:xfrm>
            <a:off x="3246063" y="381314"/>
            <a:ext cx="1581206" cy="1589191"/>
          </a:xfrm>
          <a:prstGeom prst="rect">
            <a:avLst/>
          </a:prstGeom>
        </p:spPr>
      </p:pic>
    </p:spTree>
  </p:cSld>
  <p:clrMapOvr>
    <a:masterClrMapping/>
  </p:clrMapOvr>
  <p:transition>
    <p:checke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1" descr="组48325同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79860"/>
            <a:ext cx="1791891" cy="45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文本框 7"/>
          <p:cNvSpPr txBox="1">
            <a:spLocks noChangeArrowheads="1"/>
          </p:cNvSpPr>
          <p:nvPr/>
        </p:nvSpPr>
        <p:spPr bwMode="auto">
          <a:xfrm>
            <a:off x="720329" y="833438"/>
            <a:ext cx="126873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buFont typeface="Arial" panose="020B0604020202020204" pitchFamily="34" charset="0"/>
              <a:buNone/>
            </a:pPr>
            <a:r>
              <a:rPr lang="en-US" altLang="zh-CN" b="1">
                <a:solidFill>
                  <a:srgbClr val="EF7509"/>
                </a:solidFill>
                <a:latin typeface="Times New Roman" panose="02020603050405020304" charset="0"/>
                <a:ea typeface="思源黑体 CN Heavy" pitchFamily="34" charset="-122"/>
                <a:cs typeface="Times New Roman" panose="02020603050405020304" charset="0"/>
              </a:rPr>
              <a:t>New words</a:t>
            </a:r>
            <a:endParaRPr lang="zh-CN" altLang="en-US" b="1">
              <a:solidFill>
                <a:srgbClr val="EF7509"/>
              </a:solidFill>
              <a:latin typeface="Times New Roman" panose="02020603050405020304" charset="0"/>
              <a:ea typeface="思源黑体 CN Heavy" pitchFamily="34" charset="-122"/>
              <a:cs typeface="Times New Roman" panose="02020603050405020304" charset="0"/>
            </a:endParaRPr>
          </a:p>
        </p:txBody>
      </p:sp>
      <p:pic>
        <p:nvPicPr>
          <p:cNvPr id="11269" name="Picture 6" descr="http://www.youbian.com/Images/Articles/2016-02-26/16040442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916" y="1664494"/>
            <a:ext cx="4257675" cy="2821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云形标注 5"/>
          <p:cNvSpPr/>
          <p:nvPr/>
        </p:nvSpPr>
        <p:spPr>
          <a:xfrm>
            <a:off x="4725592" y="685076"/>
            <a:ext cx="4418409" cy="3003631"/>
          </a:xfrm>
          <a:prstGeom prst="cloudCallout">
            <a:avLst>
              <a:gd name="adj1" fmla="val -54366"/>
              <a:gd name="adj2" fmla="val 87271"/>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r>
              <a:rPr lang="en-US" altLang="zh-CN" sz="2100" b="1" dirty="0">
                <a:solidFill>
                  <a:schemeClr val="bg1"/>
                </a:solidFill>
              </a:rPr>
              <a:t>Lily spent one day travelling by plane to her </a:t>
            </a:r>
            <a:r>
              <a:rPr lang="en-US" altLang="zh-CN" sz="2100" b="1" dirty="0">
                <a:solidFill>
                  <a:srgbClr val="C00000"/>
                </a:solidFill>
              </a:rPr>
              <a:t>accommodation</a:t>
            </a:r>
            <a:r>
              <a:rPr lang="en-US" altLang="zh-CN" sz="2100" b="1" dirty="0">
                <a:solidFill>
                  <a:schemeClr val="bg1"/>
                </a:solidFill>
              </a:rPr>
              <a:t>  in German </a:t>
            </a:r>
            <a:endParaRPr lang="zh-CN" altLang="en-US" sz="2100" b="1" dirty="0">
              <a:solidFill>
                <a:schemeClr val="bg1"/>
              </a:solidFill>
            </a:endParaRPr>
          </a:p>
        </p:txBody>
      </p:sp>
      <p:sp>
        <p:nvSpPr>
          <p:cNvPr id="7" name="TextBox 6"/>
          <p:cNvSpPr txBox="1">
            <a:spLocks noChangeArrowheads="1"/>
          </p:cNvSpPr>
          <p:nvPr/>
        </p:nvSpPr>
        <p:spPr bwMode="auto">
          <a:xfrm>
            <a:off x="6357500" y="2623836"/>
            <a:ext cx="1665684"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100" b="1" dirty="0">
                <a:solidFill>
                  <a:srgbClr val="FF0000"/>
                </a:solidFill>
              </a:rPr>
              <a:t>住处，停留处，膳宿</a:t>
            </a:r>
          </a:p>
        </p:txBody>
      </p:sp>
    </p:spTree>
  </p:cSld>
  <p:clrMapOvr>
    <a:masterClrMapping/>
  </p:clrMapOvr>
  <p:transition>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1" descr="组48325同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79860"/>
            <a:ext cx="1791891" cy="45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文本框 7"/>
          <p:cNvSpPr txBox="1">
            <a:spLocks noChangeArrowheads="1"/>
          </p:cNvSpPr>
          <p:nvPr/>
        </p:nvSpPr>
        <p:spPr bwMode="auto">
          <a:xfrm>
            <a:off x="720329" y="833438"/>
            <a:ext cx="126873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buFont typeface="Arial" panose="020B0604020202020204" pitchFamily="34" charset="0"/>
              <a:buNone/>
            </a:pPr>
            <a:r>
              <a:rPr lang="en-US" altLang="zh-CN" b="1">
                <a:solidFill>
                  <a:srgbClr val="EF7509"/>
                </a:solidFill>
                <a:latin typeface="Times New Roman" panose="02020603050405020304" charset="0"/>
                <a:ea typeface="思源黑体 CN Heavy" pitchFamily="34" charset="-122"/>
                <a:cs typeface="Times New Roman" panose="02020603050405020304" charset="0"/>
              </a:rPr>
              <a:t>New words</a:t>
            </a:r>
            <a:endParaRPr lang="zh-CN" altLang="en-US" b="1">
              <a:solidFill>
                <a:srgbClr val="EF7509"/>
              </a:solidFill>
              <a:latin typeface="Times New Roman" panose="02020603050405020304" charset="0"/>
              <a:ea typeface="思源黑体 CN Heavy" pitchFamily="34" charset="-122"/>
              <a:cs typeface="Times New Roman" panose="02020603050405020304" charset="0"/>
            </a:endParaRPr>
          </a:p>
        </p:txBody>
      </p:sp>
      <p:sp>
        <p:nvSpPr>
          <p:cNvPr id="6" name="云形标注 5"/>
          <p:cNvSpPr/>
          <p:nvPr/>
        </p:nvSpPr>
        <p:spPr>
          <a:xfrm>
            <a:off x="4908947" y="1102519"/>
            <a:ext cx="4108304" cy="2245566"/>
          </a:xfrm>
          <a:prstGeom prst="cloudCallout">
            <a:avLst>
              <a:gd name="adj1" fmla="val -54366"/>
              <a:gd name="adj2" fmla="val 87271"/>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r>
              <a:rPr lang="en-US" altLang="zh-CN" sz="2400" b="1" dirty="0">
                <a:solidFill>
                  <a:schemeClr val="bg1"/>
                </a:solidFill>
              </a:rPr>
              <a:t>Before she went there, she checked her visa, passport and </a:t>
            </a:r>
            <a:r>
              <a:rPr lang="en-US" altLang="zh-CN" sz="2400" b="1" dirty="0">
                <a:solidFill>
                  <a:srgbClr val="C00000"/>
                </a:solidFill>
              </a:rPr>
              <a:t>package.</a:t>
            </a:r>
            <a:endParaRPr lang="zh-CN" altLang="en-US" sz="2400" b="1" dirty="0">
              <a:solidFill>
                <a:srgbClr val="C00000"/>
              </a:solidFill>
            </a:endParaRPr>
          </a:p>
        </p:txBody>
      </p:sp>
      <p:sp>
        <p:nvSpPr>
          <p:cNvPr id="7" name="TextBox 6"/>
          <p:cNvSpPr txBox="1">
            <a:spLocks noChangeArrowheads="1"/>
          </p:cNvSpPr>
          <p:nvPr/>
        </p:nvSpPr>
        <p:spPr bwMode="auto">
          <a:xfrm>
            <a:off x="6585347" y="2855119"/>
            <a:ext cx="854281"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1350" dirty="0">
                <a:solidFill>
                  <a:srgbClr val="FF0000"/>
                </a:solidFill>
              </a:rPr>
              <a:t> </a:t>
            </a:r>
            <a:r>
              <a:rPr lang="zh-CN" altLang="en-US" sz="2400" b="1" dirty="0">
                <a:solidFill>
                  <a:srgbClr val="FF0000"/>
                </a:solidFill>
              </a:rPr>
              <a:t>包裹</a:t>
            </a:r>
          </a:p>
        </p:txBody>
      </p:sp>
      <p:pic>
        <p:nvPicPr>
          <p:cNvPr id="2" name="图片 1"/>
          <p:cNvPicPr>
            <a:picLocks noChangeAspect="1"/>
          </p:cNvPicPr>
          <p:nvPr/>
        </p:nvPicPr>
        <p:blipFill>
          <a:blip r:embed="rId4"/>
          <a:stretch>
            <a:fillRect/>
          </a:stretch>
        </p:blipFill>
        <p:spPr>
          <a:xfrm>
            <a:off x="155996" y="2145372"/>
            <a:ext cx="4501065" cy="2836806"/>
          </a:xfrm>
          <a:prstGeom prst="rect">
            <a:avLst/>
          </a:prstGeom>
        </p:spPr>
      </p:pic>
    </p:spTree>
  </p:cSld>
  <p:clrMapOvr>
    <a:masterClrMapping/>
  </p:clrMapOvr>
  <p:transition>
    <p:checke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1" descr="组48325同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79860"/>
            <a:ext cx="1791891" cy="45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文本框 7"/>
          <p:cNvSpPr txBox="1">
            <a:spLocks noChangeArrowheads="1"/>
          </p:cNvSpPr>
          <p:nvPr/>
        </p:nvSpPr>
        <p:spPr bwMode="auto">
          <a:xfrm>
            <a:off x="720329" y="833438"/>
            <a:ext cx="126873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buFont typeface="Arial" panose="020B0604020202020204" pitchFamily="34" charset="0"/>
              <a:buNone/>
            </a:pPr>
            <a:r>
              <a:rPr lang="en-US" altLang="zh-CN" b="1">
                <a:solidFill>
                  <a:srgbClr val="EF7509"/>
                </a:solidFill>
                <a:latin typeface="Times New Roman" panose="02020603050405020304" charset="0"/>
                <a:ea typeface="思源黑体 CN Heavy" pitchFamily="34" charset="-122"/>
                <a:cs typeface="Times New Roman" panose="02020603050405020304" charset="0"/>
              </a:rPr>
              <a:t>New words</a:t>
            </a:r>
            <a:endParaRPr lang="zh-CN" altLang="en-US" b="1">
              <a:solidFill>
                <a:srgbClr val="EF7509"/>
              </a:solidFill>
              <a:latin typeface="Times New Roman" panose="02020603050405020304" charset="0"/>
              <a:ea typeface="思源黑体 CN Heavy" pitchFamily="34" charset="-122"/>
              <a:cs typeface="Times New Roman" panose="02020603050405020304" charset="0"/>
            </a:endParaRPr>
          </a:p>
        </p:txBody>
      </p:sp>
      <p:pic>
        <p:nvPicPr>
          <p:cNvPr id="13317" name="Picture 2" descr="http://img.mp.itc.cn/q_70,c_zoom,w_640/upload/20160830/70b99d442d8d460088333d3bd93ca327_th.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916" y="1544241"/>
            <a:ext cx="39624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云形标注 5"/>
          <p:cNvSpPr/>
          <p:nvPr/>
        </p:nvSpPr>
        <p:spPr>
          <a:xfrm>
            <a:off x="4908947" y="1102519"/>
            <a:ext cx="3908822" cy="2089547"/>
          </a:xfrm>
          <a:prstGeom prst="cloudCallout">
            <a:avLst>
              <a:gd name="adj1" fmla="val -54366"/>
              <a:gd name="adj2" fmla="val 87271"/>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r>
              <a:rPr lang="en-US" altLang="zh-CN" sz="2400" b="1" dirty="0">
                <a:solidFill>
                  <a:schemeClr val="bg1"/>
                </a:solidFill>
              </a:rPr>
              <a:t>After reaching her </a:t>
            </a:r>
            <a:r>
              <a:rPr lang="en-US" altLang="zh-CN" sz="2400" b="1" dirty="0">
                <a:solidFill>
                  <a:srgbClr val="C00000"/>
                </a:solidFill>
              </a:rPr>
              <a:t>destination</a:t>
            </a:r>
            <a:r>
              <a:rPr lang="en-US" altLang="zh-CN" sz="2400" b="1" dirty="0">
                <a:solidFill>
                  <a:schemeClr val="bg1"/>
                </a:solidFill>
              </a:rPr>
              <a:t>, she was </a:t>
            </a:r>
            <a:r>
              <a:rPr lang="en-US" altLang="zh-CN" sz="2400" b="1" dirty="0">
                <a:solidFill>
                  <a:srgbClr val="C00000"/>
                </a:solidFill>
              </a:rPr>
              <a:t>amazed</a:t>
            </a:r>
            <a:r>
              <a:rPr lang="en-US" altLang="zh-CN" sz="2400" b="1" dirty="0">
                <a:solidFill>
                  <a:schemeClr val="bg1"/>
                </a:solidFill>
              </a:rPr>
              <a:t> by the fantasy castle.</a:t>
            </a:r>
            <a:endParaRPr lang="zh-CN" altLang="en-US" sz="2400" b="1" dirty="0">
              <a:solidFill>
                <a:schemeClr val="bg1"/>
              </a:solidFill>
            </a:endParaRPr>
          </a:p>
        </p:txBody>
      </p:sp>
      <p:sp>
        <p:nvSpPr>
          <p:cNvPr id="7" name="TextBox 6"/>
          <p:cNvSpPr txBox="1">
            <a:spLocks noChangeArrowheads="1"/>
          </p:cNvSpPr>
          <p:nvPr/>
        </p:nvSpPr>
        <p:spPr bwMode="auto">
          <a:xfrm>
            <a:off x="7576595" y="1709142"/>
            <a:ext cx="1088231"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dirty="0">
                <a:solidFill>
                  <a:srgbClr val="FF0000"/>
                </a:solidFill>
              </a:rPr>
              <a:t>目的地</a:t>
            </a:r>
          </a:p>
        </p:txBody>
      </p:sp>
    </p:spTree>
  </p:cSld>
  <p:clrMapOvr>
    <a:masterClrMapping/>
  </p:clrMapOvr>
  <p:transition>
    <p:checke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1" descr="组48325同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79860"/>
            <a:ext cx="1791891" cy="45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文本框 7"/>
          <p:cNvSpPr txBox="1">
            <a:spLocks noChangeArrowheads="1"/>
          </p:cNvSpPr>
          <p:nvPr/>
        </p:nvSpPr>
        <p:spPr bwMode="auto">
          <a:xfrm>
            <a:off x="720329" y="833438"/>
            <a:ext cx="126873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buFont typeface="Arial" panose="020B0604020202020204" pitchFamily="34" charset="0"/>
              <a:buNone/>
            </a:pPr>
            <a:r>
              <a:rPr lang="en-US" altLang="zh-CN" b="1">
                <a:solidFill>
                  <a:srgbClr val="EF7509"/>
                </a:solidFill>
                <a:latin typeface="Times New Roman" panose="02020603050405020304" charset="0"/>
                <a:ea typeface="思源黑体 CN Heavy" pitchFamily="34" charset="-122"/>
                <a:cs typeface="Times New Roman" panose="02020603050405020304" charset="0"/>
              </a:rPr>
              <a:t>New words</a:t>
            </a:r>
            <a:endParaRPr lang="zh-CN" altLang="en-US" b="1">
              <a:solidFill>
                <a:srgbClr val="EF7509"/>
              </a:solidFill>
              <a:latin typeface="Times New Roman" panose="02020603050405020304" charset="0"/>
              <a:ea typeface="思源黑体 CN Heavy" pitchFamily="34" charset="-122"/>
              <a:cs typeface="Times New Roman" panose="02020603050405020304" charset="0"/>
            </a:endParaRPr>
          </a:p>
        </p:txBody>
      </p:sp>
      <p:sp>
        <p:nvSpPr>
          <p:cNvPr id="6" name="云形标注 5"/>
          <p:cNvSpPr/>
          <p:nvPr/>
        </p:nvSpPr>
        <p:spPr>
          <a:xfrm>
            <a:off x="5236369" y="1200150"/>
            <a:ext cx="3907631" cy="2089547"/>
          </a:xfrm>
          <a:prstGeom prst="cloudCallout">
            <a:avLst>
              <a:gd name="adj1" fmla="val -54366"/>
              <a:gd name="adj2" fmla="val 87271"/>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r>
              <a:rPr lang="en-US" altLang="zh-CN" sz="2100" b="1" dirty="0">
                <a:solidFill>
                  <a:schemeClr val="bg1"/>
                </a:solidFill>
              </a:rPr>
              <a:t>She </a:t>
            </a:r>
            <a:r>
              <a:rPr lang="en-US" altLang="zh-CN" sz="2100" b="1" dirty="0">
                <a:solidFill>
                  <a:srgbClr val="C00000"/>
                </a:solidFill>
              </a:rPr>
              <a:t>admired</a:t>
            </a:r>
            <a:r>
              <a:rPr lang="en-US" altLang="zh-CN" sz="2100" b="1" dirty="0">
                <a:solidFill>
                  <a:schemeClr val="bg1"/>
                </a:solidFill>
              </a:rPr>
              <a:t> the </a:t>
            </a:r>
            <a:r>
              <a:rPr lang="en-US" altLang="zh-CN" sz="2100" b="1" dirty="0">
                <a:solidFill>
                  <a:srgbClr val="C00000"/>
                </a:solidFill>
              </a:rPr>
              <a:t>architecture</a:t>
            </a:r>
            <a:r>
              <a:rPr lang="en-US" altLang="zh-CN" sz="2100" b="1" dirty="0">
                <a:solidFill>
                  <a:schemeClr val="bg1"/>
                </a:solidFill>
              </a:rPr>
              <a:t>, enjoyed the excellent local food.</a:t>
            </a:r>
            <a:endParaRPr lang="zh-CN" altLang="en-US" sz="2100" b="1" dirty="0">
              <a:solidFill>
                <a:schemeClr val="bg1"/>
              </a:solidFill>
            </a:endParaRPr>
          </a:p>
        </p:txBody>
      </p:sp>
      <p:sp>
        <p:nvSpPr>
          <p:cNvPr id="7" name="TextBox 6"/>
          <p:cNvSpPr txBox="1">
            <a:spLocks noChangeArrowheads="1"/>
          </p:cNvSpPr>
          <p:nvPr/>
        </p:nvSpPr>
        <p:spPr bwMode="auto">
          <a:xfrm>
            <a:off x="6781800" y="2571750"/>
            <a:ext cx="92511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dirty="0">
                <a:solidFill>
                  <a:srgbClr val="FF0000"/>
                </a:solidFill>
              </a:rPr>
              <a:t>建筑</a:t>
            </a:r>
          </a:p>
        </p:txBody>
      </p:sp>
      <p:pic>
        <p:nvPicPr>
          <p:cNvPr id="2" name="图片 1"/>
          <p:cNvPicPr>
            <a:picLocks noChangeAspect="1"/>
          </p:cNvPicPr>
          <p:nvPr/>
        </p:nvPicPr>
        <p:blipFill>
          <a:blip r:embed="rId4"/>
          <a:stretch>
            <a:fillRect/>
          </a:stretch>
        </p:blipFill>
        <p:spPr>
          <a:xfrm>
            <a:off x="613810" y="1935650"/>
            <a:ext cx="3766781" cy="2708093"/>
          </a:xfrm>
          <a:prstGeom prst="rect">
            <a:avLst/>
          </a:prstGeom>
        </p:spPr>
      </p:pic>
    </p:spTree>
  </p:cSld>
  <p:clrMapOvr>
    <a:masterClrMapping/>
  </p:clrMapOvr>
  <p:transition>
    <p:checke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图片 1" descr="组48325同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79860"/>
            <a:ext cx="1791891" cy="45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文本框 7"/>
          <p:cNvSpPr txBox="1">
            <a:spLocks noChangeArrowheads="1"/>
          </p:cNvSpPr>
          <p:nvPr/>
        </p:nvSpPr>
        <p:spPr bwMode="auto">
          <a:xfrm>
            <a:off x="720329" y="822722"/>
            <a:ext cx="114554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buFont typeface="Arial" panose="020B0604020202020204" pitchFamily="34" charset="0"/>
              <a:buNone/>
            </a:pPr>
            <a:r>
              <a:rPr lang="en-US" altLang="zh-CN" b="1">
                <a:solidFill>
                  <a:srgbClr val="EF7509"/>
                </a:solidFill>
                <a:latin typeface="Times New Roman" panose="02020603050405020304" charset="0"/>
                <a:ea typeface="思源黑体 CN Heavy" pitchFamily="34" charset="-122"/>
                <a:cs typeface="Times New Roman" panose="02020603050405020304" charset="0"/>
              </a:rPr>
              <a:t>Let’s play</a:t>
            </a:r>
            <a:endParaRPr lang="zh-CN" altLang="en-US" b="1">
              <a:solidFill>
                <a:srgbClr val="EF7509"/>
              </a:solidFill>
              <a:latin typeface="Times New Roman" panose="02020603050405020304" charset="0"/>
              <a:ea typeface="思源黑体 CN Heavy" pitchFamily="34" charset="-122"/>
              <a:cs typeface="Times New Roman" panose="02020603050405020304" charset="0"/>
            </a:endParaRPr>
          </a:p>
        </p:txBody>
      </p:sp>
      <p:sp>
        <p:nvSpPr>
          <p:cNvPr id="15365" name="TextBox 4"/>
          <p:cNvSpPr txBox="1">
            <a:spLocks noChangeArrowheads="1"/>
          </p:cNvSpPr>
          <p:nvPr/>
        </p:nvSpPr>
        <p:spPr bwMode="auto">
          <a:xfrm>
            <a:off x="642712" y="2041892"/>
            <a:ext cx="8197453"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dirty="0"/>
              <a:t>1.Hotel accommodation is included in the price of your holiday.</a:t>
            </a:r>
          </a:p>
          <a:p>
            <a:endParaRPr lang="en-US" altLang="zh-CN" sz="2400" b="1" dirty="0"/>
          </a:p>
          <a:p>
            <a:r>
              <a:rPr lang="en-US" altLang="zh-CN" sz="2400" b="1" dirty="0"/>
              <a:t>2.Allow plenty of time to get to the destination.</a:t>
            </a:r>
          </a:p>
          <a:p>
            <a:endParaRPr lang="en-US" altLang="zh-CN" sz="2400" b="1" dirty="0"/>
          </a:p>
          <a:p>
            <a:endParaRPr lang="en-US" altLang="zh-CN" sz="2400" b="1" dirty="0"/>
          </a:p>
          <a:p>
            <a:r>
              <a:rPr lang="en-US" altLang="zh-CN" sz="2400" b="1" dirty="0"/>
              <a:t>3.The architecture of DNA </a:t>
            </a:r>
          </a:p>
          <a:p>
            <a:endParaRPr lang="zh-CN" altLang="en-US" sz="2400" b="1" dirty="0"/>
          </a:p>
        </p:txBody>
      </p:sp>
      <p:sp>
        <p:nvSpPr>
          <p:cNvPr id="6" name="TextBox 5"/>
          <p:cNvSpPr txBox="1">
            <a:spLocks noChangeArrowheads="1"/>
          </p:cNvSpPr>
          <p:nvPr/>
        </p:nvSpPr>
        <p:spPr bwMode="auto">
          <a:xfrm>
            <a:off x="1187053" y="3268266"/>
            <a:ext cx="49958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C00000"/>
                </a:solidFill>
              </a:rPr>
              <a:t>要留出充裕的时间前往目的地。</a:t>
            </a:r>
          </a:p>
        </p:txBody>
      </p:sp>
      <p:sp>
        <p:nvSpPr>
          <p:cNvPr id="7" name="TextBox 6"/>
          <p:cNvSpPr txBox="1">
            <a:spLocks noChangeArrowheads="1"/>
          </p:cNvSpPr>
          <p:nvPr/>
        </p:nvSpPr>
        <p:spPr bwMode="auto">
          <a:xfrm>
            <a:off x="1104900" y="4362450"/>
            <a:ext cx="4997054"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2400" b="1">
                <a:solidFill>
                  <a:srgbClr val="C00000"/>
                </a:solidFill>
              </a:rPr>
              <a:t>DNA</a:t>
            </a:r>
            <a:r>
              <a:rPr lang="zh-CN" altLang="en-US" sz="2400" b="1">
                <a:solidFill>
                  <a:srgbClr val="C00000"/>
                </a:solidFill>
              </a:rPr>
              <a:t>的结构</a:t>
            </a:r>
          </a:p>
        </p:txBody>
      </p:sp>
      <p:sp>
        <p:nvSpPr>
          <p:cNvPr id="8" name="TextBox 7"/>
          <p:cNvSpPr txBox="1">
            <a:spLocks noChangeArrowheads="1"/>
          </p:cNvSpPr>
          <p:nvPr/>
        </p:nvSpPr>
        <p:spPr bwMode="auto">
          <a:xfrm>
            <a:off x="1094185" y="2381250"/>
            <a:ext cx="584001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C00000"/>
                </a:solidFill>
              </a:rPr>
              <a:t>你度假的价款包括旅馆住宿的费用。</a:t>
            </a:r>
          </a:p>
        </p:txBody>
      </p:sp>
    </p:spTree>
  </p:cSld>
  <p:clrMapOvr>
    <a:masterClrMapping/>
  </p:clrMapOvr>
  <p:transition>
    <p:checke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http://perutravel.cn/upload/2017/08/nazca-lines-062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1981"/>
            <a:ext cx="9144000" cy="481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2" name="Picture 4" descr="http://perutravel.cn/upload/2017/08/Titikaka_Lake-75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0550"/>
            <a:ext cx="91440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4" name="Picture 6" descr="http://perutravel.cn/upload/2017/08/Titikaka_Lake04-750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11981"/>
            <a:ext cx="9144000" cy="481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6" name="Picture 8" descr="http://perutravel.cn/upload/2017/08/Dunas1-900-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79835"/>
            <a:ext cx="9144000" cy="4849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0" name="Picture 12" descr="http://perutravel.cn/upload/2019/02/Pitahaya-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517922"/>
            <a:ext cx="9144000" cy="4911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4" name="Picture 16" descr="http://perutravel.cn/upload/2019/07/Ash%C3%A1ninka-75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45319"/>
            <a:ext cx="9144000" cy="4783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矩形 12"/>
          <p:cNvSpPr/>
          <p:nvPr/>
        </p:nvSpPr>
        <p:spPr>
          <a:xfrm>
            <a:off x="1423069" y="1030794"/>
            <a:ext cx="5704205" cy="714375"/>
          </a:xfrm>
          <a:prstGeom prst="rect">
            <a:avLst/>
          </a:prstGeom>
          <a:noFill/>
        </p:spPr>
        <p:txBody>
          <a:bodyPr wrap="none">
            <a:spAutoFit/>
          </a:bodyPr>
          <a:lstStyle/>
          <a:p>
            <a:pPr algn="ctr">
              <a:defRPr/>
            </a:pPr>
            <a:r>
              <a:rPr lang="en-US" altLang="zh-CN" sz="405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Can you guess where it is</a:t>
            </a:r>
            <a:endParaRPr lang="zh-CN" altLang="en-US" sz="405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Tree>
  </p:cSld>
  <p:clrMapOvr>
    <a:masterClrMapping/>
  </p:clrMapOvr>
  <p:transition>
    <p:checker dir="vert"/>
  </p:transition>
</p:sld>
</file>

<file path=ppt/theme/theme1.xml><?xml version="1.0" encoding="utf-8"?>
<a:theme xmlns:a="http://schemas.openxmlformats.org/drawingml/2006/main" name="1_英语">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Times New Roman"/>
        <a:ea typeface="楷体"/>
        <a:cs typeface=""/>
      </a:majorFont>
      <a:minorFont>
        <a:latin typeface="Times New Roman"/>
        <a:ea typeface="楷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英语">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Times New Roman"/>
        <a:ea typeface="楷体"/>
        <a:cs typeface=""/>
      </a:majorFont>
      <a:minorFont>
        <a:latin typeface="Times New Roman"/>
        <a:ea typeface="楷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793</Words>
  <Application>Microsoft Office PowerPoint</Application>
  <PresentationFormat>全屏显示(16:10)</PresentationFormat>
  <Paragraphs>167</Paragraphs>
  <Slides>21</Slides>
  <Notes>21</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21</vt:i4>
      </vt:variant>
    </vt:vector>
  </HeadingPairs>
  <TitlesOfParts>
    <vt:vector size="29" baseType="lpstr">
      <vt:lpstr>楷体</vt:lpstr>
      <vt:lpstr>微软雅黑</vt:lpstr>
      <vt:lpstr>Arial</vt:lpstr>
      <vt:lpstr>Calibri</vt:lpstr>
      <vt:lpstr>Calibri Light</vt:lpstr>
      <vt:lpstr>Times New Roman</vt:lpstr>
      <vt:lpstr>1_英语</vt:lpstr>
      <vt:lpstr>英语</vt:lpstr>
      <vt:lpstr>Unit 2 Travelling around Reading and Thinking（1）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焦壮壮</cp:lastModifiedBy>
  <cp:revision>10</cp:revision>
  <dcterms:created xsi:type="dcterms:W3CDTF">2020-05-11T03:17:00Z</dcterms:created>
  <dcterms:modified xsi:type="dcterms:W3CDTF">2022-10-14T02:27:56Z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2052-11.1.0.7693</vt:lpwstr>
  </property>
</Properties>
</file>