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3" r:id="rId2"/>
    <p:sldId id="321" r:id="rId3"/>
    <p:sldId id="268" r:id="rId4"/>
    <p:sldId id="280" r:id="rId5"/>
    <p:sldId id="274" r:id="rId6"/>
    <p:sldId id="279" r:id="rId7"/>
    <p:sldId id="327" r:id="rId8"/>
    <p:sldId id="328" r:id="rId9"/>
    <p:sldId id="329" r:id="rId10"/>
    <p:sldId id="272" r:id="rId11"/>
    <p:sldId id="324" r:id="rId12"/>
    <p:sldId id="330" r:id="rId13"/>
    <p:sldId id="263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04"/>
    <a:srgbClr val="F62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2" autoAdjust="0"/>
    <p:restoredTop sz="93967" autoAdjust="0"/>
  </p:normalViewPr>
  <p:slideViewPr>
    <p:cSldViewPr snapToGrid="0">
      <p:cViewPr varScale="1">
        <p:scale>
          <a:sx n="72" d="100"/>
          <a:sy n="72" d="100"/>
        </p:scale>
        <p:origin x="99" y="3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4EFF99C7-D0AF-4D04-ABE3-B92853E6D390}" type="datetimeFigureOut">
              <a:rPr lang="zh-CN" altLang="en-US" smtClean="0"/>
              <a:t>2022/10/14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28CBB47A-61C4-4AA4-9AFD-33232605B0D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B47A-61C4-4AA4-9AFD-33232605B0D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978710" y="982978"/>
            <a:ext cx="8239348" cy="4891522"/>
          </a:xfrm>
          <a:custGeom>
            <a:avLst/>
            <a:gdLst>
              <a:gd name="connsiteX0" fmla="*/ 5600563 w 9155113"/>
              <a:gd name="connsiteY0" fmla="*/ 142 h 5435192"/>
              <a:gd name="connsiteX1" fmla="*/ 5635547 w 9155113"/>
              <a:gd name="connsiteY1" fmla="*/ 44165 h 5435192"/>
              <a:gd name="connsiteX2" fmla="*/ 5682192 w 9155113"/>
              <a:gd name="connsiteY2" fmla="*/ 112056 h 5435192"/>
              <a:gd name="connsiteX3" fmla="*/ 5779722 w 9155113"/>
              <a:gd name="connsiteY3" fmla="*/ 86597 h 5435192"/>
              <a:gd name="connsiteX4" fmla="*/ 6008706 w 9155113"/>
              <a:gd name="connsiteY4" fmla="*/ 86597 h 5435192"/>
              <a:gd name="connsiteX5" fmla="*/ 6140159 w 9155113"/>
              <a:gd name="connsiteY5" fmla="*/ 124785 h 5435192"/>
              <a:gd name="connsiteX6" fmla="*/ 6169842 w 9155113"/>
              <a:gd name="connsiteY6" fmla="*/ 90840 h 5435192"/>
              <a:gd name="connsiteX7" fmla="*/ 6326739 w 9155113"/>
              <a:gd name="connsiteY7" fmla="*/ 95083 h 5435192"/>
              <a:gd name="connsiteX8" fmla="*/ 6708379 w 9155113"/>
              <a:gd name="connsiteY8" fmla="*/ 150244 h 5435192"/>
              <a:gd name="connsiteX9" fmla="*/ 6738062 w 9155113"/>
              <a:gd name="connsiteY9" fmla="*/ 201162 h 5435192"/>
              <a:gd name="connsiteX10" fmla="*/ 6695657 w 9155113"/>
              <a:gd name="connsiteY10" fmla="*/ 286025 h 5435192"/>
              <a:gd name="connsiteX11" fmla="*/ 6818630 w 9155113"/>
              <a:gd name="connsiteY11" fmla="*/ 294511 h 5435192"/>
              <a:gd name="connsiteX12" fmla="*/ 6886477 w 9155113"/>
              <a:gd name="connsiteY12" fmla="*/ 294511 h 5435192"/>
              <a:gd name="connsiteX13" fmla="*/ 6839832 w 9155113"/>
              <a:gd name="connsiteY13" fmla="*/ 345429 h 5435192"/>
              <a:gd name="connsiteX14" fmla="*/ 6738062 w 9155113"/>
              <a:gd name="connsiteY14" fmla="*/ 413320 h 5435192"/>
              <a:gd name="connsiteX15" fmla="*/ 7073056 w 9155113"/>
              <a:gd name="connsiteY15" fmla="*/ 430292 h 5435192"/>
              <a:gd name="connsiteX16" fmla="*/ 7212991 w 9155113"/>
              <a:gd name="connsiteY16" fmla="*/ 443022 h 5435192"/>
              <a:gd name="connsiteX17" fmla="*/ 7331723 w 9155113"/>
              <a:gd name="connsiteY17" fmla="*/ 438779 h 5435192"/>
              <a:gd name="connsiteX18" fmla="*/ 7437734 w 9155113"/>
              <a:gd name="connsiteY18" fmla="*/ 404833 h 5435192"/>
              <a:gd name="connsiteX19" fmla="*/ 7463177 w 9155113"/>
              <a:gd name="connsiteY19" fmla="*/ 413320 h 5435192"/>
              <a:gd name="connsiteX20" fmla="*/ 7624314 w 9155113"/>
              <a:gd name="connsiteY20" fmla="*/ 315727 h 5435192"/>
              <a:gd name="connsiteX21" fmla="*/ 7840576 w 9155113"/>
              <a:gd name="connsiteY21" fmla="*/ 341186 h 5435192"/>
              <a:gd name="connsiteX22" fmla="*/ 7785450 w 9155113"/>
              <a:gd name="connsiteY22" fmla="*/ 451508 h 5435192"/>
              <a:gd name="connsiteX23" fmla="*/ 7535264 w 9155113"/>
              <a:gd name="connsiteY23" fmla="*/ 544857 h 5435192"/>
              <a:gd name="connsiteX24" fmla="*/ 7497100 w 9155113"/>
              <a:gd name="connsiteY24" fmla="*/ 574560 h 5435192"/>
              <a:gd name="connsiteX25" fmla="*/ 7488620 w 9155113"/>
              <a:gd name="connsiteY25" fmla="*/ 650936 h 5435192"/>
              <a:gd name="connsiteX26" fmla="*/ 7552226 w 9155113"/>
              <a:gd name="connsiteY26" fmla="*/ 642450 h 5435192"/>
              <a:gd name="connsiteX27" fmla="*/ 7760008 w 9155113"/>
              <a:gd name="connsiteY27" fmla="*/ 655179 h 5435192"/>
              <a:gd name="connsiteX28" fmla="*/ 7878740 w 9155113"/>
              <a:gd name="connsiteY28" fmla="*/ 672152 h 5435192"/>
              <a:gd name="connsiteX29" fmla="*/ 7929626 w 9155113"/>
              <a:gd name="connsiteY29" fmla="*/ 667909 h 5435192"/>
              <a:gd name="connsiteX30" fmla="*/ 7912664 w 9155113"/>
              <a:gd name="connsiteY30" fmla="*/ 723070 h 5435192"/>
              <a:gd name="connsiteX31" fmla="*/ 7840576 w 9155113"/>
              <a:gd name="connsiteY31" fmla="*/ 761258 h 5435192"/>
              <a:gd name="connsiteX32" fmla="*/ 7870260 w 9155113"/>
              <a:gd name="connsiteY32" fmla="*/ 816419 h 5435192"/>
              <a:gd name="connsiteX33" fmla="*/ 7946587 w 9155113"/>
              <a:gd name="connsiteY33" fmla="*/ 888553 h 5435192"/>
              <a:gd name="connsiteX34" fmla="*/ 7916904 w 9155113"/>
              <a:gd name="connsiteY34" fmla="*/ 990389 h 5435192"/>
              <a:gd name="connsiteX35" fmla="*/ 7908423 w 9155113"/>
              <a:gd name="connsiteY35" fmla="*/ 1037064 h 5435192"/>
              <a:gd name="connsiteX36" fmla="*/ 7972030 w 9155113"/>
              <a:gd name="connsiteY36" fmla="*/ 1041307 h 5435192"/>
              <a:gd name="connsiteX37" fmla="*/ 8039877 w 9155113"/>
              <a:gd name="connsiteY37" fmla="*/ 981902 h 5435192"/>
              <a:gd name="connsiteX38" fmla="*/ 8133166 w 9155113"/>
              <a:gd name="connsiteY38" fmla="*/ 956444 h 5435192"/>
              <a:gd name="connsiteX39" fmla="*/ 8090762 w 9155113"/>
              <a:gd name="connsiteY39" fmla="*/ 1066766 h 5435192"/>
              <a:gd name="connsiteX40" fmla="*/ 8031396 w 9155113"/>
              <a:gd name="connsiteY40" fmla="*/ 1117683 h 5435192"/>
              <a:gd name="connsiteX41" fmla="*/ 8090762 w 9155113"/>
              <a:gd name="connsiteY41" fmla="*/ 1104954 h 5435192"/>
              <a:gd name="connsiteX42" fmla="*/ 8069560 w 9155113"/>
              <a:gd name="connsiteY42" fmla="*/ 1181331 h 5435192"/>
              <a:gd name="connsiteX43" fmla="*/ 8124686 w 9155113"/>
              <a:gd name="connsiteY43" fmla="*/ 1181331 h 5435192"/>
              <a:gd name="connsiteX44" fmla="*/ 8302784 w 9155113"/>
              <a:gd name="connsiteY44" fmla="*/ 1096468 h 5435192"/>
              <a:gd name="connsiteX45" fmla="*/ 8362150 w 9155113"/>
              <a:gd name="connsiteY45" fmla="*/ 1138899 h 5435192"/>
              <a:gd name="connsiteX46" fmla="*/ 8294304 w 9155113"/>
              <a:gd name="connsiteY46" fmla="*/ 1215276 h 5435192"/>
              <a:gd name="connsiteX47" fmla="*/ 8260380 w 9155113"/>
              <a:gd name="connsiteY47" fmla="*/ 1249221 h 5435192"/>
              <a:gd name="connsiteX48" fmla="*/ 8353670 w 9155113"/>
              <a:gd name="connsiteY48" fmla="*/ 1287410 h 5435192"/>
              <a:gd name="connsiteX49" fmla="*/ 8502085 w 9155113"/>
              <a:gd name="connsiteY49" fmla="*/ 1283167 h 5435192"/>
              <a:gd name="connsiteX50" fmla="*/ 8807397 w 9155113"/>
              <a:gd name="connsiteY50" fmla="*/ 1308625 h 5435192"/>
              <a:gd name="connsiteX51" fmla="*/ 8943091 w 9155113"/>
              <a:gd name="connsiteY51" fmla="*/ 1304382 h 5435192"/>
              <a:gd name="connsiteX52" fmla="*/ 8968534 w 9155113"/>
              <a:gd name="connsiteY52" fmla="*/ 1368030 h 5435192"/>
              <a:gd name="connsiteX53" fmla="*/ 8904927 w 9155113"/>
              <a:gd name="connsiteY53" fmla="*/ 1435920 h 5435192"/>
              <a:gd name="connsiteX54" fmla="*/ 8854042 w 9155113"/>
              <a:gd name="connsiteY54" fmla="*/ 1520783 h 5435192"/>
              <a:gd name="connsiteX55" fmla="*/ 8786195 w 9155113"/>
              <a:gd name="connsiteY55" fmla="*/ 1605646 h 5435192"/>
              <a:gd name="connsiteX56" fmla="*/ 8722588 w 9155113"/>
              <a:gd name="connsiteY56" fmla="*/ 1677780 h 5435192"/>
              <a:gd name="connsiteX57" fmla="*/ 8871003 w 9155113"/>
              <a:gd name="connsiteY57" fmla="*/ 1631105 h 5435192"/>
              <a:gd name="connsiteX58" fmla="*/ 8943091 w 9155113"/>
              <a:gd name="connsiteY58" fmla="*/ 1643835 h 5435192"/>
              <a:gd name="connsiteX59" fmla="*/ 8909167 w 9155113"/>
              <a:gd name="connsiteY59" fmla="*/ 1694753 h 5435192"/>
              <a:gd name="connsiteX60" fmla="*/ 8883725 w 9155113"/>
              <a:gd name="connsiteY60" fmla="*/ 1749914 h 5435192"/>
              <a:gd name="connsiteX61" fmla="*/ 8938850 w 9155113"/>
              <a:gd name="connsiteY61" fmla="*/ 1749914 h 5435192"/>
              <a:gd name="connsiteX62" fmla="*/ 9155113 w 9155113"/>
              <a:gd name="connsiteY62" fmla="*/ 1754157 h 5435192"/>
              <a:gd name="connsiteX63" fmla="*/ 8981255 w 9155113"/>
              <a:gd name="connsiteY63" fmla="*/ 1996017 h 5435192"/>
              <a:gd name="connsiteX64" fmla="*/ 9049102 w 9155113"/>
              <a:gd name="connsiteY64" fmla="*/ 2051178 h 5435192"/>
              <a:gd name="connsiteX65" fmla="*/ 9049102 w 9155113"/>
              <a:gd name="connsiteY65" fmla="*/ 2097852 h 5435192"/>
              <a:gd name="connsiteX66" fmla="*/ 9027900 w 9155113"/>
              <a:gd name="connsiteY66" fmla="*/ 2186959 h 5435192"/>
              <a:gd name="connsiteX67" fmla="*/ 9023659 w 9155113"/>
              <a:gd name="connsiteY67" fmla="*/ 2208174 h 5435192"/>
              <a:gd name="connsiteX68" fmla="*/ 8841320 w 9155113"/>
              <a:gd name="connsiteY68" fmla="*/ 2467007 h 5435192"/>
              <a:gd name="connsiteX69" fmla="*/ 8820118 w 9155113"/>
              <a:gd name="connsiteY69" fmla="*/ 2471250 h 5435192"/>
              <a:gd name="connsiteX70" fmla="*/ 8764992 w 9155113"/>
              <a:gd name="connsiteY70" fmla="*/ 2539140 h 5435192"/>
              <a:gd name="connsiteX71" fmla="*/ 8718348 w 9155113"/>
              <a:gd name="connsiteY71" fmla="*/ 2607031 h 5435192"/>
              <a:gd name="connsiteX72" fmla="*/ 8718348 w 9155113"/>
              <a:gd name="connsiteY72" fmla="*/ 2657949 h 5435192"/>
              <a:gd name="connsiteX73" fmla="*/ 8769233 w 9155113"/>
              <a:gd name="connsiteY73" fmla="*/ 2674921 h 5435192"/>
              <a:gd name="connsiteX74" fmla="*/ 8845561 w 9155113"/>
              <a:gd name="connsiteY74" fmla="*/ 2649463 h 5435192"/>
              <a:gd name="connsiteX75" fmla="*/ 8786195 w 9155113"/>
              <a:gd name="connsiteY75" fmla="*/ 2708867 h 5435192"/>
              <a:gd name="connsiteX76" fmla="*/ 8748031 w 9155113"/>
              <a:gd name="connsiteY76" fmla="*/ 2772514 h 5435192"/>
              <a:gd name="connsiteX77" fmla="*/ 8731069 w 9155113"/>
              <a:gd name="connsiteY77" fmla="*/ 2831918 h 5435192"/>
              <a:gd name="connsiteX78" fmla="*/ 8620817 w 9155113"/>
              <a:gd name="connsiteY78" fmla="*/ 2980429 h 5435192"/>
              <a:gd name="connsiteX79" fmla="*/ 8608096 w 9155113"/>
              <a:gd name="connsiteY79" fmla="*/ 3010131 h 5435192"/>
              <a:gd name="connsiteX80" fmla="*/ 8637779 w 9155113"/>
              <a:gd name="connsiteY80" fmla="*/ 3107723 h 5435192"/>
              <a:gd name="connsiteX81" fmla="*/ 8675943 w 9155113"/>
              <a:gd name="connsiteY81" fmla="*/ 3150155 h 5435192"/>
              <a:gd name="connsiteX82" fmla="*/ 8569932 w 9155113"/>
              <a:gd name="connsiteY82" fmla="*/ 3285936 h 5435192"/>
              <a:gd name="connsiteX83" fmla="*/ 8476642 w 9155113"/>
              <a:gd name="connsiteY83" fmla="*/ 3417474 h 5435192"/>
              <a:gd name="connsiteX84" fmla="*/ 8591134 w 9155113"/>
              <a:gd name="connsiteY84" fmla="*/ 3341097 h 5435192"/>
              <a:gd name="connsiteX85" fmla="*/ 8654741 w 9155113"/>
              <a:gd name="connsiteY85" fmla="*/ 3319881 h 5435192"/>
              <a:gd name="connsiteX86" fmla="*/ 8633539 w 9155113"/>
              <a:gd name="connsiteY86" fmla="*/ 3404744 h 5435192"/>
              <a:gd name="connsiteX87" fmla="*/ 8705626 w 9155113"/>
              <a:gd name="connsiteY87" fmla="*/ 3442933 h 5435192"/>
              <a:gd name="connsiteX88" fmla="*/ 8680184 w 9155113"/>
              <a:gd name="connsiteY88" fmla="*/ 3519309 h 5435192"/>
              <a:gd name="connsiteX89" fmla="*/ 8790435 w 9155113"/>
              <a:gd name="connsiteY89" fmla="*/ 3532039 h 5435192"/>
              <a:gd name="connsiteX90" fmla="*/ 8722588 w 9155113"/>
              <a:gd name="connsiteY90" fmla="*/ 3612659 h 5435192"/>
              <a:gd name="connsiteX91" fmla="*/ 8586894 w 9155113"/>
              <a:gd name="connsiteY91" fmla="*/ 3701765 h 5435192"/>
              <a:gd name="connsiteX92" fmla="*/ 8531768 w 9155113"/>
              <a:gd name="connsiteY92" fmla="*/ 3829060 h 5435192"/>
              <a:gd name="connsiteX93" fmla="*/ 8642020 w 9155113"/>
              <a:gd name="connsiteY93" fmla="*/ 3761169 h 5435192"/>
              <a:gd name="connsiteX94" fmla="*/ 8701386 w 9155113"/>
              <a:gd name="connsiteY94" fmla="*/ 3786628 h 5435192"/>
              <a:gd name="connsiteX95" fmla="*/ 8748031 w 9155113"/>
              <a:gd name="connsiteY95" fmla="*/ 3926652 h 5435192"/>
              <a:gd name="connsiteX96" fmla="*/ 8748031 w 9155113"/>
              <a:gd name="connsiteY96" fmla="*/ 4070920 h 5435192"/>
              <a:gd name="connsiteX97" fmla="*/ 8616577 w 9155113"/>
              <a:gd name="connsiteY97" fmla="*/ 4236403 h 5435192"/>
              <a:gd name="connsiteX98" fmla="*/ 8574173 w 9155113"/>
              <a:gd name="connsiteY98" fmla="*/ 4312780 h 5435192"/>
              <a:gd name="connsiteX99" fmla="*/ 8523287 w 9155113"/>
              <a:gd name="connsiteY99" fmla="*/ 4452804 h 5435192"/>
              <a:gd name="connsiteX100" fmla="*/ 8514806 w 9155113"/>
              <a:gd name="connsiteY100" fmla="*/ 4626773 h 5435192"/>
              <a:gd name="connsiteX101" fmla="*/ 8531768 w 9155113"/>
              <a:gd name="connsiteY101" fmla="*/ 4813472 h 5435192"/>
              <a:gd name="connsiteX102" fmla="*/ 8429998 w 9155113"/>
              <a:gd name="connsiteY102" fmla="*/ 4949253 h 5435192"/>
              <a:gd name="connsiteX103" fmla="*/ 8273101 w 9155113"/>
              <a:gd name="connsiteY103" fmla="*/ 4974712 h 5435192"/>
              <a:gd name="connsiteX104" fmla="*/ 8205254 w 9155113"/>
              <a:gd name="connsiteY104" fmla="*/ 4983198 h 5435192"/>
              <a:gd name="connsiteX105" fmla="*/ 8099243 w 9155113"/>
              <a:gd name="connsiteY105" fmla="*/ 5038359 h 5435192"/>
              <a:gd name="connsiteX106" fmla="*/ 7916904 w 9155113"/>
              <a:gd name="connsiteY106" fmla="*/ 5106250 h 5435192"/>
              <a:gd name="connsiteX107" fmla="*/ 7717604 w 9155113"/>
              <a:gd name="connsiteY107" fmla="*/ 5059575 h 5435192"/>
              <a:gd name="connsiteX108" fmla="*/ 7471658 w 9155113"/>
              <a:gd name="connsiteY108" fmla="*/ 4987441 h 5435192"/>
              <a:gd name="connsiteX109" fmla="*/ 7251155 w 9155113"/>
              <a:gd name="connsiteY109" fmla="*/ 4987441 h 5435192"/>
              <a:gd name="connsiteX110" fmla="*/ 7234193 w 9155113"/>
              <a:gd name="connsiteY110" fmla="*/ 4940767 h 5435192"/>
              <a:gd name="connsiteX111" fmla="*/ 7204510 w 9155113"/>
              <a:gd name="connsiteY111" fmla="*/ 4868633 h 5435192"/>
              <a:gd name="connsiteX112" fmla="*/ 6962805 w 9155113"/>
              <a:gd name="connsiteY112" fmla="*/ 4838931 h 5435192"/>
              <a:gd name="connsiteX113" fmla="*/ 6920400 w 9155113"/>
              <a:gd name="connsiteY113" fmla="*/ 4788013 h 5435192"/>
              <a:gd name="connsiteX114" fmla="*/ 6911920 w 9155113"/>
              <a:gd name="connsiteY114" fmla="*/ 4749825 h 5435192"/>
              <a:gd name="connsiteX115" fmla="*/ 6835592 w 9155113"/>
              <a:gd name="connsiteY115" fmla="*/ 4720123 h 5435192"/>
              <a:gd name="connsiteX116" fmla="*/ 6784707 w 9155113"/>
              <a:gd name="connsiteY116" fmla="*/ 4703150 h 5435192"/>
              <a:gd name="connsiteX117" fmla="*/ 6733821 w 9155113"/>
              <a:gd name="connsiteY117" fmla="*/ 4766797 h 5435192"/>
              <a:gd name="connsiteX118" fmla="*/ 6691417 w 9155113"/>
              <a:gd name="connsiteY118" fmla="*/ 4843174 h 5435192"/>
              <a:gd name="connsiteX119" fmla="*/ 6653253 w 9155113"/>
              <a:gd name="connsiteY119" fmla="*/ 4758311 h 5435192"/>
              <a:gd name="connsiteX120" fmla="*/ 6589646 w 9155113"/>
              <a:gd name="connsiteY120" fmla="*/ 4711636 h 5435192"/>
              <a:gd name="connsiteX121" fmla="*/ 6411548 w 9155113"/>
              <a:gd name="connsiteY121" fmla="*/ 4677691 h 5435192"/>
              <a:gd name="connsiteX122" fmla="*/ 6394586 w 9155113"/>
              <a:gd name="connsiteY122" fmla="*/ 4677691 h 5435192"/>
              <a:gd name="connsiteX123" fmla="*/ 6089274 w 9155113"/>
              <a:gd name="connsiteY123" fmla="*/ 4754068 h 5435192"/>
              <a:gd name="connsiteX124" fmla="*/ 5885733 w 9155113"/>
              <a:gd name="connsiteY124" fmla="*/ 4817715 h 5435192"/>
              <a:gd name="connsiteX125" fmla="*/ 5686432 w 9155113"/>
              <a:gd name="connsiteY125" fmla="*/ 4788013 h 5435192"/>
              <a:gd name="connsiteX126" fmla="*/ 5529536 w 9155113"/>
              <a:gd name="connsiteY126" fmla="*/ 4796499 h 5435192"/>
              <a:gd name="connsiteX127" fmla="*/ 5461689 w 9155113"/>
              <a:gd name="connsiteY127" fmla="*/ 4847417 h 5435192"/>
              <a:gd name="connsiteX128" fmla="*/ 5436246 w 9155113"/>
              <a:gd name="connsiteY128" fmla="*/ 4932280 h 5435192"/>
              <a:gd name="connsiteX129" fmla="*/ 5245426 w 9155113"/>
              <a:gd name="connsiteY129" fmla="*/ 5127465 h 5435192"/>
              <a:gd name="connsiteX130" fmla="*/ 5126694 w 9155113"/>
              <a:gd name="connsiteY130" fmla="*/ 5144438 h 5435192"/>
              <a:gd name="connsiteX131" fmla="*/ 5130934 w 9155113"/>
              <a:gd name="connsiteY131" fmla="*/ 5021387 h 5435192"/>
              <a:gd name="connsiteX132" fmla="*/ 5241186 w 9155113"/>
              <a:gd name="connsiteY132" fmla="*/ 4932280 h 5435192"/>
              <a:gd name="connsiteX133" fmla="*/ 5309033 w 9155113"/>
              <a:gd name="connsiteY133" fmla="*/ 4796499 h 5435192"/>
              <a:gd name="connsiteX134" fmla="*/ 5292071 w 9155113"/>
              <a:gd name="connsiteY134" fmla="*/ 4796499 h 5435192"/>
              <a:gd name="connsiteX135" fmla="*/ 5224224 w 9155113"/>
              <a:gd name="connsiteY135" fmla="*/ 4838931 h 5435192"/>
              <a:gd name="connsiteX136" fmla="*/ 4952836 w 9155113"/>
              <a:gd name="connsiteY136" fmla="*/ 4961982 h 5435192"/>
              <a:gd name="connsiteX137" fmla="*/ 4834103 w 9155113"/>
              <a:gd name="connsiteY137" fmla="*/ 5017143 h 5435192"/>
              <a:gd name="connsiteX138" fmla="*/ 4787459 w 9155113"/>
              <a:gd name="connsiteY138" fmla="*/ 5203842 h 5435192"/>
              <a:gd name="connsiteX139" fmla="*/ 4630562 w 9155113"/>
              <a:gd name="connsiteY139" fmla="*/ 5416000 h 5435192"/>
              <a:gd name="connsiteX140" fmla="*/ 4435502 w 9155113"/>
              <a:gd name="connsiteY140" fmla="*/ 5382055 h 5435192"/>
              <a:gd name="connsiteX141" fmla="*/ 4350693 w 9155113"/>
              <a:gd name="connsiteY141" fmla="*/ 5365082 h 5435192"/>
              <a:gd name="connsiteX142" fmla="*/ 4304048 w 9155113"/>
              <a:gd name="connsiteY142" fmla="*/ 5386298 h 5435192"/>
              <a:gd name="connsiteX143" fmla="*/ 4049622 w 9155113"/>
              <a:gd name="connsiteY143" fmla="*/ 5314164 h 5435192"/>
              <a:gd name="connsiteX144" fmla="*/ 3896966 w 9155113"/>
              <a:gd name="connsiteY144" fmla="*/ 5335380 h 5435192"/>
              <a:gd name="connsiteX145" fmla="*/ 3850321 w 9155113"/>
              <a:gd name="connsiteY145" fmla="*/ 5352353 h 5435192"/>
              <a:gd name="connsiteX146" fmla="*/ 3875764 w 9155113"/>
              <a:gd name="connsiteY146" fmla="*/ 5301435 h 5435192"/>
              <a:gd name="connsiteX147" fmla="*/ 3858802 w 9155113"/>
              <a:gd name="connsiteY147" fmla="*/ 5212329 h 5435192"/>
              <a:gd name="connsiteX148" fmla="*/ 3786714 w 9155113"/>
              <a:gd name="connsiteY148" fmla="*/ 5259003 h 5435192"/>
              <a:gd name="connsiteX149" fmla="*/ 3731589 w 9155113"/>
              <a:gd name="connsiteY149" fmla="*/ 5377812 h 5435192"/>
              <a:gd name="connsiteX150" fmla="*/ 3697665 w 9155113"/>
              <a:gd name="connsiteY150" fmla="*/ 5314164 h 5435192"/>
              <a:gd name="connsiteX151" fmla="*/ 3638299 w 9155113"/>
              <a:gd name="connsiteY151" fmla="*/ 5356596 h 5435192"/>
              <a:gd name="connsiteX152" fmla="*/ 3600135 w 9155113"/>
              <a:gd name="connsiteY152" fmla="*/ 5411757 h 5435192"/>
              <a:gd name="connsiteX153" fmla="*/ 3528047 w 9155113"/>
              <a:gd name="connsiteY153" fmla="*/ 5407514 h 5435192"/>
              <a:gd name="connsiteX154" fmla="*/ 3362670 w 9155113"/>
              <a:gd name="connsiteY154" fmla="*/ 5377812 h 5435192"/>
              <a:gd name="connsiteX155" fmla="*/ 3154889 w 9155113"/>
              <a:gd name="connsiteY155" fmla="*/ 5365082 h 5435192"/>
              <a:gd name="connsiteX156" fmla="*/ 3031916 w 9155113"/>
              <a:gd name="connsiteY156" fmla="*/ 5335380 h 5435192"/>
              <a:gd name="connsiteX157" fmla="*/ 2790211 w 9155113"/>
              <a:gd name="connsiteY157" fmla="*/ 5356596 h 5435192"/>
              <a:gd name="connsiteX158" fmla="*/ 2476418 w 9155113"/>
              <a:gd name="connsiteY158" fmla="*/ 5305678 h 5435192"/>
              <a:gd name="connsiteX159" fmla="*/ 2442495 w 9155113"/>
              <a:gd name="connsiteY159" fmla="*/ 5229301 h 5435192"/>
              <a:gd name="connsiteX160" fmla="*/ 2472178 w 9155113"/>
              <a:gd name="connsiteY160" fmla="*/ 5169897 h 5435192"/>
              <a:gd name="connsiteX161" fmla="*/ 2412812 w 9155113"/>
              <a:gd name="connsiteY161" fmla="*/ 5152924 h 5435192"/>
              <a:gd name="connsiteX162" fmla="*/ 2328003 w 9155113"/>
              <a:gd name="connsiteY162" fmla="*/ 5165654 h 5435192"/>
              <a:gd name="connsiteX163" fmla="*/ 2243194 w 9155113"/>
              <a:gd name="connsiteY163" fmla="*/ 5140195 h 5435192"/>
              <a:gd name="connsiteX164" fmla="*/ 2383128 w 9155113"/>
              <a:gd name="connsiteY164" fmla="*/ 5076548 h 5435192"/>
              <a:gd name="connsiteX165" fmla="*/ 2417052 w 9155113"/>
              <a:gd name="connsiteY165" fmla="*/ 5038359 h 5435192"/>
              <a:gd name="connsiteX166" fmla="*/ 2378888 w 9155113"/>
              <a:gd name="connsiteY166" fmla="*/ 5029873 h 5435192"/>
              <a:gd name="connsiteX167" fmla="*/ 2323762 w 9155113"/>
              <a:gd name="connsiteY167" fmla="*/ 4983198 h 5435192"/>
              <a:gd name="connsiteX168" fmla="*/ 1997248 w 9155113"/>
              <a:gd name="connsiteY168" fmla="*/ 5034116 h 5435192"/>
              <a:gd name="connsiteX169" fmla="*/ 1916680 w 9155113"/>
              <a:gd name="connsiteY169" fmla="*/ 4983198 h 5435192"/>
              <a:gd name="connsiteX170" fmla="*/ 1823390 w 9155113"/>
              <a:gd name="connsiteY170" fmla="*/ 5012900 h 5435192"/>
              <a:gd name="connsiteX171" fmla="*/ 1742822 w 9155113"/>
              <a:gd name="connsiteY171" fmla="*/ 5046845 h 5435192"/>
              <a:gd name="connsiteX172" fmla="*/ 1670734 w 9155113"/>
              <a:gd name="connsiteY172" fmla="*/ 5097763 h 5435192"/>
              <a:gd name="connsiteX173" fmla="*/ 1653772 w 9155113"/>
              <a:gd name="connsiteY173" fmla="*/ 5110493 h 5435192"/>
              <a:gd name="connsiteX174" fmla="*/ 1339980 w 9155113"/>
              <a:gd name="connsiteY174" fmla="*/ 5118979 h 5435192"/>
              <a:gd name="connsiteX175" fmla="*/ 1306056 w 9155113"/>
              <a:gd name="connsiteY175" fmla="*/ 5072304 h 5435192"/>
              <a:gd name="connsiteX176" fmla="*/ 1348461 w 9155113"/>
              <a:gd name="connsiteY176" fmla="*/ 5008657 h 5435192"/>
              <a:gd name="connsiteX177" fmla="*/ 1679215 w 9155113"/>
              <a:gd name="connsiteY177" fmla="*/ 4881362 h 5435192"/>
              <a:gd name="connsiteX178" fmla="*/ 1594406 w 9155113"/>
              <a:gd name="connsiteY178" fmla="*/ 4796499 h 5435192"/>
              <a:gd name="connsiteX179" fmla="*/ 1488395 w 9155113"/>
              <a:gd name="connsiteY179" fmla="*/ 4872876 h 5435192"/>
              <a:gd name="connsiteX180" fmla="*/ 1441750 w 9155113"/>
              <a:gd name="connsiteY180" fmla="*/ 4813472 h 5435192"/>
              <a:gd name="connsiteX181" fmla="*/ 1373903 w 9155113"/>
              <a:gd name="connsiteY181" fmla="*/ 4766797 h 5435192"/>
              <a:gd name="connsiteX182" fmla="*/ 1289095 w 9155113"/>
              <a:gd name="connsiteY182" fmla="*/ 4771040 h 5435192"/>
              <a:gd name="connsiteX183" fmla="*/ 1229728 w 9155113"/>
              <a:gd name="connsiteY183" fmla="*/ 4779527 h 5435192"/>
              <a:gd name="connsiteX184" fmla="*/ 1267892 w 9155113"/>
              <a:gd name="connsiteY184" fmla="*/ 4707393 h 5435192"/>
              <a:gd name="connsiteX185" fmla="*/ 1323018 w 9155113"/>
              <a:gd name="connsiteY185" fmla="*/ 4694664 h 5435192"/>
              <a:gd name="connsiteX186" fmla="*/ 1284854 w 9155113"/>
              <a:gd name="connsiteY186" fmla="*/ 4631016 h 5435192"/>
              <a:gd name="connsiteX187" fmla="*/ 1225488 w 9155113"/>
              <a:gd name="connsiteY187" fmla="*/ 4614044 h 5435192"/>
              <a:gd name="connsiteX188" fmla="*/ 1229728 w 9155113"/>
              <a:gd name="connsiteY188" fmla="*/ 4474019 h 5435192"/>
              <a:gd name="connsiteX189" fmla="*/ 1250931 w 9155113"/>
              <a:gd name="connsiteY189" fmla="*/ 4418858 h 5435192"/>
              <a:gd name="connsiteX190" fmla="*/ 1187324 w 9155113"/>
              <a:gd name="connsiteY190" fmla="*/ 4410372 h 5435192"/>
              <a:gd name="connsiteX191" fmla="*/ 1055870 w 9155113"/>
              <a:gd name="connsiteY191" fmla="*/ 4495235 h 5435192"/>
              <a:gd name="connsiteX192" fmla="*/ 1026187 w 9155113"/>
              <a:gd name="connsiteY192" fmla="*/ 4465533 h 5435192"/>
              <a:gd name="connsiteX193" fmla="*/ 1081313 w 9155113"/>
              <a:gd name="connsiteY193" fmla="*/ 4376427 h 5435192"/>
              <a:gd name="connsiteX194" fmla="*/ 979542 w 9155113"/>
              <a:gd name="connsiteY194" fmla="*/ 4380670 h 5435192"/>
              <a:gd name="connsiteX195" fmla="*/ 805684 w 9155113"/>
              <a:gd name="connsiteY195" fmla="*/ 4359454 h 5435192"/>
              <a:gd name="connsiteX196" fmla="*/ 814165 w 9155113"/>
              <a:gd name="connsiteY196" fmla="*/ 4270348 h 5435192"/>
              <a:gd name="connsiteX197" fmla="*/ 882012 w 9155113"/>
              <a:gd name="connsiteY197" fmla="*/ 4219430 h 5435192"/>
              <a:gd name="connsiteX198" fmla="*/ 886253 w 9155113"/>
              <a:gd name="connsiteY198" fmla="*/ 4160026 h 5435192"/>
              <a:gd name="connsiteX199" fmla="*/ 814165 w 9155113"/>
              <a:gd name="connsiteY199" fmla="*/ 4155783 h 5435192"/>
              <a:gd name="connsiteX200" fmla="*/ 521575 w 9155113"/>
              <a:gd name="connsiteY200" fmla="*/ 4113351 h 5435192"/>
              <a:gd name="connsiteX201" fmla="*/ 449487 w 9155113"/>
              <a:gd name="connsiteY201" fmla="*/ 4109108 h 5435192"/>
              <a:gd name="connsiteX202" fmla="*/ 262908 w 9155113"/>
              <a:gd name="connsiteY202" fmla="*/ 4143053 h 5435192"/>
              <a:gd name="connsiteX203" fmla="*/ 186580 w 9155113"/>
              <a:gd name="connsiteY203" fmla="*/ 4121837 h 5435192"/>
              <a:gd name="connsiteX204" fmla="*/ 233225 w 9155113"/>
              <a:gd name="connsiteY204" fmla="*/ 4032731 h 5435192"/>
              <a:gd name="connsiteX205" fmla="*/ 271388 w 9155113"/>
              <a:gd name="connsiteY205" fmla="*/ 4015759 h 5435192"/>
              <a:gd name="connsiteX206" fmla="*/ 296831 w 9155113"/>
              <a:gd name="connsiteY206" fmla="*/ 3994543 h 5435192"/>
              <a:gd name="connsiteX207" fmla="*/ 453727 w 9155113"/>
              <a:gd name="connsiteY207" fmla="*/ 3773899 h 5435192"/>
              <a:gd name="connsiteX208" fmla="*/ 288350 w 9155113"/>
              <a:gd name="connsiteY208" fmla="*/ 3820573 h 5435192"/>
              <a:gd name="connsiteX209" fmla="*/ 212022 w 9155113"/>
              <a:gd name="connsiteY209" fmla="*/ 3807844 h 5435192"/>
              <a:gd name="connsiteX210" fmla="*/ 250186 w 9155113"/>
              <a:gd name="connsiteY210" fmla="*/ 3756926 h 5435192"/>
              <a:gd name="connsiteX211" fmla="*/ 279869 w 9155113"/>
              <a:gd name="connsiteY211" fmla="*/ 3710251 h 5435192"/>
              <a:gd name="connsiteX212" fmla="*/ 220503 w 9155113"/>
              <a:gd name="connsiteY212" fmla="*/ 3701765 h 5435192"/>
              <a:gd name="connsiteX213" fmla="*/ 8481 w 9155113"/>
              <a:gd name="connsiteY213" fmla="*/ 3718738 h 5435192"/>
              <a:gd name="connsiteX214" fmla="*/ 0 w 9155113"/>
              <a:gd name="connsiteY214" fmla="*/ 3697522 h 5435192"/>
              <a:gd name="connsiteX215" fmla="*/ 131454 w 9155113"/>
              <a:gd name="connsiteY215" fmla="*/ 3519309 h 5435192"/>
              <a:gd name="connsiteX216" fmla="*/ 110252 w 9155113"/>
              <a:gd name="connsiteY216" fmla="*/ 3404744 h 5435192"/>
              <a:gd name="connsiteX217" fmla="*/ 93290 w 9155113"/>
              <a:gd name="connsiteY217" fmla="*/ 3379285 h 5435192"/>
              <a:gd name="connsiteX218" fmla="*/ 144175 w 9155113"/>
              <a:gd name="connsiteY218" fmla="*/ 3235018 h 5435192"/>
              <a:gd name="connsiteX219" fmla="*/ 220503 w 9155113"/>
              <a:gd name="connsiteY219" fmla="*/ 3107723 h 5435192"/>
              <a:gd name="connsiteX220" fmla="*/ 334995 w 9155113"/>
              <a:gd name="connsiteY220" fmla="*/ 2980429 h 5435192"/>
              <a:gd name="connsiteX221" fmla="*/ 368919 w 9155113"/>
              <a:gd name="connsiteY221" fmla="*/ 2942240 h 5435192"/>
              <a:gd name="connsiteX222" fmla="*/ 424044 w 9155113"/>
              <a:gd name="connsiteY222" fmla="*/ 2844648 h 5435192"/>
              <a:gd name="connsiteX223" fmla="*/ 390121 w 9155113"/>
              <a:gd name="connsiteY223" fmla="*/ 2776757 h 5435192"/>
              <a:gd name="connsiteX224" fmla="*/ 356197 w 9155113"/>
              <a:gd name="connsiteY224" fmla="*/ 2802216 h 5435192"/>
              <a:gd name="connsiteX225" fmla="*/ 313793 w 9155113"/>
              <a:gd name="connsiteY225" fmla="*/ 2802216 h 5435192"/>
              <a:gd name="connsiteX226" fmla="*/ 326514 w 9155113"/>
              <a:gd name="connsiteY226" fmla="*/ 2764028 h 5435192"/>
              <a:gd name="connsiteX227" fmla="*/ 390121 w 9155113"/>
              <a:gd name="connsiteY227" fmla="*/ 2708867 h 5435192"/>
              <a:gd name="connsiteX228" fmla="*/ 424044 w 9155113"/>
              <a:gd name="connsiteY228" fmla="*/ 2674921 h 5435192"/>
              <a:gd name="connsiteX229" fmla="*/ 441006 w 9155113"/>
              <a:gd name="connsiteY229" fmla="*/ 2590059 h 5435192"/>
              <a:gd name="connsiteX230" fmla="*/ 593662 w 9155113"/>
              <a:gd name="connsiteY230" fmla="*/ 2390630 h 5435192"/>
              <a:gd name="connsiteX231" fmla="*/ 542777 w 9155113"/>
              <a:gd name="connsiteY231" fmla="*/ 2339712 h 5435192"/>
              <a:gd name="connsiteX232" fmla="*/ 504613 w 9155113"/>
              <a:gd name="connsiteY232" fmla="*/ 2254849 h 5435192"/>
              <a:gd name="connsiteX233" fmla="*/ 644547 w 9155113"/>
              <a:gd name="connsiteY233" fmla="*/ 2144527 h 5435192"/>
              <a:gd name="connsiteX234" fmla="*/ 580941 w 9155113"/>
              <a:gd name="connsiteY234" fmla="*/ 2097852 h 5435192"/>
              <a:gd name="connsiteX235" fmla="*/ 576700 w 9155113"/>
              <a:gd name="connsiteY235" fmla="*/ 2106339 h 5435192"/>
              <a:gd name="connsiteX236" fmla="*/ 500372 w 9155113"/>
              <a:gd name="connsiteY236" fmla="*/ 2136041 h 5435192"/>
              <a:gd name="connsiteX237" fmla="*/ 525815 w 9155113"/>
              <a:gd name="connsiteY237" fmla="*/ 2046935 h 5435192"/>
              <a:gd name="connsiteX238" fmla="*/ 530056 w 9155113"/>
              <a:gd name="connsiteY238" fmla="*/ 2025719 h 5435192"/>
              <a:gd name="connsiteX239" fmla="*/ 453727 w 9155113"/>
              <a:gd name="connsiteY239" fmla="*/ 2008746 h 5435192"/>
              <a:gd name="connsiteX240" fmla="*/ 479170 w 9155113"/>
              <a:gd name="connsiteY240" fmla="*/ 1932369 h 5435192"/>
              <a:gd name="connsiteX241" fmla="*/ 368919 w 9155113"/>
              <a:gd name="connsiteY241" fmla="*/ 1919640 h 5435192"/>
              <a:gd name="connsiteX242" fmla="*/ 441006 w 9155113"/>
              <a:gd name="connsiteY242" fmla="*/ 1830534 h 5435192"/>
              <a:gd name="connsiteX243" fmla="*/ 559739 w 9155113"/>
              <a:gd name="connsiteY243" fmla="*/ 1749914 h 5435192"/>
              <a:gd name="connsiteX244" fmla="*/ 627586 w 9155113"/>
              <a:gd name="connsiteY244" fmla="*/ 1635348 h 5435192"/>
              <a:gd name="connsiteX245" fmla="*/ 593662 w 9155113"/>
              <a:gd name="connsiteY245" fmla="*/ 1618376 h 5435192"/>
              <a:gd name="connsiteX246" fmla="*/ 530056 w 9155113"/>
              <a:gd name="connsiteY246" fmla="*/ 1656564 h 5435192"/>
              <a:gd name="connsiteX247" fmla="*/ 479170 w 9155113"/>
              <a:gd name="connsiteY247" fmla="*/ 1703239 h 5435192"/>
              <a:gd name="connsiteX248" fmla="*/ 457968 w 9155113"/>
              <a:gd name="connsiteY248" fmla="*/ 1648078 h 5435192"/>
              <a:gd name="connsiteX249" fmla="*/ 407083 w 9155113"/>
              <a:gd name="connsiteY249" fmla="*/ 1516540 h 5435192"/>
              <a:gd name="connsiteX250" fmla="*/ 432525 w 9155113"/>
              <a:gd name="connsiteY250" fmla="*/ 1355300 h 5435192"/>
              <a:gd name="connsiteX251" fmla="*/ 491892 w 9155113"/>
              <a:gd name="connsiteY251" fmla="*/ 1300139 h 5435192"/>
              <a:gd name="connsiteX252" fmla="*/ 614864 w 9155113"/>
              <a:gd name="connsiteY252" fmla="*/ 1126170 h 5435192"/>
              <a:gd name="connsiteX253" fmla="*/ 640307 w 9155113"/>
              <a:gd name="connsiteY253" fmla="*/ 1011604 h 5435192"/>
              <a:gd name="connsiteX254" fmla="*/ 627586 w 9155113"/>
              <a:gd name="connsiteY254" fmla="*/ 833392 h 5435192"/>
              <a:gd name="connsiteX255" fmla="*/ 614864 w 9155113"/>
              <a:gd name="connsiteY255" fmla="*/ 769745 h 5435192"/>
              <a:gd name="connsiteX256" fmla="*/ 657269 w 9155113"/>
              <a:gd name="connsiteY256" fmla="*/ 578803 h 5435192"/>
              <a:gd name="connsiteX257" fmla="*/ 907455 w 9155113"/>
              <a:gd name="connsiteY257" fmla="*/ 481210 h 5435192"/>
              <a:gd name="connsiteX258" fmla="*/ 945619 w 9155113"/>
              <a:gd name="connsiteY258" fmla="*/ 472724 h 5435192"/>
              <a:gd name="connsiteX259" fmla="*/ 1140679 w 9155113"/>
              <a:gd name="connsiteY259" fmla="*/ 400590 h 5435192"/>
              <a:gd name="connsiteX260" fmla="*/ 1200045 w 9155113"/>
              <a:gd name="connsiteY260" fmla="*/ 370888 h 5435192"/>
              <a:gd name="connsiteX261" fmla="*/ 1475674 w 9155113"/>
              <a:gd name="connsiteY261" fmla="*/ 468481 h 5435192"/>
              <a:gd name="connsiteX262" fmla="*/ 1789467 w 9155113"/>
              <a:gd name="connsiteY262" fmla="*/ 443022 h 5435192"/>
              <a:gd name="connsiteX263" fmla="*/ 1912439 w 9155113"/>
              <a:gd name="connsiteY263" fmla="*/ 464237 h 5435192"/>
              <a:gd name="connsiteX264" fmla="*/ 1929401 w 9155113"/>
              <a:gd name="connsiteY264" fmla="*/ 506669 h 5435192"/>
              <a:gd name="connsiteX265" fmla="*/ 1980286 w 9155113"/>
              <a:gd name="connsiteY265" fmla="*/ 591532 h 5435192"/>
              <a:gd name="connsiteX266" fmla="*/ 2205030 w 9155113"/>
              <a:gd name="connsiteY266" fmla="*/ 616991 h 5435192"/>
              <a:gd name="connsiteX267" fmla="*/ 2238953 w 9155113"/>
              <a:gd name="connsiteY267" fmla="*/ 672152 h 5435192"/>
              <a:gd name="connsiteX268" fmla="*/ 2238953 w 9155113"/>
              <a:gd name="connsiteY268" fmla="*/ 680638 h 5435192"/>
              <a:gd name="connsiteX269" fmla="*/ 2391609 w 9155113"/>
              <a:gd name="connsiteY269" fmla="*/ 740043 h 5435192"/>
              <a:gd name="connsiteX270" fmla="*/ 2425533 w 9155113"/>
              <a:gd name="connsiteY270" fmla="*/ 659423 h 5435192"/>
              <a:gd name="connsiteX271" fmla="*/ 2472178 w 9155113"/>
              <a:gd name="connsiteY271" fmla="*/ 608505 h 5435192"/>
              <a:gd name="connsiteX272" fmla="*/ 2506101 w 9155113"/>
              <a:gd name="connsiteY272" fmla="*/ 659423 h 5435192"/>
              <a:gd name="connsiteX273" fmla="*/ 2582429 w 9155113"/>
              <a:gd name="connsiteY273" fmla="*/ 740043 h 5435192"/>
              <a:gd name="connsiteX274" fmla="*/ 2684200 w 9155113"/>
              <a:gd name="connsiteY274" fmla="*/ 761258 h 5435192"/>
              <a:gd name="connsiteX275" fmla="*/ 2836855 w 9155113"/>
              <a:gd name="connsiteY275" fmla="*/ 752772 h 5435192"/>
              <a:gd name="connsiteX276" fmla="*/ 3142167 w 9155113"/>
              <a:gd name="connsiteY276" fmla="*/ 680638 h 5435192"/>
              <a:gd name="connsiteX277" fmla="*/ 3337228 w 9155113"/>
              <a:gd name="connsiteY277" fmla="*/ 629721 h 5435192"/>
              <a:gd name="connsiteX278" fmla="*/ 3383872 w 9155113"/>
              <a:gd name="connsiteY278" fmla="*/ 629721 h 5435192"/>
              <a:gd name="connsiteX279" fmla="*/ 3646780 w 9155113"/>
              <a:gd name="connsiteY279" fmla="*/ 655179 h 5435192"/>
              <a:gd name="connsiteX280" fmla="*/ 3697665 w 9155113"/>
              <a:gd name="connsiteY280" fmla="*/ 553344 h 5435192"/>
              <a:gd name="connsiteX281" fmla="*/ 3765512 w 9155113"/>
              <a:gd name="connsiteY281" fmla="*/ 502426 h 5435192"/>
              <a:gd name="connsiteX282" fmla="*/ 3918168 w 9155113"/>
              <a:gd name="connsiteY282" fmla="*/ 319970 h 5435192"/>
              <a:gd name="connsiteX283" fmla="*/ 4036900 w 9155113"/>
              <a:gd name="connsiteY283" fmla="*/ 307241 h 5435192"/>
              <a:gd name="connsiteX284" fmla="*/ 4028419 w 9155113"/>
              <a:gd name="connsiteY284" fmla="*/ 434535 h 5435192"/>
              <a:gd name="connsiteX285" fmla="*/ 3918168 w 9155113"/>
              <a:gd name="connsiteY285" fmla="*/ 536371 h 5435192"/>
              <a:gd name="connsiteX286" fmla="*/ 3901206 w 9155113"/>
              <a:gd name="connsiteY286" fmla="*/ 553344 h 5435192"/>
              <a:gd name="connsiteX287" fmla="*/ 3935130 w 9155113"/>
              <a:gd name="connsiteY287" fmla="*/ 604262 h 5435192"/>
              <a:gd name="connsiteX288" fmla="*/ 4193797 w 9155113"/>
              <a:gd name="connsiteY288" fmla="*/ 493940 h 5435192"/>
              <a:gd name="connsiteX289" fmla="*/ 4291327 w 9155113"/>
              <a:gd name="connsiteY289" fmla="*/ 451508 h 5435192"/>
              <a:gd name="connsiteX290" fmla="*/ 4363414 w 9155113"/>
              <a:gd name="connsiteY290" fmla="*/ 311484 h 5435192"/>
              <a:gd name="connsiteX291" fmla="*/ 4465185 w 9155113"/>
              <a:gd name="connsiteY291" fmla="*/ 124785 h 5435192"/>
              <a:gd name="connsiteX292" fmla="*/ 4477906 w 9155113"/>
              <a:gd name="connsiteY292" fmla="*/ 112056 h 5435192"/>
              <a:gd name="connsiteX293" fmla="*/ 4681448 w 9155113"/>
              <a:gd name="connsiteY293" fmla="*/ 44165 h 5435192"/>
              <a:gd name="connsiteX294" fmla="*/ 4855306 w 9155113"/>
              <a:gd name="connsiteY294" fmla="*/ 61138 h 5435192"/>
              <a:gd name="connsiteX295" fmla="*/ 4872267 w 9155113"/>
              <a:gd name="connsiteY295" fmla="*/ 61138 h 5435192"/>
              <a:gd name="connsiteX296" fmla="*/ 5143656 w 9155113"/>
              <a:gd name="connsiteY296" fmla="*/ 150244 h 5435192"/>
              <a:gd name="connsiteX297" fmla="*/ 5249667 w 9155113"/>
              <a:gd name="connsiteY297" fmla="*/ 124785 h 5435192"/>
              <a:gd name="connsiteX298" fmla="*/ 5334476 w 9155113"/>
              <a:gd name="connsiteY298" fmla="*/ 103569 h 5435192"/>
              <a:gd name="connsiteX299" fmla="*/ 5275109 w 9155113"/>
              <a:gd name="connsiteY299" fmla="*/ 209648 h 5435192"/>
              <a:gd name="connsiteX300" fmla="*/ 5317514 w 9155113"/>
              <a:gd name="connsiteY300" fmla="*/ 243593 h 5435192"/>
              <a:gd name="connsiteX301" fmla="*/ 5376880 w 9155113"/>
              <a:gd name="connsiteY301" fmla="*/ 179946 h 5435192"/>
              <a:gd name="connsiteX302" fmla="*/ 5436246 w 9155113"/>
              <a:gd name="connsiteY302" fmla="*/ 1734 h 5435192"/>
              <a:gd name="connsiteX303" fmla="*/ 5457448 w 9155113"/>
              <a:gd name="connsiteY303" fmla="*/ 86597 h 5435192"/>
              <a:gd name="connsiteX304" fmla="*/ 5495612 w 9155113"/>
              <a:gd name="connsiteY304" fmla="*/ 129028 h 5435192"/>
              <a:gd name="connsiteX305" fmla="*/ 5529536 w 9155113"/>
              <a:gd name="connsiteY305" fmla="*/ 95083 h 5435192"/>
              <a:gd name="connsiteX306" fmla="*/ 5559219 w 9155113"/>
              <a:gd name="connsiteY306" fmla="*/ 35679 h 5435192"/>
              <a:gd name="connsiteX307" fmla="*/ 5600563 w 9155113"/>
              <a:gd name="connsiteY307" fmla="*/ 142 h 543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9155113" h="5435192">
                <a:moveTo>
                  <a:pt x="5600563" y="142"/>
                </a:moveTo>
                <a:cubicBezTo>
                  <a:pt x="5613285" y="-1449"/>
                  <a:pt x="5624946" y="10220"/>
                  <a:pt x="5635547" y="44165"/>
                </a:cubicBezTo>
                <a:cubicBezTo>
                  <a:pt x="5644028" y="69624"/>
                  <a:pt x="5665230" y="90840"/>
                  <a:pt x="5682192" y="112056"/>
                </a:cubicBezTo>
                <a:cubicBezTo>
                  <a:pt x="5724596" y="146001"/>
                  <a:pt x="5750039" y="112056"/>
                  <a:pt x="5779722" y="86597"/>
                </a:cubicBezTo>
                <a:cubicBezTo>
                  <a:pt x="5864531" y="5977"/>
                  <a:pt x="5932378" y="5977"/>
                  <a:pt x="6008706" y="86597"/>
                </a:cubicBezTo>
                <a:cubicBezTo>
                  <a:pt x="6042629" y="124785"/>
                  <a:pt x="6097755" y="103569"/>
                  <a:pt x="6140159" y="124785"/>
                </a:cubicBezTo>
                <a:cubicBezTo>
                  <a:pt x="6148640" y="116299"/>
                  <a:pt x="6161362" y="103569"/>
                  <a:pt x="6169842" y="90840"/>
                </a:cubicBezTo>
                <a:cubicBezTo>
                  <a:pt x="6224968" y="39922"/>
                  <a:pt x="6275854" y="86597"/>
                  <a:pt x="6326739" y="95083"/>
                </a:cubicBezTo>
                <a:cubicBezTo>
                  <a:pt x="6453952" y="112056"/>
                  <a:pt x="6581165" y="129028"/>
                  <a:pt x="6708379" y="150244"/>
                </a:cubicBezTo>
                <a:cubicBezTo>
                  <a:pt x="6738062" y="154487"/>
                  <a:pt x="6759264" y="167217"/>
                  <a:pt x="6738062" y="201162"/>
                </a:cubicBezTo>
                <a:cubicBezTo>
                  <a:pt x="6721100" y="230864"/>
                  <a:pt x="6661734" y="252080"/>
                  <a:pt x="6695657" y="286025"/>
                </a:cubicBezTo>
                <a:cubicBezTo>
                  <a:pt x="6721100" y="315727"/>
                  <a:pt x="6780466" y="307241"/>
                  <a:pt x="6818630" y="294511"/>
                </a:cubicBezTo>
                <a:cubicBezTo>
                  <a:pt x="6844073" y="286025"/>
                  <a:pt x="6865275" y="252080"/>
                  <a:pt x="6886477" y="294511"/>
                </a:cubicBezTo>
                <a:cubicBezTo>
                  <a:pt x="6899198" y="328456"/>
                  <a:pt x="6852554" y="324213"/>
                  <a:pt x="6839832" y="345429"/>
                </a:cubicBezTo>
                <a:cubicBezTo>
                  <a:pt x="6818630" y="379374"/>
                  <a:pt x="6750783" y="358159"/>
                  <a:pt x="6738062" y="413320"/>
                </a:cubicBezTo>
                <a:cubicBezTo>
                  <a:pt x="6848313" y="485453"/>
                  <a:pt x="6962805" y="417563"/>
                  <a:pt x="7073056" y="430292"/>
                </a:cubicBezTo>
                <a:cubicBezTo>
                  <a:pt x="7123942" y="409076"/>
                  <a:pt x="7170586" y="404833"/>
                  <a:pt x="7212991" y="443022"/>
                </a:cubicBezTo>
                <a:cubicBezTo>
                  <a:pt x="7255395" y="481210"/>
                  <a:pt x="7293559" y="472724"/>
                  <a:pt x="7331723" y="438779"/>
                </a:cubicBezTo>
                <a:cubicBezTo>
                  <a:pt x="7361406" y="409076"/>
                  <a:pt x="7395330" y="392104"/>
                  <a:pt x="7437734" y="404833"/>
                </a:cubicBezTo>
                <a:cubicBezTo>
                  <a:pt x="7446215" y="409076"/>
                  <a:pt x="7454696" y="409076"/>
                  <a:pt x="7463177" y="413320"/>
                </a:cubicBezTo>
                <a:cubicBezTo>
                  <a:pt x="7467418" y="298754"/>
                  <a:pt x="7594630" y="392104"/>
                  <a:pt x="7624314" y="315727"/>
                </a:cubicBezTo>
                <a:cubicBezTo>
                  <a:pt x="7632794" y="298754"/>
                  <a:pt x="7827855" y="324213"/>
                  <a:pt x="7840576" y="341186"/>
                </a:cubicBezTo>
                <a:cubicBezTo>
                  <a:pt x="7870260" y="379374"/>
                  <a:pt x="7836336" y="438779"/>
                  <a:pt x="7785450" y="451508"/>
                </a:cubicBezTo>
                <a:cubicBezTo>
                  <a:pt x="7696401" y="472724"/>
                  <a:pt x="7611592" y="498183"/>
                  <a:pt x="7535264" y="544857"/>
                </a:cubicBezTo>
                <a:cubicBezTo>
                  <a:pt x="7522543" y="553344"/>
                  <a:pt x="7509822" y="566073"/>
                  <a:pt x="7497100" y="574560"/>
                </a:cubicBezTo>
                <a:cubicBezTo>
                  <a:pt x="7475898" y="600018"/>
                  <a:pt x="7467418" y="633964"/>
                  <a:pt x="7488620" y="650936"/>
                </a:cubicBezTo>
                <a:cubicBezTo>
                  <a:pt x="7505582" y="672152"/>
                  <a:pt x="7535264" y="659423"/>
                  <a:pt x="7552226" y="642450"/>
                </a:cubicBezTo>
                <a:cubicBezTo>
                  <a:pt x="7628554" y="561830"/>
                  <a:pt x="7696401" y="595775"/>
                  <a:pt x="7760008" y="655179"/>
                </a:cubicBezTo>
                <a:cubicBezTo>
                  <a:pt x="7798172" y="693368"/>
                  <a:pt x="7832096" y="706097"/>
                  <a:pt x="7878740" y="672152"/>
                </a:cubicBezTo>
                <a:cubicBezTo>
                  <a:pt x="7895702" y="659423"/>
                  <a:pt x="7916904" y="646693"/>
                  <a:pt x="7929626" y="667909"/>
                </a:cubicBezTo>
                <a:cubicBezTo>
                  <a:pt x="7946587" y="689125"/>
                  <a:pt x="7929626" y="710341"/>
                  <a:pt x="7912664" y="723070"/>
                </a:cubicBezTo>
                <a:cubicBezTo>
                  <a:pt x="7891462" y="744286"/>
                  <a:pt x="7870260" y="761258"/>
                  <a:pt x="7840576" y="761258"/>
                </a:cubicBezTo>
                <a:cubicBezTo>
                  <a:pt x="7836336" y="786717"/>
                  <a:pt x="7844816" y="824906"/>
                  <a:pt x="7870260" y="816419"/>
                </a:cubicBezTo>
                <a:cubicBezTo>
                  <a:pt x="7938106" y="803690"/>
                  <a:pt x="7938106" y="841878"/>
                  <a:pt x="7946587" y="888553"/>
                </a:cubicBezTo>
                <a:cubicBezTo>
                  <a:pt x="7950828" y="930985"/>
                  <a:pt x="7976270" y="969173"/>
                  <a:pt x="7916904" y="990389"/>
                </a:cubicBezTo>
                <a:cubicBezTo>
                  <a:pt x="7904183" y="998875"/>
                  <a:pt x="7895702" y="1020091"/>
                  <a:pt x="7908423" y="1037064"/>
                </a:cubicBezTo>
                <a:cubicBezTo>
                  <a:pt x="7925385" y="1058279"/>
                  <a:pt x="7950828" y="1045550"/>
                  <a:pt x="7972030" y="1041307"/>
                </a:cubicBezTo>
                <a:cubicBezTo>
                  <a:pt x="7988992" y="1015848"/>
                  <a:pt x="8014434" y="994632"/>
                  <a:pt x="8039877" y="981902"/>
                </a:cubicBezTo>
                <a:cubicBezTo>
                  <a:pt x="8069560" y="969173"/>
                  <a:pt x="8107724" y="918255"/>
                  <a:pt x="8133166" y="956444"/>
                </a:cubicBezTo>
                <a:cubicBezTo>
                  <a:pt x="8154369" y="990389"/>
                  <a:pt x="8116205" y="1032820"/>
                  <a:pt x="8090762" y="1066766"/>
                </a:cubicBezTo>
                <a:cubicBezTo>
                  <a:pt x="8073800" y="1087981"/>
                  <a:pt x="8031396" y="1075252"/>
                  <a:pt x="8031396" y="1117683"/>
                </a:cubicBezTo>
                <a:cubicBezTo>
                  <a:pt x="8056838" y="1138899"/>
                  <a:pt x="8069560" y="1092225"/>
                  <a:pt x="8090762" y="1104954"/>
                </a:cubicBezTo>
                <a:cubicBezTo>
                  <a:pt x="8090762" y="1134656"/>
                  <a:pt x="8039877" y="1147386"/>
                  <a:pt x="8069560" y="1181331"/>
                </a:cubicBezTo>
                <a:cubicBezTo>
                  <a:pt x="8086522" y="1202547"/>
                  <a:pt x="8107724" y="1181331"/>
                  <a:pt x="8124686" y="1181331"/>
                </a:cubicBezTo>
                <a:cubicBezTo>
                  <a:pt x="8175571" y="1134656"/>
                  <a:pt x="8201014" y="1045550"/>
                  <a:pt x="8302784" y="1096468"/>
                </a:cubicBezTo>
                <a:cubicBezTo>
                  <a:pt x="8323986" y="1104954"/>
                  <a:pt x="8366391" y="1087981"/>
                  <a:pt x="8362150" y="1138899"/>
                </a:cubicBezTo>
                <a:cubicBezTo>
                  <a:pt x="8362150" y="1181331"/>
                  <a:pt x="8340948" y="1211033"/>
                  <a:pt x="8294304" y="1215276"/>
                </a:cubicBezTo>
                <a:cubicBezTo>
                  <a:pt x="8281582" y="1228006"/>
                  <a:pt x="8273101" y="1236492"/>
                  <a:pt x="8260380" y="1249221"/>
                </a:cubicBezTo>
                <a:cubicBezTo>
                  <a:pt x="8264620" y="1325598"/>
                  <a:pt x="8315506" y="1308625"/>
                  <a:pt x="8353670" y="1287410"/>
                </a:cubicBezTo>
                <a:cubicBezTo>
                  <a:pt x="8404555" y="1253464"/>
                  <a:pt x="8446959" y="1270437"/>
                  <a:pt x="8502085" y="1283167"/>
                </a:cubicBezTo>
                <a:cubicBezTo>
                  <a:pt x="8599615" y="1308625"/>
                  <a:pt x="8697145" y="1385002"/>
                  <a:pt x="8807397" y="1308625"/>
                </a:cubicBezTo>
                <a:cubicBezTo>
                  <a:pt x="8845561" y="1283167"/>
                  <a:pt x="8896446" y="1312869"/>
                  <a:pt x="8943091" y="1304382"/>
                </a:cubicBezTo>
                <a:cubicBezTo>
                  <a:pt x="8985495" y="1300139"/>
                  <a:pt x="8972774" y="1346814"/>
                  <a:pt x="8968534" y="1368030"/>
                </a:cubicBezTo>
                <a:cubicBezTo>
                  <a:pt x="8960053" y="1401975"/>
                  <a:pt x="8934610" y="1418948"/>
                  <a:pt x="8904927" y="1435920"/>
                </a:cubicBezTo>
                <a:cubicBezTo>
                  <a:pt x="8871003" y="1452893"/>
                  <a:pt x="8854042" y="1478352"/>
                  <a:pt x="8854042" y="1520783"/>
                </a:cubicBezTo>
                <a:cubicBezTo>
                  <a:pt x="8854042" y="1563215"/>
                  <a:pt x="8837080" y="1597160"/>
                  <a:pt x="8786195" y="1605646"/>
                </a:cubicBezTo>
                <a:cubicBezTo>
                  <a:pt x="8769233" y="1631105"/>
                  <a:pt x="8735309" y="1639592"/>
                  <a:pt x="8722588" y="1677780"/>
                </a:cubicBezTo>
                <a:cubicBezTo>
                  <a:pt x="8781954" y="1686266"/>
                  <a:pt x="8820118" y="1643835"/>
                  <a:pt x="8871003" y="1631105"/>
                </a:cubicBezTo>
                <a:cubicBezTo>
                  <a:pt x="8896446" y="1622619"/>
                  <a:pt x="8926129" y="1614133"/>
                  <a:pt x="8943091" y="1643835"/>
                </a:cubicBezTo>
                <a:cubicBezTo>
                  <a:pt x="8964293" y="1677780"/>
                  <a:pt x="8930370" y="1682023"/>
                  <a:pt x="8909167" y="1694753"/>
                </a:cubicBezTo>
                <a:cubicBezTo>
                  <a:pt x="8892206" y="1707482"/>
                  <a:pt x="8871003" y="1728698"/>
                  <a:pt x="8883725" y="1749914"/>
                </a:cubicBezTo>
                <a:cubicBezTo>
                  <a:pt x="8892206" y="1766886"/>
                  <a:pt x="8921889" y="1762643"/>
                  <a:pt x="8938850" y="1749914"/>
                </a:cubicBezTo>
                <a:cubicBezTo>
                  <a:pt x="9006698" y="1711725"/>
                  <a:pt x="9078785" y="1788102"/>
                  <a:pt x="9155113" y="1754157"/>
                </a:cubicBezTo>
                <a:cubicBezTo>
                  <a:pt x="9095747" y="1834777"/>
                  <a:pt x="9040621" y="1915397"/>
                  <a:pt x="8981255" y="1996017"/>
                </a:cubicBezTo>
                <a:cubicBezTo>
                  <a:pt x="9015178" y="2000260"/>
                  <a:pt x="8998217" y="2059664"/>
                  <a:pt x="9049102" y="2051178"/>
                </a:cubicBezTo>
                <a:cubicBezTo>
                  <a:pt x="9087266" y="2046935"/>
                  <a:pt x="9066064" y="2080880"/>
                  <a:pt x="9049102" y="2097852"/>
                </a:cubicBezTo>
                <a:cubicBezTo>
                  <a:pt x="9027900" y="2123311"/>
                  <a:pt x="8989736" y="2144527"/>
                  <a:pt x="9027900" y="2186959"/>
                </a:cubicBezTo>
                <a:cubicBezTo>
                  <a:pt x="9032140" y="2191202"/>
                  <a:pt x="9027900" y="2203931"/>
                  <a:pt x="9023659" y="2208174"/>
                </a:cubicBezTo>
                <a:cubicBezTo>
                  <a:pt x="8955812" y="2288794"/>
                  <a:pt x="8921889" y="2390630"/>
                  <a:pt x="8841320" y="2467007"/>
                </a:cubicBezTo>
                <a:cubicBezTo>
                  <a:pt x="8837080" y="2471250"/>
                  <a:pt x="8828599" y="2467007"/>
                  <a:pt x="8820118" y="2471250"/>
                </a:cubicBezTo>
                <a:cubicBezTo>
                  <a:pt x="8790435" y="2483979"/>
                  <a:pt x="8786195" y="2517925"/>
                  <a:pt x="8764992" y="2539140"/>
                </a:cubicBezTo>
                <a:cubicBezTo>
                  <a:pt x="8760752" y="2568843"/>
                  <a:pt x="8748031" y="2594302"/>
                  <a:pt x="8718348" y="2607031"/>
                </a:cubicBezTo>
                <a:cubicBezTo>
                  <a:pt x="8718348" y="2624004"/>
                  <a:pt x="8718348" y="2640976"/>
                  <a:pt x="8718348" y="2657949"/>
                </a:cubicBezTo>
                <a:cubicBezTo>
                  <a:pt x="8731069" y="2679165"/>
                  <a:pt x="8748031" y="2674921"/>
                  <a:pt x="8769233" y="2674921"/>
                </a:cubicBezTo>
                <a:cubicBezTo>
                  <a:pt x="8794675" y="2662192"/>
                  <a:pt x="8824359" y="2619760"/>
                  <a:pt x="8845561" y="2649463"/>
                </a:cubicBezTo>
                <a:cubicBezTo>
                  <a:pt x="8862523" y="2683408"/>
                  <a:pt x="8820118" y="2700380"/>
                  <a:pt x="8786195" y="2708867"/>
                </a:cubicBezTo>
                <a:cubicBezTo>
                  <a:pt x="8773473" y="2730083"/>
                  <a:pt x="8760752" y="2751298"/>
                  <a:pt x="8748031" y="2772514"/>
                </a:cubicBezTo>
                <a:cubicBezTo>
                  <a:pt x="8743790" y="2793730"/>
                  <a:pt x="8739550" y="2810702"/>
                  <a:pt x="8731069" y="2831918"/>
                </a:cubicBezTo>
                <a:cubicBezTo>
                  <a:pt x="8692905" y="2882836"/>
                  <a:pt x="8658981" y="2933754"/>
                  <a:pt x="8620817" y="2980429"/>
                </a:cubicBezTo>
                <a:cubicBezTo>
                  <a:pt x="8616577" y="2993158"/>
                  <a:pt x="8612336" y="3001644"/>
                  <a:pt x="8608096" y="3010131"/>
                </a:cubicBezTo>
                <a:cubicBezTo>
                  <a:pt x="8548730" y="3082264"/>
                  <a:pt x="8548730" y="3082264"/>
                  <a:pt x="8637779" y="3107723"/>
                </a:cubicBezTo>
                <a:cubicBezTo>
                  <a:pt x="8663222" y="3111966"/>
                  <a:pt x="8684424" y="3141669"/>
                  <a:pt x="8675943" y="3150155"/>
                </a:cubicBezTo>
                <a:cubicBezTo>
                  <a:pt x="8642020" y="3196830"/>
                  <a:pt x="8642020" y="3277450"/>
                  <a:pt x="8569932" y="3285936"/>
                </a:cubicBezTo>
                <a:cubicBezTo>
                  <a:pt x="8493604" y="3298665"/>
                  <a:pt x="8489364" y="3349583"/>
                  <a:pt x="8476642" y="3417474"/>
                </a:cubicBezTo>
                <a:cubicBezTo>
                  <a:pt x="8523287" y="3387772"/>
                  <a:pt x="8557211" y="3362313"/>
                  <a:pt x="8591134" y="3341097"/>
                </a:cubicBezTo>
                <a:cubicBezTo>
                  <a:pt x="8612336" y="3332611"/>
                  <a:pt x="8629298" y="3294422"/>
                  <a:pt x="8654741" y="3319881"/>
                </a:cubicBezTo>
                <a:cubicBezTo>
                  <a:pt x="8684424" y="3349583"/>
                  <a:pt x="8667462" y="3383528"/>
                  <a:pt x="8633539" y="3404744"/>
                </a:cubicBezTo>
                <a:cubicBezTo>
                  <a:pt x="8625058" y="3476878"/>
                  <a:pt x="8671703" y="3455662"/>
                  <a:pt x="8705626" y="3442933"/>
                </a:cubicBezTo>
                <a:cubicBezTo>
                  <a:pt x="8722588" y="3481121"/>
                  <a:pt x="8671703" y="3489607"/>
                  <a:pt x="8680184" y="3519309"/>
                </a:cubicBezTo>
                <a:cubicBezTo>
                  <a:pt x="8718348" y="3532039"/>
                  <a:pt x="8769233" y="3485364"/>
                  <a:pt x="8790435" y="3532039"/>
                </a:cubicBezTo>
                <a:cubicBezTo>
                  <a:pt x="8807397" y="3570227"/>
                  <a:pt x="8748031" y="3587200"/>
                  <a:pt x="8722588" y="3612659"/>
                </a:cubicBezTo>
                <a:cubicBezTo>
                  <a:pt x="8684424" y="3655090"/>
                  <a:pt x="8646260" y="3684792"/>
                  <a:pt x="8586894" y="3701765"/>
                </a:cubicBezTo>
                <a:cubicBezTo>
                  <a:pt x="8540249" y="3718738"/>
                  <a:pt x="8527528" y="3778142"/>
                  <a:pt x="8531768" y="3829060"/>
                </a:cubicBezTo>
                <a:cubicBezTo>
                  <a:pt x="8578413" y="3824817"/>
                  <a:pt x="8608096" y="3790871"/>
                  <a:pt x="8642020" y="3761169"/>
                </a:cubicBezTo>
                <a:cubicBezTo>
                  <a:pt x="8675943" y="3735710"/>
                  <a:pt x="8701386" y="3735710"/>
                  <a:pt x="8701386" y="3786628"/>
                </a:cubicBezTo>
                <a:cubicBezTo>
                  <a:pt x="8697145" y="3841789"/>
                  <a:pt x="8714107" y="3892707"/>
                  <a:pt x="8748031" y="3926652"/>
                </a:cubicBezTo>
                <a:cubicBezTo>
                  <a:pt x="8803156" y="3981813"/>
                  <a:pt x="8786195" y="4036974"/>
                  <a:pt x="8748031" y="4070920"/>
                </a:cubicBezTo>
                <a:cubicBezTo>
                  <a:pt x="8684424" y="4117594"/>
                  <a:pt x="8667462" y="4189728"/>
                  <a:pt x="8616577" y="4236403"/>
                </a:cubicBezTo>
                <a:cubicBezTo>
                  <a:pt x="8612336" y="4266105"/>
                  <a:pt x="8603856" y="4304293"/>
                  <a:pt x="8574173" y="4312780"/>
                </a:cubicBezTo>
                <a:cubicBezTo>
                  <a:pt x="8489364" y="4338239"/>
                  <a:pt x="8506325" y="4401886"/>
                  <a:pt x="8523287" y="4452804"/>
                </a:cubicBezTo>
                <a:cubicBezTo>
                  <a:pt x="8548730" y="4516451"/>
                  <a:pt x="8548730" y="4571612"/>
                  <a:pt x="8514806" y="4626773"/>
                </a:cubicBezTo>
                <a:cubicBezTo>
                  <a:pt x="8540249" y="4686177"/>
                  <a:pt x="8569932" y="4745581"/>
                  <a:pt x="8531768" y="4813472"/>
                </a:cubicBezTo>
                <a:cubicBezTo>
                  <a:pt x="8523287" y="4877119"/>
                  <a:pt x="8472402" y="4911065"/>
                  <a:pt x="8429998" y="4949253"/>
                </a:cubicBezTo>
                <a:cubicBezTo>
                  <a:pt x="8383352" y="4987441"/>
                  <a:pt x="8336708" y="5008657"/>
                  <a:pt x="8273101" y="4974712"/>
                </a:cubicBezTo>
                <a:cubicBezTo>
                  <a:pt x="8251899" y="4961982"/>
                  <a:pt x="8217976" y="4957739"/>
                  <a:pt x="8205254" y="4983198"/>
                </a:cubicBezTo>
                <a:cubicBezTo>
                  <a:pt x="8184052" y="5029873"/>
                  <a:pt x="8141648" y="5029873"/>
                  <a:pt x="8099243" y="5038359"/>
                </a:cubicBezTo>
                <a:cubicBezTo>
                  <a:pt x="8035636" y="5055332"/>
                  <a:pt x="7967790" y="5051089"/>
                  <a:pt x="7916904" y="5106250"/>
                </a:cubicBezTo>
                <a:cubicBezTo>
                  <a:pt x="7882980" y="5144438"/>
                  <a:pt x="7747286" y="5110493"/>
                  <a:pt x="7717604" y="5059575"/>
                </a:cubicBezTo>
                <a:cubicBezTo>
                  <a:pt x="7658237" y="4945010"/>
                  <a:pt x="7560707" y="4974712"/>
                  <a:pt x="7471658" y="4987441"/>
                </a:cubicBezTo>
                <a:cubicBezTo>
                  <a:pt x="7399570" y="4995928"/>
                  <a:pt x="7327483" y="5029873"/>
                  <a:pt x="7251155" y="4987441"/>
                </a:cubicBezTo>
                <a:cubicBezTo>
                  <a:pt x="7225712" y="4974712"/>
                  <a:pt x="7204510" y="4974712"/>
                  <a:pt x="7234193" y="4940767"/>
                </a:cubicBezTo>
                <a:cubicBezTo>
                  <a:pt x="7255395" y="4911065"/>
                  <a:pt x="7242674" y="4872876"/>
                  <a:pt x="7204510" y="4868633"/>
                </a:cubicBezTo>
                <a:cubicBezTo>
                  <a:pt x="7123942" y="4860147"/>
                  <a:pt x="7051854" y="4809229"/>
                  <a:pt x="6962805" y="4838931"/>
                </a:cubicBezTo>
                <a:cubicBezTo>
                  <a:pt x="6924641" y="4851660"/>
                  <a:pt x="6890718" y="4838931"/>
                  <a:pt x="6920400" y="4788013"/>
                </a:cubicBezTo>
                <a:cubicBezTo>
                  <a:pt x="6933122" y="4766797"/>
                  <a:pt x="6933122" y="4737095"/>
                  <a:pt x="6911920" y="4749825"/>
                </a:cubicBezTo>
                <a:cubicBezTo>
                  <a:pt x="6861034" y="4783770"/>
                  <a:pt x="6852554" y="4749825"/>
                  <a:pt x="6835592" y="4720123"/>
                </a:cubicBezTo>
                <a:cubicBezTo>
                  <a:pt x="6822870" y="4707393"/>
                  <a:pt x="6805909" y="4694664"/>
                  <a:pt x="6784707" y="4703150"/>
                </a:cubicBezTo>
                <a:cubicBezTo>
                  <a:pt x="6755023" y="4715879"/>
                  <a:pt x="6742302" y="4737095"/>
                  <a:pt x="6733821" y="4766797"/>
                </a:cubicBezTo>
                <a:cubicBezTo>
                  <a:pt x="6729581" y="4800742"/>
                  <a:pt x="6738062" y="4847417"/>
                  <a:pt x="6691417" y="4843174"/>
                </a:cubicBezTo>
                <a:cubicBezTo>
                  <a:pt x="6649012" y="4834688"/>
                  <a:pt x="6653253" y="4796499"/>
                  <a:pt x="6653253" y="4758311"/>
                </a:cubicBezTo>
                <a:cubicBezTo>
                  <a:pt x="6657493" y="4720123"/>
                  <a:pt x="6623570" y="4711636"/>
                  <a:pt x="6589646" y="4711636"/>
                </a:cubicBezTo>
                <a:cubicBezTo>
                  <a:pt x="6526040" y="4711636"/>
                  <a:pt x="6470914" y="4690420"/>
                  <a:pt x="6411548" y="4677691"/>
                </a:cubicBezTo>
                <a:cubicBezTo>
                  <a:pt x="6407307" y="4677691"/>
                  <a:pt x="6398826" y="4677691"/>
                  <a:pt x="6394586" y="4677691"/>
                </a:cubicBezTo>
                <a:cubicBezTo>
                  <a:pt x="6301296" y="4728609"/>
                  <a:pt x="6191045" y="4724366"/>
                  <a:pt x="6089274" y="4754068"/>
                </a:cubicBezTo>
                <a:cubicBezTo>
                  <a:pt x="6021427" y="4771040"/>
                  <a:pt x="5962061" y="4813472"/>
                  <a:pt x="5885733" y="4817715"/>
                </a:cubicBezTo>
                <a:cubicBezTo>
                  <a:pt x="5813645" y="4821958"/>
                  <a:pt x="5750039" y="4821958"/>
                  <a:pt x="5686432" y="4788013"/>
                </a:cubicBezTo>
                <a:cubicBezTo>
                  <a:pt x="5639787" y="4762554"/>
                  <a:pt x="5584662" y="4809229"/>
                  <a:pt x="5529536" y="4796499"/>
                </a:cubicBezTo>
                <a:cubicBezTo>
                  <a:pt x="5495612" y="4796499"/>
                  <a:pt x="5478651" y="4821958"/>
                  <a:pt x="5461689" y="4847417"/>
                </a:cubicBezTo>
                <a:cubicBezTo>
                  <a:pt x="5461689" y="4877119"/>
                  <a:pt x="5465929" y="4911065"/>
                  <a:pt x="5436246" y="4932280"/>
                </a:cubicBezTo>
                <a:cubicBezTo>
                  <a:pt x="5359918" y="4987441"/>
                  <a:pt x="5309033" y="5063818"/>
                  <a:pt x="5245426" y="5127465"/>
                </a:cubicBezTo>
                <a:cubicBezTo>
                  <a:pt x="5203022" y="5169897"/>
                  <a:pt x="5152137" y="5174140"/>
                  <a:pt x="5126694" y="5144438"/>
                </a:cubicBezTo>
                <a:cubicBezTo>
                  <a:pt x="5101251" y="5118979"/>
                  <a:pt x="5097011" y="5059575"/>
                  <a:pt x="5130934" y="5021387"/>
                </a:cubicBezTo>
                <a:cubicBezTo>
                  <a:pt x="5160617" y="4983198"/>
                  <a:pt x="5203022" y="4957739"/>
                  <a:pt x="5241186" y="4932280"/>
                </a:cubicBezTo>
                <a:cubicBezTo>
                  <a:pt x="5258148" y="4885606"/>
                  <a:pt x="5304792" y="4851660"/>
                  <a:pt x="5309033" y="4796499"/>
                </a:cubicBezTo>
                <a:cubicBezTo>
                  <a:pt x="5304792" y="4796499"/>
                  <a:pt x="5296312" y="4796499"/>
                  <a:pt x="5292071" y="4796499"/>
                </a:cubicBezTo>
                <a:cubicBezTo>
                  <a:pt x="5262388" y="4796499"/>
                  <a:pt x="5241186" y="4817715"/>
                  <a:pt x="5224224" y="4838931"/>
                </a:cubicBezTo>
                <a:cubicBezTo>
                  <a:pt x="5156377" y="4928037"/>
                  <a:pt x="5046126" y="4923794"/>
                  <a:pt x="4952836" y="4961982"/>
                </a:cubicBezTo>
                <a:cubicBezTo>
                  <a:pt x="4910431" y="4978955"/>
                  <a:pt x="4876508" y="5004414"/>
                  <a:pt x="4834103" y="5017143"/>
                </a:cubicBezTo>
                <a:cubicBezTo>
                  <a:pt x="4766256" y="5063818"/>
                  <a:pt x="4804420" y="5144438"/>
                  <a:pt x="4787459" y="5203842"/>
                </a:cubicBezTo>
                <a:cubicBezTo>
                  <a:pt x="4766256" y="5301435"/>
                  <a:pt x="4668726" y="5335380"/>
                  <a:pt x="4630562" y="5416000"/>
                </a:cubicBezTo>
                <a:cubicBezTo>
                  <a:pt x="4617841" y="5445702"/>
                  <a:pt x="4443983" y="5411757"/>
                  <a:pt x="4435502" y="5382055"/>
                </a:cubicBezTo>
                <a:cubicBezTo>
                  <a:pt x="4414300" y="5322651"/>
                  <a:pt x="4384617" y="5339623"/>
                  <a:pt x="4350693" y="5365082"/>
                </a:cubicBezTo>
                <a:cubicBezTo>
                  <a:pt x="4333731" y="5377812"/>
                  <a:pt x="4312529" y="5399027"/>
                  <a:pt x="4304048" y="5386298"/>
                </a:cubicBezTo>
                <a:cubicBezTo>
                  <a:pt x="4231961" y="5305678"/>
                  <a:pt x="4125950" y="5356596"/>
                  <a:pt x="4049622" y="5314164"/>
                </a:cubicBezTo>
                <a:cubicBezTo>
                  <a:pt x="3986015" y="5280219"/>
                  <a:pt x="3943611" y="5297192"/>
                  <a:pt x="3896966" y="5335380"/>
                </a:cubicBezTo>
                <a:cubicBezTo>
                  <a:pt x="3884244" y="5343866"/>
                  <a:pt x="3871523" y="5356596"/>
                  <a:pt x="3850321" y="5352353"/>
                </a:cubicBezTo>
                <a:cubicBezTo>
                  <a:pt x="3841840" y="5326894"/>
                  <a:pt x="3871523" y="5318407"/>
                  <a:pt x="3875764" y="5301435"/>
                </a:cubicBezTo>
                <a:cubicBezTo>
                  <a:pt x="3888485" y="5267490"/>
                  <a:pt x="3896966" y="5229301"/>
                  <a:pt x="3858802" y="5212329"/>
                </a:cubicBezTo>
                <a:cubicBezTo>
                  <a:pt x="3816397" y="5195356"/>
                  <a:pt x="3795195" y="5225058"/>
                  <a:pt x="3786714" y="5259003"/>
                </a:cubicBezTo>
                <a:cubicBezTo>
                  <a:pt x="3773993" y="5305678"/>
                  <a:pt x="3748550" y="5339623"/>
                  <a:pt x="3731589" y="5377812"/>
                </a:cubicBezTo>
                <a:cubicBezTo>
                  <a:pt x="3701905" y="5360839"/>
                  <a:pt x="3731589" y="5322651"/>
                  <a:pt x="3697665" y="5314164"/>
                </a:cubicBezTo>
                <a:cubicBezTo>
                  <a:pt x="3672222" y="5309921"/>
                  <a:pt x="3655261" y="5339623"/>
                  <a:pt x="3638299" y="5356596"/>
                </a:cubicBezTo>
                <a:cubicBezTo>
                  <a:pt x="3625578" y="5373568"/>
                  <a:pt x="3612856" y="5394784"/>
                  <a:pt x="3600135" y="5411757"/>
                </a:cubicBezTo>
                <a:cubicBezTo>
                  <a:pt x="3574692" y="5437216"/>
                  <a:pt x="3553490" y="5449945"/>
                  <a:pt x="3528047" y="5407514"/>
                </a:cubicBezTo>
                <a:cubicBezTo>
                  <a:pt x="3468681" y="5301435"/>
                  <a:pt x="3451719" y="5297192"/>
                  <a:pt x="3362670" y="5377812"/>
                </a:cubicBezTo>
                <a:cubicBezTo>
                  <a:pt x="3286342" y="5445702"/>
                  <a:pt x="3226976" y="5441459"/>
                  <a:pt x="3154889" y="5365082"/>
                </a:cubicBezTo>
                <a:cubicBezTo>
                  <a:pt x="3116725" y="5326894"/>
                  <a:pt x="3048877" y="5318407"/>
                  <a:pt x="3031916" y="5335380"/>
                </a:cubicBezTo>
                <a:cubicBezTo>
                  <a:pt x="2951347" y="5403271"/>
                  <a:pt x="2870779" y="5365082"/>
                  <a:pt x="2790211" y="5356596"/>
                </a:cubicBezTo>
                <a:cubicBezTo>
                  <a:pt x="2684200" y="5339623"/>
                  <a:pt x="2578189" y="5322651"/>
                  <a:pt x="2476418" y="5305678"/>
                </a:cubicBezTo>
                <a:cubicBezTo>
                  <a:pt x="2425533" y="5297192"/>
                  <a:pt x="2383128" y="5284462"/>
                  <a:pt x="2442495" y="5229301"/>
                </a:cubicBezTo>
                <a:cubicBezTo>
                  <a:pt x="2459456" y="5212329"/>
                  <a:pt x="2480659" y="5195356"/>
                  <a:pt x="2472178" y="5169897"/>
                </a:cubicBezTo>
                <a:cubicBezTo>
                  <a:pt x="2459456" y="5144438"/>
                  <a:pt x="2429773" y="5152924"/>
                  <a:pt x="2412812" y="5152924"/>
                </a:cubicBezTo>
                <a:cubicBezTo>
                  <a:pt x="2383128" y="5152924"/>
                  <a:pt x="2353445" y="5144438"/>
                  <a:pt x="2328003" y="5165654"/>
                </a:cubicBezTo>
                <a:cubicBezTo>
                  <a:pt x="2289838" y="5199599"/>
                  <a:pt x="2272877" y="5165654"/>
                  <a:pt x="2243194" y="5140195"/>
                </a:cubicBezTo>
                <a:cubicBezTo>
                  <a:pt x="2289838" y="5114736"/>
                  <a:pt x="2332243" y="5089277"/>
                  <a:pt x="2383128" y="5076548"/>
                </a:cubicBezTo>
                <a:cubicBezTo>
                  <a:pt x="2400090" y="5072304"/>
                  <a:pt x="2421292" y="5059575"/>
                  <a:pt x="2417052" y="5038359"/>
                </a:cubicBezTo>
                <a:cubicBezTo>
                  <a:pt x="2412812" y="5008657"/>
                  <a:pt x="2391609" y="5029873"/>
                  <a:pt x="2378888" y="5029873"/>
                </a:cubicBezTo>
                <a:cubicBezTo>
                  <a:pt x="2349205" y="5025630"/>
                  <a:pt x="2357686" y="4978955"/>
                  <a:pt x="2323762" y="4983198"/>
                </a:cubicBezTo>
                <a:cubicBezTo>
                  <a:pt x="2217751" y="5029873"/>
                  <a:pt x="2107500" y="5017143"/>
                  <a:pt x="1997248" y="5034116"/>
                </a:cubicBezTo>
                <a:cubicBezTo>
                  <a:pt x="1959084" y="5038359"/>
                  <a:pt x="1933642" y="5012900"/>
                  <a:pt x="1916680" y="4983198"/>
                </a:cubicBezTo>
                <a:cubicBezTo>
                  <a:pt x="1882756" y="4978955"/>
                  <a:pt x="1848833" y="4987441"/>
                  <a:pt x="1823390" y="5012900"/>
                </a:cubicBezTo>
                <a:cubicBezTo>
                  <a:pt x="1802188" y="5034116"/>
                  <a:pt x="1772505" y="5059575"/>
                  <a:pt x="1742822" y="5046845"/>
                </a:cubicBezTo>
                <a:cubicBezTo>
                  <a:pt x="1691936" y="5034116"/>
                  <a:pt x="1662253" y="5029873"/>
                  <a:pt x="1670734" y="5097763"/>
                </a:cubicBezTo>
                <a:cubicBezTo>
                  <a:pt x="1670734" y="5102007"/>
                  <a:pt x="1658013" y="5114736"/>
                  <a:pt x="1653772" y="5110493"/>
                </a:cubicBezTo>
                <a:cubicBezTo>
                  <a:pt x="1552002" y="5093520"/>
                  <a:pt x="1450231" y="5169897"/>
                  <a:pt x="1339980" y="5118979"/>
                </a:cubicBezTo>
                <a:cubicBezTo>
                  <a:pt x="1314537" y="5106250"/>
                  <a:pt x="1310297" y="5093520"/>
                  <a:pt x="1306056" y="5072304"/>
                </a:cubicBezTo>
                <a:cubicBezTo>
                  <a:pt x="1306056" y="5038359"/>
                  <a:pt x="1314537" y="5012900"/>
                  <a:pt x="1348461" y="5008657"/>
                </a:cubicBezTo>
                <a:cubicBezTo>
                  <a:pt x="1467193" y="4991684"/>
                  <a:pt x="1568964" y="4928037"/>
                  <a:pt x="1679215" y="4881362"/>
                </a:cubicBezTo>
                <a:cubicBezTo>
                  <a:pt x="1691936" y="4813472"/>
                  <a:pt x="1662253" y="4783770"/>
                  <a:pt x="1594406" y="4796499"/>
                </a:cubicBezTo>
                <a:cubicBezTo>
                  <a:pt x="1585925" y="4860147"/>
                  <a:pt x="1530800" y="4864390"/>
                  <a:pt x="1488395" y="4872876"/>
                </a:cubicBezTo>
                <a:cubicBezTo>
                  <a:pt x="1445991" y="4881362"/>
                  <a:pt x="1462952" y="4830445"/>
                  <a:pt x="1441750" y="4813472"/>
                </a:cubicBezTo>
                <a:cubicBezTo>
                  <a:pt x="1424789" y="4788013"/>
                  <a:pt x="1382384" y="4800742"/>
                  <a:pt x="1373903" y="4766797"/>
                </a:cubicBezTo>
                <a:cubicBezTo>
                  <a:pt x="1344220" y="4762554"/>
                  <a:pt x="1318778" y="4762554"/>
                  <a:pt x="1289095" y="4771040"/>
                </a:cubicBezTo>
                <a:cubicBezTo>
                  <a:pt x="1272133" y="4779527"/>
                  <a:pt x="1242450" y="4809229"/>
                  <a:pt x="1229728" y="4779527"/>
                </a:cubicBezTo>
                <a:cubicBezTo>
                  <a:pt x="1212767" y="4749825"/>
                  <a:pt x="1238209" y="4720123"/>
                  <a:pt x="1267892" y="4707393"/>
                </a:cubicBezTo>
                <a:cubicBezTo>
                  <a:pt x="1284854" y="4698907"/>
                  <a:pt x="1306056" y="4698907"/>
                  <a:pt x="1323018" y="4694664"/>
                </a:cubicBezTo>
                <a:cubicBezTo>
                  <a:pt x="1327258" y="4664961"/>
                  <a:pt x="1318778" y="4639503"/>
                  <a:pt x="1284854" y="4631016"/>
                </a:cubicBezTo>
                <a:cubicBezTo>
                  <a:pt x="1263652" y="4622530"/>
                  <a:pt x="1225488" y="4656475"/>
                  <a:pt x="1225488" y="4614044"/>
                </a:cubicBezTo>
                <a:cubicBezTo>
                  <a:pt x="1225488" y="4567369"/>
                  <a:pt x="1183083" y="4520694"/>
                  <a:pt x="1229728" y="4474019"/>
                </a:cubicBezTo>
                <a:cubicBezTo>
                  <a:pt x="1246690" y="4461290"/>
                  <a:pt x="1263652" y="4444317"/>
                  <a:pt x="1250931" y="4418858"/>
                </a:cubicBezTo>
                <a:cubicBezTo>
                  <a:pt x="1238209" y="4393400"/>
                  <a:pt x="1208526" y="4410372"/>
                  <a:pt x="1187324" y="4410372"/>
                </a:cubicBezTo>
                <a:cubicBezTo>
                  <a:pt x="1157641" y="4457047"/>
                  <a:pt x="1102515" y="4474019"/>
                  <a:pt x="1055870" y="4495235"/>
                </a:cubicBezTo>
                <a:cubicBezTo>
                  <a:pt x="1021947" y="4512208"/>
                  <a:pt x="1009225" y="4490992"/>
                  <a:pt x="1026187" y="4465533"/>
                </a:cubicBezTo>
                <a:cubicBezTo>
                  <a:pt x="1043149" y="4435831"/>
                  <a:pt x="1077072" y="4418858"/>
                  <a:pt x="1081313" y="4376427"/>
                </a:cubicBezTo>
                <a:cubicBezTo>
                  <a:pt x="1085553" y="4338239"/>
                  <a:pt x="1013466" y="4380670"/>
                  <a:pt x="979542" y="4380670"/>
                </a:cubicBezTo>
                <a:cubicBezTo>
                  <a:pt x="941378" y="4380670"/>
                  <a:pt x="805684" y="4359454"/>
                  <a:pt x="805684" y="4359454"/>
                </a:cubicBezTo>
                <a:cubicBezTo>
                  <a:pt x="754799" y="4346725"/>
                  <a:pt x="788722" y="4300050"/>
                  <a:pt x="814165" y="4270348"/>
                </a:cubicBezTo>
                <a:cubicBezTo>
                  <a:pt x="835367" y="4253375"/>
                  <a:pt x="860810" y="4236403"/>
                  <a:pt x="882012" y="4219430"/>
                </a:cubicBezTo>
                <a:cubicBezTo>
                  <a:pt x="890493" y="4198214"/>
                  <a:pt x="911695" y="4176999"/>
                  <a:pt x="886253" y="4160026"/>
                </a:cubicBezTo>
                <a:cubicBezTo>
                  <a:pt x="865050" y="4143053"/>
                  <a:pt x="835367" y="4143053"/>
                  <a:pt x="814165" y="4155783"/>
                </a:cubicBezTo>
                <a:cubicBezTo>
                  <a:pt x="703914" y="4219430"/>
                  <a:pt x="614864" y="4151540"/>
                  <a:pt x="521575" y="4113351"/>
                </a:cubicBezTo>
                <a:cubicBezTo>
                  <a:pt x="496132" y="4100622"/>
                  <a:pt x="474930" y="4104865"/>
                  <a:pt x="449487" y="4109108"/>
                </a:cubicBezTo>
                <a:cubicBezTo>
                  <a:pt x="390121" y="4121837"/>
                  <a:pt x="334995" y="4164269"/>
                  <a:pt x="262908" y="4143053"/>
                </a:cubicBezTo>
                <a:cubicBezTo>
                  <a:pt x="241705" y="4134567"/>
                  <a:pt x="203542" y="4172755"/>
                  <a:pt x="186580" y="4121837"/>
                </a:cubicBezTo>
                <a:cubicBezTo>
                  <a:pt x="178099" y="4079406"/>
                  <a:pt x="199301" y="4053947"/>
                  <a:pt x="233225" y="4032731"/>
                </a:cubicBezTo>
                <a:cubicBezTo>
                  <a:pt x="245946" y="4024245"/>
                  <a:pt x="258667" y="4020002"/>
                  <a:pt x="271388" y="4015759"/>
                </a:cubicBezTo>
                <a:cubicBezTo>
                  <a:pt x="279869" y="4007272"/>
                  <a:pt x="296831" y="4003029"/>
                  <a:pt x="296831" y="3994543"/>
                </a:cubicBezTo>
                <a:cubicBezTo>
                  <a:pt x="296831" y="3892707"/>
                  <a:pt x="364678" y="3837546"/>
                  <a:pt x="453727" y="3773899"/>
                </a:cubicBezTo>
                <a:cubicBezTo>
                  <a:pt x="373159" y="3765412"/>
                  <a:pt x="334995" y="3807844"/>
                  <a:pt x="288350" y="3820573"/>
                </a:cubicBezTo>
                <a:cubicBezTo>
                  <a:pt x="258667" y="3829060"/>
                  <a:pt x="233225" y="3837546"/>
                  <a:pt x="212022" y="3807844"/>
                </a:cubicBezTo>
                <a:cubicBezTo>
                  <a:pt x="195061" y="3773899"/>
                  <a:pt x="228984" y="3769656"/>
                  <a:pt x="250186" y="3756926"/>
                </a:cubicBezTo>
                <a:cubicBezTo>
                  <a:pt x="267148" y="3744197"/>
                  <a:pt x="288350" y="3731467"/>
                  <a:pt x="279869" y="3710251"/>
                </a:cubicBezTo>
                <a:cubicBezTo>
                  <a:pt x="267148" y="3680549"/>
                  <a:pt x="241705" y="3693279"/>
                  <a:pt x="220503" y="3701765"/>
                </a:cubicBezTo>
                <a:cubicBezTo>
                  <a:pt x="152656" y="3739953"/>
                  <a:pt x="80569" y="3655090"/>
                  <a:pt x="8481" y="3718738"/>
                </a:cubicBezTo>
                <a:cubicBezTo>
                  <a:pt x="8481" y="3714495"/>
                  <a:pt x="4241" y="3706008"/>
                  <a:pt x="0" y="3697522"/>
                </a:cubicBezTo>
                <a:cubicBezTo>
                  <a:pt x="46645" y="3638118"/>
                  <a:pt x="93290" y="3582957"/>
                  <a:pt x="131454" y="3519309"/>
                </a:cubicBezTo>
                <a:cubicBezTo>
                  <a:pt x="161137" y="3476878"/>
                  <a:pt x="212022" y="3421717"/>
                  <a:pt x="110252" y="3404744"/>
                </a:cubicBezTo>
                <a:cubicBezTo>
                  <a:pt x="97530" y="3400501"/>
                  <a:pt x="84809" y="3387772"/>
                  <a:pt x="93290" y="3379285"/>
                </a:cubicBezTo>
                <a:cubicBezTo>
                  <a:pt x="139935" y="3341097"/>
                  <a:pt x="135694" y="3290179"/>
                  <a:pt x="144175" y="3235018"/>
                </a:cubicBezTo>
                <a:cubicBezTo>
                  <a:pt x="156897" y="3192586"/>
                  <a:pt x="195061" y="3150155"/>
                  <a:pt x="220503" y="3107723"/>
                </a:cubicBezTo>
                <a:cubicBezTo>
                  <a:pt x="254427" y="3061049"/>
                  <a:pt x="275629" y="3001644"/>
                  <a:pt x="334995" y="2980429"/>
                </a:cubicBezTo>
                <a:cubicBezTo>
                  <a:pt x="347716" y="2967699"/>
                  <a:pt x="356197" y="2954970"/>
                  <a:pt x="368919" y="2942240"/>
                </a:cubicBezTo>
                <a:cubicBezTo>
                  <a:pt x="385880" y="2912538"/>
                  <a:pt x="407083" y="2878593"/>
                  <a:pt x="424044" y="2844648"/>
                </a:cubicBezTo>
                <a:cubicBezTo>
                  <a:pt x="419804" y="2819189"/>
                  <a:pt x="436766" y="2781000"/>
                  <a:pt x="390121" y="2776757"/>
                </a:cubicBezTo>
                <a:cubicBezTo>
                  <a:pt x="377399" y="2785244"/>
                  <a:pt x="368919" y="2793730"/>
                  <a:pt x="356197" y="2802216"/>
                </a:cubicBezTo>
                <a:cubicBezTo>
                  <a:pt x="343476" y="2810702"/>
                  <a:pt x="326514" y="2819189"/>
                  <a:pt x="313793" y="2802216"/>
                </a:cubicBezTo>
                <a:cubicBezTo>
                  <a:pt x="296831" y="2785244"/>
                  <a:pt x="318033" y="2772514"/>
                  <a:pt x="326514" y="2764028"/>
                </a:cubicBezTo>
                <a:cubicBezTo>
                  <a:pt x="347716" y="2742812"/>
                  <a:pt x="368919" y="2725840"/>
                  <a:pt x="390121" y="2708867"/>
                </a:cubicBezTo>
                <a:cubicBezTo>
                  <a:pt x="402842" y="2700380"/>
                  <a:pt x="411323" y="2687651"/>
                  <a:pt x="424044" y="2674921"/>
                </a:cubicBezTo>
                <a:cubicBezTo>
                  <a:pt x="449487" y="2649463"/>
                  <a:pt x="402842" y="2611274"/>
                  <a:pt x="441006" y="2590059"/>
                </a:cubicBezTo>
                <a:cubicBezTo>
                  <a:pt x="517334" y="2543384"/>
                  <a:pt x="525815" y="2445791"/>
                  <a:pt x="593662" y="2390630"/>
                </a:cubicBezTo>
                <a:cubicBezTo>
                  <a:pt x="606383" y="2377901"/>
                  <a:pt x="572460" y="2339712"/>
                  <a:pt x="542777" y="2339712"/>
                </a:cubicBezTo>
                <a:cubicBezTo>
                  <a:pt x="470689" y="2335469"/>
                  <a:pt x="483410" y="2310010"/>
                  <a:pt x="504613" y="2254849"/>
                </a:cubicBezTo>
                <a:cubicBezTo>
                  <a:pt x="534296" y="2186959"/>
                  <a:pt x="580941" y="2161500"/>
                  <a:pt x="644547" y="2144527"/>
                </a:cubicBezTo>
                <a:cubicBezTo>
                  <a:pt x="648788" y="2093609"/>
                  <a:pt x="614864" y="2097852"/>
                  <a:pt x="580941" y="2097852"/>
                </a:cubicBezTo>
                <a:cubicBezTo>
                  <a:pt x="580941" y="2102095"/>
                  <a:pt x="576700" y="2106339"/>
                  <a:pt x="576700" y="2106339"/>
                </a:cubicBezTo>
                <a:cubicBezTo>
                  <a:pt x="547017" y="2110582"/>
                  <a:pt x="525815" y="2161500"/>
                  <a:pt x="500372" y="2136041"/>
                </a:cubicBezTo>
                <a:cubicBezTo>
                  <a:pt x="470689" y="2106339"/>
                  <a:pt x="500372" y="2072393"/>
                  <a:pt x="525815" y="2046935"/>
                </a:cubicBezTo>
                <a:cubicBezTo>
                  <a:pt x="525815" y="2038448"/>
                  <a:pt x="525815" y="2029962"/>
                  <a:pt x="530056" y="2025719"/>
                </a:cubicBezTo>
                <a:cubicBezTo>
                  <a:pt x="525815" y="1979044"/>
                  <a:pt x="483410" y="2004503"/>
                  <a:pt x="453727" y="2008746"/>
                </a:cubicBezTo>
                <a:cubicBezTo>
                  <a:pt x="441006" y="1970558"/>
                  <a:pt x="483410" y="1962071"/>
                  <a:pt x="479170" y="1932369"/>
                </a:cubicBezTo>
                <a:cubicBezTo>
                  <a:pt x="441006" y="1915397"/>
                  <a:pt x="385880" y="1970558"/>
                  <a:pt x="368919" y="1919640"/>
                </a:cubicBezTo>
                <a:cubicBezTo>
                  <a:pt x="351957" y="1872965"/>
                  <a:pt x="419804" y="1864479"/>
                  <a:pt x="441006" y="1830534"/>
                </a:cubicBezTo>
                <a:cubicBezTo>
                  <a:pt x="470689" y="1788102"/>
                  <a:pt x="513094" y="1762643"/>
                  <a:pt x="559739" y="1749914"/>
                </a:cubicBezTo>
                <a:cubicBezTo>
                  <a:pt x="619105" y="1732941"/>
                  <a:pt x="619105" y="1682023"/>
                  <a:pt x="627586" y="1635348"/>
                </a:cubicBezTo>
                <a:cubicBezTo>
                  <a:pt x="631826" y="1618376"/>
                  <a:pt x="614864" y="1605646"/>
                  <a:pt x="593662" y="1618376"/>
                </a:cubicBezTo>
                <a:cubicBezTo>
                  <a:pt x="572460" y="1635348"/>
                  <a:pt x="555498" y="1652321"/>
                  <a:pt x="530056" y="1656564"/>
                </a:cubicBezTo>
                <a:cubicBezTo>
                  <a:pt x="521575" y="1686266"/>
                  <a:pt x="508853" y="1707482"/>
                  <a:pt x="479170" y="1703239"/>
                </a:cubicBezTo>
                <a:cubicBezTo>
                  <a:pt x="445247" y="1698996"/>
                  <a:pt x="462208" y="1669294"/>
                  <a:pt x="457968" y="1648078"/>
                </a:cubicBezTo>
                <a:cubicBezTo>
                  <a:pt x="457968" y="1597160"/>
                  <a:pt x="432525" y="1554728"/>
                  <a:pt x="407083" y="1516540"/>
                </a:cubicBezTo>
                <a:cubicBezTo>
                  <a:pt x="364678" y="1452893"/>
                  <a:pt x="364678" y="1406218"/>
                  <a:pt x="432525" y="1355300"/>
                </a:cubicBezTo>
                <a:cubicBezTo>
                  <a:pt x="453727" y="1338328"/>
                  <a:pt x="479170" y="1325598"/>
                  <a:pt x="491892" y="1300139"/>
                </a:cubicBezTo>
                <a:cubicBezTo>
                  <a:pt x="517334" y="1232249"/>
                  <a:pt x="547017" y="1164358"/>
                  <a:pt x="614864" y="1126170"/>
                </a:cubicBezTo>
                <a:cubicBezTo>
                  <a:pt x="665750" y="1096468"/>
                  <a:pt x="648788" y="1049793"/>
                  <a:pt x="640307" y="1011604"/>
                </a:cubicBezTo>
                <a:cubicBezTo>
                  <a:pt x="623345" y="952200"/>
                  <a:pt x="597903" y="897039"/>
                  <a:pt x="627586" y="833392"/>
                </a:cubicBezTo>
                <a:cubicBezTo>
                  <a:pt x="636067" y="816419"/>
                  <a:pt x="627586" y="786717"/>
                  <a:pt x="614864" y="769745"/>
                </a:cubicBezTo>
                <a:cubicBezTo>
                  <a:pt x="563979" y="689125"/>
                  <a:pt x="606383" y="633964"/>
                  <a:pt x="657269" y="578803"/>
                </a:cubicBezTo>
                <a:cubicBezTo>
                  <a:pt x="725116" y="506669"/>
                  <a:pt x="784482" y="417563"/>
                  <a:pt x="907455" y="481210"/>
                </a:cubicBezTo>
                <a:cubicBezTo>
                  <a:pt x="915936" y="485453"/>
                  <a:pt x="941378" y="481210"/>
                  <a:pt x="945619" y="472724"/>
                </a:cubicBezTo>
                <a:cubicBezTo>
                  <a:pt x="992264" y="400590"/>
                  <a:pt x="1068592" y="400590"/>
                  <a:pt x="1140679" y="400590"/>
                </a:cubicBezTo>
                <a:cubicBezTo>
                  <a:pt x="1166122" y="396347"/>
                  <a:pt x="1183083" y="379374"/>
                  <a:pt x="1200045" y="370888"/>
                </a:cubicBezTo>
                <a:cubicBezTo>
                  <a:pt x="1318778" y="294511"/>
                  <a:pt x="1429029" y="332700"/>
                  <a:pt x="1475674" y="468481"/>
                </a:cubicBezTo>
                <a:cubicBezTo>
                  <a:pt x="1581685" y="481210"/>
                  <a:pt x="1687696" y="468481"/>
                  <a:pt x="1789467" y="443022"/>
                </a:cubicBezTo>
                <a:cubicBezTo>
                  <a:pt x="1836111" y="434535"/>
                  <a:pt x="1874275" y="451508"/>
                  <a:pt x="1912439" y="464237"/>
                </a:cubicBezTo>
                <a:cubicBezTo>
                  <a:pt x="1929401" y="472724"/>
                  <a:pt x="1950603" y="476967"/>
                  <a:pt x="1929401" y="506669"/>
                </a:cubicBezTo>
                <a:cubicBezTo>
                  <a:pt x="1899718" y="557587"/>
                  <a:pt x="1925161" y="587289"/>
                  <a:pt x="1980286" y="591532"/>
                </a:cubicBezTo>
                <a:cubicBezTo>
                  <a:pt x="2056614" y="600018"/>
                  <a:pt x="2124462" y="633964"/>
                  <a:pt x="2205030" y="616991"/>
                </a:cubicBezTo>
                <a:cubicBezTo>
                  <a:pt x="2255915" y="604262"/>
                  <a:pt x="2234713" y="646693"/>
                  <a:pt x="2238953" y="672152"/>
                </a:cubicBezTo>
                <a:cubicBezTo>
                  <a:pt x="2238953" y="672152"/>
                  <a:pt x="2238953" y="676395"/>
                  <a:pt x="2238953" y="680638"/>
                </a:cubicBezTo>
                <a:cubicBezTo>
                  <a:pt x="2306801" y="659423"/>
                  <a:pt x="2332243" y="744286"/>
                  <a:pt x="2391609" y="740043"/>
                </a:cubicBezTo>
                <a:cubicBezTo>
                  <a:pt x="2417052" y="718827"/>
                  <a:pt x="2425533" y="689125"/>
                  <a:pt x="2425533" y="659423"/>
                </a:cubicBezTo>
                <a:cubicBezTo>
                  <a:pt x="2429773" y="629721"/>
                  <a:pt x="2438254" y="604262"/>
                  <a:pt x="2472178" y="608505"/>
                </a:cubicBezTo>
                <a:cubicBezTo>
                  <a:pt x="2497620" y="612748"/>
                  <a:pt x="2510342" y="638207"/>
                  <a:pt x="2506101" y="659423"/>
                </a:cubicBezTo>
                <a:cubicBezTo>
                  <a:pt x="2480659" y="740043"/>
                  <a:pt x="2535784" y="735799"/>
                  <a:pt x="2582429" y="740043"/>
                </a:cubicBezTo>
                <a:cubicBezTo>
                  <a:pt x="2616352" y="744286"/>
                  <a:pt x="2650276" y="752772"/>
                  <a:pt x="2684200" y="761258"/>
                </a:cubicBezTo>
                <a:cubicBezTo>
                  <a:pt x="2735085" y="773988"/>
                  <a:pt x="2781730" y="765502"/>
                  <a:pt x="2836855" y="752772"/>
                </a:cubicBezTo>
                <a:cubicBezTo>
                  <a:pt x="2938626" y="735799"/>
                  <a:pt x="3036156" y="701854"/>
                  <a:pt x="3142167" y="680638"/>
                </a:cubicBezTo>
                <a:cubicBezTo>
                  <a:pt x="3205774" y="667909"/>
                  <a:pt x="3265140" y="629721"/>
                  <a:pt x="3337228" y="629721"/>
                </a:cubicBezTo>
                <a:cubicBezTo>
                  <a:pt x="3349949" y="629721"/>
                  <a:pt x="3371151" y="621234"/>
                  <a:pt x="3383872" y="629721"/>
                </a:cubicBezTo>
                <a:cubicBezTo>
                  <a:pt x="3468681" y="680638"/>
                  <a:pt x="3557730" y="659423"/>
                  <a:pt x="3646780" y="655179"/>
                </a:cubicBezTo>
                <a:cubicBezTo>
                  <a:pt x="3667982" y="625477"/>
                  <a:pt x="3693425" y="595775"/>
                  <a:pt x="3697665" y="553344"/>
                </a:cubicBezTo>
                <a:cubicBezTo>
                  <a:pt x="3701905" y="510912"/>
                  <a:pt x="3727348" y="502426"/>
                  <a:pt x="3765512" y="502426"/>
                </a:cubicBezTo>
                <a:cubicBezTo>
                  <a:pt x="3795195" y="426049"/>
                  <a:pt x="3863042" y="379374"/>
                  <a:pt x="3918168" y="319970"/>
                </a:cubicBezTo>
                <a:cubicBezTo>
                  <a:pt x="3956332" y="281782"/>
                  <a:pt x="4015698" y="277539"/>
                  <a:pt x="4036900" y="307241"/>
                </a:cubicBezTo>
                <a:cubicBezTo>
                  <a:pt x="4058103" y="332700"/>
                  <a:pt x="4070824" y="396347"/>
                  <a:pt x="4028419" y="434535"/>
                </a:cubicBezTo>
                <a:cubicBezTo>
                  <a:pt x="3990255" y="468481"/>
                  <a:pt x="3952092" y="502426"/>
                  <a:pt x="3918168" y="536371"/>
                </a:cubicBezTo>
                <a:cubicBezTo>
                  <a:pt x="3909687" y="540614"/>
                  <a:pt x="3905447" y="544857"/>
                  <a:pt x="3901206" y="553344"/>
                </a:cubicBezTo>
                <a:cubicBezTo>
                  <a:pt x="3901206" y="574560"/>
                  <a:pt x="3909687" y="595775"/>
                  <a:pt x="3935130" y="604262"/>
                </a:cubicBezTo>
                <a:cubicBezTo>
                  <a:pt x="3998736" y="515155"/>
                  <a:pt x="4108988" y="536371"/>
                  <a:pt x="4193797" y="493940"/>
                </a:cubicBezTo>
                <a:cubicBezTo>
                  <a:pt x="4223480" y="476967"/>
                  <a:pt x="4261644" y="464237"/>
                  <a:pt x="4291327" y="451508"/>
                </a:cubicBezTo>
                <a:cubicBezTo>
                  <a:pt x="4342212" y="417563"/>
                  <a:pt x="4363414" y="375131"/>
                  <a:pt x="4363414" y="311484"/>
                </a:cubicBezTo>
                <a:cubicBezTo>
                  <a:pt x="4367655" y="239350"/>
                  <a:pt x="4376136" y="154487"/>
                  <a:pt x="4465185" y="124785"/>
                </a:cubicBezTo>
                <a:cubicBezTo>
                  <a:pt x="4469425" y="120542"/>
                  <a:pt x="4473666" y="116299"/>
                  <a:pt x="4477906" y="112056"/>
                </a:cubicBezTo>
                <a:cubicBezTo>
                  <a:pt x="4503349" y="-36455"/>
                  <a:pt x="4647524" y="14463"/>
                  <a:pt x="4681448" y="44165"/>
                </a:cubicBezTo>
                <a:cubicBezTo>
                  <a:pt x="4749295" y="99326"/>
                  <a:pt x="4791699" y="99326"/>
                  <a:pt x="4855306" y="61138"/>
                </a:cubicBezTo>
                <a:cubicBezTo>
                  <a:pt x="4859546" y="56895"/>
                  <a:pt x="4868027" y="61138"/>
                  <a:pt x="4872267" y="61138"/>
                </a:cubicBezTo>
                <a:cubicBezTo>
                  <a:pt x="4935874" y="162973"/>
                  <a:pt x="5058847" y="90840"/>
                  <a:pt x="5143656" y="150244"/>
                </a:cubicBezTo>
                <a:cubicBezTo>
                  <a:pt x="5169098" y="171460"/>
                  <a:pt x="5219984" y="150244"/>
                  <a:pt x="5249667" y="124785"/>
                </a:cubicBezTo>
                <a:cubicBezTo>
                  <a:pt x="5270869" y="107812"/>
                  <a:pt x="5292071" y="86597"/>
                  <a:pt x="5334476" y="103569"/>
                </a:cubicBezTo>
                <a:cubicBezTo>
                  <a:pt x="5296312" y="129028"/>
                  <a:pt x="5262388" y="158730"/>
                  <a:pt x="5275109" y="209648"/>
                </a:cubicBezTo>
                <a:cubicBezTo>
                  <a:pt x="5283590" y="230864"/>
                  <a:pt x="5296312" y="247836"/>
                  <a:pt x="5317514" y="243593"/>
                </a:cubicBezTo>
                <a:cubicBezTo>
                  <a:pt x="5359918" y="243593"/>
                  <a:pt x="5359918" y="205405"/>
                  <a:pt x="5376880" y="179946"/>
                </a:cubicBezTo>
                <a:cubicBezTo>
                  <a:pt x="5381120" y="116299"/>
                  <a:pt x="5419284" y="65381"/>
                  <a:pt x="5436246" y="1734"/>
                </a:cubicBezTo>
                <a:cubicBezTo>
                  <a:pt x="5470170" y="27192"/>
                  <a:pt x="5465929" y="61138"/>
                  <a:pt x="5457448" y="86597"/>
                </a:cubicBezTo>
                <a:cubicBezTo>
                  <a:pt x="5440487" y="129028"/>
                  <a:pt x="5470170" y="129028"/>
                  <a:pt x="5495612" y="129028"/>
                </a:cubicBezTo>
                <a:cubicBezTo>
                  <a:pt x="5504093" y="116299"/>
                  <a:pt x="5516815" y="103569"/>
                  <a:pt x="5529536" y="95083"/>
                </a:cubicBezTo>
                <a:cubicBezTo>
                  <a:pt x="5529536" y="69624"/>
                  <a:pt x="5546498" y="56895"/>
                  <a:pt x="5559219" y="35679"/>
                </a:cubicBezTo>
                <a:cubicBezTo>
                  <a:pt x="5574060" y="16585"/>
                  <a:pt x="5587842" y="1734"/>
                  <a:pt x="5600563" y="142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l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755046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effectLst/>
              </a:rPr>
              <a:t>未经原作者允许不得转载本PPT，否则将视为侵权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/>
          <p:cNvSpPr/>
          <p:nvPr userDrawn="1"/>
        </p:nvSpPr>
        <p:spPr>
          <a:xfrm>
            <a:off x="5111947" y="0"/>
            <a:ext cx="7080053" cy="6422903"/>
          </a:xfrm>
          <a:custGeom>
            <a:avLst/>
            <a:gdLst>
              <a:gd name="connsiteX0" fmla="*/ 1773859 w 6857025"/>
              <a:gd name="connsiteY0" fmla="*/ 0 h 6311630"/>
              <a:gd name="connsiteX1" fmla="*/ 6857025 w 6857025"/>
              <a:gd name="connsiteY1" fmla="*/ 0 h 6311630"/>
              <a:gd name="connsiteX2" fmla="*/ 6857025 w 6857025"/>
              <a:gd name="connsiteY2" fmla="*/ 6199875 h 6311630"/>
              <a:gd name="connsiteX3" fmla="*/ 6745850 w 6857025"/>
              <a:gd name="connsiteY3" fmla="*/ 6243657 h 6311630"/>
              <a:gd name="connsiteX4" fmla="*/ 6209324 w 6857025"/>
              <a:gd name="connsiteY4" fmla="*/ 6286500 h 6311630"/>
              <a:gd name="connsiteX5" fmla="*/ 4590074 w 6857025"/>
              <a:gd name="connsiteY5" fmla="*/ 4933950 h 6311630"/>
              <a:gd name="connsiteX6" fmla="*/ 1732574 w 6857025"/>
              <a:gd name="connsiteY6" fmla="*/ 4953000 h 6311630"/>
              <a:gd name="connsiteX7" fmla="*/ 1313474 w 6857025"/>
              <a:gd name="connsiteY7" fmla="*/ 3028950 h 6311630"/>
              <a:gd name="connsiteX8" fmla="*/ 208574 w 6857025"/>
              <a:gd name="connsiteY8" fmla="*/ 2305050 h 6311630"/>
              <a:gd name="connsiteX9" fmla="*/ 189524 w 6857025"/>
              <a:gd name="connsiteY9" fmla="*/ 1162050 h 6311630"/>
              <a:gd name="connsiteX10" fmla="*/ 1580174 w 6857025"/>
              <a:gd name="connsiteY10" fmla="*/ 209550 h 6311630"/>
              <a:gd name="connsiteX11" fmla="*/ 1773651 w 6857025"/>
              <a:gd name="connsiteY11" fmla="*/ 298 h 6311630"/>
              <a:gd name="connsiteX0-1" fmla="*/ 1773859 w 6857025"/>
              <a:gd name="connsiteY0-2" fmla="*/ 0 h 6311630"/>
              <a:gd name="connsiteX1-3" fmla="*/ 6857025 w 6857025"/>
              <a:gd name="connsiteY1-4" fmla="*/ 0 h 6311630"/>
              <a:gd name="connsiteX2-5" fmla="*/ 6857025 w 6857025"/>
              <a:gd name="connsiteY2-6" fmla="*/ 6199875 h 6311630"/>
              <a:gd name="connsiteX3-7" fmla="*/ 6745850 w 6857025"/>
              <a:gd name="connsiteY3-8" fmla="*/ 6243657 h 6311630"/>
              <a:gd name="connsiteX4-9" fmla="*/ 6209324 w 6857025"/>
              <a:gd name="connsiteY4-10" fmla="*/ 6286500 h 6311630"/>
              <a:gd name="connsiteX5-11" fmla="*/ 4590074 w 6857025"/>
              <a:gd name="connsiteY5-12" fmla="*/ 4933950 h 6311630"/>
              <a:gd name="connsiteX6-13" fmla="*/ 1542074 w 6857025"/>
              <a:gd name="connsiteY6-14" fmla="*/ 5162550 h 6311630"/>
              <a:gd name="connsiteX7-15" fmla="*/ 1313474 w 6857025"/>
              <a:gd name="connsiteY7-16" fmla="*/ 3028950 h 6311630"/>
              <a:gd name="connsiteX8-17" fmla="*/ 208574 w 6857025"/>
              <a:gd name="connsiteY8-18" fmla="*/ 2305050 h 6311630"/>
              <a:gd name="connsiteX9-19" fmla="*/ 189524 w 6857025"/>
              <a:gd name="connsiteY9-20" fmla="*/ 1162050 h 6311630"/>
              <a:gd name="connsiteX10-21" fmla="*/ 1580174 w 6857025"/>
              <a:gd name="connsiteY10-22" fmla="*/ 209550 h 6311630"/>
              <a:gd name="connsiteX11-23" fmla="*/ 1773651 w 6857025"/>
              <a:gd name="connsiteY11-24" fmla="*/ 298 h 6311630"/>
              <a:gd name="connsiteX12" fmla="*/ 1773859 w 6857025"/>
              <a:gd name="connsiteY12" fmla="*/ 0 h 6311630"/>
              <a:gd name="connsiteX0-25" fmla="*/ 1919327 w 7002493"/>
              <a:gd name="connsiteY0-26" fmla="*/ 0 h 6311630"/>
              <a:gd name="connsiteX1-27" fmla="*/ 7002493 w 7002493"/>
              <a:gd name="connsiteY1-28" fmla="*/ 0 h 6311630"/>
              <a:gd name="connsiteX2-29" fmla="*/ 7002493 w 7002493"/>
              <a:gd name="connsiteY2-30" fmla="*/ 6199875 h 6311630"/>
              <a:gd name="connsiteX3-31" fmla="*/ 6891318 w 7002493"/>
              <a:gd name="connsiteY3-32" fmla="*/ 6243657 h 6311630"/>
              <a:gd name="connsiteX4-33" fmla="*/ 6354792 w 7002493"/>
              <a:gd name="connsiteY4-34" fmla="*/ 6286500 h 6311630"/>
              <a:gd name="connsiteX5-35" fmla="*/ 4735542 w 7002493"/>
              <a:gd name="connsiteY5-36" fmla="*/ 4933950 h 6311630"/>
              <a:gd name="connsiteX6-37" fmla="*/ 1687542 w 7002493"/>
              <a:gd name="connsiteY6-38" fmla="*/ 5162550 h 6311630"/>
              <a:gd name="connsiteX7-39" fmla="*/ 1458942 w 7002493"/>
              <a:gd name="connsiteY7-40" fmla="*/ 3028950 h 6311630"/>
              <a:gd name="connsiteX8-41" fmla="*/ 354042 w 7002493"/>
              <a:gd name="connsiteY8-42" fmla="*/ 2305050 h 6311630"/>
              <a:gd name="connsiteX9-43" fmla="*/ 87342 w 7002493"/>
              <a:gd name="connsiteY9-44" fmla="*/ 1143000 h 6311630"/>
              <a:gd name="connsiteX10-45" fmla="*/ 1725642 w 7002493"/>
              <a:gd name="connsiteY10-46" fmla="*/ 209550 h 6311630"/>
              <a:gd name="connsiteX11-47" fmla="*/ 1919119 w 7002493"/>
              <a:gd name="connsiteY11-48" fmla="*/ 298 h 6311630"/>
              <a:gd name="connsiteX12-49" fmla="*/ 1919327 w 7002493"/>
              <a:gd name="connsiteY12-50" fmla="*/ 0 h 6311630"/>
              <a:gd name="connsiteX0-51" fmla="*/ 1977511 w 7060677"/>
              <a:gd name="connsiteY0-52" fmla="*/ 0 h 6311630"/>
              <a:gd name="connsiteX1-53" fmla="*/ 7060677 w 7060677"/>
              <a:gd name="connsiteY1-54" fmla="*/ 0 h 6311630"/>
              <a:gd name="connsiteX2-55" fmla="*/ 7060677 w 7060677"/>
              <a:gd name="connsiteY2-56" fmla="*/ 6199875 h 6311630"/>
              <a:gd name="connsiteX3-57" fmla="*/ 6949502 w 7060677"/>
              <a:gd name="connsiteY3-58" fmla="*/ 6243657 h 6311630"/>
              <a:gd name="connsiteX4-59" fmla="*/ 6412976 w 7060677"/>
              <a:gd name="connsiteY4-60" fmla="*/ 6286500 h 6311630"/>
              <a:gd name="connsiteX5-61" fmla="*/ 4793726 w 7060677"/>
              <a:gd name="connsiteY5-62" fmla="*/ 4933950 h 6311630"/>
              <a:gd name="connsiteX6-63" fmla="*/ 1745726 w 7060677"/>
              <a:gd name="connsiteY6-64" fmla="*/ 5162550 h 6311630"/>
              <a:gd name="connsiteX7-65" fmla="*/ 1517126 w 7060677"/>
              <a:gd name="connsiteY7-66" fmla="*/ 3028950 h 6311630"/>
              <a:gd name="connsiteX8-67" fmla="*/ 202676 w 7060677"/>
              <a:gd name="connsiteY8-68" fmla="*/ 2362200 h 6311630"/>
              <a:gd name="connsiteX9-69" fmla="*/ 145526 w 7060677"/>
              <a:gd name="connsiteY9-70" fmla="*/ 1143000 h 6311630"/>
              <a:gd name="connsiteX10-71" fmla="*/ 1783826 w 7060677"/>
              <a:gd name="connsiteY10-72" fmla="*/ 209550 h 6311630"/>
              <a:gd name="connsiteX11-73" fmla="*/ 1977303 w 7060677"/>
              <a:gd name="connsiteY11-74" fmla="*/ 298 h 6311630"/>
              <a:gd name="connsiteX12-75" fmla="*/ 1977511 w 7060677"/>
              <a:gd name="connsiteY12-76" fmla="*/ 0 h 6311630"/>
              <a:gd name="connsiteX0-77" fmla="*/ 1977511 w 7060677"/>
              <a:gd name="connsiteY0-78" fmla="*/ 0 h 6311630"/>
              <a:gd name="connsiteX1-79" fmla="*/ 7060677 w 7060677"/>
              <a:gd name="connsiteY1-80" fmla="*/ 0 h 6311630"/>
              <a:gd name="connsiteX2-81" fmla="*/ 7060677 w 7060677"/>
              <a:gd name="connsiteY2-82" fmla="*/ 6199875 h 6311630"/>
              <a:gd name="connsiteX3-83" fmla="*/ 6949502 w 7060677"/>
              <a:gd name="connsiteY3-84" fmla="*/ 6243657 h 6311630"/>
              <a:gd name="connsiteX4-85" fmla="*/ 6412976 w 7060677"/>
              <a:gd name="connsiteY4-86" fmla="*/ 6286500 h 6311630"/>
              <a:gd name="connsiteX5-87" fmla="*/ 4793726 w 7060677"/>
              <a:gd name="connsiteY5-88" fmla="*/ 4933950 h 6311630"/>
              <a:gd name="connsiteX6-89" fmla="*/ 1745726 w 7060677"/>
              <a:gd name="connsiteY6-90" fmla="*/ 5162550 h 6311630"/>
              <a:gd name="connsiteX7-91" fmla="*/ 1517126 w 7060677"/>
              <a:gd name="connsiteY7-92" fmla="*/ 3028950 h 6311630"/>
              <a:gd name="connsiteX8-93" fmla="*/ 202676 w 7060677"/>
              <a:gd name="connsiteY8-94" fmla="*/ 2286000 h 6311630"/>
              <a:gd name="connsiteX9-95" fmla="*/ 145526 w 7060677"/>
              <a:gd name="connsiteY9-96" fmla="*/ 1143000 h 6311630"/>
              <a:gd name="connsiteX10-97" fmla="*/ 1783826 w 7060677"/>
              <a:gd name="connsiteY10-98" fmla="*/ 209550 h 6311630"/>
              <a:gd name="connsiteX11-99" fmla="*/ 1977303 w 7060677"/>
              <a:gd name="connsiteY11-100" fmla="*/ 298 h 6311630"/>
              <a:gd name="connsiteX12-101" fmla="*/ 1977511 w 7060677"/>
              <a:gd name="connsiteY12-102" fmla="*/ 0 h 6311630"/>
              <a:gd name="connsiteX0-103" fmla="*/ 1996887 w 7080053"/>
              <a:gd name="connsiteY0-104" fmla="*/ 0 h 6311630"/>
              <a:gd name="connsiteX1-105" fmla="*/ 7080053 w 7080053"/>
              <a:gd name="connsiteY1-106" fmla="*/ 0 h 6311630"/>
              <a:gd name="connsiteX2-107" fmla="*/ 7080053 w 7080053"/>
              <a:gd name="connsiteY2-108" fmla="*/ 6199875 h 6311630"/>
              <a:gd name="connsiteX3-109" fmla="*/ 6968878 w 7080053"/>
              <a:gd name="connsiteY3-110" fmla="*/ 6243657 h 6311630"/>
              <a:gd name="connsiteX4-111" fmla="*/ 6432352 w 7080053"/>
              <a:gd name="connsiteY4-112" fmla="*/ 6286500 h 6311630"/>
              <a:gd name="connsiteX5-113" fmla="*/ 4813102 w 7080053"/>
              <a:gd name="connsiteY5-114" fmla="*/ 4933950 h 6311630"/>
              <a:gd name="connsiteX6-115" fmla="*/ 1765102 w 7080053"/>
              <a:gd name="connsiteY6-116" fmla="*/ 5162550 h 6311630"/>
              <a:gd name="connsiteX7-117" fmla="*/ 1536502 w 7080053"/>
              <a:gd name="connsiteY7-118" fmla="*/ 3028950 h 6311630"/>
              <a:gd name="connsiteX8-119" fmla="*/ 222052 w 7080053"/>
              <a:gd name="connsiteY8-120" fmla="*/ 2286000 h 6311630"/>
              <a:gd name="connsiteX9-121" fmla="*/ 164902 w 7080053"/>
              <a:gd name="connsiteY9-122" fmla="*/ 1143000 h 6311630"/>
              <a:gd name="connsiteX10-123" fmla="*/ 1803202 w 7080053"/>
              <a:gd name="connsiteY10-124" fmla="*/ 209550 h 6311630"/>
              <a:gd name="connsiteX11-125" fmla="*/ 1996679 w 7080053"/>
              <a:gd name="connsiteY11-126" fmla="*/ 298 h 6311630"/>
              <a:gd name="connsiteX12-127" fmla="*/ 1996887 w 7080053"/>
              <a:gd name="connsiteY12-128" fmla="*/ 0 h 6311630"/>
              <a:gd name="connsiteX0-129" fmla="*/ 1996887 w 7080053"/>
              <a:gd name="connsiteY0-130" fmla="*/ 0 h 6399197"/>
              <a:gd name="connsiteX1-131" fmla="*/ 7080053 w 7080053"/>
              <a:gd name="connsiteY1-132" fmla="*/ 0 h 6399197"/>
              <a:gd name="connsiteX2-133" fmla="*/ 7080053 w 7080053"/>
              <a:gd name="connsiteY2-134" fmla="*/ 6199875 h 6399197"/>
              <a:gd name="connsiteX3-135" fmla="*/ 6968878 w 7080053"/>
              <a:gd name="connsiteY3-136" fmla="*/ 6243657 h 6399197"/>
              <a:gd name="connsiteX4-137" fmla="*/ 6267252 w 7080053"/>
              <a:gd name="connsiteY4-138" fmla="*/ 6388100 h 6399197"/>
              <a:gd name="connsiteX5-139" fmla="*/ 4813102 w 7080053"/>
              <a:gd name="connsiteY5-140" fmla="*/ 4933950 h 6399197"/>
              <a:gd name="connsiteX6-141" fmla="*/ 1765102 w 7080053"/>
              <a:gd name="connsiteY6-142" fmla="*/ 5162550 h 6399197"/>
              <a:gd name="connsiteX7-143" fmla="*/ 1536502 w 7080053"/>
              <a:gd name="connsiteY7-144" fmla="*/ 3028950 h 6399197"/>
              <a:gd name="connsiteX8-145" fmla="*/ 222052 w 7080053"/>
              <a:gd name="connsiteY8-146" fmla="*/ 2286000 h 6399197"/>
              <a:gd name="connsiteX9-147" fmla="*/ 164902 w 7080053"/>
              <a:gd name="connsiteY9-148" fmla="*/ 1143000 h 6399197"/>
              <a:gd name="connsiteX10-149" fmla="*/ 1803202 w 7080053"/>
              <a:gd name="connsiteY10-150" fmla="*/ 209550 h 6399197"/>
              <a:gd name="connsiteX11-151" fmla="*/ 1996679 w 7080053"/>
              <a:gd name="connsiteY11-152" fmla="*/ 298 h 6399197"/>
              <a:gd name="connsiteX12-153" fmla="*/ 1996887 w 7080053"/>
              <a:gd name="connsiteY12-154" fmla="*/ 0 h 6399197"/>
              <a:gd name="connsiteX0-155" fmla="*/ 1996887 w 7080053"/>
              <a:gd name="connsiteY0-156" fmla="*/ 0 h 6422903"/>
              <a:gd name="connsiteX1-157" fmla="*/ 7080053 w 7080053"/>
              <a:gd name="connsiteY1-158" fmla="*/ 0 h 6422903"/>
              <a:gd name="connsiteX2-159" fmla="*/ 7080053 w 7080053"/>
              <a:gd name="connsiteY2-160" fmla="*/ 6199875 h 6422903"/>
              <a:gd name="connsiteX3-161" fmla="*/ 6968878 w 7080053"/>
              <a:gd name="connsiteY3-162" fmla="*/ 6243657 h 6422903"/>
              <a:gd name="connsiteX4-163" fmla="*/ 6267252 w 7080053"/>
              <a:gd name="connsiteY4-164" fmla="*/ 6388100 h 6422903"/>
              <a:gd name="connsiteX5-165" fmla="*/ 4813102 w 7080053"/>
              <a:gd name="connsiteY5-166" fmla="*/ 4933950 h 6422903"/>
              <a:gd name="connsiteX6-167" fmla="*/ 1765102 w 7080053"/>
              <a:gd name="connsiteY6-168" fmla="*/ 5162550 h 6422903"/>
              <a:gd name="connsiteX7-169" fmla="*/ 1536502 w 7080053"/>
              <a:gd name="connsiteY7-170" fmla="*/ 3028950 h 6422903"/>
              <a:gd name="connsiteX8-171" fmla="*/ 222052 w 7080053"/>
              <a:gd name="connsiteY8-172" fmla="*/ 2286000 h 6422903"/>
              <a:gd name="connsiteX9-173" fmla="*/ 164902 w 7080053"/>
              <a:gd name="connsiteY9-174" fmla="*/ 1143000 h 6422903"/>
              <a:gd name="connsiteX10-175" fmla="*/ 1803202 w 7080053"/>
              <a:gd name="connsiteY10-176" fmla="*/ 209550 h 6422903"/>
              <a:gd name="connsiteX11-177" fmla="*/ 1996679 w 7080053"/>
              <a:gd name="connsiteY11-178" fmla="*/ 298 h 6422903"/>
              <a:gd name="connsiteX12-179" fmla="*/ 1996887 w 7080053"/>
              <a:gd name="connsiteY12-180" fmla="*/ 0 h 64229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49" y="connsiteY12-50"/>
              </a:cxn>
            </a:cxnLst>
            <a:rect l="l" t="t" r="r" b="b"/>
            <a:pathLst>
              <a:path w="7080053" h="6422903">
                <a:moveTo>
                  <a:pt x="1996887" y="0"/>
                </a:moveTo>
                <a:lnTo>
                  <a:pt x="7080053" y="0"/>
                </a:lnTo>
                <a:lnTo>
                  <a:pt x="7080053" y="6199875"/>
                </a:lnTo>
                <a:lnTo>
                  <a:pt x="6968878" y="6243657"/>
                </a:lnTo>
                <a:cubicBezTo>
                  <a:pt x="6782559" y="6306522"/>
                  <a:pt x="6552605" y="6501607"/>
                  <a:pt x="6267252" y="6388100"/>
                </a:cubicBezTo>
                <a:cubicBezTo>
                  <a:pt x="5796998" y="6201044"/>
                  <a:pt x="5563460" y="5138208"/>
                  <a:pt x="4813102" y="4933950"/>
                </a:cubicBezTo>
                <a:cubicBezTo>
                  <a:pt x="4062744" y="4729692"/>
                  <a:pt x="2311202" y="5480050"/>
                  <a:pt x="1765102" y="5162550"/>
                </a:cubicBezTo>
                <a:cubicBezTo>
                  <a:pt x="1219002" y="4845050"/>
                  <a:pt x="1793677" y="3508375"/>
                  <a:pt x="1536502" y="3028950"/>
                </a:cubicBezTo>
                <a:cubicBezTo>
                  <a:pt x="1279327" y="2549525"/>
                  <a:pt x="507802" y="2657475"/>
                  <a:pt x="222052" y="2286000"/>
                </a:cubicBezTo>
                <a:cubicBezTo>
                  <a:pt x="-63698" y="1914525"/>
                  <a:pt x="-63698" y="1492250"/>
                  <a:pt x="164902" y="1143000"/>
                </a:cubicBezTo>
                <a:cubicBezTo>
                  <a:pt x="393502" y="793750"/>
                  <a:pt x="1488877" y="495300"/>
                  <a:pt x="1803202" y="209550"/>
                </a:cubicBezTo>
                <a:cubicBezTo>
                  <a:pt x="1881784" y="138113"/>
                  <a:pt x="1944688" y="68263"/>
                  <a:pt x="1996679" y="298"/>
                </a:cubicBezTo>
                <a:lnTo>
                  <a:pt x="1996887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34974" y="0"/>
            <a:ext cx="6857026" cy="6311630"/>
          </a:xfrm>
          <a:custGeom>
            <a:avLst/>
            <a:gdLst>
              <a:gd name="connsiteX0" fmla="*/ 1773860 w 6857026"/>
              <a:gd name="connsiteY0" fmla="*/ 0 h 6311630"/>
              <a:gd name="connsiteX1" fmla="*/ 6857026 w 6857026"/>
              <a:gd name="connsiteY1" fmla="*/ 0 h 6311630"/>
              <a:gd name="connsiteX2" fmla="*/ 6857026 w 6857026"/>
              <a:gd name="connsiteY2" fmla="*/ 6199875 h 6311630"/>
              <a:gd name="connsiteX3" fmla="*/ 6745851 w 6857026"/>
              <a:gd name="connsiteY3" fmla="*/ 6243657 h 6311630"/>
              <a:gd name="connsiteX4" fmla="*/ 6209325 w 6857026"/>
              <a:gd name="connsiteY4" fmla="*/ 6286500 h 6311630"/>
              <a:gd name="connsiteX5" fmla="*/ 4590075 w 6857026"/>
              <a:gd name="connsiteY5" fmla="*/ 4933950 h 6311630"/>
              <a:gd name="connsiteX6" fmla="*/ 1732575 w 6857026"/>
              <a:gd name="connsiteY6" fmla="*/ 4953000 h 6311630"/>
              <a:gd name="connsiteX7" fmla="*/ 1313475 w 6857026"/>
              <a:gd name="connsiteY7" fmla="*/ 3028950 h 6311630"/>
              <a:gd name="connsiteX8" fmla="*/ 208575 w 6857026"/>
              <a:gd name="connsiteY8" fmla="*/ 2305050 h 6311630"/>
              <a:gd name="connsiteX9" fmla="*/ 189525 w 6857026"/>
              <a:gd name="connsiteY9" fmla="*/ 1162050 h 6311630"/>
              <a:gd name="connsiteX10" fmla="*/ 1580175 w 6857026"/>
              <a:gd name="connsiteY10" fmla="*/ 209550 h 6311630"/>
              <a:gd name="connsiteX11" fmla="*/ 1773652 w 6857026"/>
              <a:gd name="connsiteY11" fmla="*/ 298 h 63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7026" h="6311630">
                <a:moveTo>
                  <a:pt x="1773860" y="0"/>
                </a:moveTo>
                <a:lnTo>
                  <a:pt x="6857026" y="0"/>
                </a:lnTo>
                <a:lnTo>
                  <a:pt x="6857026" y="6199875"/>
                </a:lnTo>
                <a:lnTo>
                  <a:pt x="6745851" y="6243657"/>
                </a:lnTo>
                <a:cubicBezTo>
                  <a:pt x="6559532" y="6306522"/>
                  <a:pt x="6367678" y="6336507"/>
                  <a:pt x="6209325" y="6286500"/>
                </a:cubicBezTo>
                <a:cubicBezTo>
                  <a:pt x="5726725" y="6134100"/>
                  <a:pt x="5336200" y="5156200"/>
                  <a:pt x="4590075" y="4933950"/>
                </a:cubicBezTo>
                <a:cubicBezTo>
                  <a:pt x="3843950" y="4711700"/>
                  <a:pt x="2278675" y="5270500"/>
                  <a:pt x="1732575" y="4953000"/>
                </a:cubicBezTo>
                <a:cubicBezTo>
                  <a:pt x="1186475" y="4635500"/>
                  <a:pt x="1567475" y="3470275"/>
                  <a:pt x="1313475" y="3028950"/>
                </a:cubicBezTo>
                <a:cubicBezTo>
                  <a:pt x="1059475" y="2587625"/>
                  <a:pt x="510200" y="2711450"/>
                  <a:pt x="208575" y="2305050"/>
                </a:cubicBezTo>
                <a:cubicBezTo>
                  <a:pt x="-93050" y="1898650"/>
                  <a:pt x="-39075" y="1511300"/>
                  <a:pt x="189525" y="1162050"/>
                </a:cubicBezTo>
                <a:cubicBezTo>
                  <a:pt x="418125" y="812800"/>
                  <a:pt x="1265850" y="495300"/>
                  <a:pt x="1580175" y="209550"/>
                </a:cubicBezTo>
                <a:cubicBezTo>
                  <a:pt x="1658757" y="138113"/>
                  <a:pt x="1721661" y="68263"/>
                  <a:pt x="1773652" y="298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944914" y="1629122"/>
            <a:ext cx="8302172" cy="3599758"/>
            <a:chOff x="2380330" y="1817915"/>
            <a:chExt cx="7431340" cy="3222172"/>
          </a:xfrm>
          <a:gradFill flip="none" rotWithShape="1">
            <a:gsLst>
              <a:gs pos="0">
                <a:schemeClr val="bg1">
                  <a:alpha val="8000"/>
                </a:schemeClr>
              </a:gs>
              <a:gs pos="74000">
                <a:schemeClr val="bg1">
                  <a:alpha val="0"/>
                </a:schemeClr>
              </a:gs>
            </a:gsLst>
            <a:lin ang="5400000" scaled="1"/>
            <a:tileRect/>
          </a:gradFill>
        </p:grpSpPr>
        <p:sp>
          <p:nvSpPr>
            <p:cNvPr id="4" name="Freeform: Shape 3"/>
            <p:cNvSpPr/>
            <p:nvPr/>
          </p:nvSpPr>
          <p:spPr>
            <a:xfrm>
              <a:off x="4484914" y="1817915"/>
              <a:ext cx="3222172" cy="3222172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7946582" y="2496457"/>
              <a:ext cx="1865088" cy="1865088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2380330" y="2496457"/>
              <a:ext cx="1865088" cy="1865088"/>
            </a:xfrm>
            <a:custGeom>
              <a:avLst/>
              <a:gdLst>
                <a:gd name="connsiteX0" fmla="*/ 1961310 w 3922620"/>
                <a:gd name="connsiteY0" fmla="*/ 895129 h 3922620"/>
                <a:gd name="connsiteX1" fmla="*/ 895129 w 3922620"/>
                <a:gd name="connsiteY1" fmla="*/ 1961310 h 3922620"/>
                <a:gd name="connsiteX2" fmla="*/ 1961310 w 3922620"/>
                <a:gd name="connsiteY2" fmla="*/ 3027491 h 3922620"/>
                <a:gd name="connsiteX3" fmla="*/ 3027491 w 3922620"/>
                <a:gd name="connsiteY3" fmla="*/ 1961310 h 3922620"/>
                <a:gd name="connsiteX4" fmla="*/ 1961310 w 3922620"/>
                <a:gd name="connsiteY4" fmla="*/ 895129 h 3922620"/>
                <a:gd name="connsiteX5" fmla="*/ 1961310 w 3922620"/>
                <a:gd name="connsiteY5" fmla="*/ 0 h 3922620"/>
                <a:gd name="connsiteX6" fmla="*/ 3922620 w 3922620"/>
                <a:gd name="connsiteY6" fmla="*/ 1961310 h 3922620"/>
                <a:gd name="connsiteX7" fmla="*/ 1961310 w 3922620"/>
                <a:gd name="connsiteY7" fmla="*/ 3922620 h 3922620"/>
                <a:gd name="connsiteX8" fmla="*/ 0 w 3922620"/>
                <a:gd name="connsiteY8" fmla="*/ 1961310 h 3922620"/>
                <a:gd name="connsiteX9" fmla="*/ 1961310 w 3922620"/>
                <a:gd name="connsiteY9" fmla="*/ 0 h 39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2620" h="3922620">
                  <a:moveTo>
                    <a:pt x="1961310" y="895129"/>
                  </a:moveTo>
                  <a:cubicBezTo>
                    <a:pt x="1372474" y="895129"/>
                    <a:pt x="895129" y="1372474"/>
                    <a:pt x="895129" y="1961310"/>
                  </a:cubicBezTo>
                  <a:cubicBezTo>
                    <a:pt x="895129" y="2550146"/>
                    <a:pt x="1372474" y="3027491"/>
                    <a:pt x="1961310" y="3027491"/>
                  </a:cubicBezTo>
                  <a:cubicBezTo>
                    <a:pt x="2550146" y="3027491"/>
                    <a:pt x="3027491" y="2550146"/>
                    <a:pt x="3027491" y="1961310"/>
                  </a:cubicBezTo>
                  <a:cubicBezTo>
                    <a:pt x="3027491" y="1372474"/>
                    <a:pt x="2550146" y="895129"/>
                    <a:pt x="1961310" y="895129"/>
                  </a:cubicBezTo>
                  <a:close/>
                  <a:moveTo>
                    <a:pt x="1961310" y="0"/>
                  </a:moveTo>
                  <a:cubicBezTo>
                    <a:pt x="3044512" y="0"/>
                    <a:pt x="3922620" y="878108"/>
                    <a:pt x="3922620" y="1961310"/>
                  </a:cubicBezTo>
                  <a:cubicBezTo>
                    <a:pt x="3922620" y="3044512"/>
                    <a:pt x="3044512" y="3922620"/>
                    <a:pt x="1961310" y="3922620"/>
                  </a:cubicBezTo>
                  <a:cubicBezTo>
                    <a:pt x="878108" y="3922620"/>
                    <a:pt x="0" y="3044512"/>
                    <a:pt x="0" y="1961310"/>
                  </a:cubicBezTo>
                  <a:cubicBezTo>
                    <a:pt x="0" y="878108"/>
                    <a:pt x="878108" y="0"/>
                    <a:pt x="19613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755046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effectLst/>
              </a:rPr>
              <a:t>未经原作者允许不得转载本PPT，否则将视为侵权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34233" y="1735979"/>
            <a:ext cx="6386051" cy="25852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441085" y="2307891"/>
            <a:ext cx="2863144" cy="1954392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664427" y="4262282"/>
            <a:ext cx="2863144" cy="1954393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87769" y="2307891"/>
            <a:ext cx="2863146" cy="1954392"/>
          </a:xfrm>
          <a:prstGeom prst="rect">
            <a:avLst/>
          </a:prstGeom>
          <a:noFill/>
          <a:effectLst>
            <a:outerShdw blurRad="965200" dist="330200" dir="5400000" sx="95000" sy="95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6589486" y="803202"/>
            <a:ext cx="3643084" cy="5251596"/>
          </a:xfrm>
          <a:custGeom>
            <a:avLst/>
            <a:gdLst>
              <a:gd name="connsiteX0" fmla="*/ 0 w 2276168"/>
              <a:gd name="connsiteY0" fmla="*/ 0 h 3008671"/>
              <a:gd name="connsiteX1" fmla="*/ 2276168 w 2276168"/>
              <a:gd name="connsiteY1" fmla="*/ 0 h 3008671"/>
              <a:gd name="connsiteX2" fmla="*/ 2276168 w 2276168"/>
              <a:gd name="connsiteY2" fmla="*/ 3008671 h 3008671"/>
              <a:gd name="connsiteX3" fmla="*/ 0 w 2276168"/>
              <a:gd name="connsiteY3" fmla="*/ 3008671 h 30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6168" h="3008671">
                <a:moveTo>
                  <a:pt x="0" y="0"/>
                </a:moveTo>
                <a:lnTo>
                  <a:pt x="2276168" y="0"/>
                </a:lnTo>
                <a:lnTo>
                  <a:pt x="2276168" y="3008671"/>
                </a:lnTo>
                <a:lnTo>
                  <a:pt x="0" y="3008671"/>
                </a:lnTo>
                <a:close/>
              </a:path>
            </a:pathLst>
          </a:custGeom>
          <a:noFill/>
          <a:effectLst>
            <a:outerShdw blurRad="825500" dist="393700" dir="5400000" sx="96000" sy="96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 bwMode="auto">
          <a:xfrm>
            <a:off x="0" y="1"/>
            <a:ext cx="7025538" cy="6857999"/>
          </a:xfrm>
          <a:custGeom>
            <a:avLst/>
            <a:gdLst>
              <a:gd name="connsiteX0" fmla="*/ 5056574 w 7025538"/>
              <a:gd name="connsiteY0" fmla="*/ 838490 h 6857999"/>
              <a:gd name="connsiteX1" fmla="*/ 5876606 w 7025538"/>
              <a:gd name="connsiteY1" fmla="*/ 1839004 h 6857999"/>
              <a:gd name="connsiteX2" fmla="*/ 5982870 w 7025538"/>
              <a:gd name="connsiteY2" fmla="*/ 1861059 h 6857999"/>
              <a:gd name="connsiteX3" fmla="*/ 5477618 w 7025538"/>
              <a:gd name="connsiteY3" fmla="*/ 3172355 h 6857999"/>
              <a:gd name="connsiteX4" fmla="*/ 1223073 w 7025538"/>
              <a:gd name="connsiteY4" fmla="*/ 4640043 h 6857999"/>
              <a:gd name="connsiteX5" fmla="*/ 6259556 w 7025538"/>
              <a:gd name="connsiteY5" fmla="*/ 3388899 h 6857999"/>
              <a:gd name="connsiteX6" fmla="*/ 6933225 w 7025538"/>
              <a:gd name="connsiteY6" fmla="*/ 4591922 h 6857999"/>
              <a:gd name="connsiteX7" fmla="*/ 4046070 w 7025538"/>
              <a:gd name="connsiteY7" fmla="*/ 5806976 h 6857999"/>
              <a:gd name="connsiteX8" fmla="*/ 1062676 w 7025538"/>
              <a:gd name="connsiteY8" fmla="*/ 6789445 h 6857999"/>
              <a:gd name="connsiteX9" fmla="*/ 930562 w 7025538"/>
              <a:gd name="connsiteY9" fmla="*/ 6845038 h 6857999"/>
              <a:gd name="connsiteX10" fmla="*/ 894556 w 7025538"/>
              <a:gd name="connsiteY10" fmla="*/ 6857999 h 6857999"/>
              <a:gd name="connsiteX11" fmla="*/ 0 w 7025538"/>
              <a:gd name="connsiteY11" fmla="*/ 6857999 h 6857999"/>
              <a:gd name="connsiteX12" fmla="*/ 0 w 7025538"/>
              <a:gd name="connsiteY12" fmla="*/ 4680804 h 6857999"/>
              <a:gd name="connsiteX13" fmla="*/ 12918 w 7025538"/>
              <a:gd name="connsiteY13" fmla="*/ 4671227 h 6857999"/>
              <a:gd name="connsiteX14" fmla="*/ 334872 w 7025538"/>
              <a:gd name="connsiteY14" fmla="*/ 4437534 h 6857999"/>
              <a:gd name="connsiteX15" fmla="*/ 70467 w 7025538"/>
              <a:gd name="connsiteY15" fmla="*/ 4560155 h 6857999"/>
              <a:gd name="connsiteX16" fmla="*/ 0 w 7025538"/>
              <a:gd name="connsiteY16" fmla="*/ 4596381 h 6857999"/>
              <a:gd name="connsiteX17" fmla="*/ 0 w 7025538"/>
              <a:gd name="connsiteY17" fmla="*/ 2288281 h 6857999"/>
              <a:gd name="connsiteX18" fmla="*/ 11402 w 7025538"/>
              <a:gd name="connsiteY18" fmla="*/ 2282895 h 6857999"/>
              <a:gd name="connsiteX19" fmla="*/ 5056574 w 7025538"/>
              <a:gd name="connsiteY19" fmla="*/ 838490 h 6857999"/>
              <a:gd name="connsiteX20" fmla="*/ 1144220 w 7025538"/>
              <a:gd name="connsiteY20" fmla="*/ 0 h 6857999"/>
              <a:gd name="connsiteX21" fmla="*/ 3756814 w 7025538"/>
              <a:gd name="connsiteY21" fmla="*/ 0 h 6857999"/>
              <a:gd name="connsiteX22" fmla="*/ 3682102 w 7025538"/>
              <a:gd name="connsiteY22" fmla="*/ 29298 h 6857999"/>
              <a:gd name="connsiteX23" fmla="*/ 112268 w 7025538"/>
              <a:gd name="connsiteY23" fmla="*/ 1956120 h 6857999"/>
              <a:gd name="connsiteX24" fmla="*/ 0 w 7025538"/>
              <a:gd name="connsiteY24" fmla="*/ 2033382 h 6857999"/>
              <a:gd name="connsiteX25" fmla="*/ 0 w 7025538"/>
              <a:gd name="connsiteY25" fmla="*/ 671889 h 6857999"/>
              <a:gd name="connsiteX26" fmla="*/ 108722 w 7025538"/>
              <a:gd name="connsiteY26" fmla="*/ 607161 h 6857999"/>
              <a:gd name="connsiteX27" fmla="*/ 1003278 w 7025538"/>
              <a:gd name="connsiteY27" fmla="*/ 8108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25538" h="6857999">
                <a:moveTo>
                  <a:pt x="5056574" y="838490"/>
                </a:moveTo>
                <a:cubicBezTo>
                  <a:pt x="5056574" y="838490"/>
                  <a:pt x="6131238" y="832475"/>
                  <a:pt x="5876606" y="1839004"/>
                </a:cubicBezTo>
                <a:cubicBezTo>
                  <a:pt x="5912696" y="1845019"/>
                  <a:pt x="5946780" y="1853039"/>
                  <a:pt x="5982870" y="1861059"/>
                </a:cubicBezTo>
                <a:cubicBezTo>
                  <a:pt x="6470077" y="1979357"/>
                  <a:pt x="6464062" y="3042027"/>
                  <a:pt x="5477618" y="3172355"/>
                </a:cubicBezTo>
                <a:cubicBezTo>
                  <a:pt x="4479143" y="3304687"/>
                  <a:pt x="2345856" y="3886149"/>
                  <a:pt x="1223073" y="4640043"/>
                </a:cubicBezTo>
                <a:cubicBezTo>
                  <a:pt x="1223073" y="4640043"/>
                  <a:pt x="3725275" y="3453060"/>
                  <a:pt x="6259556" y="3388899"/>
                </a:cubicBezTo>
                <a:cubicBezTo>
                  <a:pt x="6259556" y="3388899"/>
                  <a:pt x="7342239" y="3412959"/>
                  <a:pt x="6933225" y="4591922"/>
                </a:cubicBezTo>
                <a:cubicBezTo>
                  <a:pt x="6618445" y="5496195"/>
                  <a:pt x="5621975" y="5446069"/>
                  <a:pt x="4046070" y="5806976"/>
                </a:cubicBezTo>
                <a:cubicBezTo>
                  <a:pt x="2442094" y="6175903"/>
                  <a:pt x="2153379" y="6292195"/>
                  <a:pt x="1062676" y="6789445"/>
                </a:cubicBezTo>
                <a:cubicBezTo>
                  <a:pt x="1020071" y="6808869"/>
                  <a:pt x="975972" y="6827387"/>
                  <a:pt x="930562" y="6845038"/>
                </a:cubicBezTo>
                <a:lnTo>
                  <a:pt x="894556" y="6857999"/>
                </a:lnTo>
                <a:lnTo>
                  <a:pt x="0" y="6857999"/>
                </a:lnTo>
                <a:lnTo>
                  <a:pt x="0" y="4680804"/>
                </a:lnTo>
                <a:lnTo>
                  <a:pt x="12918" y="4671227"/>
                </a:lnTo>
                <a:cubicBezTo>
                  <a:pt x="115547" y="4595651"/>
                  <a:pt x="223095" y="4517485"/>
                  <a:pt x="334872" y="4437534"/>
                </a:cubicBezTo>
                <a:cubicBezTo>
                  <a:pt x="245150" y="4477134"/>
                  <a:pt x="156931" y="4517987"/>
                  <a:pt x="70467" y="4560155"/>
                </a:cubicBezTo>
                <a:lnTo>
                  <a:pt x="0" y="4596381"/>
                </a:lnTo>
                <a:lnTo>
                  <a:pt x="0" y="2288281"/>
                </a:lnTo>
                <a:lnTo>
                  <a:pt x="11402" y="2282895"/>
                </a:lnTo>
                <a:cubicBezTo>
                  <a:pt x="1035646" y="1802650"/>
                  <a:pt x="3220039" y="885734"/>
                  <a:pt x="5056574" y="838490"/>
                </a:cubicBezTo>
                <a:close/>
                <a:moveTo>
                  <a:pt x="1144220" y="0"/>
                </a:moveTo>
                <a:lnTo>
                  <a:pt x="3756814" y="0"/>
                </a:lnTo>
                <a:lnTo>
                  <a:pt x="3682102" y="29298"/>
                </a:lnTo>
                <a:cubicBezTo>
                  <a:pt x="3018906" y="292645"/>
                  <a:pt x="1698222" y="885048"/>
                  <a:pt x="112268" y="1956120"/>
                </a:cubicBezTo>
                <a:lnTo>
                  <a:pt x="0" y="2033382"/>
                </a:lnTo>
                <a:lnTo>
                  <a:pt x="0" y="671889"/>
                </a:lnTo>
                <a:lnTo>
                  <a:pt x="108722" y="607161"/>
                </a:lnTo>
                <a:cubicBezTo>
                  <a:pt x="394902" y="437022"/>
                  <a:pt x="725118" y="241979"/>
                  <a:pt x="1003278" y="810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638628" y="914400"/>
            <a:ext cx="4611798" cy="5943599"/>
          </a:xfrm>
          <a:prstGeom prst="rect">
            <a:avLst/>
          </a:prstGeom>
          <a:noFill/>
          <a:effectLst>
            <a:outerShdw blurRad="825500" dist="393700" dir="5400000" sx="94000" sy="94000" algn="t" rotWithShape="0">
              <a:schemeClr val="accent1">
                <a:lumMod val="50000"/>
                <a:alpha val="70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 rot="16200000">
            <a:off x="-56892" y="3001838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60E2A6B-A809-4840-BF14-8648BC0BDF87}" type="slidenum">
              <a:rPr lang="id-ID" sz="1050" b="0" i="0" strike="noStrike" spc="0" smtClean="0">
                <a:ln>
                  <a:noFill/>
                </a:ln>
                <a:solidFill>
                  <a:schemeClr val="bg1">
                    <a:alpha val="50000"/>
                  </a:schemeClr>
                </a:solidFill>
                <a:latin typeface="+mj-lt"/>
                <a:ea typeface="Kozuka Gothic Pro B" panose="020B0800000000000000" pitchFamily="34" charset="-128"/>
                <a:cs typeface="Open Sans Semibold" panose="020B0706030804020204" pitchFamily="34" charset="0"/>
              </a:rPr>
              <a:t>‹#›</a:t>
            </a:fld>
            <a:endParaRPr lang="id-ID" sz="1200" b="0" i="0" strike="noStrike" spc="0" dirty="0">
              <a:ln>
                <a:noFill/>
              </a:ln>
              <a:solidFill>
                <a:schemeClr val="bg1">
                  <a:alpha val="50000"/>
                </a:schemeClr>
              </a:solidFill>
              <a:latin typeface="+mj-lt"/>
              <a:ea typeface="Kozuka Gothic Pro B" panose="020B0800000000000000" pitchFamily="34" charset="-128"/>
              <a:cs typeface="Open Sans Semibold" panose="020B0706030804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56892" y="3435814"/>
            <a:ext cx="537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50000"/>
                  </a:schemeClr>
                </a:solidFill>
                <a:latin typeface="+mj-lt"/>
              </a:rPr>
              <a:t>Page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1920996" y="3142077"/>
            <a:ext cx="130758" cy="573846"/>
            <a:chOff x="10087848" y="4228935"/>
            <a:chExt cx="130758" cy="573846"/>
          </a:xfrm>
          <a:solidFill>
            <a:schemeClr val="bg1"/>
          </a:solidFill>
        </p:grpSpPr>
        <p:sp>
          <p:nvSpPr>
            <p:cNvPr id="11" name="Freeform 75"/>
            <p:cNvSpPr>
              <a:spLocks noChangeArrowheads="1"/>
            </p:cNvSpPr>
            <p:nvPr/>
          </p:nvSpPr>
          <p:spPr bwMode="auto">
            <a:xfrm>
              <a:off x="10118469" y="4442204"/>
              <a:ext cx="69517" cy="129102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2" name="Freeform 85"/>
            <p:cNvSpPr>
              <a:spLocks noChangeArrowheads="1"/>
            </p:cNvSpPr>
            <p:nvPr/>
          </p:nvSpPr>
          <p:spPr bwMode="auto">
            <a:xfrm>
              <a:off x="10087848" y="4228935"/>
              <a:ext cx="130758" cy="105104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13" name="Freeform 87"/>
            <p:cNvSpPr>
              <a:spLocks noChangeArrowheads="1"/>
            </p:cNvSpPr>
            <p:nvPr/>
          </p:nvSpPr>
          <p:spPr bwMode="auto">
            <a:xfrm>
              <a:off x="10092814" y="4679471"/>
              <a:ext cx="120827" cy="123310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005484" y="0"/>
            <a:ext cx="5186515" cy="6857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5192911" y="1030514"/>
            <a:ext cx="3681754" cy="4572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977900" dist="812800" dir="5400000" sx="85000" sy="85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05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059106" y="854713"/>
            <a:ext cx="4609332" cy="4587742"/>
          </a:xfrm>
          <a:custGeom>
            <a:avLst/>
            <a:gdLst>
              <a:gd name="connsiteX0" fmla="*/ 0 w 4609332"/>
              <a:gd name="connsiteY0" fmla="*/ 0 h 4587742"/>
              <a:gd name="connsiteX1" fmla="*/ 4609332 w 4609332"/>
              <a:gd name="connsiteY1" fmla="*/ 0 h 4587742"/>
              <a:gd name="connsiteX2" fmla="*/ 4609332 w 4609332"/>
              <a:gd name="connsiteY2" fmla="*/ 4587742 h 4587742"/>
              <a:gd name="connsiteX3" fmla="*/ 0 w 4609332"/>
              <a:gd name="connsiteY3" fmla="*/ 4587742 h 458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332" h="4587742">
                <a:moveTo>
                  <a:pt x="0" y="0"/>
                </a:moveTo>
                <a:lnTo>
                  <a:pt x="4609332" y="0"/>
                </a:lnTo>
                <a:lnTo>
                  <a:pt x="4609332" y="4587742"/>
                </a:lnTo>
                <a:lnTo>
                  <a:pt x="0" y="4587742"/>
                </a:lnTo>
                <a:close/>
              </a:path>
            </a:pathLst>
          </a:custGeom>
          <a:noFill/>
          <a:effectLst>
            <a:outerShdw blurRad="457200" dist="63500" dir="5400000" algn="t" rotWithShape="0">
              <a:schemeClr val="tx1"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668438" y="3574143"/>
            <a:ext cx="2732228" cy="2719430"/>
          </a:xfrm>
          <a:custGeom>
            <a:avLst/>
            <a:gdLst>
              <a:gd name="connsiteX0" fmla="*/ 0 w 2732228"/>
              <a:gd name="connsiteY0" fmla="*/ 0 h 2719430"/>
              <a:gd name="connsiteX1" fmla="*/ 2732228 w 2732228"/>
              <a:gd name="connsiteY1" fmla="*/ 0 h 2719430"/>
              <a:gd name="connsiteX2" fmla="*/ 2732228 w 2732228"/>
              <a:gd name="connsiteY2" fmla="*/ 2719430 h 2719430"/>
              <a:gd name="connsiteX3" fmla="*/ 0 w 2732228"/>
              <a:gd name="connsiteY3" fmla="*/ 2719430 h 27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228" h="2719430">
                <a:moveTo>
                  <a:pt x="0" y="0"/>
                </a:moveTo>
                <a:lnTo>
                  <a:pt x="2732228" y="0"/>
                </a:lnTo>
                <a:lnTo>
                  <a:pt x="2732228" y="2719430"/>
                </a:lnTo>
                <a:lnTo>
                  <a:pt x="0" y="2719430"/>
                </a:lnTo>
                <a:close/>
              </a:path>
            </a:pathLst>
          </a:custGeom>
          <a:noFill/>
          <a:effectLst>
            <a:outerShdw blurRad="457200" dist="635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400666" y="854713"/>
            <a:ext cx="2732228" cy="2719430"/>
          </a:xfrm>
          <a:custGeom>
            <a:avLst/>
            <a:gdLst>
              <a:gd name="connsiteX0" fmla="*/ 0 w 2732228"/>
              <a:gd name="connsiteY0" fmla="*/ 0 h 2719430"/>
              <a:gd name="connsiteX1" fmla="*/ 2732228 w 2732228"/>
              <a:gd name="connsiteY1" fmla="*/ 0 h 2719430"/>
              <a:gd name="connsiteX2" fmla="*/ 2732228 w 2732228"/>
              <a:gd name="connsiteY2" fmla="*/ 2719430 h 2719430"/>
              <a:gd name="connsiteX3" fmla="*/ 0 w 2732228"/>
              <a:gd name="connsiteY3" fmla="*/ 2719430 h 27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228" h="2719430">
                <a:moveTo>
                  <a:pt x="0" y="0"/>
                </a:moveTo>
                <a:lnTo>
                  <a:pt x="2732228" y="0"/>
                </a:lnTo>
                <a:lnTo>
                  <a:pt x="2732228" y="2719430"/>
                </a:lnTo>
                <a:lnTo>
                  <a:pt x="0" y="2719430"/>
                </a:lnTo>
                <a:close/>
              </a:path>
            </a:pathLst>
          </a:custGeom>
          <a:noFill/>
          <a:effectLst>
            <a:outerShdw blurRad="457200" dist="63500" dir="5400000" algn="t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8127999" cy="6858000"/>
          </a:xfrm>
          <a:custGeom>
            <a:avLst/>
            <a:gdLst>
              <a:gd name="connsiteX0" fmla="*/ 0 w 8127999"/>
              <a:gd name="connsiteY0" fmla="*/ 0 h 6858000"/>
              <a:gd name="connsiteX1" fmla="*/ 8127999 w 8127999"/>
              <a:gd name="connsiteY1" fmla="*/ 0 h 6858000"/>
              <a:gd name="connsiteX2" fmla="*/ 8127999 w 8127999"/>
              <a:gd name="connsiteY2" fmla="*/ 2665499 h 6858000"/>
              <a:gd name="connsiteX3" fmla="*/ 8123242 w 8127999"/>
              <a:gd name="connsiteY3" fmla="*/ 2720287 h 6858000"/>
              <a:gd name="connsiteX4" fmla="*/ 7848781 w 8127999"/>
              <a:gd name="connsiteY4" fmla="*/ 3039000 h 6858000"/>
              <a:gd name="connsiteX5" fmla="*/ 7830599 w 8127999"/>
              <a:gd name="connsiteY5" fmla="*/ 3058302 h 6858000"/>
              <a:gd name="connsiteX6" fmla="*/ 7790843 w 8127999"/>
              <a:gd name="connsiteY6" fmla="*/ 3091104 h 6858000"/>
              <a:gd name="connsiteX7" fmla="*/ 7650881 w 8127999"/>
              <a:gd name="connsiteY7" fmla="*/ 3428999 h 6858000"/>
              <a:gd name="connsiteX8" fmla="*/ 7790843 w 8127999"/>
              <a:gd name="connsiteY8" fmla="*/ 3766895 h 6858000"/>
              <a:gd name="connsiteX9" fmla="*/ 7794758 w 8127999"/>
              <a:gd name="connsiteY9" fmla="*/ 3770126 h 6858000"/>
              <a:gd name="connsiteX10" fmla="*/ 7848782 w 8127999"/>
              <a:gd name="connsiteY10" fmla="*/ 3827475 h 6858000"/>
              <a:gd name="connsiteX11" fmla="*/ 8123243 w 8127999"/>
              <a:gd name="connsiteY11" fmla="*/ 4146188 h 6858000"/>
              <a:gd name="connsiteX12" fmla="*/ 8127999 w 8127999"/>
              <a:gd name="connsiteY12" fmla="*/ 4200964 h 6858000"/>
              <a:gd name="connsiteX13" fmla="*/ 8127999 w 8127999"/>
              <a:gd name="connsiteY13" fmla="*/ 6858000 h 6858000"/>
              <a:gd name="connsiteX14" fmla="*/ 0 w 8127999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7999" h="6858000">
                <a:moveTo>
                  <a:pt x="0" y="0"/>
                </a:moveTo>
                <a:lnTo>
                  <a:pt x="8127999" y="0"/>
                </a:lnTo>
                <a:lnTo>
                  <a:pt x="8127999" y="2665499"/>
                </a:lnTo>
                <a:lnTo>
                  <a:pt x="8123242" y="2720287"/>
                </a:lnTo>
                <a:cubicBezTo>
                  <a:pt x="8091814" y="2891941"/>
                  <a:pt x="7961966" y="2936833"/>
                  <a:pt x="7848781" y="3039000"/>
                </a:cubicBezTo>
                <a:lnTo>
                  <a:pt x="7830599" y="3058302"/>
                </a:lnTo>
                <a:lnTo>
                  <a:pt x="7790843" y="3091104"/>
                </a:lnTo>
                <a:cubicBezTo>
                  <a:pt x="7704367" y="3177579"/>
                  <a:pt x="7650881" y="3297043"/>
                  <a:pt x="7650881" y="3428999"/>
                </a:cubicBezTo>
                <a:cubicBezTo>
                  <a:pt x="7650881" y="3560956"/>
                  <a:pt x="7704367" y="3680420"/>
                  <a:pt x="7790843" y="3766895"/>
                </a:cubicBezTo>
                <a:lnTo>
                  <a:pt x="7794758" y="3770126"/>
                </a:lnTo>
                <a:lnTo>
                  <a:pt x="7848782" y="3827475"/>
                </a:lnTo>
                <a:cubicBezTo>
                  <a:pt x="7961967" y="3929642"/>
                  <a:pt x="8091815" y="3974535"/>
                  <a:pt x="8123243" y="4146188"/>
                </a:cubicBezTo>
                <a:lnTo>
                  <a:pt x="8127999" y="4200964"/>
                </a:lnTo>
                <a:lnTo>
                  <a:pt x="8127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/>
          <p:cNvSpPr/>
          <p:nvPr userDrawn="1"/>
        </p:nvSpPr>
        <p:spPr>
          <a:xfrm>
            <a:off x="1" y="3354056"/>
            <a:ext cx="4857898" cy="3503946"/>
          </a:xfrm>
          <a:custGeom>
            <a:avLst/>
            <a:gdLst>
              <a:gd name="connsiteX0" fmla="*/ 1467469 w 3428779"/>
              <a:gd name="connsiteY0" fmla="*/ 0 h 2473139"/>
              <a:gd name="connsiteX1" fmla="*/ 3428779 w 3428779"/>
              <a:gd name="connsiteY1" fmla="*/ 1961310 h 2473139"/>
              <a:gd name="connsiteX2" fmla="*/ 3388932 w 3428779"/>
              <a:gd name="connsiteY2" fmla="*/ 2356583 h 2473139"/>
              <a:gd name="connsiteX3" fmla="*/ 3358963 w 3428779"/>
              <a:gd name="connsiteY3" fmla="*/ 2473139 h 2473139"/>
              <a:gd name="connsiteX4" fmla="*/ 2402767 w 3428779"/>
              <a:gd name="connsiteY4" fmla="*/ 2473139 h 2473139"/>
              <a:gd name="connsiteX5" fmla="*/ 2404968 w 3428779"/>
              <a:gd name="connsiteY5" fmla="*/ 2469516 h 2473139"/>
              <a:gd name="connsiteX6" fmla="*/ 2533650 w 3428779"/>
              <a:gd name="connsiteY6" fmla="*/ 1961310 h 2473139"/>
              <a:gd name="connsiteX7" fmla="*/ 1467469 w 3428779"/>
              <a:gd name="connsiteY7" fmla="*/ 895129 h 2473139"/>
              <a:gd name="connsiteX8" fmla="*/ 401288 w 3428779"/>
              <a:gd name="connsiteY8" fmla="*/ 1961310 h 2473139"/>
              <a:gd name="connsiteX9" fmla="*/ 529970 w 3428779"/>
              <a:gd name="connsiteY9" fmla="*/ 2469516 h 2473139"/>
              <a:gd name="connsiteX10" fmla="*/ 532172 w 3428779"/>
              <a:gd name="connsiteY10" fmla="*/ 2473139 h 2473139"/>
              <a:gd name="connsiteX11" fmla="*/ 0 w 3428779"/>
              <a:gd name="connsiteY11" fmla="*/ 2473139 h 2473139"/>
              <a:gd name="connsiteX12" fmla="*/ 0 w 3428779"/>
              <a:gd name="connsiteY12" fmla="*/ 663151 h 2473139"/>
              <a:gd name="connsiteX13" fmla="*/ 80613 w 3428779"/>
              <a:gd name="connsiteY13" fmla="*/ 574455 h 2473139"/>
              <a:gd name="connsiteX14" fmla="*/ 1467469 w 3428779"/>
              <a:gd name="connsiteY14" fmla="*/ 0 h 24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8779" h="2473139">
                <a:moveTo>
                  <a:pt x="1467469" y="0"/>
                </a:moveTo>
                <a:cubicBezTo>
                  <a:pt x="2550671" y="0"/>
                  <a:pt x="3428779" y="878108"/>
                  <a:pt x="3428779" y="1961310"/>
                </a:cubicBezTo>
                <a:cubicBezTo>
                  <a:pt x="3428779" y="2096711"/>
                  <a:pt x="3415059" y="2228906"/>
                  <a:pt x="3388932" y="2356583"/>
                </a:cubicBezTo>
                <a:lnTo>
                  <a:pt x="3358963" y="2473139"/>
                </a:lnTo>
                <a:lnTo>
                  <a:pt x="2402767" y="2473139"/>
                </a:lnTo>
                <a:lnTo>
                  <a:pt x="2404968" y="2469516"/>
                </a:lnTo>
                <a:cubicBezTo>
                  <a:pt x="2487034" y="2318445"/>
                  <a:pt x="2533650" y="2145322"/>
                  <a:pt x="2533650" y="1961310"/>
                </a:cubicBezTo>
                <a:cubicBezTo>
                  <a:pt x="2533650" y="1372474"/>
                  <a:pt x="2056305" y="895129"/>
                  <a:pt x="1467469" y="895129"/>
                </a:cubicBezTo>
                <a:cubicBezTo>
                  <a:pt x="878633" y="895129"/>
                  <a:pt x="401288" y="1372474"/>
                  <a:pt x="401288" y="1961310"/>
                </a:cubicBezTo>
                <a:cubicBezTo>
                  <a:pt x="401288" y="2145322"/>
                  <a:pt x="447904" y="2318445"/>
                  <a:pt x="529970" y="2469516"/>
                </a:cubicBezTo>
                <a:lnTo>
                  <a:pt x="532172" y="2473139"/>
                </a:lnTo>
                <a:lnTo>
                  <a:pt x="0" y="2473139"/>
                </a:lnTo>
                <a:lnTo>
                  <a:pt x="0" y="663151"/>
                </a:lnTo>
                <a:lnTo>
                  <a:pt x="80613" y="574455"/>
                </a:lnTo>
                <a:cubicBezTo>
                  <a:pt x="435541" y="219527"/>
                  <a:pt x="925868" y="0"/>
                  <a:pt x="1467469" y="0"/>
                </a:cubicBezTo>
                <a:close/>
              </a:path>
            </a:pathLst>
          </a:cu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 userDrawn="1"/>
        </p:nvSpPr>
        <p:spPr>
          <a:xfrm>
            <a:off x="11920996" y="6555582"/>
            <a:ext cx="271004" cy="1117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4953694" y="2286694"/>
            <a:ext cx="2284612" cy="2284612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/>
          <p:cNvSpPr/>
          <p:nvPr userDrawn="1"/>
        </p:nvSpPr>
        <p:spPr>
          <a:xfrm>
            <a:off x="11347490" y="190297"/>
            <a:ext cx="625136" cy="625136"/>
          </a:xfrm>
          <a:custGeom>
            <a:avLst/>
            <a:gdLst>
              <a:gd name="connsiteX0" fmla="*/ 1961310 w 3922620"/>
              <a:gd name="connsiteY0" fmla="*/ 895129 h 3922620"/>
              <a:gd name="connsiteX1" fmla="*/ 895129 w 3922620"/>
              <a:gd name="connsiteY1" fmla="*/ 1961310 h 3922620"/>
              <a:gd name="connsiteX2" fmla="*/ 1961310 w 3922620"/>
              <a:gd name="connsiteY2" fmla="*/ 3027491 h 3922620"/>
              <a:gd name="connsiteX3" fmla="*/ 3027491 w 3922620"/>
              <a:gd name="connsiteY3" fmla="*/ 1961310 h 3922620"/>
              <a:gd name="connsiteX4" fmla="*/ 1961310 w 3922620"/>
              <a:gd name="connsiteY4" fmla="*/ 895129 h 3922620"/>
              <a:gd name="connsiteX5" fmla="*/ 1961310 w 3922620"/>
              <a:gd name="connsiteY5" fmla="*/ 0 h 3922620"/>
              <a:gd name="connsiteX6" fmla="*/ 3922620 w 3922620"/>
              <a:gd name="connsiteY6" fmla="*/ 1961310 h 3922620"/>
              <a:gd name="connsiteX7" fmla="*/ 1961310 w 3922620"/>
              <a:gd name="connsiteY7" fmla="*/ 3922620 h 3922620"/>
              <a:gd name="connsiteX8" fmla="*/ 0 w 3922620"/>
              <a:gd name="connsiteY8" fmla="*/ 1961310 h 3922620"/>
              <a:gd name="connsiteX9" fmla="*/ 1961310 w 3922620"/>
              <a:gd name="connsiteY9" fmla="*/ 0 h 39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2620" h="3922620">
                <a:moveTo>
                  <a:pt x="1961310" y="895129"/>
                </a:moveTo>
                <a:cubicBezTo>
                  <a:pt x="1372474" y="895129"/>
                  <a:pt x="895129" y="1372474"/>
                  <a:pt x="895129" y="1961310"/>
                </a:cubicBezTo>
                <a:cubicBezTo>
                  <a:pt x="895129" y="2550146"/>
                  <a:pt x="1372474" y="3027491"/>
                  <a:pt x="1961310" y="3027491"/>
                </a:cubicBezTo>
                <a:cubicBezTo>
                  <a:pt x="2550146" y="3027491"/>
                  <a:pt x="3027491" y="2550146"/>
                  <a:pt x="3027491" y="1961310"/>
                </a:cubicBezTo>
                <a:cubicBezTo>
                  <a:pt x="3027491" y="1372474"/>
                  <a:pt x="2550146" y="895129"/>
                  <a:pt x="1961310" y="895129"/>
                </a:cubicBezTo>
                <a:close/>
                <a:moveTo>
                  <a:pt x="1961310" y="0"/>
                </a:moveTo>
                <a:cubicBezTo>
                  <a:pt x="3044512" y="0"/>
                  <a:pt x="3922620" y="878108"/>
                  <a:pt x="3922620" y="1961310"/>
                </a:cubicBezTo>
                <a:cubicBezTo>
                  <a:pt x="3922620" y="3044512"/>
                  <a:pt x="3044512" y="3922620"/>
                  <a:pt x="1961310" y="3922620"/>
                </a:cubicBezTo>
                <a:cubicBezTo>
                  <a:pt x="878108" y="3922620"/>
                  <a:pt x="0" y="3044512"/>
                  <a:pt x="0" y="1961310"/>
                </a:cubicBezTo>
                <a:cubicBezTo>
                  <a:pt x="0" y="878108"/>
                  <a:pt x="878108" y="0"/>
                  <a:pt x="1961310" y="0"/>
                </a:cubicBez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550468" y="6520815"/>
            <a:ext cx="4641215" cy="3371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effectLst/>
              </a:rPr>
              <a:t>未经原作者允许不得转载本PPT，否则将视为侵权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7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13.jpe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_库_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00" y="-16045"/>
            <a:ext cx="4797976" cy="7304611"/>
          </a:xfrm>
          <a:prstGeom prst="rect">
            <a:avLst/>
          </a:prstGeom>
        </p:spPr>
      </p:pic>
      <p:grpSp>
        <p:nvGrpSpPr>
          <p:cNvPr id="11" name="PA_库_组合 10"/>
          <p:cNvGrpSpPr/>
          <p:nvPr>
            <p:custDataLst>
              <p:tags r:id="rId2"/>
            </p:custDataLst>
          </p:nvPr>
        </p:nvGrpSpPr>
        <p:grpSpPr>
          <a:xfrm flipH="1">
            <a:off x="3211708" y="3707997"/>
            <a:ext cx="3564501" cy="944804"/>
            <a:chOff x="4630057" y="3628570"/>
            <a:chExt cx="1648106" cy="944804"/>
          </a:xfrm>
          <a:effectLst>
            <a:outerShdw blurRad="292100" dist="139700" dir="5400000" sx="95000" sy="95000" algn="t" rotWithShape="0">
              <a:prstClr val="black">
                <a:alpha val="22000"/>
              </a:prstClr>
            </a:outerShdw>
          </a:effectLst>
        </p:grpSpPr>
        <p:sp>
          <p:nvSpPr>
            <p:cNvPr id="9" name="Rectangle: Rounded Corners 8"/>
            <p:cNvSpPr/>
            <p:nvPr/>
          </p:nvSpPr>
          <p:spPr>
            <a:xfrm>
              <a:off x="4630057" y="3628570"/>
              <a:ext cx="1648106" cy="856325"/>
            </a:xfrm>
            <a:prstGeom prst="roundRect">
              <a:avLst>
                <a:gd name="adj" fmla="val 5517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6060935" y="4452691"/>
              <a:ext cx="217228" cy="1206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2" name="PA_库_文本框 11"/>
          <p:cNvSpPr txBox="1"/>
          <p:nvPr>
            <p:custDataLst>
              <p:tags r:id="rId3"/>
            </p:custDataLst>
          </p:nvPr>
        </p:nvSpPr>
        <p:spPr>
          <a:xfrm>
            <a:off x="3211707" y="3823562"/>
            <a:ext cx="35645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Cooper Black" panose="0208090404030B020404" pitchFamily="18" charset="0"/>
                <a:ea typeface="BigruixianLightGB4.0" panose="02010604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Living</a:t>
            </a:r>
            <a:r>
              <a:rPr lang="zh-CN" altLang="en-US" sz="3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Cooper Black" panose="0208090404030B020404" pitchFamily="18" charset="0"/>
                <a:ea typeface="BigruixianLightGB4.0" panose="02010604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Cooper Black" panose="0208090404030B020404" pitchFamily="18" charset="0"/>
                <a:ea typeface="BigruixianLightGB4.0" panose="02010604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Legends</a:t>
            </a:r>
            <a:endParaRPr lang="en-US" sz="34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Cooper Black" panose="0208090404030B020404" pitchFamily="18" charset="0"/>
              <a:ea typeface="BigruixianLightGB4.0" panose="02010604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0" name="PA_Freeform: Shape 92"/>
          <p:cNvSpPr/>
          <p:nvPr>
            <p:custDataLst>
              <p:tags r:id="rId4"/>
            </p:custDataLst>
          </p:nvPr>
        </p:nvSpPr>
        <p:spPr>
          <a:xfrm>
            <a:off x="10355884" y="5083272"/>
            <a:ext cx="1836116" cy="1774728"/>
          </a:xfrm>
          <a:custGeom>
            <a:avLst/>
            <a:gdLst>
              <a:gd name="connsiteX0" fmla="*/ 1374738 w 1836116"/>
              <a:gd name="connsiteY0" fmla="*/ 0 h 1774728"/>
              <a:gd name="connsiteX1" fmla="*/ 1783543 w 1836116"/>
              <a:gd name="connsiteY1" fmla="*/ 61806 h 1774728"/>
              <a:gd name="connsiteX2" fmla="*/ 1836116 w 1836116"/>
              <a:gd name="connsiteY2" fmla="*/ 81048 h 1774728"/>
              <a:gd name="connsiteX3" fmla="*/ 1836116 w 1836116"/>
              <a:gd name="connsiteY3" fmla="*/ 693404 h 1774728"/>
              <a:gd name="connsiteX4" fmla="*/ 1834844 w 1836116"/>
              <a:gd name="connsiteY4" fmla="*/ 692354 h 1774728"/>
              <a:gd name="connsiteX5" fmla="*/ 1374738 w 1836116"/>
              <a:gd name="connsiteY5" fmla="*/ 551811 h 1774728"/>
              <a:gd name="connsiteX6" fmla="*/ 551811 w 1836116"/>
              <a:gd name="connsiteY6" fmla="*/ 1374738 h 1774728"/>
              <a:gd name="connsiteX7" fmla="*/ 616481 w 1836116"/>
              <a:gd name="connsiteY7" fmla="*/ 1695059 h 1774728"/>
              <a:gd name="connsiteX8" fmla="*/ 659724 w 1836116"/>
              <a:gd name="connsiteY8" fmla="*/ 1774728 h 1774728"/>
              <a:gd name="connsiteX9" fmla="*/ 59539 w 1836116"/>
              <a:gd name="connsiteY9" fmla="*/ 1774728 h 1774728"/>
              <a:gd name="connsiteX10" fmla="*/ 27930 w 1836116"/>
              <a:gd name="connsiteY10" fmla="*/ 1651796 h 1774728"/>
              <a:gd name="connsiteX11" fmla="*/ 0 w 1836116"/>
              <a:gd name="connsiteY11" fmla="*/ 1374738 h 1774728"/>
              <a:gd name="connsiteX12" fmla="*/ 1374738 w 1836116"/>
              <a:gd name="connsiteY12" fmla="*/ 0 h 177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116" h="1774728">
                <a:moveTo>
                  <a:pt x="1374738" y="0"/>
                </a:moveTo>
                <a:cubicBezTo>
                  <a:pt x="1517097" y="0"/>
                  <a:pt x="1654402" y="21639"/>
                  <a:pt x="1783543" y="61806"/>
                </a:cubicBezTo>
                <a:lnTo>
                  <a:pt x="1836116" y="81048"/>
                </a:lnTo>
                <a:lnTo>
                  <a:pt x="1836116" y="693404"/>
                </a:lnTo>
                <a:lnTo>
                  <a:pt x="1834844" y="692354"/>
                </a:lnTo>
                <a:cubicBezTo>
                  <a:pt x="1703504" y="603623"/>
                  <a:pt x="1545172" y="551811"/>
                  <a:pt x="1374738" y="551811"/>
                </a:cubicBezTo>
                <a:cubicBezTo>
                  <a:pt x="920248" y="551811"/>
                  <a:pt x="551811" y="920248"/>
                  <a:pt x="551811" y="1374738"/>
                </a:cubicBezTo>
                <a:cubicBezTo>
                  <a:pt x="551811" y="1488361"/>
                  <a:pt x="574838" y="1596605"/>
                  <a:pt x="616481" y="1695059"/>
                </a:cubicBezTo>
                <a:lnTo>
                  <a:pt x="659724" y="1774728"/>
                </a:lnTo>
                <a:lnTo>
                  <a:pt x="59539" y="1774728"/>
                </a:lnTo>
                <a:lnTo>
                  <a:pt x="27930" y="1651796"/>
                </a:lnTo>
                <a:cubicBezTo>
                  <a:pt x="9617" y="1562304"/>
                  <a:pt x="0" y="1469644"/>
                  <a:pt x="0" y="1374738"/>
                </a:cubicBezTo>
                <a:cubicBezTo>
                  <a:pt x="0" y="615491"/>
                  <a:pt x="615491" y="0"/>
                  <a:pt x="13747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2" name="PA_组合 11"/>
          <p:cNvGrpSpPr/>
          <p:nvPr>
            <p:custDataLst>
              <p:tags r:id="rId5"/>
            </p:custDataLst>
          </p:nvPr>
        </p:nvGrpSpPr>
        <p:grpSpPr>
          <a:xfrm>
            <a:off x="2851447" y="3081704"/>
            <a:ext cx="382903" cy="339465"/>
            <a:chOff x="549423" y="3331609"/>
            <a:chExt cx="382903" cy="339465"/>
          </a:xfrm>
        </p:grpSpPr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632065" y="3370177"/>
              <a:ext cx="300261" cy="300897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49423" y="3331609"/>
              <a:ext cx="300261" cy="300897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5" name="PA_组合 16"/>
          <p:cNvGrpSpPr/>
          <p:nvPr>
            <p:custDataLst>
              <p:tags r:id="rId6"/>
            </p:custDataLst>
          </p:nvPr>
        </p:nvGrpSpPr>
        <p:grpSpPr>
          <a:xfrm>
            <a:off x="10725211" y="4060553"/>
            <a:ext cx="308416" cy="283778"/>
            <a:chOff x="10539042" y="1658299"/>
            <a:chExt cx="539614" cy="496507"/>
          </a:xfrm>
        </p:grpSpPr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0621684" y="1696866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10539042" y="1658299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3" name="PA_组合 9"/>
          <p:cNvGrpSpPr/>
          <p:nvPr>
            <p:custDataLst>
              <p:tags r:id="rId7"/>
            </p:custDataLst>
          </p:nvPr>
        </p:nvGrpSpPr>
        <p:grpSpPr>
          <a:xfrm>
            <a:off x="2882552" y="2600080"/>
            <a:ext cx="168220" cy="439422"/>
            <a:chOff x="454918" y="2338868"/>
            <a:chExt cx="133573" cy="348917"/>
          </a:xfrm>
        </p:grpSpPr>
        <p:sp>
          <p:nvSpPr>
            <p:cNvPr id="54" name="Freeform 5"/>
            <p:cNvSpPr/>
            <p:nvPr/>
          </p:nvSpPr>
          <p:spPr bwMode="auto">
            <a:xfrm rot="19800000">
              <a:off x="537560" y="2377435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5"/>
            <p:cNvSpPr/>
            <p:nvPr/>
          </p:nvSpPr>
          <p:spPr bwMode="auto">
            <a:xfrm rot="19800000">
              <a:off x="454918" y="2338868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9" name="PA_组合 15"/>
          <p:cNvGrpSpPr/>
          <p:nvPr>
            <p:custDataLst>
              <p:tags r:id="rId8"/>
            </p:custDataLst>
          </p:nvPr>
        </p:nvGrpSpPr>
        <p:grpSpPr>
          <a:xfrm>
            <a:off x="11258220" y="2769092"/>
            <a:ext cx="497762" cy="113359"/>
            <a:chOff x="10984859" y="2789688"/>
            <a:chExt cx="392992" cy="89499"/>
          </a:xfrm>
        </p:grpSpPr>
        <p:sp>
          <p:nvSpPr>
            <p:cNvPr id="60" name="Freeform 5"/>
            <p:cNvSpPr/>
            <p:nvPr/>
          </p:nvSpPr>
          <p:spPr bwMode="auto">
            <a:xfrm rot="2700000">
              <a:off x="11197210" y="2698547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5"/>
            <p:cNvSpPr/>
            <p:nvPr/>
          </p:nvSpPr>
          <p:spPr bwMode="auto">
            <a:xfrm rot="2700000">
              <a:off x="11114568" y="2659979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62" name="PA_组合 4"/>
          <p:cNvGrpSpPr/>
          <p:nvPr>
            <p:custDataLst>
              <p:tags r:id="rId9"/>
            </p:custDataLst>
          </p:nvPr>
        </p:nvGrpSpPr>
        <p:grpSpPr>
          <a:xfrm>
            <a:off x="6465641" y="906106"/>
            <a:ext cx="4198808" cy="5220752"/>
            <a:chOff x="6465641" y="906106"/>
            <a:chExt cx="4198808" cy="5220752"/>
          </a:xfrm>
        </p:grpSpPr>
        <p:grpSp>
          <p:nvGrpSpPr>
            <p:cNvPr id="63" name="Group 12"/>
            <p:cNvGrpSpPr/>
            <p:nvPr/>
          </p:nvGrpSpPr>
          <p:grpSpPr>
            <a:xfrm rot="19800000">
              <a:off x="10049475" y="906106"/>
              <a:ext cx="614974" cy="489374"/>
              <a:chOff x="10545129" y="3574223"/>
              <a:chExt cx="431383" cy="343279"/>
            </a:xfrm>
          </p:grpSpPr>
          <p:sp>
            <p:nvSpPr>
              <p:cNvPr id="67" name="Freeform 8"/>
              <p:cNvSpPr>
                <a:spLocks noEditPoints="1"/>
              </p:cNvSpPr>
              <p:nvPr/>
            </p:nvSpPr>
            <p:spPr bwMode="auto">
              <a:xfrm rot="19800000">
                <a:off x="10627771" y="3612790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8" name="Freeform 8"/>
              <p:cNvSpPr>
                <a:spLocks noEditPoints="1"/>
              </p:cNvSpPr>
              <p:nvPr/>
            </p:nvSpPr>
            <p:spPr bwMode="auto">
              <a:xfrm rot="19800000">
                <a:off x="10545129" y="3574223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6465641" y="5808534"/>
              <a:ext cx="361762" cy="318324"/>
              <a:chOff x="1408659" y="4399010"/>
              <a:chExt cx="361762" cy="318324"/>
            </a:xfrm>
          </p:grpSpPr>
          <p:sp>
            <p:nvSpPr>
              <p:cNvPr id="65" name="Freeform 6"/>
              <p:cNvSpPr>
                <a:spLocks noEditPoints="1"/>
              </p:cNvSpPr>
              <p:nvPr/>
            </p:nvSpPr>
            <p:spPr bwMode="auto">
              <a:xfrm rot="20700000">
                <a:off x="1491301" y="4437578"/>
                <a:ext cx="279120" cy="279756"/>
              </a:xfrm>
              <a:custGeom>
                <a:avLst/>
                <a:gdLst>
                  <a:gd name="T0" fmla="*/ 850 w 874"/>
                  <a:gd name="T1" fmla="*/ 874 h 874"/>
                  <a:gd name="T2" fmla="*/ 24 w 874"/>
                  <a:gd name="T3" fmla="*/ 874 h 874"/>
                  <a:gd name="T4" fmla="*/ 0 w 874"/>
                  <a:gd name="T5" fmla="*/ 850 h 874"/>
                  <a:gd name="T6" fmla="*/ 0 w 874"/>
                  <a:gd name="T7" fmla="*/ 24 h 874"/>
                  <a:gd name="T8" fmla="*/ 24 w 874"/>
                  <a:gd name="T9" fmla="*/ 0 h 874"/>
                  <a:gd name="T10" fmla="*/ 850 w 874"/>
                  <a:gd name="T11" fmla="*/ 0 h 874"/>
                  <a:gd name="T12" fmla="*/ 874 w 874"/>
                  <a:gd name="T13" fmla="*/ 24 h 874"/>
                  <a:gd name="T14" fmla="*/ 874 w 874"/>
                  <a:gd name="T15" fmla="*/ 850 h 874"/>
                  <a:gd name="T16" fmla="*/ 850 w 874"/>
                  <a:gd name="T17" fmla="*/ 874 h 874"/>
                  <a:gd name="T18" fmla="*/ 48 w 874"/>
                  <a:gd name="T19" fmla="*/ 826 h 874"/>
                  <a:gd name="T20" fmla="*/ 826 w 874"/>
                  <a:gd name="T21" fmla="*/ 826 h 874"/>
                  <a:gd name="T22" fmla="*/ 826 w 874"/>
                  <a:gd name="T23" fmla="*/ 48 h 874"/>
                  <a:gd name="T24" fmla="*/ 48 w 874"/>
                  <a:gd name="T25" fmla="*/ 48 h 874"/>
                  <a:gd name="T26" fmla="*/ 48 w 874"/>
                  <a:gd name="T27" fmla="*/ 82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4" h="874">
                    <a:moveTo>
                      <a:pt x="850" y="874"/>
                    </a:moveTo>
                    <a:cubicBezTo>
                      <a:pt x="24" y="874"/>
                      <a:pt x="24" y="874"/>
                      <a:pt x="24" y="874"/>
                    </a:cubicBezTo>
                    <a:cubicBezTo>
                      <a:pt x="11" y="874"/>
                      <a:pt x="0" y="863"/>
                      <a:pt x="0" y="85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850" y="0"/>
                      <a:pt x="850" y="0"/>
                      <a:pt x="850" y="0"/>
                    </a:cubicBezTo>
                    <a:cubicBezTo>
                      <a:pt x="863" y="0"/>
                      <a:pt x="874" y="11"/>
                      <a:pt x="874" y="24"/>
                    </a:cubicBezTo>
                    <a:cubicBezTo>
                      <a:pt x="874" y="850"/>
                      <a:pt x="874" y="850"/>
                      <a:pt x="874" y="850"/>
                    </a:cubicBezTo>
                    <a:cubicBezTo>
                      <a:pt x="874" y="863"/>
                      <a:pt x="863" y="874"/>
                      <a:pt x="850" y="874"/>
                    </a:cubicBezTo>
                    <a:close/>
                    <a:moveTo>
                      <a:pt x="48" y="826"/>
                    </a:moveTo>
                    <a:cubicBezTo>
                      <a:pt x="826" y="826"/>
                      <a:pt x="826" y="826"/>
                      <a:pt x="826" y="826"/>
                    </a:cubicBezTo>
                    <a:cubicBezTo>
                      <a:pt x="826" y="48"/>
                      <a:pt x="826" y="48"/>
                      <a:pt x="826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48" y="826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6" name="Freeform 6"/>
              <p:cNvSpPr>
                <a:spLocks noEditPoints="1"/>
              </p:cNvSpPr>
              <p:nvPr/>
            </p:nvSpPr>
            <p:spPr bwMode="auto">
              <a:xfrm rot="20700000">
                <a:off x="1408659" y="4399010"/>
                <a:ext cx="279120" cy="279756"/>
              </a:xfrm>
              <a:custGeom>
                <a:avLst/>
                <a:gdLst>
                  <a:gd name="T0" fmla="*/ 850 w 874"/>
                  <a:gd name="T1" fmla="*/ 874 h 874"/>
                  <a:gd name="T2" fmla="*/ 24 w 874"/>
                  <a:gd name="T3" fmla="*/ 874 h 874"/>
                  <a:gd name="T4" fmla="*/ 0 w 874"/>
                  <a:gd name="T5" fmla="*/ 850 h 874"/>
                  <a:gd name="T6" fmla="*/ 0 w 874"/>
                  <a:gd name="T7" fmla="*/ 24 h 874"/>
                  <a:gd name="T8" fmla="*/ 24 w 874"/>
                  <a:gd name="T9" fmla="*/ 0 h 874"/>
                  <a:gd name="T10" fmla="*/ 850 w 874"/>
                  <a:gd name="T11" fmla="*/ 0 h 874"/>
                  <a:gd name="T12" fmla="*/ 874 w 874"/>
                  <a:gd name="T13" fmla="*/ 24 h 874"/>
                  <a:gd name="T14" fmla="*/ 874 w 874"/>
                  <a:gd name="T15" fmla="*/ 850 h 874"/>
                  <a:gd name="T16" fmla="*/ 850 w 874"/>
                  <a:gd name="T17" fmla="*/ 874 h 874"/>
                  <a:gd name="T18" fmla="*/ 48 w 874"/>
                  <a:gd name="T19" fmla="*/ 826 h 874"/>
                  <a:gd name="T20" fmla="*/ 826 w 874"/>
                  <a:gd name="T21" fmla="*/ 826 h 874"/>
                  <a:gd name="T22" fmla="*/ 826 w 874"/>
                  <a:gd name="T23" fmla="*/ 48 h 874"/>
                  <a:gd name="T24" fmla="*/ 48 w 874"/>
                  <a:gd name="T25" fmla="*/ 48 h 874"/>
                  <a:gd name="T26" fmla="*/ 48 w 874"/>
                  <a:gd name="T27" fmla="*/ 82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4" h="874">
                    <a:moveTo>
                      <a:pt x="850" y="874"/>
                    </a:moveTo>
                    <a:cubicBezTo>
                      <a:pt x="24" y="874"/>
                      <a:pt x="24" y="874"/>
                      <a:pt x="24" y="874"/>
                    </a:cubicBezTo>
                    <a:cubicBezTo>
                      <a:pt x="11" y="874"/>
                      <a:pt x="0" y="863"/>
                      <a:pt x="0" y="85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850" y="0"/>
                      <a:pt x="850" y="0"/>
                      <a:pt x="850" y="0"/>
                    </a:cubicBezTo>
                    <a:cubicBezTo>
                      <a:pt x="863" y="0"/>
                      <a:pt x="874" y="11"/>
                      <a:pt x="874" y="24"/>
                    </a:cubicBezTo>
                    <a:cubicBezTo>
                      <a:pt x="874" y="850"/>
                      <a:pt x="874" y="850"/>
                      <a:pt x="874" y="850"/>
                    </a:cubicBezTo>
                    <a:cubicBezTo>
                      <a:pt x="874" y="863"/>
                      <a:pt x="863" y="874"/>
                      <a:pt x="850" y="874"/>
                    </a:cubicBezTo>
                    <a:close/>
                    <a:moveTo>
                      <a:pt x="48" y="826"/>
                    </a:moveTo>
                    <a:cubicBezTo>
                      <a:pt x="826" y="826"/>
                      <a:pt x="826" y="826"/>
                      <a:pt x="826" y="826"/>
                    </a:cubicBezTo>
                    <a:cubicBezTo>
                      <a:pt x="826" y="48"/>
                      <a:pt x="826" y="48"/>
                      <a:pt x="826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48" y="826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69" name="PA_组合 3"/>
          <p:cNvGrpSpPr/>
          <p:nvPr>
            <p:custDataLst>
              <p:tags r:id="rId10"/>
            </p:custDataLst>
          </p:nvPr>
        </p:nvGrpSpPr>
        <p:grpSpPr>
          <a:xfrm>
            <a:off x="1622953" y="2576878"/>
            <a:ext cx="8601111" cy="937143"/>
            <a:chOff x="1622953" y="2576878"/>
            <a:chExt cx="8601111" cy="937143"/>
          </a:xfrm>
        </p:grpSpPr>
        <p:grpSp>
          <p:nvGrpSpPr>
            <p:cNvPr id="70" name="Group 8"/>
            <p:cNvGrpSpPr/>
            <p:nvPr/>
          </p:nvGrpSpPr>
          <p:grpSpPr>
            <a:xfrm>
              <a:off x="1622953" y="2576878"/>
              <a:ext cx="282079" cy="224469"/>
              <a:chOff x="1038205" y="2662798"/>
              <a:chExt cx="431383" cy="343280"/>
            </a:xfrm>
          </p:grpSpPr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 rot="19800000">
                <a:off x="1120847" y="2701366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5" name="Freeform 8"/>
              <p:cNvSpPr>
                <a:spLocks noEditPoints="1"/>
              </p:cNvSpPr>
              <p:nvPr/>
            </p:nvSpPr>
            <p:spPr bwMode="auto">
              <a:xfrm rot="19800000">
                <a:off x="1038205" y="2662798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71" name="Group 14"/>
            <p:cNvGrpSpPr/>
            <p:nvPr/>
          </p:nvGrpSpPr>
          <p:grpSpPr>
            <a:xfrm>
              <a:off x="10025140" y="3358904"/>
              <a:ext cx="198924" cy="155117"/>
              <a:chOff x="10376032" y="3125679"/>
              <a:chExt cx="198924" cy="155117"/>
            </a:xfrm>
          </p:grpSpPr>
          <p:sp>
            <p:nvSpPr>
              <p:cNvPr id="72" name="Freeform 9"/>
              <p:cNvSpPr>
                <a:spLocks noEditPoints="1"/>
              </p:cNvSpPr>
              <p:nvPr/>
            </p:nvSpPr>
            <p:spPr bwMode="auto">
              <a:xfrm>
                <a:off x="10458674" y="3164246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73" name="Freeform 9"/>
              <p:cNvSpPr>
                <a:spLocks noEditPoints="1"/>
              </p:cNvSpPr>
              <p:nvPr/>
            </p:nvSpPr>
            <p:spPr bwMode="auto">
              <a:xfrm>
                <a:off x="10376032" y="3125679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6" name="PA_组合 2"/>
          <p:cNvGrpSpPr/>
          <p:nvPr>
            <p:custDataLst>
              <p:tags r:id="rId11"/>
            </p:custDataLst>
          </p:nvPr>
        </p:nvGrpSpPr>
        <p:grpSpPr>
          <a:xfrm>
            <a:off x="2059728" y="1270313"/>
            <a:ext cx="8461456" cy="4182203"/>
            <a:chOff x="2059728" y="1270313"/>
            <a:chExt cx="8461456" cy="4182203"/>
          </a:xfrm>
        </p:grpSpPr>
        <p:grpSp>
          <p:nvGrpSpPr>
            <p:cNvPr id="77" name="Group 13"/>
            <p:cNvGrpSpPr/>
            <p:nvPr/>
          </p:nvGrpSpPr>
          <p:grpSpPr>
            <a:xfrm>
              <a:off x="10322260" y="5297398"/>
              <a:ext cx="198924" cy="155118"/>
              <a:chOff x="11363808" y="3887433"/>
              <a:chExt cx="198924" cy="155118"/>
            </a:xfrm>
          </p:grpSpPr>
          <p:sp>
            <p:nvSpPr>
              <p:cNvPr id="81" name="Freeform 9"/>
              <p:cNvSpPr>
                <a:spLocks noEditPoints="1"/>
              </p:cNvSpPr>
              <p:nvPr/>
            </p:nvSpPr>
            <p:spPr bwMode="auto">
              <a:xfrm>
                <a:off x="11446450" y="3926001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2" name="Freeform 9"/>
              <p:cNvSpPr>
                <a:spLocks noEditPoints="1"/>
              </p:cNvSpPr>
              <p:nvPr/>
            </p:nvSpPr>
            <p:spPr bwMode="auto">
              <a:xfrm>
                <a:off x="11363808" y="3887433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78" name="Group 7"/>
            <p:cNvGrpSpPr/>
            <p:nvPr/>
          </p:nvGrpSpPr>
          <p:grpSpPr>
            <a:xfrm>
              <a:off x="2059728" y="1270313"/>
              <a:ext cx="198924" cy="155118"/>
              <a:chOff x="1453368" y="1325519"/>
              <a:chExt cx="198924" cy="155118"/>
            </a:xfrm>
          </p:grpSpPr>
          <p:sp>
            <p:nvSpPr>
              <p:cNvPr id="79" name="Freeform 9"/>
              <p:cNvSpPr>
                <a:spLocks noEditPoints="1"/>
              </p:cNvSpPr>
              <p:nvPr/>
            </p:nvSpPr>
            <p:spPr bwMode="auto">
              <a:xfrm>
                <a:off x="1536010" y="1364087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0" name="Freeform 9"/>
              <p:cNvSpPr>
                <a:spLocks noEditPoints="1"/>
              </p:cNvSpPr>
              <p:nvPr/>
            </p:nvSpPr>
            <p:spPr bwMode="auto">
              <a:xfrm>
                <a:off x="1453368" y="1325519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5" name="同心圆 14"/>
          <p:cNvSpPr/>
          <p:nvPr/>
        </p:nvSpPr>
        <p:spPr>
          <a:xfrm>
            <a:off x="4292457" y="5355673"/>
            <a:ext cx="1937969" cy="1937969"/>
          </a:xfrm>
          <a:prstGeom prst="donu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6" name="PA_任意多边形 5"/>
          <p:cNvSpPr/>
          <p:nvPr>
            <p:custDataLst>
              <p:tags r:id="rId12"/>
            </p:custDataLst>
          </p:nvPr>
        </p:nvSpPr>
        <p:spPr bwMode="auto">
          <a:xfrm rot="900000">
            <a:off x="856031" y="3632511"/>
            <a:ext cx="2523761" cy="2818115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06400" dist="38100" dir="5400000" algn="t" rotWithShape="0">
              <a:schemeClr val="accent1">
                <a:lumMod val="75000"/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6605201" y="4191420"/>
            <a:ext cx="5052462" cy="2666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599960" y="4344331"/>
            <a:ext cx="5121263" cy="2513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498351" y="1584463"/>
            <a:ext cx="6693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Unit</a:t>
            </a:r>
            <a:r>
              <a:rPr kumimoji="1" lang="zh-CN" altLang="en-US" sz="4400" dirty="0">
                <a:latin typeface="Britannic Bold" panose="020B0903060703020204" pitchFamily="34" charset="0"/>
              </a:rPr>
              <a:t> </a:t>
            </a:r>
            <a:r>
              <a:rPr lang="en-US" altLang="zh-CN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3 </a:t>
            </a:r>
          </a:p>
          <a:p>
            <a:pPr algn="ctr"/>
            <a:r>
              <a:rPr lang="en-US" altLang="zh-CN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Sports and Fitness</a:t>
            </a:r>
          </a:p>
          <a:p>
            <a:pPr algn="ctr"/>
            <a:r>
              <a:rPr lang="en-US" altLang="zh-CN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Reading</a:t>
            </a:r>
            <a:r>
              <a:rPr lang="zh-CN" altLang="en-US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 </a:t>
            </a:r>
            <a:r>
              <a:rPr lang="en-US" altLang="zh-CN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&amp;</a:t>
            </a:r>
            <a:r>
              <a:rPr lang="zh-CN" altLang="en-US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 </a:t>
            </a:r>
            <a:r>
              <a:rPr lang="en-US" altLang="zh-CN" sz="4400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Britannic Bold" panose="020B0903060703020204" pitchFamily="34" charset="0"/>
                <a:ea typeface="字魂59号-创粗黑" panose="00000500000000000000" pitchFamily="2" charset="-122"/>
                <a:cs typeface="+mn-ea"/>
              </a:rPr>
              <a:t>Thinking</a:t>
            </a:r>
            <a:endParaRPr lang="zh-CN" altLang="en-US" sz="4400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latin typeface="Britannic Bold" panose="020B0903060703020204" pitchFamily="34" charset="0"/>
              <a:ea typeface="字魂59号-创粗黑" panose="000005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5786" y="1153226"/>
            <a:ext cx="10058400" cy="4572000"/>
            <a:chOff x="1066800" y="1143000"/>
            <a:chExt cx="10058400" cy="4572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1066800" y="1143000"/>
              <a:ext cx="10058400" cy="4572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1270000" dist="520700" dir="5400000" sx="92000" sy="92000" algn="t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066800" y="5669281"/>
              <a:ext cx="10058400" cy="45719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0" name="PA_库_文本框 29"/>
          <p:cNvSpPr txBox="1"/>
          <p:nvPr>
            <p:custDataLst>
              <p:tags r:id="rId1"/>
            </p:custDataLst>
          </p:nvPr>
        </p:nvSpPr>
        <p:spPr>
          <a:xfrm>
            <a:off x="536651" y="149517"/>
            <a:ext cx="305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Discussion</a:t>
            </a:r>
            <a:endParaRPr lang="en-US" sz="32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31" name="PA_库_直接连接符 30"/>
          <p:cNvCxnSpPr/>
          <p:nvPr>
            <p:custDataLst>
              <p:tags r:id="rId2"/>
            </p:custDataLst>
          </p:nvPr>
        </p:nvCxnSpPr>
        <p:spPr>
          <a:xfrm>
            <a:off x="-145419" y="44190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A_库_文本框 45"/>
          <p:cNvSpPr txBox="1"/>
          <p:nvPr>
            <p:custDataLst>
              <p:tags r:id="rId3"/>
            </p:custDataLst>
          </p:nvPr>
        </p:nvSpPr>
        <p:spPr>
          <a:xfrm>
            <a:off x="345786" y="762395"/>
            <a:ext cx="8150032" cy="36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Please work in four people-group and try to answer the following questions.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3853"/>
          <a:stretch>
            <a:fillRect/>
          </a:stretch>
        </p:blipFill>
        <p:spPr>
          <a:xfrm>
            <a:off x="7917238" y="844009"/>
            <a:ext cx="3643084" cy="5251596"/>
          </a:xfrm>
        </p:spPr>
      </p:pic>
      <p:sp>
        <p:nvSpPr>
          <p:cNvPr id="51" name="同心圆 50"/>
          <p:cNvSpPr/>
          <p:nvPr/>
        </p:nvSpPr>
        <p:spPr>
          <a:xfrm>
            <a:off x="7427628" y="1729524"/>
            <a:ext cx="1397016" cy="1397016"/>
          </a:xfrm>
          <a:prstGeom prst="donu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2639" y="1729523"/>
            <a:ext cx="7793260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1-What does “living legend” mean?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ea typeface="字魂59号-创粗黑" panose="00000500000000000000" pitchFamily="2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2-What are the standards</a:t>
            </a:r>
            <a:r>
              <a:rPr lang="zh-CN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（标准）</a:t>
            </a:r>
            <a:r>
              <a:rPr lang="en-US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 or requirements</a:t>
            </a:r>
            <a:r>
              <a:rPr lang="zh-CN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（要求）</a:t>
            </a:r>
            <a:r>
              <a:rPr lang="en-US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 to be chosen as a living legend of sports star?</a:t>
            </a:r>
            <a:endParaRPr lang="zh-CN" altLang="zh-CN" sz="24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ea typeface="字魂59号-创粗黑" panose="00000500000000000000" pitchFamily="2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651" y="4663920"/>
            <a:ext cx="5185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*masters in their sports </a:t>
            </a:r>
          </a:p>
          <a:p>
            <a:r>
              <a:rPr lang="en-GB" altLang="zh-CN" sz="2400" b="1" dirty="0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ea typeface="字魂59号-创粗黑" panose="00000500000000000000" pitchFamily="2" charset="-122"/>
                <a:cs typeface="+mn-ea"/>
              </a:rPr>
              <a:t>*set good examples for others</a:t>
            </a:r>
            <a:endParaRPr lang="zh-CN" altLang="en-US" sz="2400" b="1" dirty="0">
              <a:gradFill>
                <a:gsLst>
                  <a:gs pos="0">
                    <a:schemeClr val="accent1"/>
                  </a:gs>
                  <a:gs pos="100000">
                    <a:schemeClr val="accent4"/>
                  </a:gs>
                </a:gsLst>
                <a:lin ang="0" scaled="1"/>
              </a:gradFill>
              <a:ea typeface="字魂59号-创粗黑" panose="00000500000000000000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47181" y="2494396"/>
            <a:ext cx="282079" cy="224469"/>
            <a:chOff x="1038205" y="2662798"/>
            <a:chExt cx="431383" cy="343280"/>
          </a:xfrm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 rot="19800000">
              <a:off x="1120847" y="2701366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 rot="19800000">
              <a:off x="1038205" y="2662798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73553" y="4060553"/>
            <a:ext cx="308416" cy="283778"/>
            <a:chOff x="10539042" y="1658299"/>
            <a:chExt cx="539614" cy="496507"/>
          </a:xfrm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0621684" y="1696866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0539042" y="1658299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6760" y="1019366"/>
            <a:ext cx="168220" cy="439422"/>
            <a:chOff x="454918" y="2338868"/>
            <a:chExt cx="133573" cy="348917"/>
          </a:xfrm>
        </p:grpSpPr>
        <p:sp>
          <p:nvSpPr>
            <p:cNvPr id="17" name="Freeform 5"/>
            <p:cNvSpPr/>
            <p:nvPr/>
          </p:nvSpPr>
          <p:spPr bwMode="auto">
            <a:xfrm rot="19800000">
              <a:off x="537560" y="2377435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9800000">
              <a:off x="454918" y="2338868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399703" y="5999063"/>
            <a:ext cx="222632" cy="195900"/>
            <a:chOff x="1408659" y="4399010"/>
            <a:chExt cx="361762" cy="318324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 rot="20700000">
              <a:off x="1491301" y="4437578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 rot="20700000">
              <a:off x="1408659" y="4399010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59189" y="1442134"/>
            <a:ext cx="198924" cy="155118"/>
            <a:chOff x="1453368" y="1325519"/>
            <a:chExt cx="198924" cy="155118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1536010" y="1364087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1453368" y="1325519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29891" y="643741"/>
            <a:ext cx="11732217" cy="5870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3760"/>
              </a:lnSpc>
            </a:pPr>
            <a:r>
              <a:rPr lang="zh-CN" altLang="zh-CN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语法填空</a:t>
            </a:r>
          </a:p>
          <a:p>
            <a:pPr indent="355600" algn="just">
              <a:lnSpc>
                <a:spcPts val="3760"/>
              </a:lnSpc>
            </a:pP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 the field of sports, there are some famous living 1.</a:t>
            </a:r>
            <a:r>
              <a:rPr lang="en-US" altLang="zh-CN" sz="2800" u="sng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_____</a:t>
            </a: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(legend), such as Lang Ping, Michael Jordan.</a:t>
            </a:r>
            <a:endParaRPr lang="zh-CN" altLang="zh-CN" kern="1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355600" algn="just">
              <a:lnSpc>
                <a:spcPts val="3760"/>
              </a:lnSpc>
            </a:pP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As a player, Lang Ping brought not only honor but also glory to her country. As 2.</a:t>
            </a:r>
            <a:r>
              <a:rPr lang="en-US" altLang="zh-CN" sz="2800" u="sng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____</a:t>
            </a: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coach, she led the China women's volleyball team to medals at world championship as well as the Olympic Games. As a person, she 3.</a:t>
            </a:r>
            <a:r>
              <a:rPr lang="en-US" altLang="zh-CN" sz="2800" u="sng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_____</a:t>
            </a: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(love) by fans at home and abroad. Before the 2015 World Cup, she faced a great challenge. That was 4.</a:t>
            </a:r>
            <a:r>
              <a:rPr lang="en-US" altLang="zh-CN" sz="2800" u="sng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_____</a:t>
            </a: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 of the best players had 5.</a:t>
            </a:r>
            <a:r>
              <a:rPr lang="en-US" altLang="zh-CN" sz="2800" u="sng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______</a:t>
            </a: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(injure) and the team captain had to leave because of heart problems. However, Lang Ping didn't lose heart and she led her volleyball team 6.</a:t>
            </a:r>
            <a:r>
              <a:rPr lang="en-US" altLang="zh-CN" sz="2800" u="sng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_____</a:t>
            </a:r>
            <a:r>
              <a:rPr lang="en-US" altLang="zh-CN" sz="2800" kern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(win) the championship.</a:t>
            </a:r>
            <a:endParaRPr lang="zh-CN" altLang="zh-CN" kern="1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355600" algn="just">
              <a:lnSpc>
                <a:spcPts val="3760"/>
              </a:lnSpc>
            </a:pPr>
            <a:endParaRPr lang="zh-CN" altLang="zh-CN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47181" y="2494396"/>
            <a:ext cx="282079" cy="224469"/>
            <a:chOff x="1038205" y="2662798"/>
            <a:chExt cx="431383" cy="343280"/>
          </a:xfrm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 rot="19800000">
              <a:off x="1120847" y="2701366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 rot="19800000">
              <a:off x="1038205" y="2662798"/>
              <a:ext cx="348741" cy="304712"/>
            </a:xfrm>
            <a:custGeom>
              <a:avLst/>
              <a:gdLst>
                <a:gd name="T0" fmla="*/ 1068 w 1092"/>
                <a:gd name="T1" fmla="*/ 952 h 952"/>
                <a:gd name="T2" fmla="*/ 1068 w 1092"/>
                <a:gd name="T3" fmla="*/ 952 h 952"/>
                <a:gd name="T4" fmla="*/ 25 w 1092"/>
                <a:gd name="T5" fmla="*/ 952 h 952"/>
                <a:gd name="T6" fmla="*/ 4 w 1092"/>
                <a:gd name="T7" fmla="*/ 940 h 952"/>
                <a:gd name="T8" fmla="*/ 4 w 1092"/>
                <a:gd name="T9" fmla="*/ 916 h 952"/>
                <a:gd name="T10" fmla="*/ 526 w 1092"/>
                <a:gd name="T11" fmla="*/ 12 h 952"/>
                <a:gd name="T12" fmla="*/ 547 w 1092"/>
                <a:gd name="T13" fmla="*/ 0 h 952"/>
                <a:gd name="T14" fmla="*/ 567 w 1092"/>
                <a:gd name="T15" fmla="*/ 12 h 952"/>
                <a:gd name="T16" fmla="*/ 1088 w 1092"/>
                <a:gd name="T17" fmla="*/ 914 h 952"/>
                <a:gd name="T18" fmla="*/ 1092 w 1092"/>
                <a:gd name="T19" fmla="*/ 928 h 952"/>
                <a:gd name="T20" fmla="*/ 1068 w 1092"/>
                <a:gd name="T21" fmla="*/ 952 h 952"/>
                <a:gd name="T22" fmla="*/ 66 w 1092"/>
                <a:gd name="T23" fmla="*/ 904 h 952"/>
                <a:gd name="T24" fmla="*/ 1027 w 1092"/>
                <a:gd name="T25" fmla="*/ 904 h 952"/>
                <a:gd name="T26" fmla="*/ 547 w 1092"/>
                <a:gd name="T27" fmla="*/ 72 h 952"/>
                <a:gd name="T28" fmla="*/ 66 w 1092"/>
                <a:gd name="T29" fmla="*/ 9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2" h="952">
                  <a:moveTo>
                    <a:pt x="1068" y="952"/>
                  </a:moveTo>
                  <a:cubicBezTo>
                    <a:pt x="1068" y="952"/>
                    <a:pt x="1068" y="952"/>
                    <a:pt x="1068" y="952"/>
                  </a:cubicBezTo>
                  <a:cubicBezTo>
                    <a:pt x="25" y="952"/>
                    <a:pt x="25" y="952"/>
                    <a:pt x="25" y="952"/>
                  </a:cubicBezTo>
                  <a:cubicBezTo>
                    <a:pt x="16" y="952"/>
                    <a:pt x="8" y="947"/>
                    <a:pt x="4" y="940"/>
                  </a:cubicBezTo>
                  <a:cubicBezTo>
                    <a:pt x="0" y="932"/>
                    <a:pt x="0" y="923"/>
                    <a:pt x="4" y="916"/>
                  </a:cubicBezTo>
                  <a:cubicBezTo>
                    <a:pt x="526" y="12"/>
                    <a:pt x="526" y="12"/>
                    <a:pt x="526" y="12"/>
                  </a:cubicBezTo>
                  <a:cubicBezTo>
                    <a:pt x="530" y="5"/>
                    <a:pt x="538" y="0"/>
                    <a:pt x="547" y="0"/>
                  </a:cubicBezTo>
                  <a:cubicBezTo>
                    <a:pt x="555" y="0"/>
                    <a:pt x="563" y="5"/>
                    <a:pt x="567" y="12"/>
                  </a:cubicBezTo>
                  <a:cubicBezTo>
                    <a:pt x="1088" y="914"/>
                    <a:pt x="1088" y="914"/>
                    <a:pt x="1088" y="914"/>
                  </a:cubicBezTo>
                  <a:cubicBezTo>
                    <a:pt x="1091" y="918"/>
                    <a:pt x="1092" y="923"/>
                    <a:pt x="1092" y="928"/>
                  </a:cubicBezTo>
                  <a:cubicBezTo>
                    <a:pt x="1092" y="941"/>
                    <a:pt x="1082" y="952"/>
                    <a:pt x="1068" y="952"/>
                  </a:cubicBezTo>
                  <a:close/>
                  <a:moveTo>
                    <a:pt x="66" y="904"/>
                  </a:moveTo>
                  <a:cubicBezTo>
                    <a:pt x="1027" y="904"/>
                    <a:pt x="1027" y="904"/>
                    <a:pt x="1027" y="904"/>
                  </a:cubicBezTo>
                  <a:cubicBezTo>
                    <a:pt x="547" y="72"/>
                    <a:pt x="547" y="72"/>
                    <a:pt x="547" y="72"/>
                  </a:cubicBezTo>
                  <a:lnTo>
                    <a:pt x="66" y="90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73553" y="4060553"/>
            <a:ext cx="308416" cy="283778"/>
            <a:chOff x="10539042" y="1658299"/>
            <a:chExt cx="539614" cy="496507"/>
          </a:xfrm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0621684" y="1696866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10539042" y="1658299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6760" y="1019366"/>
            <a:ext cx="168220" cy="439422"/>
            <a:chOff x="454918" y="2338868"/>
            <a:chExt cx="133573" cy="348917"/>
          </a:xfrm>
        </p:grpSpPr>
        <p:sp>
          <p:nvSpPr>
            <p:cNvPr id="17" name="Freeform 5"/>
            <p:cNvSpPr/>
            <p:nvPr/>
          </p:nvSpPr>
          <p:spPr bwMode="auto">
            <a:xfrm rot="19800000">
              <a:off x="537560" y="2377435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9800000">
              <a:off x="454918" y="2338868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399703" y="5999063"/>
            <a:ext cx="222632" cy="195900"/>
            <a:chOff x="1408659" y="4399010"/>
            <a:chExt cx="361762" cy="318324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 rot="20700000">
              <a:off x="1491301" y="4437578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 rot="20700000">
              <a:off x="1408659" y="4399010"/>
              <a:ext cx="279120" cy="279756"/>
            </a:xfrm>
            <a:custGeom>
              <a:avLst/>
              <a:gdLst>
                <a:gd name="T0" fmla="*/ 850 w 874"/>
                <a:gd name="T1" fmla="*/ 874 h 874"/>
                <a:gd name="T2" fmla="*/ 24 w 874"/>
                <a:gd name="T3" fmla="*/ 874 h 874"/>
                <a:gd name="T4" fmla="*/ 0 w 874"/>
                <a:gd name="T5" fmla="*/ 850 h 874"/>
                <a:gd name="T6" fmla="*/ 0 w 874"/>
                <a:gd name="T7" fmla="*/ 24 h 874"/>
                <a:gd name="T8" fmla="*/ 24 w 874"/>
                <a:gd name="T9" fmla="*/ 0 h 874"/>
                <a:gd name="T10" fmla="*/ 850 w 874"/>
                <a:gd name="T11" fmla="*/ 0 h 874"/>
                <a:gd name="T12" fmla="*/ 874 w 874"/>
                <a:gd name="T13" fmla="*/ 24 h 874"/>
                <a:gd name="T14" fmla="*/ 874 w 874"/>
                <a:gd name="T15" fmla="*/ 850 h 874"/>
                <a:gd name="T16" fmla="*/ 850 w 874"/>
                <a:gd name="T17" fmla="*/ 874 h 874"/>
                <a:gd name="T18" fmla="*/ 48 w 874"/>
                <a:gd name="T19" fmla="*/ 826 h 874"/>
                <a:gd name="T20" fmla="*/ 826 w 874"/>
                <a:gd name="T21" fmla="*/ 826 h 874"/>
                <a:gd name="T22" fmla="*/ 826 w 874"/>
                <a:gd name="T23" fmla="*/ 48 h 874"/>
                <a:gd name="T24" fmla="*/ 48 w 874"/>
                <a:gd name="T25" fmla="*/ 48 h 874"/>
                <a:gd name="T26" fmla="*/ 48 w 874"/>
                <a:gd name="T27" fmla="*/ 82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4" h="874">
                  <a:moveTo>
                    <a:pt x="850" y="874"/>
                  </a:moveTo>
                  <a:cubicBezTo>
                    <a:pt x="24" y="874"/>
                    <a:pt x="24" y="874"/>
                    <a:pt x="24" y="874"/>
                  </a:cubicBezTo>
                  <a:cubicBezTo>
                    <a:pt x="11" y="874"/>
                    <a:pt x="0" y="863"/>
                    <a:pt x="0" y="85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63" y="0"/>
                    <a:pt x="874" y="11"/>
                    <a:pt x="874" y="24"/>
                  </a:cubicBezTo>
                  <a:cubicBezTo>
                    <a:pt x="874" y="850"/>
                    <a:pt x="874" y="850"/>
                    <a:pt x="874" y="850"/>
                  </a:cubicBezTo>
                  <a:cubicBezTo>
                    <a:pt x="874" y="863"/>
                    <a:pt x="863" y="874"/>
                    <a:pt x="850" y="874"/>
                  </a:cubicBezTo>
                  <a:close/>
                  <a:moveTo>
                    <a:pt x="48" y="826"/>
                  </a:moveTo>
                  <a:cubicBezTo>
                    <a:pt x="826" y="826"/>
                    <a:pt x="826" y="826"/>
                    <a:pt x="826" y="826"/>
                  </a:cubicBezTo>
                  <a:cubicBezTo>
                    <a:pt x="826" y="48"/>
                    <a:pt x="826" y="48"/>
                    <a:pt x="826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82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59189" y="1442134"/>
            <a:ext cx="198924" cy="155118"/>
            <a:chOff x="1453368" y="1325519"/>
            <a:chExt cx="198924" cy="155118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1536010" y="1364087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1453368" y="1325519"/>
              <a:ext cx="116282" cy="116550"/>
            </a:xfrm>
            <a:custGeom>
              <a:avLst/>
              <a:gdLst>
                <a:gd name="T0" fmla="*/ 108 w 216"/>
                <a:gd name="T1" fmla="*/ 216 h 216"/>
                <a:gd name="T2" fmla="*/ 0 w 216"/>
                <a:gd name="T3" fmla="*/ 108 h 216"/>
                <a:gd name="T4" fmla="*/ 108 w 216"/>
                <a:gd name="T5" fmla="*/ 0 h 216"/>
                <a:gd name="T6" fmla="*/ 216 w 216"/>
                <a:gd name="T7" fmla="*/ 108 h 216"/>
                <a:gd name="T8" fmla="*/ 108 w 216"/>
                <a:gd name="T9" fmla="*/ 216 h 216"/>
                <a:gd name="T10" fmla="*/ 108 w 216"/>
                <a:gd name="T11" fmla="*/ 48 h 216"/>
                <a:gd name="T12" fmla="*/ 48 w 216"/>
                <a:gd name="T13" fmla="*/ 108 h 216"/>
                <a:gd name="T14" fmla="*/ 108 w 216"/>
                <a:gd name="T15" fmla="*/ 168 h 216"/>
                <a:gd name="T16" fmla="*/ 168 w 216"/>
                <a:gd name="T17" fmla="*/ 108 h 216"/>
                <a:gd name="T18" fmla="*/ 108 w 216"/>
                <a:gd name="T19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6">
                  <a:moveTo>
                    <a:pt x="108" y="216"/>
                  </a:moveTo>
                  <a:cubicBezTo>
                    <a:pt x="48" y="216"/>
                    <a:pt x="0" y="168"/>
                    <a:pt x="0" y="108"/>
                  </a:cubicBezTo>
                  <a:cubicBezTo>
                    <a:pt x="0" y="48"/>
                    <a:pt x="48" y="0"/>
                    <a:pt x="108" y="0"/>
                  </a:cubicBezTo>
                  <a:cubicBezTo>
                    <a:pt x="168" y="0"/>
                    <a:pt x="216" y="48"/>
                    <a:pt x="216" y="108"/>
                  </a:cubicBezTo>
                  <a:cubicBezTo>
                    <a:pt x="216" y="168"/>
                    <a:pt x="168" y="216"/>
                    <a:pt x="108" y="216"/>
                  </a:cubicBezTo>
                  <a:close/>
                  <a:moveTo>
                    <a:pt x="108" y="48"/>
                  </a:moveTo>
                  <a:cubicBezTo>
                    <a:pt x="75" y="48"/>
                    <a:pt x="48" y="75"/>
                    <a:pt x="48" y="108"/>
                  </a:cubicBezTo>
                  <a:cubicBezTo>
                    <a:pt x="48" y="141"/>
                    <a:pt x="75" y="168"/>
                    <a:pt x="108" y="168"/>
                  </a:cubicBezTo>
                  <a:cubicBezTo>
                    <a:pt x="141" y="168"/>
                    <a:pt x="168" y="141"/>
                    <a:pt x="168" y="108"/>
                  </a:cubicBezTo>
                  <a:cubicBezTo>
                    <a:pt x="168" y="75"/>
                    <a:pt x="141" y="48"/>
                    <a:pt x="108" y="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29891" y="977284"/>
            <a:ext cx="11732217" cy="294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3760"/>
              </a:lnSpc>
            </a:pPr>
            <a:r>
              <a:rPr lang="en-GB" altLang="zh-CN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Known as “Air Jordan”</a:t>
            </a:r>
            <a:r>
              <a:rPr lang="zh-CN" altLang="en-GB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 </a:t>
            </a:r>
            <a:r>
              <a:rPr lang="en-GB" altLang="zh-CN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Jordan changed basketball with his graceful moves and jumps. Jordan's skills were 7._______ (impress), but the mental strength made him unique. The secret 8.to his success is learning from his 9._____ (fail). In life, Jordan has learnt to share his success with others. The Boys and Girls Club started in Chicago 10.has______(help) young people since 1996.</a:t>
            </a:r>
          </a:p>
          <a:p>
            <a:pPr indent="355600" algn="just">
              <a:lnSpc>
                <a:spcPts val="3760"/>
              </a:lnSpc>
            </a:pPr>
            <a:endParaRPr lang="zh-CN" altLang="zh-CN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234"/>
          <a:stretch>
            <a:fillRect/>
          </a:stretch>
        </p:blipFill>
        <p:spPr>
          <a:xfrm>
            <a:off x="8400666" y="854713"/>
            <a:ext cx="2732228" cy="2719430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0" b="12100"/>
          <a:stretch>
            <a:fillRect/>
          </a:stretch>
        </p:blipFill>
        <p:spPr>
          <a:xfrm>
            <a:off x="9318609" y="3781711"/>
            <a:ext cx="2732228" cy="2719430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6" b="12596"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8404590" y="855539"/>
            <a:ext cx="2732228" cy="271943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318609" y="3795860"/>
            <a:ext cx="2732228" cy="271943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9106" y="854713"/>
            <a:ext cx="4609332" cy="458774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>
                  <a:alpha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cxnSp>
        <p:nvCxnSpPr>
          <p:cNvPr id="55" name="PA_库_直接连接符 54"/>
          <p:cNvCxnSpPr/>
          <p:nvPr>
            <p:custDataLst>
              <p:tags r:id="rId1"/>
            </p:custDataLst>
          </p:nvPr>
        </p:nvCxnSpPr>
        <p:spPr>
          <a:xfrm>
            <a:off x="7598589" y="1298181"/>
            <a:ext cx="1069436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371071" y="2257116"/>
            <a:ext cx="3596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Discussing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&amp; recommending</a:t>
            </a:r>
          </a:p>
          <a:p>
            <a:pPr algn="ctr"/>
            <a:endParaRPr lang="en-US" sz="3200" b="1" i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02705" y="2071441"/>
            <a:ext cx="163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>
                    <a:alpha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228586" y="5123551"/>
            <a:ext cx="163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>
                    <a:alpha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02</a:t>
            </a:r>
          </a:p>
        </p:txBody>
      </p:sp>
      <p:cxnSp>
        <p:nvCxnSpPr>
          <p:cNvPr id="58" name="PA_库_直接连接符 57"/>
          <p:cNvCxnSpPr/>
          <p:nvPr>
            <p:custDataLst>
              <p:tags r:id="rId2"/>
            </p:custDataLst>
          </p:nvPr>
        </p:nvCxnSpPr>
        <p:spPr>
          <a:xfrm>
            <a:off x="8693868" y="4017227"/>
            <a:ext cx="1069436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042288" y="4730750"/>
            <a:ext cx="642968" cy="87505"/>
            <a:chOff x="3042288" y="4730750"/>
            <a:chExt cx="642968" cy="87505"/>
          </a:xfrm>
        </p:grpSpPr>
        <p:sp>
          <p:nvSpPr>
            <p:cNvPr id="79" name="Oval 78"/>
            <p:cNvSpPr/>
            <p:nvPr/>
          </p:nvSpPr>
          <p:spPr>
            <a:xfrm>
              <a:off x="3042288" y="4730750"/>
              <a:ext cx="87505" cy="87505"/>
            </a:xfrm>
            <a:prstGeom prst="ellipse">
              <a:avLst/>
            </a:prstGeom>
            <a:solidFill>
              <a:schemeClr val="bg1"/>
            </a:solidFill>
            <a:ln w="104775">
              <a:solidFill>
                <a:schemeClr val="bg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320020" y="4730750"/>
              <a:ext cx="87505" cy="8750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597751" y="4730750"/>
              <a:ext cx="87505" cy="87505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2" name="Freeform: Shape 21"/>
          <p:cNvSpPr/>
          <p:nvPr/>
        </p:nvSpPr>
        <p:spPr>
          <a:xfrm>
            <a:off x="3052397" y="1869840"/>
            <a:ext cx="622750" cy="403201"/>
          </a:xfrm>
          <a:custGeom>
            <a:avLst/>
            <a:gdLst/>
            <a:ahLst/>
            <a:cxnLst/>
            <a:rect l="l" t="t" r="r" b="b"/>
            <a:pathLst>
              <a:path w="249808" h="161739">
                <a:moveTo>
                  <a:pt x="245214" y="0"/>
                </a:moveTo>
                <a:lnTo>
                  <a:pt x="245214" y="16000"/>
                </a:lnTo>
                <a:lnTo>
                  <a:pt x="235101" y="19584"/>
                </a:lnTo>
                <a:cubicBezTo>
                  <a:pt x="227325" y="23567"/>
                  <a:pt x="220782" y="29281"/>
                  <a:pt x="215469" y="36725"/>
                </a:cubicBezTo>
                <a:cubicBezTo>
                  <a:pt x="210157" y="44169"/>
                  <a:pt x="207500" y="51335"/>
                  <a:pt x="207500" y="58224"/>
                </a:cubicBezTo>
                <a:cubicBezTo>
                  <a:pt x="207500" y="63666"/>
                  <a:pt x="208027" y="67702"/>
                  <a:pt x="209081" y="70334"/>
                </a:cubicBezTo>
                <a:cubicBezTo>
                  <a:pt x="210134" y="72966"/>
                  <a:pt x="210896" y="74411"/>
                  <a:pt x="211367" y="74669"/>
                </a:cubicBezTo>
                <a:cubicBezTo>
                  <a:pt x="213331" y="75869"/>
                  <a:pt x="217028" y="77951"/>
                  <a:pt x="222459" y="80916"/>
                </a:cubicBezTo>
                <a:cubicBezTo>
                  <a:pt x="240692" y="90802"/>
                  <a:pt x="249808" y="102930"/>
                  <a:pt x="249808" y="117301"/>
                </a:cubicBezTo>
                <a:cubicBezTo>
                  <a:pt x="249808" y="130595"/>
                  <a:pt x="245210" y="141324"/>
                  <a:pt x="236014" y="149490"/>
                </a:cubicBezTo>
                <a:cubicBezTo>
                  <a:pt x="226817" y="157656"/>
                  <a:pt x="214969" y="161739"/>
                  <a:pt x="200468" y="161739"/>
                </a:cubicBezTo>
                <a:cubicBezTo>
                  <a:pt x="182811" y="161739"/>
                  <a:pt x="168426" y="156054"/>
                  <a:pt x="157313" y="144684"/>
                </a:cubicBezTo>
                <a:cubicBezTo>
                  <a:pt x="146200" y="133315"/>
                  <a:pt x="140643" y="118608"/>
                  <a:pt x="140643" y="100563"/>
                </a:cubicBezTo>
                <a:cubicBezTo>
                  <a:pt x="140643" y="72689"/>
                  <a:pt x="149535" y="49503"/>
                  <a:pt x="167319" y="31003"/>
                </a:cubicBezTo>
                <a:cubicBezTo>
                  <a:pt x="185104" y="12504"/>
                  <a:pt x="211069" y="2169"/>
                  <a:pt x="245214" y="0"/>
                </a:cubicBezTo>
                <a:close/>
                <a:moveTo>
                  <a:pt x="104572" y="0"/>
                </a:moveTo>
                <a:lnTo>
                  <a:pt x="104572" y="16000"/>
                </a:lnTo>
                <a:lnTo>
                  <a:pt x="94458" y="19584"/>
                </a:lnTo>
                <a:cubicBezTo>
                  <a:pt x="86683" y="23567"/>
                  <a:pt x="80139" y="29281"/>
                  <a:pt x="74827" y="36725"/>
                </a:cubicBezTo>
                <a:cubicBezTo>
                  <a:pt x="69514" y="44169"/>
                  <a:pt x="66858" y="51335"/>
                  <a:pt x="66858" y="58224"/>
                </a:cubicBezTo>
                <a:cubicBezTo>
                  <a:pt x="66858" y="63666"/>
                  <a:pt x="67385" y="67702"/>
                  <a:pt x="68438" y="70334"/>
                </a:cubicBezTo>
                <a:cubicBezTo>
                  <a:pt x="69491" y="72966"/>
                  <a:pt x="70548" y="74568"/>
                  <a:pt x="71609" y="75140"/>
                </a:cubicBezTo>
                <a:cubicBezTo>
                  <a:pt x="74410" y="76922"/>
                  <a:pt x="79032" y="79509"/>
                  <a:pt x="85474" y="82899"/>
                </a:cubicBezTo>
                <a:cubicBezTo>
                  <a:pt x="101269" y="91463"/>
                  <a:pt x="109166" y="102930"/>
                  <a:pt x="109166" y="117301"/>
                </a:cubicBezTo>
                <a:cubicBezTo>
                  <a:pt x="109166" y="130595"/>
                  <a:pt x="104568" y="141324"/>
                  <a:pt x="95371" y="149490"/>
                </a:cubicBezTo>
                <a:cubicBezTo>
                  <a:pt x="86174" y="157656"/>
                  <a:pt x="74326" y="161739"/>
                  <a:pt x="59826" y="161739"/>
                </a:cubicBezTo>
                <a:cubicBezTo>
                  <a:pt x="42169" y="161739"/>
                  <a:pt x="27784" y="156054"/>
                  <a:pt x="16670" y="144684"/>
                </a:cubicBezTo>
                <a:cubicBezTo>
                  <a:pt x="5557" y="133315"/>
                  <a:pt x="0" y="118608"/>
                  <a:pt x="0" y="100563"/>
                </a:cubicBezTo>
                <a:cubicBezTo>
                  <a:pt x="0" y="72689"/>
                  <a:pt x="8893" y="49503"/>
                  <a:pt x="26677" y="31003"/>
                </a:cubicBezTo>
                <a:cubicBezTo>
                  <a:pt x="44461" y="12504"/>
                  <a:pt x="70426" y="2169"/>
                  <a:pt x="104572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93090" y="2430443"/>
            <a:ext cx="2809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</a:rPr>
              <a:t>*</a:t>
            </a:r>
            <a:r>
              <a:rPr lang="en-US" altLang="zh-CN" sz="3200" b="1" i="1" dirty="0">
                <a:solidFill>
                  <a:schemeClr val="bg1"/>
                </a:solidFill>
                <a:ea typeface="字魂59号-创粗黑" panose="00000500000000000000" pitchFamily="2" charset="-122"/>
                <a:cs typeface="+mn-ea"/>
              </a:rPr>
              <a:t>Brainstorm</a:t>
            </a:r>
            <a:r>
              <a:rPr lang="zh-CN" altLang="zh-CN" sz="3200" b="1" i="1" dirty="0">
                <a:solidFill>
                  <a:schemeClr val="bg1"/>
                </a:solidFill>
                <a:ea typeface="字魂59号-创粗黑" panose="00000500000000000000" pitchFamily="2" charset="-122"/>
                <a:cs typeface="+mn-ea"/>
              </a:rPr>
              <a:t> </a:t>
            </a:r>
            <a:endParaRPr lang="zh-CN" altLang="en-US" sz="3200" b="1" i="1" dirty="0">
              <a:solidFill>
                <a:schemeClr val="bg1"/>
              </a:solidFill>
              <a:ea typeface="字魂59号-创粗黑" panose="00000500000000000000" pitchFamily="2" charset="-122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3466" y="5361499"/>
            <a:ext cx="8064559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1.think of several adjectives to describe your idol athlete</a:t>
            </a:r>
            <a:endParaRPr lang="zh-CN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30480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2.list some representative achievements of the athlete</a:t>
            </a:r>
            <a:endParaRPr lang="zh-CN" altLang="zh-CN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5485"/>
          <a:stretch>
            <a:fillRect/>
          </a:stretch>
        </p:blipFill>
        <p:spPr/>
      </p:pic>
      <p:sp>
        <p:nvSpPr>
          <p:cNvPr id="93" name="PA_Freeform: Shape 92"/>
          <p:cNvSpPr/>
          <p:nvPr>
            <p:custDataLst>
              <p:tags r:id="rId1"/>
            </p:custDataLst>
          </p:nvPr>
        </p:nvSpPr>
        <p:spPr>
          <a:xfrm>
            <a:off x="10355884" y="5083272"/>
            <a:ext cx="1836116" cy="1774728"/>
          </a:xfrm>
          <a:custGeom>
            <a:avLst/>
            <a:gdLst>
              <a:gd name="connsiteX0" fmla="*/ 1374738 w 1836116"/>
              <a:gd name="connsiteY0" fmla="*/ 0 h 1774728"/>
              <a:gd name="connsiteX1" fmla="*/ 1783543 w 1836116"/>
              <a:gd name="connsiteY1" fmla="*/ 61806 h 1774728"/>
              <a:gd name="connsiteX2" fmla="*/ 1836116 w 1836116"/>
              <a:gd name="connsiteY2" fmla="*/ 81048 h 1774728"/>
              <a:gd name="connsiteX3" fmla="*/ 1836116 w 1836116"/>
              <a:gd name="connsiteY3" fmla="*/ 693404 h 1774728"/>
              <a:gd name="connsiteX4" fmla="*/ 1834844 w 1836116"/>
              <a:gd name="connsiteY4" fmla="*/ 692354 h 1774728"/>
              <a:gd name="connsiteX5" fmla="*/ 1374738 w 1836116"/>
              <a:gd name="connsiteY5" fmla="*/ 551811 h 1774728"/>
              <a:gd name="connsiteX6" fmla="*/ 551811 w 1836116"/>
              <a:gd name="connsiteY6" fmla="*/ 1374738 h 1774728"/>
              <a:gd name="connsiteX7" fmla="*/ 616481 w 1836116"/>
              <a:gd name="connsiteY7" fmla="*/ 1695059 h 1774728"/>
              <a:gd name="connsiteX8" fmla="*/ 659724 w 1836116"/>
              <a:gd name="connsiteY8" fmla="*/ 1774728 h 1774728"/>
              <a:gd name="connsiteX9" fmla="*/ 59539 w 1836116"/>
              <a:gd name="connsiteY9" fmla="*/ 1774728 h 1774728"/>
              <a:gd name="connsiteX10" fmla="*/ 27930 w 1836116"/>
              <a:gd name="connsiteY10" fmla="*/ 1651796 h 1774728"/>
              <a:gd name="connsiteX11" fmla="*/ 0 w 1836116"/>
              <a:gd name="connsiteY11" fmla="*/ 1374738 h 1774728"/>
              <a:gd name="connsiteX12" fmla="*/ 1374738 w 1836116"/>
              <a:gd name="connsiteY12" fmla="*/ 0 h 177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36116" h="1774728">
                <a:moveTo>
                  <a:pt x="1374738" y="0"/>
                </a:moveTo>
                <a:cubicBezTo>
                  <a:pt x="1517097" y="0"/>
                  <a:pt x="1654402" y="21639"/>
                  <a:pt x="1783543" y="61806"/>
                </a:cubicBezTo>
                <a:lnTo>
                  <a:pt x="1836116" y="81048"/>
                </a:lnTo>
                <a:lnTo>
                  <a:pt x="1836116" y="693404"/>
                </a:lnTo>
                <a:lnTo>
                  <a:pt x="1834844" y="692354"/>
                </a:lnTo>
                <a:cubicBezTo>
                  <a:pt x="1703504" y="603623"/>
                  <a:pt x="1545172" y="551811"/>
                  <a:pt x="1374738" y="551811"/>
                </a:cubicBezTo>
                <a:cubicBezTo>
                  <a:pt x="920248" y="551811"/>
                  <a:pt x="551811" y="920248"/>
                  <a:pt x="551811" y="1374738"/>
                </a:cubicBezTo>
                <a:cubicBezTo>
                  <a:pt x="551811" y="1488361"/>
                  <a:pt x="574838" y="1596605"/>
                  <a:pt x="616481" y="1695059"/>
                </a:cubicBezTo>
                <a:lnTo>
                  <a:pt x="659724" y="1774728"/>
                </a:lnTo>
                <a:lnTo>
                  <a:pt x="59539" y="1774728"/>
                </a:lnTo>
                <a:lnTo>
                  <a:pt x="27930" y="1651796"/>
                </a:lnTo>
                <a:cubicBezTo>
                  <a:pt x="9617" y="1562304"/>
                  <a:pt x="0" y="1469644"/>
                  <a:pt x="0" y="1374738"/>
                </a:cubicBezTo>
                <a:cubicBezTo>
                  <a:pt x="0" y="615491"/>
                  <a:pt x="615491" y="0"/>
                  <a:pt x="13747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7" name="PA_Freeform: Shape 76"/>
          <p:cNvSpPr/>
          <p:nvPr>
            <p:custDataLst>
              <p:tags r:id="rId2"/>
            </p:custDataLst>
          </p:nvPr>
        </p:nvSpPr>
        <p:spPr>
          <a:xfrm>
            <a:off x="1" y="1"/>
            <a:ext cx="888971" cy="850871"/>
          </a:xfrm>
          <a:custGeom>
            <a:avLst/>
            <a:gdLst>
              <a:gd name="connsiteX0" fmla="*/ 568511 w 888971"/>
              <a:gd name="connsiteY0" fmla="*/ 0 h 850871"/>
              <a:gd name="connsiteX1" fmla="*/ 881040 w 888971"/>
              <a:gd name="connsiteY1" fmla="*/ 0 h 850871"/>
              <a:gd name="connsiteX2" fmla="*/ 888971 w 888971"/>
              <a:gd name="connsiteY2" fmla="*/ 78671 h 850871"/>
              <a:gd name="connsiteX3" fmla="*/ 116771 w 888971"/>
              <a:gd name="connsiteY3" fmla="*/ 850871 h 850871"/>
              <a:gd name="connsiteX4" fmla="*/ 0 w 888971"/>
              <a:gd name="connsiteY4" fmla="*/ 839100 h 850871"/>
              <a:gd name="connsiteX5" fmla="*/ 0 w 888971"/>
              <a:gd name="connsiteY5" fmla="*/ 521512 h 850871"/>
              <a:gd name="connsiteX6" fmla="*/ 24131 w 888971"/>
              <a:gd name="connsiteY6" fmla="*/ 529003 h 850871"/>
              <a:gd name="connsiteX7" fmla="*/ 116771 w 888971"/>
              <a:gd name="connsiteY7" fmla="*/ 538342 h 850871"/>
              <a:gd name="connsiteX8" fmla="*/ 576442 w 888971"/>
              <a:gd name="connsiteY8" fmla="*/ 78671 h 8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971" h="850871">
                <a:moveTo>
                  <a:pt x="568511" y="0"/>
                </a:moveTo>
                <a:lnTo>
                  <a:pt x="881040" y="0"/>
                </a:lnTo>
                <a:lnTo>
                  <a:pt x="888971" y="78671"/>
                </a:lnTo>
                <a:cubicBezTo>
                  <a:pt x="888971" y="505145"/>
                  <a:pt x="543245" y="850871"/>
                  <a:pt x="116771" y="850871"/>
                </a:cubicBezTo>
                <a:lnTo>
                  <a:pt x="0" y="839100"/>
                </a:lnTo>
                <a:lnTo>
                  <a:pt x="0" y="521512"/>
                </a:lnTo>
                <a:lnTo>
                  <a:pt x="24131" y="529003"/>
                </a:lnTo>
                <a:cubicBezTo>
                  <a:pt x="54055" y="535126"/>
                  <a:pt x="85037" y="538342"/>
                  <a:pt x="116771" y="538342"/>
                </a:cubicBezTo>
                <a:cubicBezTo>
                  <a:pt x="370640" y="538342"/>
                  <a:pt x="576442" y="332540"/>
                  <a:pt x="576442" y="786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2" name="PA_组合 11"/>
          <p:cNvGrpSpPr/>
          <p:nvPr>
            <p:custDataLst>
              <p:tags r:id="rId3"/>
            </p:custDataLst>
          </p:nvPr>
        </p:nvGrpSpPr>
        <p:grpSpPr>
          <a:xfrm>
            <a:off x="-147910" y="2533215"/>
            <a:ext cx="382903" cy="339465"/>
            <a:chOff x="549423" y="3331609"/>
            <a:chExt cx="382903" cy="339465"/>
          </a:xfrm>
        </p:grpSpPr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32065" y="3370177"/>
              <a:ext cx="300261" cy="300897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549423" y="3331609"/>
              <a:ext cx="300261" cy="300897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7" name="PA_组合 16"/>
          <p:cNvGrpSpPr/>
          <p:nvPr>
            <p:custDataLst>
              <p:tags r:id="rId4"/>
            </p:custDataLst>
          </p:nvPr>
        </p:nvGrpSpPr>
        <p:grpSpPr>
          <a:xfrm>
            <a:off x="10725211" y="4060553"/>
            <a:ext cx="308416" cy="283778"/>
            <a:chOff x="10539042" y="1658299"/>
            <a:chExt cx="539614" cy="496507"/>
          </a:xfrm>
        </p:grpSpPr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10621684" y="1696866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10539042" y="1658299"/>
              <a:ext cx="456972" cy="457940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PA_组合 9"/>
          <p:cNvGrpSpPr/>
          <p:nvPr>
            <p:custDataLst>
              <p:tags r:id="rId5"/>
            </p:custDataLst>
          </p:nvPr>
        </p:nvGrpSpPr>
        <p:grpSpPr>
          <a:xfrm>
            <a:off x="661617" y="1434503"/>
            <a:ext cx="168220" cy="439422"/>
            <a:chOff x="454918" y="2338868"/>
            <a:chExt cx="133573" cy="348917"/>
          </a:xfrm>
        </p:grpSpPr>
        <p:sp>
          <p:nvSpPr>
            <p:cNvPr id="36" name="Freeform 5"/>
            <p:cNvSpPr/>
            <p:nvPr/>
          </p:nvSpPr>
          <p:spPr bwMode="auto">
            <a:xfrm rot="19800000">
              <a:off x="537560" y="2377435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9800000">
              <a:off x="454918" y="2338868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PA_组合 15"/>
          <p:cNvGrpSpPr/>
          <p:nvPr>
            <p:custDataLst>
              <p:tags r:id="rId6"/>
            </p:custDataLst>
          </p:nvPr>
        </p:nvGrpSpPr>
        <p:grpSpPr>
          <a:xfrm>
            <a:off x="11258220" y="2769092"/>
            <a:ext cx="497762" cy="113359"/>
            <a:chOff x="10984859" y="2789688"/>
            <a:chExt cx="392992" cy="89499"/>
          </a:xfrm>
        </p:grpSpPr>
        <p:sp>
          <p:nvSpPr>
            <p:cNvPr id="37" name="Freeform 5"/>
            <p:cNvSpPr/>
            <p:nvPr/>
          </p:nvSpPr>
          <p:spPr bwMode="auto">
            <a:xfrm rot="2700000">
              <a:off x="11197210" y="2698547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2700000">
              <a:off x="11114568" y="2659979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" name="PA_组合 4"/>
          <p:cNvGrpSpPr/>
          <p:nvPr>
            <p:custDataLst>
              <p:tags r:id="rId7"/>
            </p:custDataLst>
          </p:nvPr>
        </p:nvGrpSpPr>
        <p:grpSpPr>
          <a:xfrm>
            <a:off x="6465641" y="906106"/>
            <a:ext cx="4198808" cy="5220752"/>
            <a:chOff x="6465641" y="906106"/>
            <a:chExt cx="4198808" cy="5220752"/>
          </a:xfrm>
        </p:grpSpPr>
        <p:grpSp>
          <p:nvGrpSpPr>
            <p:cNvPr id="13" name="Group 12"/>
            <p:cNvGrpSpPr/>
            <p:nvPr/>
          </p:nvGrpSpPr>
          <p:grpSpPr>
            <a:xfrm rot="19800000">
              <a:off x="10049475" y="906106"/>
              <a:ext cx="614974" cy="489374"/>
              <a:chOff x="10545129" y="3574223"/>
              <a:chExt cx="431383" cy="343279"/>
            </a:xfrm>
          </p:grpSpPr>
          <p:sp>
            <p:nvSpPr>
              <p:cNvPr id="33" name="Freeform 8"/>
              <p:cNvSpPr>
                <a:spLocks noEditPoints="1"/>
              </p:cNvSpPr>
              <p:nvPr/>
            </p:nvSpPr>
            <p:spPr bwMode="auto">
              <a:xfrm rot="19800000">
                <a:off x="10627771" y="3612790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 rot="19800000">
                <a:off x="10545129" y="3574223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465641" y="5808534"/>
              <a:ext cx="361762" cy="318324"/>
              <a:chOff x="1408659" y="4399010"/>
              <a:chExt cx="361762" cy="318324"/>
            </a:xfrm>
          </p:grpSpPr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 rot="20700000">
                <a:off x="1491301" y="4437578"/>
                <a:ext cx="279120" cy="279756"/>
              </a:xfrm>
              <a:custGeom>
                <a:avLst/>
                <a:gdLst>
                  <a:gd name="T0" fmla="*/ 850 w 874"/>
                  <a:gd name="T1" fmla="*/ 874 h 874"/>
                  <a:gd name="T2" fmla="*/ 24 w 874"/>
                  <a:gd name="T3" fmla="*/ 874 h 874"/>
                  <a:gd name="T4" fmla="*/ 0 w 874"/>
                  <a:gd name="T5" fmla="*/ 850 h 874"/>
                  <a:gd name="T6" fmla="*/ 0 w 874"/>
                  <a:gd name="T7" fmla="*/ 24 h 874"/>
                  <a:gd name="T8" fmla="*/ 24 w 874"/>
                  <a:gd name="T9" fmla="*/ 0 h 874"/>
                  <a:gd name="T10" fmla="*/ 850 w 874"/>
                  <a:gd name="T11" fmla="*/ 0 h 874"/>
                  <a:gd name="T12" fmla="*/ 874 w 874"/>
                  <a:gd name="T13" fmla="*/ 24 h 874"/>
                  <a:gd name="T14" fmla="*/ 874 w 874"/>
                  <a:gd name="T15" fmla="*/ 850 h 874"/>
                  <a:gd name="T16" fmla="*/ 850 w 874"/>
                  <a:gd name="T17" fmla="*/ 874 h 874"/>
                  <a:gd name="T18" fmla="*/ 48 w 874"/>
                  <a:gd name="T19" fmla="*/ 826 h 874"/>
                  <a:gd name="T20" fmla="*/ 826 w 874"/>
                  <a:gd name="T21" fmla="*/ 826 h 874"/>
                  <a:gd name="T22" fmla="*/ 826 w 874"/>
                  <a:gd name="T23" fmla="*/ 48 h 874"/>
                  <a:gd name="T24" fmla="*/ 48 w 874"/>
                  <a:gd name="T25" fmla="*/ 48 h 874"/>
                  <a:gd name="T26" fmla="*/ 48 w 874"/>
                  <a:gd name="T27" fmla="*/ 82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4" h="874">
                    <a:moveTo>
                      <a:pt x="850" y="874"/>
                    </a:moveTo>
                    <a:cubicBezTo>
                      <a:pt x="24" y="874"/>
                      <a:pt x="24" y="874"/>
                      <a:pt x="24" y="874"/>
                    </a:cubicBezTo>
                    <a:cubicBezTo>
                      <a:pt x="11" y="874"/>
                      <a:pt x="0" y="863"/>
                      <a:pt x="0" y="85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850" y="0"/>
                      <a:pt x="850" y="0"/>
                      <a:pt x="850" y="0"/>
                    </a:cubicBezTo>
                    <a:cubicBezTo>
                      <a:pt x="863" y="0"/>
                      <a:pt x="874" y="11"/>
                      <a:pt x="874" y="24"/>
                    </a:cubicBezTo>
                    <a:cubicBezTo>
                      <a:pt x="874" y="850"/>
                      <a:pt x="874" y="850"/>
                      <a:pt x="874" y="850"/>
                    </a:cubicBezTo>
                    <a:cubicBezTo>
                      <a:pt x="874" y="863"/>
                      <a:pt x="863" y="874"/>
                      <a:pt x="850" y="874"/>
                    </a:cubicBezTo>
                    <a:close/>
                    <a:moveTo>
                      <a:pt x="48" y="826"/>
                    </a:moveTo>
                    <a:cubicBezTo>
                      <a:pt x="826" y="826"/>
                      <a:pt x="826" y="826"/>
                      <a:pt x="826" y="826"/>
                    </a:cubicBezTo>
                    <a:cubicBezTo>
                      <a:pt x="826" y="48"/>
                      <a:pt x="826" y="48"/>
                      <a:pt x="826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48" y="826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 rot="20700000">
                <a:off x="1408659" y="4399010"/>
                <a:ext cx="279120" cy="279756"/>
              </a:xfrm>
              <a:custGeom>
                <a:avLst/>
                <a:gdLst>
                  <a:gd name="T0" fmla="*/ 850 w 874"/>
                  <a:gd name="T1" fmla="*/ 874 h 874"/>
                  <a:gd name="T2" fmla="*/ 24 w 874"/>
                  <a:gd name="T3" fmla="*/ 874 h 874"/>
                  <a:gd name="T4" fmla="*/ 0 w 874"/>
                  <a:gd name="T5" fmla="*/ 850 h 874"/>
                  <a:gd name="T6" fmla="*/ 0 w 874"/>
                  <a:gd name="T7" fmla="*/ 24 h 874"/>
                  <a:gd name="T8" fmla="*/ 24 w 874"/>
                  <a:gd name="T9" fmla="*/ 0 h 874"/>
                  <a:gd name="T10" fmla="*/ 850 w 874"/>
                  <a:gd name="T11" fmla="*/ 0 h 874"/>
                  <a:gd name="T12" fmla="*/ 874 w 874"/>
                  <a:gd name="T13" fmla="*/ 24 h 874"/>
                  <a:gd name="T14" fmla="*/ 874 w 874"/>
                  <a:gd name="T15" fmla="*/ 850 h 874"/>
                  <a:gd name="T16" fmla="*/ 850 w 874"/>
                  <a:gd name="T17" fmla="*/ 874 h 874"/>
                  <a:gd name="T18" fmla="*/ 48 w 874"/>
                  <a:gd name="T19" fmla="*/ 826 h 874"/>
                  <a:gd name="T20" fmla="*/ 826 w 874"/>
                  <a:gd name="T21" fmla="*/ 826 h 874"/>
                  <a:gd name="T22" fmla="*/ 826 w 874"/>
                  <a:gd name="T23" fmla="*/ 48 h 874"/>
                  <a:gd name="T24" fmla="*/ 48 w 874"/>
                  <a:gd name="T25" fmla="*/ 48 h 874"/>
                  <a:gd name="T26" fmla="*/ 48 w 874"/>
                  <a:gd name="T27" fmla="*/ 82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4" h="874">
                    <a:moveTo>
                      <a:pt x="850" y="874"/>
                    </a:moveTo>
                    <a:cubicBezTo>
                      <a:pt x="24" y="874"/>
                      <a:pt x="24" y="874"/>
                      <a:pt x="24" y="874"/>
                    </a:cubicBezTo>
                    <a:cubicBezTo>
                      <a:pt x="11" y="874"/>
                      <a:pt x="0" y="863"/>
                      <a:pt x="0" y="85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850" y="0"/>
                      <a:pt x="850" y="0"/>
                      <a:pt x="850" y="0"/>
                    </a:cubicBezTo>
                    <a:cubicBezTo>
                      <a:pt x="863" y="0"/>
                      <a:pt x="874" y="11"/>
                      <a:pt x="874" y="24"/>
                    </a:cubicBezTo>
                    <a:cubicBezTo>
                      <a:pt x="874" y="850"/>
                      <a:pt x="874" y="850"/>
                      <a:pt x="874" y="850"/>
                    </a:cubicBezTo>
                    <a:cubicBezTo>
                      <a:pt x="874" y="863"/>
                      <a:pt x="863" y="874"/>
                      <a:pt x="850" y="874"/>
                    </a:cubicBezTo>
                    <a:close/>
                    <a:moveTo>
                      <a:pt x="48" y="826"/>
                    </a:moveTo>
                    <a:cubicBezTo>
                      <a:pt x="826" y="826"/>
                      <a:pt x="826" y="826"/>
                      <a:pt x="826" y="826"/>
                    </a:cubicBezTo>
                    <a:cubicBezTo>
                      <a:pt x="826" y="48"/>
                      <a:pt x="826" y="48"/>
                      <a:pt x="826" y="48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48" y="826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4" name="PA_组合 3"/>
          <p:cNvGrpSpPr/>
          <p:nvPr>
            <p:custDataLst>
              <p:tags r:id="rId8"/>
            </p:custDataLst>
          </p:nvPr>
        </p:nvGrpSpPr>
        <p:grpSpPr>
          <a:xfrm>
            <a:off x="1622953" y="2576878"/>
            <a:ext cx="8601111" cy="937143"/>
            <a:chOff x="1622953" y="2576878"/>
            <a:chExt cx="8601111" cy="937143"/>
          </a:xfrm>
        </p:grpSpPr>
        <p:grpSp>
          <p:nvGrpSpPr>
            <p:cNvPr id="9" name="Group 8"/>
            <p:cNvGrpSpPr/>
            <p:nvPr/>
          </p:nvGrpSpPr>
          <p:grpSpPr>
            <a:xfrm>
              <a:off x="1622953" y="2576878"/>
              <a:ext cx="282079" cy="224469"/>
              <a:chOff x="1038205" y="2662798"/>
              <a:chExt cx="431383" cy="343280"/>
            </a:xfrm>
          </p:grpSpPr>
          <p:sp>
            <p:nvSpPr>
              <p:cNvPr id="32" name="Freeform 8"/>
              <p:cNvSpPr>
                <a:spLocks noEditPoints="1"/>
              </p:cNvSpPr>
              <p:nvPr/>
            </p:nvSpPr>
            <p:spPr bwMode="auto">
              <a:xfrm rot="19800000">
                <a:off x="1120847" y="2701366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 rot="19800000">
                <a:off x="1038205" y="2662798"/>
                <a:ext cx="348741" cy="304712"/>
              </a:xfrm>
              <a:custGeom>
                <a:avLst/>
                <a:gdLst>
                  <a:gd name="T0" fmla="*/ 1068 w 1092"/>
                  <a:gd name="T1" fmla="*/ 952 h 952"/>
                  <a:gd name="T2" fmla="*/ 1068 w 1092"/>
                  <a:gd name="T3" fmla="*/ 952 h 952"/>
                  <a:gd name="T4" fmla="*/ 25 w 1092"/>
                  <a:gd name="T5" fmla="*/ 952 h 952"/>
                  <a:gd name="T6" fmla="*/ 4 w 1092"/>
                  <a:gd name="T7" fmla="*/ 940 h 952"/>
                  <a:gd name="T8" fmla="*/ 4 w 1092"/>
                  <a:gd name="T9" fmla="*/ 916 h 952"/>
                  <a:gd name="T10" fmla="*/ 526 w 1092"/>
                  <a:gd name="T11" fmla="*/ 12 h 952"/>
                  <a:gd name="T12" fmla="*/ 547 w 1092"/>
                  <a:gd name="T13" fmla="*/ 0 h 952"/>
                  <a:gd name="T14" fmla="*/ 567 w 1092"/>
                  <a:gd name="T15" fmla="*/ 12 h 952"/>
                  <a:gd name="T16" fmla="*/ 1088 w 1092"/>
                  <a:gd name="T17" fmla="*/ 914 h 952"/>
                  <a:gd name="T18" fmla="*/ 1092 w 1092"/>
                  <a:gd name="T19" fmla="*/ 928 h 952"/>
                  <a:gd name="T20" fmla="*/ 1068 w 1092"/>
                  <a:gd name="T21" fmla="*/ 952 h 952"/>
                  <a:gd name="T22" fmla="*/ 66 w 1092"/>
                  <a:gd name="T23" fmla="*/ 904 h 952"/>
                  <a:gd name="T24" fmla="*/ 1027 w 1092"/>
                  <a:gd name="T25" fmla="*/ 904 h 952"/>
                  <a:gd name="T26" fmla="*/ 547 w 1092"/>
                  <a:gd name="T27" fmla="*/ 72 h 952"/>
                  <a:gd name="T28" fmla="*/ 66 w 1092"/>
                  <a:gd name="T29" fmla="*/ 904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2" h="952">
                    <a:moveTo>
                      <a:pt x="1068" y="952"/>
                    </a:moveTo>
                    <a:cubicBezTo>
                      <a:pt x="1068" y="952"/>
                      <a:pt x="1068" y="952"/>
                      <a:pt x="1068" y="952"/>
                    </a:cubicBezTo>
                    <a:cubicBezTo>
                      <a:pt x="25" y="952"/>
                      <a:pt x="25" y="952"/>
                      <a:pt x="25" y="952"/>
                    </a:cubicBezTo>
                    <a:cubicBezTo>
                      <a:pt x="16" y="952"/>
                      <a:pt x="8" y="947"/>
                      <a:pt x="4" y="940"/>
                    </a:cubicBezTo>
                    <a:cubicBezTo>
                      <a:pt x="0" y="932"/>
                      <a:pt x="0" y="923"/>
                      <a:pt x="4" y="916"/>
                    </a:cubicBezTo>
                    <a:cubicBezTo>
                      <a:pt x="526" y="12"/>
                      <a:pt x="526" y="12"/>
                      <a:pt x="526" y="12"/>
                    </a:cubicBezTo>
                    <a:cubicBezTo>
                      <a:pt x="530" y="5"/>
                      <a:pt x="538" y="0"/>
                      <a:pt x="547" y="0"/>
                    </a:cubicBezTo>
                    <a:cubicBezTo>
                      <a:pt x="555" y="0"/>
                      <a:pt x="563" y="5"/>
                      <a:pt x="567" y="12"/>
                    </a:cubicBezTo>
                    <a:cubicBezTo>
                      <a:pt x="1088" y="914"/>
                      <a:pt x="1088" y="914"/>
                      <a:pt x="1088" y="914"/>
                    </a:cubicBezTo>
                    <a:cubicBezTo>
                      <a:pt x="1091" y="918"/>
                      <a:pt x="1092" y="923"/>
                      <a:pt x="1092" y="928"/>
                    </a:cubicBezTo>
                    <a:cubicBezTo>
                      <a:pt x="1092" y="941"/>
                      <a:pt x="1082" y="952"/>
                      <a:pt x="1068" y="952"/>
                    </a:cubicBezTo>
                    <a:close/>
                    <a:moveTo>
                      <a:pt x="66" y="904"/>
                    </a:moveTo>
                    <a:cubicBezTo>
                      <a:pt x="1027" y="904"/>
                      <a:pt x="1027" y="904"/>
                      <a:pt x="1027" y="904"/>
                    </a:cubicBezTo>
                    <a:cubicBezTo>
                      <a:pt x="547" y="72"/>
                      <a:pt x="547" y="72"/>
                      <a:pt x="547" y="72"/>
                    </a:cubicBezTo>
                    <a:lnTo>
                      <a:pt x="66" y="904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025140" y="3358904"/>
              <a:ext cx="198924" cy="155117"/>
              <a:chOff x="10376032" y="3125679"/>
              <a:chExt cx="198924" cy="155117"/>
            </a:xfrm>
          </p:grpSpPr>
          <p:sp>
            <p:nvSpPr>
              <p:cNvPr id="39" name="Freeform 9"/>
              <p:cNvSpPr>
                <a:spLocks noEditPoints="1"/>
              </p:cNvSpPr>
              <p:nvPr/>
            </p:nvSpPr>
            <p:spPr bwMode="auto">
              <a:xfrm>
                <a:off x="10458674" y="3164246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10376032" y="3125679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" name="PA_组合 2"/>
          <p:cNvGrpSpPr/>
          <p:nvPr>
            <p:custDataLst>
              <p:tags r:id="rId9"/>
            </p:custDataLst>
          </p:nvPr>
        </p:nvGrpSpPr>
        <p:grpSpPr>
          <a:xfrm>
            <a:off x="2059728" y="1270313"/>
            <a:ext cx="8461456" cy="4182203"/>
            <a:chOff x="2059728" y="1270313"/>
            <a:chExt cx="8461456" cy="4182203"/>
          </a:xfrm>
        </p:grpSpPr>
        <p:grpSp>
          <p:nvGrpSpPr>
            <p:cNvPr id="14" name="Group 13"/>
            <p:cNvGrpSpPr/>
            <p:nvPr/>
          </p:nvGrpSpPr>
          <p:grpSpPr>
            <a:xfrm>
              <a:off x="10322260" y="5297398"/>
              <a:ext cx="198924" cy="155118"/>
              <a:chOff x="11363808" y="3887433"/>
              <a:chExt cx="198924" cy="155118"/>
            </a:xfrm>
          </p:grpSpPr>
          <p:sp>
            <p:nvSpPr>
              <p:cNvPr id="40" name="Freeform 9"/>
              <p:cNvSpPr>
                <a:spLocks noEditPoints="1"/>
              </p:cNvSpPr>
              <p:nvPr/>
            </p:nvSpPr>
            <p:spPr bwMode="auto">
              <a:xfrm>
                <a:off x="11446450" y="3926001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Freeform 9"/>
              <p:cNvSpPr>
                <a:spLocks noEditPoints="1"/>
              </p:cNvSpPr>
              <p:nvPr/>
            </p:nvSpPr>
            <p:spPr bwMode="auto">
              <a:xfrm>
                <a:off x="11363808" y="3887433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59728" y="1270313"/>
              <a:ext cx="198924" cy="155118"/>
              <a:chOff x="1453368" y="1325519"/>
              <a:chExt cx="198924" cy="155118"/>
            </a:xfrm>
          </p:grpSpPr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1536010" y="1364087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bg1">
                  <a:alpha val="8000"/>
                </a:schemeClr>
              </a:solidFill>
              <a:ln w="2540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1453368" y="1325519"/>
                <a:ext cx="116282" cy="116550"/>
              </a:xfrm>
              <a:custGeom>
                <a:avLst/>
                <a:gdLst>
                  <a:gd name="T0" fmla="*/ 108 w 216"/>
                  <a:gd name="T1" fmla="*/ 216 h 216"/>
                  <a:gd name="T2" fmla="*/ 0 w 216"/>
                  <a:gd name="T3" fmla="*/ 108 h 216"/>
                  <a:gd name="T4" fmla="*/ 108 w 216"/>
                  <a:gd name="T5" fmla="*/ 0 h 216"/>
                  <a:gd name="T6" fmla="*/ 216 w 216"/>
                  <a:gd name="T7" fmla="*/ 108 h 216"/>
                  <a:gd name="T8" fmla="*/ 108 w 216"/>
                  <a:gd name="T9" fmla="*/ 216 h 216"/>
                  <a:gd name="T10" fmla="*/ 108 w 216"/>
                  <a:gd name="T11" fmla="*/ 48 h 216"/>
                  <a:gd name="T12" fmla="*/ 48 w 216"/>
                  <a:gd name="T13" fmla="*/ 108 h 216"/>
                  <a:gd name="T14" fmla="*/ 108 w 216"/>
                  <a:gd name="T15" fmla="*/ 168 h 216"/>
                  <a:gd name="T16" fmla="*/ 168 w 216"/>
                  <a:gd name="T17" fmla="*/ 108 h 216"/>
                  <a:gd name="T18" fmla="*/ 108 w 216"/>
                  <a:gd name="T19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" h="216">
                    <a:moveTo>
                      <a:pt x="108" y="216"/>
                    </a:moveTo>
                    <a:cubicBezTo>
                      <a:pt x="48" y="216"/>
                      <a:pt x="0" y="168"/>
                      <a:pt x="0" y="108"/>
                    </a:cubicBezTo>
                    <a:cubicBezTo>
                      <a:pt x="0" y="48"/>
                      <a:pt x="48" y="0"/>
                      <a:pt x="108" y="0"/>
                    </a:cubicBezTo>
                    <a:cubicBezTo>
                      <a:pt x="168" y="0"/>
                      <a:pt x="216" y="48"/>
                      <a:pt x="216" y="108"/>
                    </a:cubicBezTo>
                    <a:cubicBezTo>
                      <a:pt x="216" y="168"/>
                      <a:pt x="168" y="216"/>
                      <a:pt x="108" y="216"/>
                    </a:cubicBezTo>
                    <a:close/>
                    <a:moveTo>
                      <a:pt x="108" y="48"/>
                    </a:moveTo>
                    <a:cubicBezTo>
                      <a:pt x="75" y="48"/>
                      <a:pt x="48" y="75"/>
                      <a:pt x="48" y="108"/>
                    </a:cubicBezTo>
                    <a:cubicBezTo>
                      <a:pt x="48" y="141"/>
                      <a:pt x="75" y="168"/>
                      <a:pt x="108" y="168"/>
                    </a:cubicBezTo>
                    <a:cubicBezTo>
                      <a:pt x="141" y="168"/>
                      <a:pt x="168" y="141"/>
                      <a:pt x="168" y="108"/>
                    </a:cubicBezTo>
                    <a:cubicBezTo>
                      <a:pt x="168" y="75"/>
                      <a:pt x="141" y="48"/>
                      <a:pt x="108" y="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2" name="PA_任意多边形 5"/>
          <p:cNvSpPr/>
          <p:nvPr>
            <p:custDataLst>
              <p:tags r:id="rId10"/>
            </p:custDataLst>
          </p:nvPr>
        </p:nvSpPr>
        <p:spPr bwMode="auto">
          <a:xfrm rot="900000">
            <a:off x="797847" y="3578074"/>
            <a:ext cx="2523761" cy="2818115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06400" dist="38100" dir="5400000" algn="t" rotWithShape="0">
              <a:schemeClr val="accent1">
                <a:lumMod val="75000"/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5" name="PA_任意多边形 5"/>
          <p:cNvSpPr/>
          <p:nvPr>
            <p:custDataLst>
              <p:tags r:id="rId11"/>
            </p:custDataLst>
          </p:nvPr>
        </p:nvSpPr>
        <p:spPr bwMode="auto">
          <a:xfrm rot="900000">
            <a:off x="7987936" y="823201"/>
            <a:ext cx="686079" cy="766098"/>
          </a:xfrm>
          <a:custGeom>
            <a:avLst/>
            <a:gdLst>
              <a:gd name="T0" fmla="*/ 500 w 540"/>
              <a:gd name="T1" fmla="*/ 235 h 604"/>
              <a:gd name="T2" fmla="*/ 120 w 540"/>
              <a:gd name="T3" fmla="*/ 15 h 604"/>
              <a:gd name="T4" fmla="*/ 40 w 540"/>
              <a:gd name="T5" fmla="*/ 15 h 604"/>
              <a:gd name="T6" fmla="*/ 0 w 540"/>
              <a:gd name="T7" fmla="*/ 84 h 604"/>
              <a:gd name="T8" fmla="*/ 0 w 540"/>
              <a:gd name="T9" fmla="*/ 524 h 604"/>
              <a:gd name="T10" fmla="*/ 40 w 540"/>
              <a:gd name="T11" fmla="*/ 593 h 604"/>
              <a:gd name="T12" fmla="*/ 80 w 540"/>
              <a:gd name="T13" fmla="*/ 604 h 604"/>
              <a:gd name="T14" fmla="*/ 120 w 540"/>
              <a:gd name="T15" fmla="*/ 593 h 604"/>
              <a:gd name="T16" fmla="*/ 500 w 540"/>
              <a:gd name="T17" fmla="*/ 373 h 604"/>
              <a:gd name="T18" fmla="*/ 540 w 540"/>
              <a:gd name="T19" fmla="*/ 304 h 604"/>
              <a:gd name="T20" fmla="*/ 500 w 540"/>
              <a:gd name="T21" fmla="*/ 23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0" h="604">
                <a:moveTo>
                  <a:pt x="500" y="235"/>
                </a:moveTo>
                <a:cubicBezTo>
                  <a:pt x="120" y="15"/>
                  <a:pt x="120" y="15"/>
                  <a:pt x="120" y="15"/>
                </a:cubicBezTo>
                <a:cubicBezTo>
                  <a:pt x="95" y="0"/>
                  <a:pt x="65" y="0"/>
                  <a:pt x="40" y="15"/>
                </a:cubicBezTo>
                <a:cubicBezTo>
                  <a:pt x="15" y="29"/>
                  <a:pt x="0" y="55"/>
                  <a:pt x="0" y="84"/>
                </a:cubicBezTo>
                <a:cubicBezTo>
                  <a:pt x="0" y="524"/>
                  <a:pt x="0" y="524"/>
                  <a:pt x="0" y="524"/>
                </a:cubicBezTo>
                <a:cubicBezTo>
                  <a:pt x="0" y="553"/>
                  <a:pt x="15" y="579"/>
                  <a:pt x="40" y="593"/>
                </a:cubicBezTo>
                <a:cubicBezTo>
                  <a:pt x="52" y="600"/>
                  <a:pt x="66" y="604"/>
                  <a:pt x="80" y="604"/>
                </a:cubicBezTo>
                <a:cubicBezTo>
                  <a:pt x="94" y="604"/>
                  <a:pt x="108" y="600"/>
                  <a:pt x="120" y="59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25" y="359"/>
                  <a:pt x="540" y="333"/>
                  <a:pt x="540" y="304"/>
                </a:cubicBezTo>
                <a:cubicBezTo>
                  <a:pt x="540" y="275"/>
                  <a:pt x="525" y="249"/>
                  <a:pt x="500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06400" dist="38100" dir="5400000" algn="t" rotWithShape="0">
              <a:schemeClr val="accent1">
                <a:lumMod val="75000"/>
                <a:alpha val="7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7" name="PA_库_Freeform: Shape 36"/>
          <p:cNvSpPr/>
          <p:nvPr>
            <p:custDataLst>
              <p:tags r:id="rId12"/>
            </p:custDataLst>
          </p:nvPr>
        </p:nvSpPr>
        <p:spPr>
          <a:xfrm>
            <a:off x="2472813" y="2604020"/>
            <a:ext cx="7246374" cy="1649962"/>
          </a:xfrm>
          <a:custGeom>
            <a:avLst/>
            <a:gdLst/>
            <a:ahLst/>
            <a:cxnLst/>
            <a:rect l="l" t="t" r="r" b="b"/>
            <a:pathLst>
              <a:path w="957667" h="218056">
                <a:moveTo>
                  <a:pt x="814514" y="102636"/>
                </a:moveTo>
                <a:cubicBezTo>
                  <a:pt x="807867" y="104703"/>
                  <a:pt x="801891" y="107883"/>
                  <a:pt x="796588" y="112178"/>
                </a:cubicBezTo>
                <a:cubicBezTo>
                  <a:pt x="791284" y="116473"/>
                  <a:pt x="786739" y="121139"/>
                  <a:pt x="782950" y="126176"/>
                </a:cubicBezTo>
                <a:cubicBezTo>
                  <a:pt x="777575" y="133452"/>
                  <a:pt x="773173" y="141413"/>
                  <a:pt x="769742" y="150059"/>
                </a:cubicBezTo>
                <a:cubicBezTo>
                  <a:pt x="766311" y="158706"/>
                  <a:pt x="764538" y="166210"/>
                  <a:pt x="764424" y="172571"/>
                </a:cubicBezTo>
                <a:cubicBezTo>
                  <a:pt x="764486" y="176389"/>
                  <a:pt x="765105" y="179894"/>
                  <a:pt x="766282" y="183084"/>
                </a:cubicBezTo>
                <a:cubicBezTo>
                  <a:pt x="767459" y="186274"/>
                  <a:pt x="768822" y="188179"/>
                  <a:pt x="770371" y="188798"/>
                </a:cubicBezTo>
                <a:cubicBezTo>
                  <a:pt x="784242" y="185474"/>
                  <a:pt x="795497" y="177380"/>
                  <a:pt x="804136" y="164515"/>
                </a:cubicBezTo>
                <a:cubicBezTo>
                  <a:pt x="812775" y="151650"/>
                  <a:pt x="817226" y="136128"/>
                  <a:pt x="817488" y="117949"/>
                </a:cubicBezTo>
                <a:cubicBezTo>
                  <a:pt x="817492" y="114111"/>
                  <a:pt x="817254" y="110988"/>
                  <a:pt x="816773" y="108579"/>
                </a:cubicBezTo>
                <a:cubicBezTo>
                  <a:pt x="816291" y="106169"/>
                  <a:pt x="815539" y="104189"/>
                  <a:pt x="814514" y="102636"/>
                </a:cubicBezTo>
                <a:close/>
                <a:moveTo>
                  <a:pt x="274867" y="85497"/>
                </a:moveTo>
                <a:cubicBezTo>
                  <a:pt x="278234" y="86592"/>
                  <a:pt x="281772" y="89087"/>
                  <a:pt x="285482" y="92981"/>
                </a:cubicBezTo>
                <a:cubicBezTo>
                  <a:pt x="289192" y="96876"/>
                  <a:pt x="291361" y="100399"/>
                  <a:pt x="291989" y="103551"/>
                </a:cubicBezTo>
                <a:cubicBezTo>
                  <a:pt x="283622" y="105148"/>
                  <a:pt x="275299" y="109902"/>
                  <a:pt x="267019" y="117814"/>
                </a:cubicBezTo>
                <a:cubicBezTo>
                  <a:pt x="258739" y="125725"/>
                  <a:pt x="251817" y="134983"/>
                  <a:pt x="246252" y="145586"/>
                </a:cubicBezTo>
                <a:cubicBezTo>
                  <a:pt x="240688" y="156189"/>
                  <a:pt x="237796" y="166327"/>
                  <a:pt x="237577" y="175999"/>
                </a:cubicBezTo>
                <a:cubicBezTo>
                  <a:pt x="237582" y="177584"/>
                  <a:pt x="237858" y="178813"/>
                  <a:pt x="238406" y="179684"/>
                </a:cubicBezTo>
                <a:cubicBezTo>
                  <a:pt x="238955" y="180555"/>
                  <a:pt x="239746" y="181155"/>
                  <a:pt x="240780" y="181484"/>
                </a:cubicBezTo>
                <a:cubicBezTo>
                  <a:pt x="245170" y="180646"/>
                  <a:pt x="250288" y="176837"/>
                  <a:pt x="256136" y="170057"/>
                </a:cubicBezTo>
                <a:cubicBezTo>
                  <a:pt x="261983" y="163277"/>
                  <a:pt x="268988" y="153068"/>
                  <a:pt x="277150" y="139432"/>
                </a:cubicBezTo>
                <a:cubicBezTo>
                  <a:pt x="280455" y="133857"/>
                  <a:pt x="284117" y="127296"/>
                  <a:pt x="288137" y="119749"/>
                </a:cubicBezTo>
                <a:cubicBezTo>
                  <a:pt x="292156" y="112202"/>
                  <a:pt x="295877" y="104899"/>
                  <a:pt x="299299" y="97838"/>
                </a:cubicBezTo>
                <a:cubicBezTo>
                  <a:pt x="302819" y="97985"/>
                  <a:pt x="306467" y="98947"/>
                  <a:pt x="310243" y="100723"/>
                </a:cubicBezTo>
                <a:cubicBezTo>
                  <a:pt x="314020" y="102499"/>
                  <a:pt x="316011" y="104203"/>
                  <a:pt x="316216" y="105837"/>
                </a:cubicBezTo>
                <a:cubicBezTo>
                  <a:pt x="309948" y="118901"/>
                  <a:pt x="304938" y="131509"/>
                  <a:pt x="301185" y="143660"/>
                </a:cubicBezTo>
                <a:cubicBezTo>
                  <a:pt x="297432" y="155811"/>
                  <a:pt x="295508" y="165905"/>
                  <a:pt x="295413" y="173942"/>
                </a:cubicBezTo>
                <a:cubicBezTo>
                  <a:pt x="295403" y="178193"/>
                  <a:pt x="295880" y="181745"/>
                  <a:pt x="296842" y="184597"/>
                </a:cubicBezTo>
                <a:cubicBezTo>
                  <a:pt x="297804" y="187449"/>
                  <a:pt x="299309" y="189459"/>
                  <a:pt x="301357" y="190625"/>
                </a:cubicBezTo>
                <a:cubicBezTo>
                  <a:pt x="299423" y="191796"/>
                  <a:pt x="297062" y="192768"/>
                  <a:pt x="294274" y="193539"/>
                </a:cubicBezTo>
                <a:cubicBezTo>
                  <a:pt x="291485" y="194310"/>
                  <a:pt x="288897" y="194710"/>
                  <a:pt x="286510" y="194739"/>
                </a:cubicBezTo>
                <a:cubicBezTo>
                  <a:pt x="282400" y="194748"/>
                  <a:pt x="279318" y="193358"/>
                  <a:pt x="277264" y="190568"/>
                </a:cubicBezTo>
                <a:cubicBezTo>
                  <a:pt x="275209" y="187778"/>
                  <a:pt x="274182" y="183531"/>
                  <a:pt x="274182" y="177827"/>
                </a:cubicBezTo>
                <a:cubicBezTo>
                  <a:pt x="274186" y="173570"/>
                  <a:pt x="274919" y="168428"/>
                  <a:pt x="276379" y="162400"/>
                </a:cubicBezTo>
                <a:cubicBezTo>
                  <a:pt x="277839" y="156373"/>
                  <a:pt x="279998" y="149631"/>
                  <a:pt x="282857" y="142175"/>
                </a:cubicBezTo>
                <a:cubicBezTo>
                  <a:pt x="276403" y="156439"/>
                  <a:pt x="268858" y="168476"/>
                  <a:pt x="260224" y="178284"/>
                </a:cubicBezTo>
                <a:cubicBezTo>
                  <a:pt x="251590" y="188092"/>
                  <a:pt x="243584" y="193730"/>
                  <a:pt x="236207" y="195196"/>
                </a:cubicBezTo>
                <a:cubicBezTo>
                  <a:pt x="230524" y="194829"/>
                  <a:pt x="225968" y="192135"/>
                  <a:pt x="222539" y="187111"/>
                </a:cubicBezTo>
                <a:cubicBezTo>
                  <a:pt x="219110" y="182088"/>
                  <a:pt x="217351" y="175565"/>
                  <a:pt x="217260" y="167543"/>
                </a:cubicBezTo>
                <a:cubicBezTo>
                  <a:pt x="217514" y="155835"/>
                  <a:pt x="220662" y="143801"/>
                  <a:pt x="226705" y="131442"/>
                </a:cubicBezTo>
                <a:cubicBezTo>
                  <a:pt x="232748" y="119082"/>
                  <a:pt x="240163" y="108538"/>
                  <a:pt x="248951" y="99810"/>
                </a:cubicBezTo>
                <a:cubicBezTo>
                  <a:pt x="257739" y="91082"/>
                  <a:pt x="266377" y="86311"/>
                  <a:pt x="274867" y="85497"/>
                </a:cubicBezTo>
                <a:close/>
                <a:moveTo>
                  <a:pt x="803535" y="82068"/>
                </a:moveTo>
                <a:cubicBezTo>
                  <a:pt x="805951" y="83344"/>
                  <a:pt x="808381" y="85362"/>
                  <a:pt x="810826" y="88124"/>
                </a:cubicBezTo>
                <a:cubicBezTo>
                  <a:pt x="813270" y="90885"/>
                  <a:pt x="815643" y="94275"/>
                  <a:pt x="817944" y="98294"/>
                </a:cubicBezTo>
                <a:cubicBezTo>
                  <a:pt x="818629" y="98285"/>
                  <a:pt x="819313" y="98246"/>
                  <a:pt x="819998" y="98180"/>
                </a:cubicBezTo>
                <a:cubicBezTo>
                  <a:pt x="820683" y="98113"/>
                  <a:pt x="821367" y="98075"/>
                  <a:pt x="822052" y="98065"/>
                </a:cubicBezTo>
                <a:cubicBezTo>
                  <a:pt x="826150" y="98046"/>
                  <a:pt x="829193" y="99799"/>
                  <a:pt x="831180" y="103322"/>
                </a:cubicBezTo>
                <a:cubicBezTo>
                  <a:pt x="833168" y="106845"/>
                  <a:pt x="834156" y="112254"/>
                  <a:pt x="834147" y="119549"/>
                </a:cubicBezTo>
                <a:cubicBezTo>
                  <a:pt x="834049" y="132391"/>
                  <a:pt x="831327" y="144264"/>
                  <a:pt x="825982" y="155168"/>
                </a:cubicBezTo>
                <a:cubicBezTo>
                  <a:pt x="820637" y="166071"/>
                  <a:pt x="813259" y="175287"/>
                  <a:pt x="803848" y="182813"/>
                </a:cubicBezTo>
                <a:cubicBezTo>
                  <a:pt x="794436" y="190340"/>
                  <a:pt x="783582" y="195458"/>
                  <a:pt x="771286" y="198168"/>
                </a:cubicBezTo>
                <a:cubicBezTo>
                  <a:pt x="762500" y="197111"/>
                  <a:pt x="755571" y="193283"/>
                  <a:pt x="750499" y="186684"/>
                </a:cubicBezTo>
                <a:cubicBezTo>
                  <a:pt x="745428" y="180084"/>
                  <a:pt x="742840" y="171571"/>
                  <a:pt x="742735" y="161144"/>
                </a:cubicBezTo>
                <a:cubicBezTo>
                  <a:pt x="742797" y="152877"/>
                  <a:pt x="744424" y="144398"/>
                  <a:pt x="747615" y="135708"/>
                </a:cubicBezTo>
                <a:cubicBezTo>
                  <a:pt x="750807" y="127017"/>
                  <a:pt x="755192" y="118809"/>
                  <a:pt x="760771" y="111084"/>
                </a:cubicBezTo>
                <a:cubicBezTo>
                  <a:pt x="766350" y="103359"/>
                  <a:pt x="772752" y="96810"/>
                  <a:pt x="779977" y="91438"/>
                </a:cubicBezTo>
                <a:cubicBezTo>
                  <a:pt x="784118" y="88348"/>
                  <a:pt x="788187" y="86015"/>
                  <a:pt x="792185" y="84439"/>
                </a:cubicBezTo>
                <a:cubicBezTo>
                  <a:pt x="796183" y="82863"/>
                  <a:pt x="799966" y="82072"/>
                  <a:pt x="803535" y="82068"/>
                </a:cubicBezTo>
                <a:close/>
                <a:moveTo>
                  <a:pt x="889100" y="81839"/>
                </a:moveTo>
                <a:cubicBezTo>
                  <a:pt x="891960" y="81806"/>
                  <a:pt x="895434" y="82330"/>
                  <a:pt x="899522" y="83411"/>
                </a:cubicBezTo>
                <a:cubicBezTo>
                  <a:pt x="903610" y="84492"/>
                  <a:pt x="906913" y="86330"/>
                  <a:pt x="909433" y="88924"/>
                </a:cubicBezTo>
                <a:cubicBezTo>
                  <a:pt x="907880" y="90396"/>
                  <a:pt x="904415" y="95509"/>
                  <a:pt x="899037" y="104265"/>
                </a:cubicBezTo>
                <a:cubicBezTo>
                  <a:pt x="893659" y="113021"/>
                  <a:pt x="887454" y="125505"/>
                  <a:pt x="880421" y="141717"/>
                </a:cubicBezTo>
                <a:cubicBezTo>
                  <a:pt x="879367" y="144168"/>
                  <a:pt x="878099" y="147672"/>
                  <a:pt x="876614" y="152230"/>
                </a:cubicBezTo>
                <a:cubicBezTo>
                  <a:pt x="875129" y="156788"/>
                  <a:pt x="873810" y="161410"/>
                  <a:pt x="872655" y="166095"/>
                </a:cubicBezTo>
                <a:cubicBezTo>
                  <a:pt x="871500" y="170780"/>
                  <a:pt x="870891" y="174538"/>
                  <a:pt x="870828" y="177370"/>
                </a:cubicBezTo>
                <a:cubicBezTo>
                  <a:pt x="870866" y="178512"/>
                  <a:pt x="871075" y="179427"/>
                  <a:pt x="871456" y="180112"/>
                </a:cubicBezTo>
                <a:cubicBezTo>
                  <a:pt x="871837" y="180798"/>
                  <a:pt x="872161" y="181255"/>
                  <a:pt x="872428" y="181483"/>
                </a:cubicBezTo>
                <a:cubicBezTo>
                  <a:pt x="874614" y="180650"/>
                  <a:pt x="877500" y="178146"/>
                  <a:pt x="881086" y="173970"/>
                </a:cubicBezTo>
                <a:cubicBezTo>
                  <a:pt x="884672" y="169794"/>
                  <a:pt x="889559" y="163462"/>
                  <a:pt x="895745" y="154973"/>
                </a:cubicBezTo>
                <a:cubicBezTo>
                  <a:pt x="899064" y="150621"/>
                  <a:pt x="902939" y="145269"/>
                  <a:pt x="907369" y="138918"/>
                </a:cubicBezTo>
                <a:cubicBezTo>
                  <a:pt x="911799" y="132566"/>
                  <a:pt x="915387" y="125957"/>
                  <a:pt x="918132" y="119092"/>
                </a:cubicBezTo>
                <a:cubicBezTo>
                  <a:pt x="919430" y="115130"/>
                  <a:pt x="921457" y="110312"/>
                  <a:pt x="924212" y="104636"/>
                </a:cubicBezTo>
                <a:cubicBezTo>
                  <a:pt x="926967" y="98961"/>
                  <a:pt x="930880" y="93571"/>
                  <a:pt x="935950" y="88467"/>
                </a:cubicBezTo>
                <a:cubicBezTo>
                  <a:pt x="940184" y="88558"/>
                  <a:pt x="944461" y="89348"/>
                  <a:pt x="948780" y="90838"/>
                </a:cubicBezTo>
                <a:cubicBezTo>
                  <a:pt x="953100" y="92329"/>
                  <a:pt x="956062" y="93976"/>
                  <a:pt x="957667" y="95781"/>
                </a:cubicBezTo>
                <a:cubicBezTo>
                  <a:pt x="953785" y="104696"/>
                  <a:pt x="949636" y="113477"/>
                  <a:pt x="945221" y="122122"/>
                </a:cubicBezTo>
                <a:cubicBezTo>
                  <a:pt x="940806" y="130767"/>
                  <a:pt x="937013" y="139260"/>
                  <a:pt x="933842" y="147600"/>
                </a:cubicBezTo>
                <a:cubicBezTo>
                  <a:pt x="930671" y="155940"/>
                  <a:pt x="929012" y="164111"/>
                  <a:pt x="928864" y="172113"/>
                </a:cubicBezTo>
                <a:cubicBezTo>
                  <a:pt x="929073" y="178503"/>
                  <a:pt x="929911" y="183264"/>
                  <a:pt x="931378" y="186397"/>
                </a:cubicBezTo>
                <a:cubicBezTo>
                  <a:pt x="932845" y="189530"/>
                  <a:pt x="933683" y="191777"/>
                  <a:pt x="933893" y="193139"/>
                </a:cubicBezTo>
                <a:cubicBezTo>
                  <a:pt x="933855" y="193477"/>
                  <a:pt x="933702" y="193715"/>
                  <a:pt x="933436" y="193853"/>
                </a:cubicBezTo>
                <a:cubicBezTo>
                  <a:pt x="933169" y="193991"/>
                  <a:pt x="933016" y="194058"/>
                  <a:pt x="932978" y="194053"/>
                </a:cubicBezTo>
                <a:cubicBezTo>
                  <a:pt x="930716" y="193982"/>
                  <a:pt x="927471" y="193096"/>
                  <a:pt x="923241" y="191396"/>
                </a:cubicBezTo>
                <a:cubicBezTo>
                  <a:pt x="919012" y="189696"/>
                  <a:pt x="915025" y="187611"/>
                  <a:pt x="911282" y="185140"/>
                </a:cubicBezTo>
                <a:lnTo>
                  <a:pt x="911261" y="185140"/>
                </a:lnTo>
                <a:cubicBezTo>
                  <a:pt x="908456" y="182598"/>
                  <a:pt x="906523" y="179569"/>
                  <a:pt x="905461" y="176056"/>
                </a:cubicBezTo>
                <a:cubicBezTo>
                  <a:pt x="904399" y="172542"/>
                  <a:pt x="903894" y="169399"/>
                  <a:pt x="903946" y="166628"/>
                </a:cubicBezTo>
                <a:cubicBezTo>
                  <a:pt x="903984" y="163200"/>
                  <a:pt x="904365" y="160458"/>
                  <a:pt x="905089" y="158401"/>
                </a:cubicBezTo>
                <a:cubicBezTo>
                  <a:pt x="904095" y="158580"/>
                  <a:pt x="902022" y="160634"/>
                  <a:pt x="898871" y="164563"/>
                </a:cubicBezTo>
                <a:cubicBezTo>
                  <a:pt x="895720" y="168492"/>
                  <a:pt x="892429" y="172764"/>
                  <a:pt x="888999" y="177378"/>
                </a:cubicBezTo>
                <a:cubicBezTo>
                  <a:pt x="885568" y="181993"/>
                  <a:pt x="882937" y="185418"/>
                  <a:pt x="881106" y="187654"/>
                </a:cubicBezTo>
                <a:cubicBezTo>
                  <a:pt x="879126" y="189735"/>
                  <a:pt x="877261" y="191401"/>
                  <a:pt x="875510" y="192653"/>
                </a:cubicBezTo>
                <a:cubicBezTo>
                  <a:pt x="873759" y="193906"/>
                  <a:pt x="872350" y="194601"/>
                  <a:pt x="871284" y="194739"/>
                </a:cubicBezTo>
                <a:cubicBezTo>
                  <a:pt x="866203" y="194467"/>
                  <a:pt x="861164" y="192782"/>
                  <a:pt x="856169" y="189682"/>
                </a:cubicBezTo>
                <a:cubicBezTo>
                  <a:pt x="851173" y="186583"/>
                  <a:pt x="847906" y="182326"/>
                  <a:pt x="846367" y="176913"/>
                </a:cubicBezTo>
                <a:cubicBezTo>
                  <a:pt x="846358" y="172804"/>
                  <a:pt x="846491" y="169309"/>
                  <a:pt x="846768" y="166428"/>
                </a:cubicBezTo>
                <a:cubicBezTo>
                  <a:pt x="847044" y="163548"/>
                  <a:pt x="847520" y="160567"/>
                  <a:pt x="848196" y="157487"/>
                </a:cubicBezTo>
                <a:cubicBezTo>
                  <a:pt x="850073" y="149544"/>
                  <a:pt x="853000" y="140620"/>
                  <a:pt x="856976" y="130714"/>
                </a:cubicBezTo>
                <a:cubicBezTo>
                  <a:pt x="860952" y="120807"/>
                  <a:pt x="865689" y="111409"/>
                  <a:pt x="871187" y="102518"/>
                </a:cubicBezTo>
                <a:cubicBezTo>
                  <a:pt x="876685" y="93628"/>
                  <a:pt x="882656" y="86735"/>
                  <a:pt x="889100" y="81839"/>
                </a:cubicBezTo>
                <a:close/>
                <a:moveTo>
                  <a:pt x="362269" y="79324"/>
                </a:moveTo>
                <a:cubicBezTo>
                  <a:pt x="366360" y="80710"/>
                  <a:pt x="370122" y="83425"/>
                  <a:pt x="373556" y="87468"/>
                </a:cubicBezTo>
                <a:cubicBezTo>
                  <a:pt x="376990" y="91512"/>
                  <a:pt x="379552" y="96112"/>
                  <a:pt x="381243" y="101270"/>
                </a:cubicBezTo>
                <a:cubicBezTo>
                  <a:pt x="378714" y="107044"/>
                  <a:pt x="375008" y="113936"/>
                  <a:pt x="370126" y="121946"/>
                </a:cubicBezTo>
                <a:cubicBezTo>
                  <a:pt x="365244" y="129955"/>
                  <a:pt x="360641" y="137812"/>
                  <a:pt x="356317" y="145517"/>
                </a:cubicBezTo>
                <a:cubicBezTo>
                  <a:pt x="351993" y="153221"/>
                  <a:pt x="349405" y="159504"/>
                  <a:pt x="348553" y="164364"/>
                </a:cubicBezTo>
                <a:cubicBezTo>
                  <a:pt x="351854" y="160795"/>
                  <a:pt x="355514" y="156655"/>
                  <a:pt x="359534" y="151943"/>
                </a:cubicBezTo>
                <a:cubicBezTo>
                  <a:pt x="363554" y="147231"/>
                  <a:pt x="367333" y="142786"/>
                  <a:pt x="370871" y="138608"/>
                </a:cubicBezTo>
                <a:cubicBezTo>
                  <a:pt x="374409" y="134430"/>
                  <a:pt x="377104" y="131356"/>
                  <a:pt x="378957" y="129388"/>
                </a:cubicBezTo>
                <a:cubicBezTo>
                  <a:pt x="382944" y="125070"/>
                  <a:pt x="387716" y="120218"/>
                  <a:pt x="393274" y="114834"/>
                </a:cubicBezTo>
                <a:cubicBezTo>
                  <a:pt x="398832" y="109449"/>
                  <a:pt x="404568" y="104750"/>
                  <a:pt x="410482" y="100737"/>
                </a:cubicBezTo>
                <a:cubicBezTo>
                  <a:pt x="416396" y="96723"/>
                  <a:pt x="421880" y="94615"/>
                  <a:pt x="426934" y="94412"/>
                </a:cubicBezTo>
                <a:cubicBezTo>
                  <a:pt x="430825" y="94569"/>
                  <a:pt x="434130" y="95912"/>
                  <a:pt x="436850" y="98441"/>
                </a:cubicBezTo>
                <a:cubicBezTo>
                  <a:pt x="439569" y="100970"/>
                  <a:pt x="441674" y="103742"/>
                  <a:pt x="443165" y="106756"/>
                </a:cubicBezTo>
                <a:cubicBezTo>
                  <a:pt x="443146" y="106995"/>
                  <a:pt x="442555" y="107433"/>
                  <a:pt x="441393" y="108071"/>
                </a:cubicBezTo>
                <a:cubicBezTo>
                  <a:pt x="440231" y="108709"/>
                  <a:pt x="438612" y="110176"/>
                  <a:pt x="436535" y="112471"/>
                </a:cubicBezTo>
                <a:cubicBezTo>
                  <a:pt x="433651" y="116243"/>
                  <a:pt x="430377" y="121603"/>
                  <a:pt x="426714" y="128550"/>
                </a:cubicBezTo>
                <a:cubicBezTo>
                  <a:pt x="423051" y="135497"/>
                  <a:pt x="419845" y="142888"/>
                  <a:pt x="417096" y="150724"/>
                </a:cubicBezTo>
                <a:cubicBezTo>
                  <a:pt x="414347" y="158560"/>
                  <a:pt x="412902" y="165697"/>
                  <a:pt x="412761" y="172136"/>
                </a:cubicBezTo>
                <a:cubicBezTo>
                  <a:pt x="412770" y="175808"/>
                  <a:pt x="413266" y="178237"/>
                  <a:pt x="414247" y="179423"/>
                </a:cubicBezTo>
                <a:cubicBezTo>
                  <a:pt x="415228" y="180609"/>
                  <a:pt x="416638" y="181151"/>
                  <a:pt x="418476" y="181051"/>
                </a:cubicBezTo>
                <a:cubicBezTo>
                  <a:pt x="420148" y="180956"/>
                  <a:pt x="421891" y="180575"/>
                  <a:pt x="423705" y="179908"/>
                </a:cubicBezTo>
                <a:cubicBezTo>
                  <a:pt x="425520" y="179242"/>
                  <a:pt x="426977" y="178861"/>
                  <a:pt x="428077" y="178765"/>
                </a:cubicBezTo>
                <a:cubicBezTo>
                  <a:pt x="428663" y="179170"/>
                  <a:pt x="429149" y="179846"/>
                  <a:pt x="429534" y="180793"/>
                </a:cubicBezTo>
                <a:cubicBezTo>
                  <a:pt x="429920" y="181739"/>
                  <a:pt x="430120" y="182586"/>
                  <a:pt x="430135" y="183332"/>
                </a:cubicBezTo>
                <a:cubicBezTo>
                  <a:pt x="427644" y="185517"/>
                  <a:pt x="424453" y="187589"/>
                  <a:pt x="420562" y="189546"/>
                </a:cubicBezTo>
                <a:cubicBezTo>
                  <a:pt x="416672" y="191503"/>
                  <a:pt x="413310" y="192548"/>
                  <a:pt x="410478" y="192681"/>
                </a:cubicBezTo>
                <a:cubicBezTo>
                  <a:pt x="401882" y="192516"/>
                  <a:pt x="396069" y="190168"/>
                  <a:pt x="393039" y="185637"/>
                </a:cubicBezTo>
                <a:cubicBezTo>
                  <a:pt x="390009" y="181106"/>
                  <a:pt x="388591" y="175387"/>
                  <a:pt x="388786" y="168478"/>
                </a:cubicBezTo>
                <a:cubicBezTo>
                  <a:pt x="388653" y="164978"/>
                  <a:pt x="389433" y="160206"/>
                  <a:pt x="391127" y="154162"/>
                </a:cubicBezTo>
                <a:cubicBezTo>
                  <a:pt x="392820" y="148119"/>
                  <a:pt x="396226" y="139175"/>
                  <a:pt x="401345" y="127330"/>
                </a:cubicBezTo>
                <a:cubicBezTo>
                  <a:pt x="400831" y="127330"/>
                  <a:pt x="398776" y="128416"/>
                  <a:pt x="395179" y="130588"/>
                </a:cubicBezTo>
                <a:cubicBezTo>
                  <a:pt x="391582" y="132760"/>
                  <a:pt x="387470" y="136017"/>
                  <a:pt x="382843" y="140361"/>
                </a:cubicBezTo>
                <a:cubicBezTo>
                  <a:pt x="375852" y="147114"/>
                  <a:pt x="369432" y="153896"/>
                  <a:pt x="363583" y="160705"/>
                </a:cubicBezTo>
                <a:cubicBezTo>
                  <a:pt x="357735" y="167515"/>
                  <a:pt x="351887" y="174981"/>
                  <a:pt x="346038" y="183104"/>
                </a:cubicBezTo>
                <a:cubicBezTo>
                  <a:pt x="342728" y="187836"/>
                  <a:pt x="339804" y="191830"/>
                  <a:pt x="337266" y="195085"/>
                </a:cubicBezTo>
                <a:cubicBezTo>
                  <a:pt x="334727" y="198340"/>
                  <a:pt x="332546" y="200511"/>
                  <a:pt x="330722" y="201597"/>
                </a:cubicBezTo>
                <a:cubicBezTo>
                  <a:pt x="327569" y="199682"/>
                  <a:pt x="325188" y="197112"/>
                  <a:pt x="323578" y="193886"/>
                </a:cubicBezTo>
                <a:cubicBezTo>
                  <a:pt x="321969" y="190660"/>
                  <a:pt x="320845" y="187294"/>
                  <a:pt x="320206" y="183788"/>
                </a:cubicBezTo>
                <a:cubicBezTo>
                  <a:pt x="320278" y="177738"/>
                  <a:pt x="321850" y="169158"/>
                  <a:pt x="324921" y="158048"/>
                </a:cubicBezTo>
                <a:cubicBezTo>
                  <a:pt x="327993" y="146937"/>
                  <a:pt x="332137" y="135327"/>
                  <a:pt x="337351" y="123216"/>
                </a:cubicBezTo>
                <a:cubicBezTo>
                  <a:pt x="343333" y="109757"/>
                  <a:pt x="348629" y="99241"/>
                  <a:pt x="353239" y="91669"/>
                </a:cubicBezTo>
                <a:cubicBezTo>
                  <a:pt x="357849" y="84096"/>
                  <a:pt x="360859" y="79982"/>
                  <a:pt x="362269" y="79324"/>
                </a:cubicBezTo>
                <a:close/>
                <a:moveTo>
                  <a:pt x="685190" y="21717"/>
                </a:moveTo>
                <a:cubicBezTo>
                  <a:pt x="685246" y="27552"/>
                  <a:pt x="686006" y="35025"/>
                  <a:pt x="687473" y="44138"/>
                </a:cubicBezTo>
                <a:cubicBezTo>
                  <a:pt x="688939" y="53251"/>
                  <a:pt x="690778" y="62596"/>
                  <a:pt x="692991" y="72173"/>
                </a:cubicBezTo>
                <a:cubicBezTo>
                  <a:pt x="695204" y="81750"/>
                  <a:pt x="697458" y="90152"/>
                  <a:pt x="699753" y="97379"/>
                </a:cubicBezTo>
                <a:cubicBezTo>
                  <a:pt x="702048" y="104606"/>
                  <a:pt x="704052" y="109251"/>
                  <a:pt x="705764" y="111314"/>
                </a:cubicBezTo>
                <a:cubicBezTo>
                  <a:pt x="717028" y="98958"/>
                  <a:pt x="727248" y="85672"/>
                  <a:pt x="736425" y="71458"/>
                </a:cubicBezTo>
                <a:cubicBezTo>
                  <a:pt x="745603" y="57244"/>
                  <a:pt x="754051" y="41502"/>
                  <a:pt x="761771" y="24231"/>
                </a:cubicBezTo>
                <a:cubicBezTo>
                  <a:pt x="765838" y="24731"/>
                  <a:pt x="769648" y="25788"/>
                  <a:pt x="773201" y="27402"/>
                </a:cubicBezTo>
                <a:cubicBezTo>
                  <a:pt x="776754" y="29017"/>
                  <a:pt x="779650" y="30931"/>
                  <a:pt x="781888" y="33145"/>
                </a:cubicBezTo>
                <a:cubicBezTo>
                  <a:pt x="770770" y="46439"/>
                  <a:pt x="761002" y="58301"/>
                  <a:pt x="752585" y="68734"/>
                </a:cubicBezTo>
                <a:cubicBezTo>
                  <a:pt x="744168" y="79166"/>
                  <a:pt x="736601" y="88861"/>
                  <a:pt x="729886" y="97821"/>
                </a:cubicBezTo>
                <a:cubicBezTo>
                  <a:pt x="723170" y="106780"/>
                  <a:pt x="716806" y="115697"/>
                  <a:pt x="710793" y="124571"/>
                </a:cubicBezTo>
                <a:cubicBezTo>
                  <a:pt x="706107" y="140599"/>
                  <a:pt x="702221" y="156027"/>
                  <a:pt x="699135" y="170856"/>
                </a:cubicBezTo>
                <a:cubicBezTo>
                  <a:pt x="696049" y="185684"/>
                  <a:pt x="694448" y="197683"/>
                  <a:pt x="694334" y="206855"/>
                </a:cubicBezTo>
                <a:cubicBezTo>
                  <a:pt x="691855" y="206793"/>
                  <a:pt x="688000" y="206231"/>
                  <a:pt x="682769" y="205170"/>
                </a:cubicBezTo>
                <a:cubicBezTo>
                  <a:pt x="677538" y="204109"/>
                  <a:pt x="672548" y="202921"/>
                  <a:pt x="667800" y="201606"/>
                </a:cubicBezTo>
                <a:cubicBezTo>
                  <a:pt x="663051" y="200291"/>
                  <a:pt x="660161" y="199222"/>
                  <a:pt x="659130" y="198398"/>
                </a:cubicBezTo>
                <a:cubicBezTo>
                  <a:pt x="662347" y="192669"/>
                  <a:pt x="665539" y="185587"/>
                  <a:pt x="668706" y="177150"/>
                </a:cubicBezTo>
                <a:cubicBezTo>
                  <a:pt x="671872" y="168712"/>
                  <a:pt x="674912" y="159920"/>
                  <a:pt x="677824" y="150772"/>
                </a:cubicBezTo>
                <a:cubicBezTo>
                  <a:pt x="680737" y="141623"/>
                  <a:pt x="683421" y="133118"/>
                  <a:pt x="685876" y="125257"/>
                </a:cubicBezTo>
                <a:cubicBezTo>
                  <a:pt x="678218" y="101277"/>
                  <a:pt x="671074" y="80668"/>
                  <a:pt x="664445" y="63430"/>
                </a:cubicBezTo>
                <a:cubicBezTo>
                  <a:pt x="657815" y="46192"/>
                  <a:pt x="651700" y="34269"/>
                  <a:pt x="646100" y="27660"/>
                </a:cubicBezTo>
                <a:cubicBezTo>
                  <a:pt x="648229" y="26875"/>
                  <a:pt x="651590" y="26057"/>
                  <a:pt x="656183" y="25205"/>
                </a:cubicBezTo>
                <a:cubicBezTo>
                  <a:pt x="660777" y="24352"/>
                  <a:pt x="665713" y="23602"/>
                  <a:pt x="670992" y="22953"/>
                </a:cubicBezTo>
                <a:cubicBezTo>
                  <a:pt x="676271" y="22304"/>
                  <a:pt x="681003" y="21892"/>
                  <a:pt x="685190" y="21717"/>
                </a:cubicBezTo>
                <a:close/>
                <a:moveTo>
                  <a:pt x="116129" y="21489"/>
                </a:moveTo>
                <a:cubicBezTo>
                  <a:pt x="121615" y="21579"/>
                  <a:pt x="125673" y="23681"/>
                  <a:pt x="128302" y="27796"/>
                </a:cubicBezTo>
                <a:cubicBezTo>
                  <a:pt x="130931" y="31910"/>
                  <a:pt x="132816" y="37494"/>
                  <a:pt x="133959" y="44549"/>
                </a:cubicBezTo>
                <a:cubicBezTo>
                  <a:pt x="129997" y="44201"/>
                  <a:pt x="126092" y="43925"/>
                  <a:pt x="122244" y="43720"/>
                </a:cubicBezTo>
                <a:cubicBezTo>
                  <a:pt x="118396" y="43515"/>
                  <a:pt x="115062" y="43410"/>
                  <a:pt x="112242" y="43406"/>
                </a:cubicBezTo>
                <a:cubicBezTo>
                  <a:pt x="107432" y="43410"/>
                  <a:pt x="102536" y="43573"/>
                  <a:pt x="97555" y="43892"/>
                </a:cubicBezTo>
                <a:cubicBezTo>
                  <a:pt x="92573" y="44212"/>
                  <a:pt x="87563" y="44662"/>
                  <a:pt x="82524" y="45242"/>
                </a:cubicBezTo>
                <a:cubicBezTo>
                  <a:pt x="79572" y="51207"/>
                  <a:pt x="76383" y="58422"/>
                  <a:pt x="72957" y="66886"/>
                </a:cubicBezTo>
                <a:cubicBezTo>
                  <a:pt x="69531" y="75350"/>
                  <a:pt x="66206" y="84005"/>
                  <a:pt x="62983" y="92851"/>
                </a:cubicBezTo>
                <a:cubicBezTo>
                  <a:pt x="59760" y="101697"/>
                  <a:pt x="56978" y="109676"/>
                  <a:pt x="54635" y="116786"/>
                </a:cubicBezTo>
                <a:cubicBezTo>
                  <a:pt x="48092" y="136732"/>
                  <a:pt x="42948" y="153991"/>
                  <a:pt x="39205" y="168564"/>
                </a:cubicBezTo>
                <a:cubicBezTo>
                  <a:pt x="35461" y="183137"/>
                  <a:pt x="32604" y="196739"/>
                  <a:pt x="30632" y="209369"/>
                </a:cubicBezTo>
                <a:cubicBezTo>
                  <a:pt x="25394" y="208569"/>
                  <a:pt x="20669" y="206569"/>
                  <a:pt x="16459" y="203369"/>
                </a:cubicBezTo>
                <a:cubicBezTo>
                  <a:pt x="12249" y="200168"/>
                  <a:pt x="8439" y="195768"/>
                  <a:pt x="5029" y="190167"/>
                </a:cubicBezTo>
                <a:cubicBezTo>
                  <a:pt x="7434" y="181023"/>
                  <a:pt x="10968" y="169536"/>
                  <a:pt x="15630" y="155705"/>
                </a:cubicBezTo>
                <a:cubicBezTo>
                  <a:pt x="20293" y="141875"/>
                  <a:pt x="26741" y="123644"/>
                  <a:pt x="34976" y="101013"/>
                </a:cubicBezTo>
                <a:cubicBezTo>
                  <a:pt x="38271" y="92126"/>
                  <a:pt x="41510" y="83039"/>
                  <a:pt x="44691" y="73753"/>
                </a:cubicBezTo>
                <a:cubicBezTo>
                  <a:pt x="47873" y="64466"/>
                  <a:pt x="50425" y="56180"/>
                  <a:pt x="52349" y="48895"/>
                </a:cubicBezTo>
                <a:cubicBezTo>
                  <a:pt x="45915" y="49709"/>
                  <a:pt x="39867" y="50365"/>
                  <a:pt x="34204" y="50865"/>
                </a:cubicBezTo>
                <a:cubicBezTo>
                  <a:pt x="28542" y="51364"/>
                  <a:pt x="23465" y="51621"/>
                  <a:pt x="18974" y="51635"/>
                </a:cubicBezTo>
                <a:cubicBezTo>
                  <a:pt x="12882" y="51516"/>
                  <a:pt x="8206" y="49813"/>
                  <a:pt x="4943" y="46526"/>
                </a:cubicBezTo>
                <a:cubicBezTo>
                  <a:pt x="1681" y="43240"/>
                  <a:pt x="33" y="39082"/>
                  <a:pt x="0" y="34054"/>
                </a:cubicBezTo>
                <a:cubicBezTo>
                  <a:pt x="14" y="32837"/>
                  <a:pt x="214" y="31390"/>
                  <a:pt x="600" y="29716"/>
                </a:cubicBezTo>
                <a:cubicBezTo>
                  <a:pt x="986" y="28041"/>
                  <a:pt x="1471" y="26594"/>
                  <a:pt x="2057" y="25375"/>
                </a:cubicBezTo>
                <a:cubicBezTo>
                  <a:pt x="4048" y="26280"/>
                  <a:pt x="6982" y="26927"/>
                  <a:pt x="10858" y="27318"/>
                </a:cubicBezTo>
                <a:cubicBezTo>
                  <a:pt x="14735" y="27708"/>
                  <a:pt x="19269" y="27899"/>
                  <a:pt x="24460" y="27889"/>
                </a:cubicBezTo>
                <a:cubicBezTo>
                  <a:pt x="32460" y="27856"/>
                  <a:pt x="41263" y="27523"/>
                  <a:pt x="50871" y="26889"/>
                </a:cubicBezTo>
                <a:cubicBezTo>
                  <a:pt x="60478" y="26256"/>
                  <a:pt x="69867" y="25522"/>
                  <a:pt x="79038" y="24689"/>
                </a:cubicBezTo>
                <a:cubicBezTo>
                  <a:pt x="88210" y="23856"/>
                  <a:pt x="96142" y="23122"/>
                  <a:pt x="102834" y="22489"/>
                </a:cubicBezTo>
                <a:cubicBezTo>
                  <a:pt x="109527" y="21855"/>
                  <a:pt x="113958" y="21522"/>
                  <a:pt x="116129" y="21489"/>
                </a:cubicBezTo>
                <a:close/>
                <a:moveTo>
                  <a:pt x="182942" y="457"/>
                </a:moveTo>
                <a:cubicBezTo>
                  <a:pt x="188014" y="557"/>
                  <a:pt x="193357" y="1672"/>
                  <a:pt x="198972" y="3801"/>
                </a:cubicBezTo>
                <a:cubicBezTo>
                  <a:pt x="204587" y="5930"/>
                  <a:pt x="208845" y="8473"/>
                  <a:pt x="211745" y="11430"/>
                </a:cubicBezTo>
                <a:cubicBezTo>
                  <a:pt x="200225" y="23203"/>
                  <a:pt x="189951" y="35033"/>
                  <a:pt x="180923" y="46920"/>
                </a:cubicBezTo>
                <a:cubicBezTo>
                  <a:pt x="171894" y="58808"/>
                  <a:pt x="164652" y="70066"/>
                  <a:pt x="159196" y="80696"/>
                </a:cubicBezTo>
                <a:cubicBezTo>
                  <a:pt x="153429" y="91897"/>
                  <a:pt x="148618" y="102299"/>
                  <a:pt x="144766" y="111900"/>
                </a:cubicBezTo>
                <a:cubicBezTo>
                  <a:pt x="140913" y="121501"/>
                  <a:pt x="137646" y="131674"/>
                  <a:pt x="134964" y="142418"/>
                </a:cubicBezTo>
                <a:cubicBezTo>
                  <a:pt x="149506" y="123882"/>
                  <a:pt x="162245" y="109919"/>
                  <a:pt x="173182" y="100527"/>
                </a:cubicBezTo>
                <a:cubicBezTo>
                  <a:pt x="184119" y="91135"/>
                  <a:pt x="193087" y="86430"/>
                  <a:pt x="200087" y="86411"/>
                </a:cubicBezTo>
                <a:cubicBezTo>
                  <a:pt x="204197" y="86468"/>
                  <a:pt x="208493" y="87783"/>
                  <a:pt x="212974" y="90354"/>
                </a:cubicBezTo>
                <a:cubicBezTo>
                  <a:pt x="217456" y="92926"/>
                  <a:pt x="221466" y="96412"/>
                  <a:pt x="225004" y="100813"/>
                </a:cubicBezTo>
                <a:cubicBezTo>
                  <a:pt x="218575" y="107993"/>
                  <a:pt x="212104" y="116645"/>
                  <a:pt x="205590" y="126772"/>
                </a:cubicBezTo>
                <a:cubicBezTo>
                  <a:pt x="199076" y="136898"/>
                  <a:pt x="193604" y="146567"/>
                  <a:pt x="189173" y="155778"/>
                </a:cubicBezTo>
                <a:cubicBezTo>
                  <a:pt x="184742" y="164990"/>
                  <a:pt x="182437" y="171814"/>
                  <a:pt x="182256" y="176251"/>
                </a:cubicBezTo>
                <a:cubicBezTo>
                  <a:pt x="182223" y="177713"/>
                  <a:pt x="182461" y="178732"/>
                  <a:pt x="182970" y="179308"/>
                </a:cubicBezTo>
                <a:cubicBezTo>
                  <a:pt x="183480" y="179885"/>
                  <a:pt x="184461" y="180161"/>
                  <a:pt x="185914" y="180137"/>
                </a:cubicBezTo>
                <a:cubicBezTo>
                  <a:pt x="188204" y="180061"/>
                  <a:pt x="190024" y="179756"/>
                  <a:pt x="191371" y="179223"/>
                </a:cubicBezTo>
                <a:cubicBezTo>
                  <a:pt x="192719" y="178689"/>
                  <a:pt x="193567" y="178384"/>
                  <a:pt x="193915" y="178308"/>
                </a:cubicBezTo>
                <a:cubicBezTo>
                  <a:pt x="194581" y="179417"/>
                  <a:pt x="195019" y="180226"/>
                  <a:pt x="195229" y="180735"/>
                </a:cubicBezTo>
                <a:cubicBezTo>
                  <a:pt x="195439" y="181244"/>
                  <a:pt x="195534" y="181653"/>
                  <a:pt x="195515" y="181962"/>
                </a:cubicBezTo>
                <a:cubicBezTo>
                  <a:pt x="195330" y="182809"/>
                  <a:pt x="193770" y="184054"/>
                  <a:pt x="190834" y="185695"/>
                </a:cubicBezTo>
                <a:cubicBezTo>
                  <a:pt x="187899" y="187337"/>
                  <a:pt x="184697" y="188852"/>
                  <a:pt x="181229" y="190240"/>
                </a:cubicBezTo>
                <a:cubicBezTo>
                  <a:pt x="177761" y="191628"/>
                  <a:pt x="175135" y="192366"/>
                  <a:pt x="173353" y="192453"/>
                </a:cubicBezTo>
                <a:cubicBezTo>
                  <a:pt x="170142" y="192296"/>
                  <a:pt x="167317" y="190785"/>
                  <a:pt x="164877" y="187919"/>
                </a:cubicBezTo>
                <a:cubicBezTo>
                  <a:pt x="162437" y="185054"/>
                  <a:pt x="161153" y="181774"/>
                  <a:pt x="161025" y="178080"/>
                </a:cubicBezTo>
                <a:cubicBezTo>
                  <a:pt x="161068" y="174992"/>
                  <a:pt x="162199" y="170042"/>
                  <a:pt x="164415" y="163229"/>
                </a:cubicBezTo>
                <a:cubicBezTo>
                  <a:pt x="166632" y="156416"/>
                  <a:pt x="169674" y="148435"/>
                  <a:pt x="173540" y="139285"/>
                </a:cubicBezTo>
                <a:cubicBezTo>
                  <a:pt x="177407" y="130136"/>
                  <a:pt x="181836" y="120512"/>
                  <a:pt x="186828" y="110414"/>
                </a:cubicBezTo>
                <a:cubicBezTo>
                  <a:pt x="186804" y="110276"/>
                  <a:pt x="186680" y="110095"/>
                  <a:pt x="186456" y="109871"/>
                </a:cubicBezTo>
                <a:cubicBezTo>
                  <a:pt x="186233" y="109647"/>
                  <a:pt x="186052" y="109523"/>
                  <a:pt x="185914" y="109500"/>
                </a:cubicBezTo>
                <a:cubicBezTo>
                  <a:pt x="185342" y="109571"/>
                  <a:pt x="184143" y="110171"/>
                  <a:pt x="182315" y="111300"/>
                </a:cubicBezTo>
                <a:cubicBezTo>
                  <a:pt x="180488" y="112429"/>
                  <a:pt x="178718" y="113657"/>
                  <a:pt x="177005" y="114986"/>
                </a:cubicBezTo>
                <a:cubicBezTo>
                  <a:pt x="169693" y="120509"/>
                  <a:pt x="162340" y="127598"/>
                  <a:pt x="154948" y="136253"/>
                </a:cubicBezTo>
                <a:cubicBezTo>
                  <a:pt x="147555" y="144908"/>
                  <a:pt x="140606" y="154450"/>
                  <a:pt x="134100" y="164880"/>
                </a:cubicBezTo>
                <a:cubicBezTo>
                  <a:pt x="127594" y="175310"/>
                  <a:pt x="122015" y="185948"/>
                  <a:pt x="117362" y="196796"/>
                </a:cubicBezTo>
                <a:cubicBezTo>
                  <a:pt x="116853" y="197877"/>
                  <a:pt x="116157" y="198858"/>
                  <a:pt x="115276" y="199739"/>
                </a:cubicBezTo>
                <a:cubicBezTo>
                  <a:pt x="114395" y="200621"/>
                  <a:pt x="113643" y="201087"/>
                  <a:pt x="113019" y="201140"/>
                </a:cubicBezTo>
                <a:cubicBezTo>
                  <a:pt x="111838" y="200820"/>
                  <a:pt x="110428" y="198945"/>
                  <a:pt x="108790" y="195513"/>
                </a:cubicBezTo>
                <a:cubicBezTo>
                  <a:pt x="107151" y="192082"/>
                  <a:pt x="106199" y="189009"/>
                  <a:pt x="105932" y="186295"/>
                </a:cubicBezTo>
                <a:cubicBezTo>
                  <a:pt x="106023" y="175191"/>
                  <a:pt x="108128" y="161184"/>
                  <a:pt x="112247" y="144274"/>
                </a:cubicBezTo>
                <a:cubicBezTo>
                  <a:pt x="116367" y="127363"/>
                  <a:pt x="121958" y="109752"/>
                  <a:pt x="129021" y="91440"/>
                </a:cubicBezTo>
                <a:cubicBezTo>
                  <a:pt x="135370" y="75033"/>
                  <a:pt x="143303" y="58812"/>
                  <a:pt x="152820" y="42777"/>
                </a:cubicBezTo>
                <a:cubicBezTo>
                  <a:pt x="162337" y="26742"/>
                  <a:pt x="172377" y="12635"/>
                  <a:pt x="182942" y="457"/>
                </a:cubicBezTo>
                <a:close/>
                <a:moveTo>
                  <a:pt x="528611" y="0"/>
                </a:moveTo>
                <a:cubicBezTo>
                  <a:pt x="531538" y="347"/>
                  <a:pt x="534646" y="1837"/>
                  <a:pt x="537934" y="4471"/>
                </a:cubicBezTo>
                <a:cubicBezTo>
                  <a:pt x="541222" y="7104"/>
                  <a:pt x="544040" y="10169"/>
                  <a:pt x="546388" y="13665"/>
                </a:cubicBezTo>
                <a:cubicBezTo>
                  <a:pt x="548737" y="17162"/>
                  <a:pt x="549965" y="20379"/>
                  <a:pt x="550073" y="23317"/>
                </a:cubicBezTo>
                <a:cubicBezTo>
                  <a:pt x="540817" y="30830"/>
                  <a:pt x="531561" y="40795"/>
                  <a:pt x="522307" y="53214"/>
                </a:cubicBezTo>
                <a:cubicBezTo>
                  <a:pt x="513053" y="65633"/>
                  <a:pt x="504520" y="79322"/>
                  <a:pt x="496710" y="94281"/>
                </a:cubicBezTo>
                <a:cubicBezTo>
                  <a:pt x="488900" y="109240"/>
                  <a:pt x="482534" y="124285"/>
                  <a:pt x="477611" y="139418"/>
                </a:cubicBezTo>
                <a:cubicBezTo>
                  <a:pt x="487636" y="122326"/>
                  <a:pt x="498060" y="108853"/>
                  <a:pt x="508884" y="98998"/>
                </a:cubicBezTo>
                <a:cubicBezTo>
                  <a:pt x="519708" y="89142"/>
                  <a:pt x="529787" y="83956"/>
                  <a:pt x="539121" y="83439"/>
                </a:cubicBezTo>
                <a:cubicBezTo>
                  <a:pt x="542434" y="85842"/>
                  <a:pt x="544934" y="88674"/>
                  <a:pt x="546621" y="91935"/>
                </a:cubicBezTo>
                <a:cubicBezTo>
                  <a:pt x="548308" y="95197"/>
                  <a:pt x="549154" y="98832"/>
                  <a:pt x="549159" y="102842"/>
                </a:cubicBezTo>
                <a:cubicBezTo>
                  <a:pt x="549059" y="109447"/>
                  <a:pt x="547357" y="115947"/>
                  <a:pt x="544052" y="122340"/>
                </a:cubicBezTo>
                <a:cubicBezTo>
                  <a:pt x="540747" y="128734"/>
                  <a:pt x="536438" y="134252"/>
                  <a:pt x="531126" y="138893"/>
                </a:cubicBezTo>
                <a:cubicBezTo>
                  <a:pt x="525814" y="143534"/>
                  <a:pt x="520096" y="146528"/>
                  <a:pt x="513974" y="147876"/>
                </a:cubicBezTo>
                <a:cubicBezTo>
                  <a:pt x="517005" y="158730"/>
                  <a:pt x="521749" y="169483"/>
                  <a:pt x="528206" y="180137"/>
                </a:cubicBezTo>
                <a:cubicBezTo>
                  <a:pt x="534663" y="190791"/>
                  <a:pt x="543171" y="199316"/>
                  <a:pt x="553731" y="205712"/>
                </a:cubicBezTo>
                <a:cubicBezTo>
                  <a:pt x="552188" y="208926"/>
                  <a:pt x="549220" y="211755"/>
                  <a:pt x="544825" y="214198"/>
                </a:cubicBezTo>
                <a:cubicBezTo>
                  <a:pt x="540431" y="216642"/>
                  <a:pt x="535636" y="217927"/>
                  <a:pt x="530440" y="218056"/>
                </a:cubicBezTo>
                <a:cubicBezTo>
                  <a:pt x="526310" y="218013"/>
                  <a:pt x="522450" y="215927"/>
                  <a:pt x="518863" y="211798"/>
                </a:cubicBezTo>
                <a:cubicBezTo>
                  <a:pt x="515275" y="207669"/>
                  <a:pt x="512044" y="201754"/>
                  <a:pt x="509171" y="194053"/>
                </a:cubicBezTo>
                <a:cubicBezTo>
                  <a:pt x="506856" y="187757"/>
                  <a:pt x="504626" y="180289"/>
                  <a:pt x="502482" y="171650"/>
                </a:cubicBezTo>
                <a:cubicBezTo>
                  <a:pt x="500338" y="163011"/>
                  <a:pt x="498451" y="153943"/>
                  <a:pt x="496822" y="144447"/>
                </a:cubicBezTo>
                <a:cubicBezTo>
                  <a:pt x="498933" y="143037"/>
                  <a:pt x="501572" y="140999"/>
                  <a:pt x="504740" y="138332"/>
                </a:cubicBezTo>
                <a:cubicBezTo>
                  <a:pt x="507909" y="135665"/>
                  <a:pt x="511292" y="132598"/>
                  <a:pt x="514889" y="129131"/>
                </a:cubicBezTo>
                <a:cubicBezTo>
                  <a:pt x="521531" y="122730"/>
                  <a:pt x="526543" y="116729"/>
                  <a:pt x="529926" y="111128"/>
                </a:cubicBezTo>
                <a:cubicBezTo>
                  <a:pt x="533309" y="105528"/>
                  <a:pt x="535005" y="100327"/>
                  <a:pt x="535014" y="95526"/>
                </a:cubicBezTo>
                <a:cubicBezTo>
                  <a:pt x="534995" y="95050"/>
                  <a:pt x="534748" y="94631"/>
                  <a:pt x="534271" y="94269"/>
                </a:cubicBezTo>
                <a:cubicBezTo>
                  <a:pt x="533795" y="93907"/>
                  <a:pt x="533204" y="93717"/>
                  <a:pt x="532499" y="93698"/>
                </a:cubicBezTo>
                <a:cubicBezTo>
                  <a:pt x="526133" y="94241"/>
                  <a:pt x="518167" y="99498"/>
                  <a:pt x="508600" y="109471"/>
                </a:cubicBezTo>
                <a:cubicBezTo>
                  <a:pt x="499033" y="119444"/>
                  <a:pt x="489694" y="132245"/>
                  <a:pt x="480584" y="147876"/>
                </a:cubicBezTo>
                <a:cubicBezTo>
                  <a:pt x="476959" y="154348"/>
                  <a:pt x="473976" y="161920"/>
                  <a:pt x="471637" y="170593"/>
                </a:cubicBezTo>
                <a:cubicBezTo>
                  <a:pt x="469297" y="179265"/>
                  <a:pt x="468087" y="187238"/>
                  <a:pt x="468006" y="194510"/>
                </a:cubicBezTo>
                <a:cubicBezTo>
                  <a:pt x="468006" y="195444"/>
                  <a:pt x="468063" y="196377"/>
                  <a:pt x="468177" y="197311"/>
                </a:cubicBezTo>
                <a:cubicBezTo>
                  <a:pt x="468292" y="198244"/>
                  <a:pt x="468463" y="199063"/>
                  <a:pt x="468692" y="199768"/>
                </a:cubicBezTo>
                <a:cubicBezTo>
                  <a:pt x="466304" y="199544"/>
                  <a:pt x="464402" y="199135"/>
                  <a:pt x="462985" y="198539"/>
                </a:cubicBezTo>
                <a:cubicBezTo>
                  <a:pt x="461568" y="197944"/>
                  <a:pt x="460578" y="197134"/>
                  <a:pt x="460017" y="196110"/>
                </a:cubicBezTo>
                <a:cubicBezTo>
                  <a:pt x="458895" y="194291"/>
                  <a:pt x="457887" y="192786"/>
                  <a:pt x="456993" y="191596"/>
                </a:cubicBezTo>
                <a:cubicBezTo>
                  <a:pt x="456099" y="190405"/>
                  <a:pt x="455205" y="189472"/>
                  <a:pt x="454311" y="188795"/>
                </a:cubicBezTo>
                <a:cubicBezTo>
                  <a:pt x="452913" y="187728"/>
                  <a:pt x="451772" y="185462"/>
                  <a:pt x="450887" y="181994"/>
                </a:cubicBezTo>
                <a:cubicBezTo>
                  <a:pt x="450003" y="178527"/>
                  <a:pt x="449546" y="174089"/>
                  <a:pt x="449518" y="168678"/>
                </a:cubicBezTo>
                <a:cubicBezTo>
                  <a:pt x="449636" y="161796"/>
                  <a:pt x="451639" y="152218"/>
                  <a:pt x="455526" y="139944"/>
                </a:cubicBezTo>
                <a:cubicBezTo>
                  <a:pt x="459413" y="127670"/>
                  <a:pt x="464473" y="114219"/>
                  <a:pt x="470706" y="99593"/>
                </a:cubicBezTo>
                <a:cubicBezTo>
                  <a:pt x="476939" y="84966"/>
                  <a:pt x="483635" y="70682"/>
                  <a:pt x="490792" y="56741"/>
                </a:cubicBezTo>
                <a:cubicBezTo>
                  <a:pt x="497949" y="42801"/>
                  <a:pt x="504857" y="30722"/>
                  <a:pt x="511515" y="20505"/>
                </a:cubicBezTo>
                <a:cubicBezTo>
                  <a:pt x="518174" y="10289"/>
                  <a:pt x="523873" y="3454"/>
                  <a:pt x="52861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4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37131" y="266097"/>
            <a:ext cx="405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Teaching aims </a:t>
            </a:r>
          </a:p>
        </p:txBody>
      </p:sp>
      <p:grpSp>
        <p:nvGrpSpPr>
          <p:cNvPr id="77" name="PA_组合 11"/>
          <p:cNvGrpSpPr/>
          <p:nvPr>
            <p:custDataLst>
              <p:tags r:id="rId1"/>
            </p:custDataLst>
          </p:nvPr>
        </p:nvGrpSpPr>
        <p:grpSpPr>
          <a:xfrm>
            <a:off x="783118" y="6304622"/>
            <a:ext cx="382903" cy="339465"/>
            <a:chOff x="549423" y="3331609"/>
            <a:chExt cx="382903" cy="339465"/>
          </a:xfrm>
        </p:grpSpPr>
        <p:sp>
          <p:nvSpPr>
            <p:cNvPr id="78" name="Freeform 7"/>
            <p:cNvSpPr>
              <a:spLocks noEditPoints="1"/>
            </p:cNvSpPr>
            <p:nvPr/>
          </p:nvSpPr>
          <p:spPr bwMode="auto">
            <a:xfrm>
              <a:off x="632065" y="3370177"/>
              <a:ext cx="300261" cy="300897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549423" y="3331609"/>
              <a:ext cx="300261" cy="300897"/>
            </a:xfrm>
            <a:custGeom>
              <a:avLst/>
              <a:gdLst>
                <a:gd name="T0" fmla="*/ 470 w 940"/>
                <a:gd name="T1" fmla="*/ 940 h 940"/>
                <a:gd name="T2" fmla="*/ 0 w 940"/>
                <a:gd name="T3" fmla="*/ 470 h 940"/>
                <a:gd name="T4" fmla="*/ 470 w 940"/>
                <a:gd name="T5" fmla="*/ 0 h 940"/>
                <a:gd name="T6" fmla="*/ 940 w 940"/>
                <a:gd name="T7" fmla="*/ 470 h 940"/>
                <a:gd name="T8" fmla="*/ 470 w 940"/>
                <a:gd name="T9" fmla="*/ 940 h 940"/>
                <a:gd name="T10" fmla="*/ 470 w 940"/>
                <a:gd name="T11" fmla="*/ 48 h 940"/>
                <a:gd name="T12" fmla="*/ 48 w 940"/>
                <a:gd name="T13" fmla="*/ 470 h 940"/>
                <a:gd name="T14" fmla="*/ 470 w 940"/>
                <a:gd name="T15" fmla="*/ 892 h 940"/>
                <a:gd name="T16" fmla="*/ 892 w 940"/>
                <a:gd name="T17" fmla="*/ 470 h 940"/>
                <a:gd name="T18" fmla="*/ 470 w 940"/>
                <a:gd name="T19" fmla="*/ 48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0" h="940">
                  <a:moveTo>
                    <a:pt x="470" y="940"/>
                  </a:moveTo>
                  <a:cubicBezTo>
                    <a:pt x="211" y="940"/>
                    <a:pt x="0" y="729"/>
                    <a:pt x="0" y="470"/>
                  </a:cubicBezTo>
                  <a:cubicBezTo>
                    <a:pt x="0" y="211"/>
                    <a:pt x="211" y="0"/>
                    <a:pt x="470" y="0"/>
                  </a:cubicBezTo>
                  <a:cubicBezTo>
                    <a:pt x="729" y="0"/>
                    <a:pt x="940" y="211"/>
                    <a:pt x="940" y="470"/>
                  </a:cubicBezTo>
                  <a:cubicBezTo>
                    <a:pt x="940" y="729"/>
                    <a:pt x="729" y="940"/>
                    <a:pt x="470" y="940"/>
                  </a:cubicBezTo>
                  <a:close/>
                  <a:moveTo>
                    <a:pt x="470" y="48"/>
                  </a:moveTo>
                  <a:cubicBezTo>
                    <a:pt x="237" y="48"/>
                    <a:pt x="48" y="237"/>
                    <a:pt x="48" y="470"/>
                  </a:cubicBezTo>
                  <a:cubicBezTo>
                    <a:pt x="48" y="703"/>
                    <a:pt x="237" y="892"/>
                    <a:pt x="470" y="892"/>
                  </a:cubicBezTo>
                  <a:cubicBezTo>
                    <a:pt x="703" y="892"/>
                    <a:pt x="892" y="703"/>
                    <a:pt x="892" y="470"/>
                  </a:cubicBezTo>
                  <a:cubicBezTo>
                    <a:pt x="892" y="237"/>
                    <a:pt x="703" y="48"/>
                    <a:pt x="470" y="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0" name="PA_组合 9"/>
          <p:cNvGrpSpPr/>
          <p:nvPr>
            <p:custDataLst>
              <p:tags r:id="rId2"/>
            </p:custDataLst>
          </p:nvPr>
        </p:nvGrpSpPr>
        <p:grpSpPr>
          <a:xfrm>
            <a:off x="775494" y="5780872"/>
            <a:ext cx="168220" cy="439422"/>
            <a:chOff x="454918" y="2338868"/>
            <a:chExt cx="133573" cy="348917"/>
          </a:xfrm>
        </p:grpSpPr>
        <p:sp>
          <p:nvSpPr>
            <p:cNvPr id="81" name="Freeform 5"/>
            <p:cNvSpPr/>
            <p:nvPr/>
          </p:nvSpPr>
          <p:spPr bwMode="auto">
            <a:xfrm rot="19800000">
              <a:off x="537560" y="2377435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2" name="Freeform 5"/>
            <p:cNvSpPr/>
            <p:nvPr/>
          </p:nvSpPr>
          <p:spPr bwMode="auto">
            <a:xfrm rot="19800000">
              <a:off x="454918" y="2338868"/>
              <a:ext cx="50931" cy="310350"/>
            </a:xfrm>
            <a:custGeom>
              <a:avLst/>
              <a:gdLst>
                <a:gd name="T0" fmla="*/ 34 w 138"/>
                <a:gd name="T1" fmla="*/ 841 h 841"/>
                <a:gd name="T2" fmla="*/ 18 w 138"/>
                <a:gd name="T3" fmla="*/ 835 h 841"/>
                <a:gd name="T4" fmla="*/ 16 w 138"/>
                <a:gd name="T5" fmla="*/ 801 h 841"/>
                <a:gd name="T6" fmla="*/ 79 w 138"/>
                <a:gd name="T7" fmla="*/ 729 h 841"/>
                <a:gd name="T8" fmla="*/ 17 w 138"/>
                <a:gd name="T9" fmla="*/ 654 h 841"/>
                <a:gd name="T10" fmla="*/ 18 w 138"/>
                <a:gd name="T11" fmla="*/ 624 h 841"/>
                <a:gd name="T12" fmla="*/ 81 w 138"/>
                <a:gd name="T13" fmla="*/ 549 h 841"/>
                <a:gd name="T14" fmla="*/ 20 w 138"/>
                <a:gd name="T15" fmla="*/ 476 h 841"/>
                <a:gd name="T16" fmla="*/ 20 w 138"/>
                <a:gd name="T17" fmla="*/ 445 h 841"/>
                <a:gd name="T18" fmla="*/ 71 w 138"/>
                <a:gd name="T19" fmla="*/ 388 h 841"/>
                <a:gd name="T20" fmla="*/ 7 w 138"/>
                <a:gd name="T21" fmla="*/ 310 h 841"/>
                <a:gd name="T22" fmla="*/ 8 w 138"/>
                <a:gd name="T23" fmla="*/ 279 h 841"/>
                <a:gd name="T24" fmla="*/ 71 w 138"/>
                <a:gd name="T25" fmla="*/ 208 h 841"/>
                <a:gd name="T26" fmla="*/ 7 w 138"/>
                <a:gd name="T27" fmla="*/ 130 h 841"/>
                <a:gd name="T28" fmla="*/ 8 w 138"/>
                <a:gd name="T29" fmla="*/ 100 h 841"/>
                <a:gd name="T30" fmla="*/ 82 w 138"/>
                <a:gd name="T31" fmla="*/ 12 h 841"/>
                <a:gd name="T32" fmla="*/ 115 w 138"/>
                <a:gd name="T33" fmla="*/ 9 h 841"/>
                <a:gd name="T34" fmla="*/ 118 w 138"/>
                <a:gd name="T35" fmla="*/ 42 h 841"/>
                <a:gd name="T36" fmla="*/ 57 w 138"/>
                <a:gd name="T37" fmla="*/ 115 h 841"/>
                <a:gd name="T38" fmla="*/ 121 w 138"/>
                <a:gd name="T39" fmla="*/ 194 h 841"/>
                <a:gd name="T40" fmla="*/ 120 w 138"/>
                <a:gd name="T41" fmla="*/ 225 h 841"/>
                <a:gd name="T42" fmla="*/ 57 w 138"/>
                <a:gd name="T43" fmla="*/ 296 h 841"/>
                <a:gd name="T44" fmla="*/ 121 w 138"/>
                <a:gd name="T45" fmla="*/ 374 h 841"/>
                <a:gd name="T46" fmla="*/ 120 w 138"/>
                <a:gd name="T47" fmla="*/ 405 h 841"/>
                <a:gd name="T48" fmla="*/ 70 w 138"/>
                <a:gd name="T49" fmla="*/ 461 h 841"/>
                <a:gd name="T50" fmla="*/ 130 w 138"/>
                <a:gd name="T51" fmla="*/ 534 h 841"/>
                <a:gd name="T52" fmla="*/ 130 w 138"/>
                <a:gd name="T53" fmla="*/ 564 h 841"/>
                <a:gd name="T54" fmla="*/ 67 w 138"/>
                <a:gd name="T55" fmla="*/ 639 h 841"/>
                <a:gd name="T56" fmla="*/ 129 w 138"/>
                <a:gd name="T57" fmla="*/ 714 h 841"/>
                <a:gd name="T58" fmla="*/ 128 w 138"/>
                <a:gd name="T59" fmla="*/ 745 h 841"/>
                <a:gd name="T60" fmla="*/ 52 w 138"/>
                <a:gd name="T61" fmla="*/ 833 h 841"/>
                <a:gd name="T62" fmla="*/ 34 w 138"/>
                <a:gd name="T6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841">
                  <a:moveTo>
                    <a:pt x="34" y="841"/>
                  </a:moveTo>
                  <a:cubicBezTo>
                    <a:pt x="28" y="841"/>
                    <a:pt x="23" y="839"/>
                    <a:pt x="18" y="835"/>
                  </a:cubicBezTo>
                  <a:cubicBezTo>
                    <a:pt x="8" y="827"/>
                    <a:pt x="7" y="811"/>
                    <a:pt x="16" y="801"/>
                  </a:cubicBezTo>
                  <a:cubicBezTo>
                    <a:pt x="79" y="729"/>
                    <a:pt x="79" y="729"/>
                    <a:pt x="79" y="729"/>
                  </a:cubicBezTo>
                  <a:cubicBezTo>
                    <a:pt x="17" y="654"/>
                    <a:pt x="17" y="654"/>
                    <a:pt x="17" y="654"/>
                  </a:cubicBezTo>
                  <a:cubicBezTo>
                    <a:pt x="10" y="645"/>
                    <a:pt x="10" y="632"/>
                    <a:pt x="18" y="624"/>
                  </a:cubicBezTo>
                  <a:cubicBezTo>
                    <a:pt x="81" y="549"/>
                    <a:pt x="81" y="549"/>
                    <a:pt x="81" y="549"/>
                  </a:cubicBezTo>
                  <a:cubicBezTo>
                    <a:pt x="20" y="476"/>
                    <a:pt x="20" y="476"/>
                    <a:pt x="20" y="476"/>
                  </a:cubicBezTo>
                  <a:cubicBezTo>
                    <a:pt x="12" y="467"/>
                    <a:pt x="12" y="454"/>
                    <a:pt x="20" y="445"/>
                  </a:cubicBezTo>
                  <a:cubicBezTo>
                    <a:pt x="71" y="388"/>
                    <a:pt x="71" y="388"/>
                    <a:pt x="71" y="388"/>
                  </a:cubicBezTo>
                  <a:cubicBezTo>
                    <a:pt x="7" y="310"/>
                    <a:pt x="7" y="310"/>
                    <a:pt x="7" y="310"/>
                  </a:cubicBezTo>
                  <a:cubicBezTo>
                    <a:pt x="0" y="301"/>
                    <a:pt x="0" y="288"/>
                    <a:pt x="8" y="279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21"/>
                    <a:pt x="0" y="108"/>
                    <a:pt x="8" y="10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90" y="1"/>
                    <a:pt x="105" y="0"/>
                    <a:pt x="115" y="9"/>
                  </a:cubicBezTo>
                  <a:cubicBezTo>
                    <a:pt x="126" y="17"/>
                    <a:pt x="127" y="32"/>
                    <a:pt x="118" y="4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8" y="203"/>
                    <a:pt x="128" y="216"/>
                    <a:pt x="120" y="225"/>
                  </a:cubicBezTo>
                  <a:cubicBezTo>
                    <a:pt x="57" y="296"/>
                    <a:pt x="57" y="296"/>
                    <a:pt x="57" y="296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28" y="383"/>
                    <a:pt x="128" y="396"/>
                    <a:pt x="120" y="405"/>
                  </a:cubicBezTo>
                  <a:cubicBezTo>
                    <a:pt x="70" y="461"/>
                    <a:pt x="70" y="461"/>
                    <a:pt x="70" y="461"/>
                  </a:cubicBezTo>
                  <a:cubicBezTo>
                    <a:pt x="130" y="534"/>
                    <a:pt x="130" y="534"/>
                    <a:pt x="130" y="534"/>
                  </a:cubicBezTo>
                  <a:cubicBezTo>
                    <a:pt x="138" y="542"/>
                    <a:pt x="138" y="556"/>
                    <a:pt x="130" y="564"/>
                  </a:cubicBezTo>
                  <a:cubicBezTo>
                    <a:pt x="67" y="639"/>
                    <a:pt x="67" y="639"/>
                    <a:pt x="67" y="639"/>
                  </a:cubicBezTo>
                  <a:cubicBezTo>
                    <a:pt x="129" y="714"/>
                    <a:pt x="129" y="714"/>
                    <a:pt x="129" y="714"/>
                  </a:cubicBezTo>
                  <a:cubicBezTo>
                    <a:pt x="136" y="723"/>
                    <a:pt x="136" y="736"/>
                    <a:pt x="128" y="745"/>
                  </a:cubicBezTo>
                  <a:cubicBezTo>
                    <a:pt x="52" y="833"/>
                    <a:pt x="52" y="833"/>
                    <a:pt x="52" y="833"/>
                  </a:cubicBezTo>
                  <a:cubicBezTo>
                    <a:pt x="47" y="838"/>
                    <a:pt x="41" y="841"/>
                    <a:pt x="34" y="841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3" name="PA_Freeform: Shape 76"/>
          <p:cNvSpPr/>
          <p:nvPr>
            <p:custDataLst>
              <p:tags r:id="rId3"/>
            </p:custDataLst>
          </p:nvPr>
        </p:nvSpPr>
        <p:spPr>
          <a:xfrm>
            <a:off x="1" y="1"/>
            <a:ext cx="888971" cy="850871"/>
          </a:xfrm>
          <a:custGeom>
            <a:avLst/>
            <a:gdLst>
              <a:gd name="connsiteX0" fmla="*/ 568511 w 888971"/>
              <a:gd name="connsiteY0" fmla="*/ 0 h 850871"/>
              <a:gd name="connsiteX1" fmla="*/ 881040 w 888971"/>
              <a:gd name="connsiteY1" fmla="*/ 0 h 850871"/>
              <a:gd name="connsiteX2" fmla="*/ 888971 w 888971"/>
              <a:gd name="connsiteY2" fmla="*/ 78671 h 850871"/>
              <a:gd name="connsiteX3" fmla="*/ 116771 w 888971"/>
              <a:gd name="connsiteY3" fmla="*/ 850871 h 850871"/>
              <a:gd name="connsiteX4" fmla="*/ 0 w 888971"/>
              <a:gd name="connsiteY4" fmla="*/ 839100 h 850871"/>
              <a:gd name="connsiteX5" fmla="*/ 0 w 888971"/>
              <a:gd name="connsiteY5" fmla="*/ 521512 h 850871"/>
              <a:gd name="connsiteX6" fmla="*/ 24131 w 888971"/>
              <a:gd name="connsiteY6" fmla="*/ 529003 h 850871"/>
              <a:gd name="connsiteX7" fmla="*/ 116771 w 888971"/>
              <a:gd name="connsiteY7" fmla="*/ 538342 h 850871"/>
              <a:gd name="connsiteX8" fmla="*/ 576442 w 888971"/>
              <a:gd name="connsiteY8" fmla="*/ 78671 h 85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8971" h="850871">
                <a:moveTo>
                  <a:pt x="568511" y="0"/>
                </a:moveTo>
                <a:lnTo>
                  <a:pt x="881040" y="0"/>
                </a:lnTo>
                <a:lnTo>
                  <a:pt x="888971" y="78671"/>
                </a:lnTo>
                <a:cubicBezTo>
                  <a:pt x="888971" y="505145"/>
                  <a:pt x="543245" y="850871"/>
                  <a:pt x="116771" y="850871"/>
                </a:cubicBezTo>
                <a:lnTo>
                  <a:pt x="0" y="839100"/>
                </a:lnTo>
                <a:lnTo>
                  <a:pt x="0" y="521512"/>
                </a:lnTo>
                <a:lnTo>
                  <a:pt x="24131" y="529003"/>
                </a:lnTo>
                <a:cubicBezTo>
                  <a:pt x="54055" y="535126"/>
                  <a:pt x="85037" y="538342"/>
                  <a:pt x="116771" y="538342"/>
                </a:cubicBezTo>
                <a:cubicBezTo>
                  <a:pt x="370640" y="538342"/>
                  <a:pt x="576442" y="332540"/>
                  <a:pt x="576442" y="786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r="25028"/>
          <a:stretch>
            <a:fillRect/>
          </a:stretch>
        </p:blipFill>
        <p:spPr/>
      </p:pic>
      <p:sp>
        <p:nvSpPr>
          <p:cNvPr id="84" name="PA_库_文本框 4"/>
          <p:cNvSpPr txBox="1"/>
          <p:nvPr>
            <p:custDataLst>
              <p:tags r:id="rId4"/>
            </p:custDataLst>
          </p:nvPr>
        </p:nvSpPr>
        <p:spPr>
          <a:xfrm>
            <a:off x="213763" y="1285829"/>
            <a:ext cx="6730734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/ To get basic information about Lang Ping and Jordan and understand why they can be called sports legends.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/To understand the meaning of some languages in the context of the text, such as "time seems to stand still, graceful" and so on.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/</a:t>
            </a:r>
            <a:r>
              <a:rPr lang="en-US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Master the reading skill: making predictions.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/</a:t>
            </a:r>
            <a:r>
              <a:rPr lang="en-US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Take the initiative to learn the spirit of athletes</a:t>
            </a:r>
          </a:p>
        </p:txBody>
      </p:sp>
    </p:spTree>
  </p:cSld>
  <p:clrMapOvr>
    <a:masterClrMapping/>
  </p:clrMapOvr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5" b="20175"/>
          <a:stretch>
            <a:fillRect/>
          </a:stretch>
        </p:blipFill>
        <p:spPr>
          <a:xfrm>
            <a:off x="-132348" y="0"/>
            <a:ext cx="8127999" cy="6858000"/>
          </a:xfrm>
        </p:spPr>
      </p:pic>
      <p:sp>
        <p:nvSpPr>
          <p:cNvPr id="20" name="Freeform: Shape 19"/>
          <p:cNvSpPr/>
          <p:nvPr/>
        </p:nvSpPr>
        <p:spPr>
          <a:xfrm>
            <a:off x="3586880" y="0"/>
            <a:ext cx="4541118" cy="6858000"/>
          </a:xfrm>
          <a:custGeom>
            <a:avLst/>
            <a:gdLst>
              <a:gd name="connsiteX0" fmla="*/ 477120 w 4541118"/>
              <a:gd name="connsiteY0" fmla="*/ 0 h 6858000"/>
              <a:gd name="connsiteX1" fmla="*/ 4541118 w 4541118"/>
              <a:gd name="connsiteY1" fmla="*/ 0 h 6858000"/>
              <a:gd name="connsiteX2" fmla="*/ 4541118 w 4541118"/>
              <a:gd name="connsiteY2" fmla="*/ 2665523 h 6858000"/>
              <a:gd name="connsiteX3" fmla="*/ 4536363 w 4541118"/>
              <a:gd name="connsiteY3" fmla="*/ 2720287 h 6858000"/>
              <a:gd name="connsiteX4" fmla="*/ 4261902 w 4541118"/>
              <a:gd name="connsiteY4" fmla="*/ 3039000 h 6858000"/>
              <a:gd name="connsiteX5" fmla="*/ 4243720 w 4541118"/>
              <a:gd name="connsiteY5" fmla="*/ 3058302 h 6858000"/>
              <a:gd name="connsiteX6" fmla="*/ 4203964 w 4541118"/>
              <a:gd name="connsiteY6" fmla="*/ 3091104 h 6858000"/>
              <a:gd name="connsiteX7" fmla="*/ 4064002 w 4541118"/>
              <a:gd name="connsiteY7" fmla="*/ 3428999 h 6858000"/>
              <a:gd name="connsiteX8" fmla="*/ 4203964 w 4541118"/>
              <a:gd name="connsiteY8" fmla="*/ 3766895 h 6858000"/>
              <a:gd name="connsiteX9" fmla="*/ 4207879 w 4541118"/>
              <a:gd name="connsiteY9" fmla="*/ 3770126 h 6858000"/>
              <a:gd name="connsiteX10" fmla="*/ 4261903 w 4541118"/>
              <a:gd name="connsiteY10" fmla="*/ 3827475 h 6858000"/>
              <a:gd name="connsiteX11" fmla="*/ 4536364 w 4541118"/>
              <a:gd name="connsiteY11" fmla="*/ 4146188 h 6858000"/>
              <a:gd name="connsiteX12" fmla="*/ 4541118 w 4541118"/>
              <a:gd name="connsiteY12" fmla="*/ 4200941 h 6858000"/>
              <a:gd name="connsiteX13" fmla="*/ 4541118 w 4541118"/>
              <a:gd name="connsiteY13" fmla="*/ 6858000 h 6858000"/>
              <a:gd name="connsiteX14" fmla="*/ 477120 w 4541118"/>
              <a:gd name="connsiteY14" fmla="*/ 6858000 h 6858000"/>
              <a:gd name="connsiteX15" fmla="*/ 477120 w 4541118"/>
              <a:gd name="connsiteY15" fmla="*/ 4200987 h 6858000"/>
              <a:gd name="connsiteX16" fmla="*/ 472362 w 4541118"/>
              <a:gd name="connsiteY16" fmla="*/ 4146188 h 6858000"/>
              <a:gd name="connsiteX17" fmla="*/ 197901 w 4541118"/>
              <a:gd name="connsiteY17" fmla="*/ 3827475 h 6858000"/>
              <a:gd name="connsiteX18" fmla="*/ 143877 w 4541118"/>
              <a:gd name="connsiteY18" fmla="*/ 3770126 h 6858000"/>
              <a:gd name="connsiteX19" fmla="*/ 139962 w 4541118"/>
              <a:gd name="connsiteY19" fmla="*/ 3766895 h 6858000"/>
              <a:gd name="connsiteX20" fmla="*/ 0 w 4541118"/>
              <a:gd name="connsiteY20" fmla="*/ 3428999 h 6858000"/>
              <a:gd name="connsiteX21" fmla="*/ 139962 w 4541118"/>
              <a:gd name="connsiteY21" fmla="*/ 3091104 h 6858000"/>
              <a:gd name="connsiteX22" fmla="*/ 179718 w 4541118"/>
              <a:gd name="connsiteY22" fmla="*/ 3058302 h 6858000"/>
              <a:gd name="connsiteX23" fmla="*/ 197900 w 4541118"/>
              <a:gd name="connsiteY23" fmla="*/ 3039000 h 6858000"/>
              <a:gd name="connsiteX24" fmla="*/ 472361 w 4541118"/>
              <a:gd name="connsiteY24" fmla="*/ 2720287 h 6858000"/>
              <a:gd name="connsiteX25" fmla="*/ 477120 w 4541118"/>
              <a:gd name="connsiteY25" fmla="*/ 2665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41118" h="6858000">
                <a:moveTo>
                  <a:pt x="477120" y="0"/>
                </a:moveTo>
                <a:lnTo>
                  <a:pt x="4541118" y="0"/>
                </a:lnTo>
                <a:lnTo>
                  <a:pt x="4541118" y="2665523"/>
                </a:lnTo>
                <a:lnTo>
                  <a:pt x="4536363" y="2720287"/>
                </a:lnTo>
                <a:cubicBezTo>
                  <a:pt x="4504935" y="2891941"/>
                  <a:pt x="4375087" y="2936833"/>
                  <a:pt x="4261902" y="3039000"/>
                </a:cubicBezTo>
                <a:lnTo>
                  <a:pt x="4243720" y="3058302"/>
                </a:lnTo>
                <a:lnTo>
                  <a:pt x="4203964" y="3091104"/>
                </a:lnTo>
                <a:cubicBezTo>
                  <a:pt x="4117488" y="3177579"/>
                  <a:pt x="4064002" y="3297043"/>
                  <a:pt x="4064002" y="3428999"/>
                </a:cubicBezTo>
                <a:cubicBezTo>
                  <a:pt x="4064002" y="3560956"/>
                  <a:pt x="4117488" y="3680420"/>
                  <a:pt x="4203964" y="3766895"/>
                </a:cubicBezTo>
                <a:lnTo>
                  <a:pt x="4207879" y="3770126"/>
                </a:lnTo>
                <a:lnTo>
                  <a:pt x="4261903" y="3827475"/>
                </a:lnTo>
                <a:cubicBezTo>
                  <a:pt x="4375088" y="3929642"/>
                  <a:pt x="4504936" y="3974535"/>
                  <a:pt x="4536364" y="4146188"/>
                </a:cubicBezTo>
                <a:lnTo>
                  <a:pt x="4541118" y="4200941"/>
                </a:lnTo>
                <a:lnTo>
                  <a:pt x="4541118" y="6858000"/>
                </a:lnTo>
                <a:lnTo>
                  <a:pt x="477120" y="6858000"/>
                </a:lnTo>
                <a:lnTo>
                  <a:pt x="477120" y="4200987"/>
                </a:lnTo>
                <a:lnTo>
                  <a:pt x="472362" y="4146188"/>
                </a:lnTo>
                <a:cubicBezTo>
                  <a:pt x="440934" y="3974535"/>
                  <a:pt x="311086" y="3929642"/>
                  <a:pt x="197901" y="3827475"/>
                </a:cubicBezTo>
                <a:lnTo>
                  <a:pt x="143877" y="3770126"/>
                </a:lnTo>
                <a:lnTo>
                  <a:pt x="139962" y="3766895"/>
                </a:lnTo>
                <a:cubicBezTo>
                  <a:pt x="53486" y="3680420"/>
                  <a:pt x="0" y="3560956"/>
                  <a:pt x="0" y="3428999"/>
                </a:cubicBezTo>
                <a:cubicBezTo>
                  <a:pt x="0" y="3297043"/>
                  <a:pt x="53486" y="3177579"/>
                  <a:pt x="139962" y="3091104"/>
                </a:cubicBezTo>
                <a:lnTo>
                  <a:pt x="179718" y="3058302"/>
                </a:lnTo>
                <a:lnTo>
                  <a:pt x="197900" y="3039000"/>
                </a:lnTo>
                <a:cubicBezTo>
                  <a:pt x="311085" y="2936833"/>
                  <a:pt x="440933" y="2891941"/>
                  <a:pt x="472361" y="2720287"/>
                </a:cubicBezTo>
                <a:lnTo>
                  <a:pt x="477120" y="2665477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4">
                  <a:alpha val="8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9116" y="1848314"/>
            <a:ext cx="2512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Cooper Black" panose="0208090404030B0204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Teaching Important &amp; 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Cooper Black" panose="0208090404030B020404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Difficult Points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04236" y="2538555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PA_库_组合 38"/>
          <p:cNvGrpSpPr/>
          <p:nvPr>
            <p:custDataLst>
              <p:tags r:id="rId1"/>
            </p:custDataLst>
          </p:nvPr>
        </p:nvGrpSpPr>
        <p:grpSpPr>
          <a:xfrm>
            <a:off x="8471562" y="842778"/>
            <a:ext cx="3149335" cy="4149954"/>
            <a:chOff x="8471562" y="773317"/>
            <a:chExt cx="3149335" cy="4149954"/>
          </a:xfrm>
        </p:grpSpPr>
        <p:sp>
          <p:nvSpPr>
            <p:cNvPr id="16" name="TextBox 15"/>
            <p:cNvSpPr txBox="1"/>
            <p:nvPr/>
          </p:nvSpPr>
          <p:spPr>
            <a:xfrm>
              <a:off x="8514820" y="773317"/>
              <a:ext cx="1267809" cy="91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  <a:tileRect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14820" y="1613970"/>
              <a:ext cx="3057342" cy="139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To learn to use different reading strategies such as skimming, scanning and summarizing.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71562" y="3276602"/>
              <a:ext cx="1267809" cy="91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8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4"/>
                      </a:gs>
                    </a:gsLst>
                    <a:lin ang="0" scaled="1"/>
                    <a:tileRect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63555" y="4194289"/>
              <a:ext cx="3057342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To talk about your living legends.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240" y="339202"/>
            <a:ext cx="313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chemeClr val="bg1">
                    <a:lumMod val="65000"/>
                  </a:schemeClr>
                </a:solidFill>
                <a:latin typeface="Bauhaus 93" panose="04030905020B02020C02" pitchFamily="82" charset="0"/>
                <a:ea typeface="Apple Symbols" panose="02000000000000000000" pitchFamily="2" charset="-79"/>
                <a:cs typeface="Apple Symbols" panose="02000000000000000000" pitchFamily="2" charset="-79"/>
                <a:sym typeface="字魂59号-创粗黑" panose="00000500000000000000" pitchFamily="2" charset="-122"/>
              </a:rPr>
              <a:t>Free</a:t>
            </a:r>
            <a:r>
              <a:rPr lang="zh-CN" altLang="en-US" sz="3600" b="1" spc="300" dirty="0">
                <a:solidFill>
                  <a:schemeClr val="bg1">
                    <a:lumMod val="65000"/>
                  </a:schemeClr>
                </a:solidFill>
                <a:latin typeface="Bauhaus 93" panose="04030905020B02020C02" pitchFamily="82" charset="0"/>
                <a:ea typeface="Apple Symbols" panose="02000000000000000000" pitchFamily="2" charset="-79"/>
                <a:cs typeface="Apple Symbols" panose="02000000000000000000" pitchFamily="2" charset="-79"/>
                <a:sym typeface="字魂59号-创粗黑" panose="00000500000000000000" pitchFamily="2" charset="-122"/>
              </a:rPr>
              <a:t> </a:t>
            </a:r>
            <a:r>
              <a:rPr lang="en-US" altLang="zh-CN" sz="3600" b="1" spc="300" dirty="0">
                <a:solidFill>
                  <a:schemeClr val="bg1">
                    <a:lumMod val="65000"/>
                  </a:schemeClr>
                </a:solidFill>
                <a:latin typeface="Bauhaus 93" panose="04030905020B02020C02" pitchFamily="82" charset="0"/>
                <a:ea typeface="Apple Symbols" panose="02000000000000000000" pitchFamily="2" charset="-79"/>
                <a:cs typeface="Apple Symbols" panose="02000000000000000000" pitchFamily="2" charset="-79"/>
                <a:sym typeface="字魂59号-创粗黑" panose="00000500000000000000" pitchFamily="2" charset="-122"/>
              </a:rPr>
              <a:t>Talk</a:t>
            </a:r>
            <a:endParaRPr lang="en-US" sz="3600" b="1" spc="300" dirty="0">
              <a:solidFill>
                <a:schemeClr val="bg1">
                  <a:lumMod val="65000"/>
                </a:schemeClr>
              </a:solidFill>
              <a:latin typeface="Bauhaus 93" panose="04030905020B02020C02" pitchFamily="82" charset="0"/>
              <a:ea typeface="Apple Symbols" panose="02000000000000000000" pitchFamily="2" charset="-79"/>
              <a:cs typeface="Apple Symbols" panose="02000000000000000000" pitchFamily="2" charset="-79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4240" y="941651"/>
            <a:ext cx="1031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gradFill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</a:defRPr>
            </a:lvl1pPr>
          </a:lstStyle>
          <a:p>
            <a:r>
              <a:rPr lang="en-GB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Who is your favorite sports player? Why?</a:t>
            </a:r>
          </a:p>
        </p:txBody>
      </p:sp>
      <p:pic>
        <p:nvPicPr>
          <p:cNvPr id="27" name="图片占位符 2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7" b="89941" l="9961" r="89941">
                        <a14:foregroundMark x1="54785" y1="4492" x2="65723" y2="9375"/>
                        <a14:foregroundMark x1="65723" y1="9375" x2="55664" y2="3027"/>
                        <a14:foregroundMark x1="55664" y1="3027" x2="69043" y2="849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1" y="2239859"/>
            <a:ext cx="5156269" cy="515626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85" y="2304047"/>
            <a:ext cx="3468172" cy="45539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" b="413"/>
          <a:stretch>
            <a:fillRect/>
          </a:stretch>
        </p:blipFill>
        <p:spPr/>
      </p:pic>
      <p:sp>
        <p:nvSpPr>
          <p:cNvPr id="18" name="PA_库_文本框 17"/>
          <p:cNvSpPr txBox="1"/>
          <p:nvPr>
            <p:custDataLst>
              <p:tags r:id="rId1"/>
            </p:custDataLst>
          </p:nvPr>
        </p:nvSpPr>
        <p:spPr>
          <a:xfrm>
            <a:off x="582290" y="108309"/>
            <a:ext cx="361111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Pre-reading</a:t>
            </a:r>
            <a:endParaRPr lang="en-US" sz="32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PA_库_Freeform: Shape 25"/>
          <p:cNvSpPr/>
          <p:nvPr>
            <p:custDataLst>
              <p:tags r:id="rId2"/>
            </p:custDataLst>
          </p:nvPr>
        </p:nvSpPr>
        <p:spPr>
          <a:xfrm>
            <a:off x="86819" y="271651"/>
            <a:ext cx="439264" cy="284403"/>
          </a:xfrm>
          <a:custGeom>
            <a:avLst/>
            <a:gdLst/>
            <a:ahLst/>
            <a:cxnLst/>
            <a:rect l="l" t="t" r="r" b="b"/>
            <a:pathLst>
              <a:path w="249808" h="161739">
                <a:moveTo>
                  <a:pt x="245214" y="0"/>
                </a:moveTo>
                <a:lnTo>
                  <a:pt x="245214" y="16000"/>
                </a:lnTo>
                <a:lnTo>
                  <a:pt x="235101" y="19584"/>
                </a:lnTo>
                <a:cubicBezTo>
                  <a:pt x="227325" y="23567"/>
                  <a:pt x="220782" y="29281"/>
                  <a:pt x="215469" y="36725"/>
                </a:cubicBezTo>
                <a:cubicBezTo>
                  <a:pt x="210157" y="44169"/>
                  <a:pt x="207500" y="51335"/>
                  <a:pt x="207500" y="58224"/>
                </a:cubicBezTo>
                <a:cubicBezTo>
                  <a:pt x="207500" y="63666"/>
                  <a:pt x="208027" y="67702"/>
                  <a:pt x="209081" y="70334"/>
                </a:cubicBezTo>
                <a:cubicBezTo>
                  <a:pt x="210134" y="72966"/>
                  <a:pt x="210896" y="74411"/>
                  <a:pt x="211367" y="74669"/>
                </a:cubicBezTo>
                <a:cubicBezTo>
                  <a:pt x="213331" y="75869"/>
                  <a:pt x="217028" y="77951"/>
                  <a:pt x="222459" y="80916"/>
                </a:cubicBezTo>
                <a:cubicBezTo>
                  <a:pt x="240692" y="90802"/>
                  <a:pt x="249808" y="102930"/>
                  <a:pt x="249808" y="117301"/>
                </a:cubicBezTo>
                <a:cubicBezTo>
                  <a:pt x="249808" y="130595"/>
                  <a:pt x="245210" y="141324"/>
                  <a:pt x="236014" y="149490"/>
                </a:cubicBezTo>
                <a:cubicBezTo>
                  <a:pt x="226817" y="157656"/>
                  <a:pt x="214969" y="161739"/>
                  <a:pt x="200468" y="161739"/>
                </a:cubicBezTo>
                <a:cubicBezTo>
                  <a:pt x="182811" y="161739"/>
                  <a:pt x="168426" y="156054"/>
                  <a:pt x="157313" y="144684"/>
                </a:cubicBezTo>
                <a:cubicBezTo>
                  <a:pt x="146200" y="133315"/>
                  <a:pt x="140643" y="118608"/>
                  <a:pt x="140643" y="100563"/>
                </a:cubicBezTo>
                <a:cubicBezTo>
                  <a:pt x="140643" y="72689"/>
                  <a:pt x="149535" y="49503"/>
                  <a:pt x="167319" y="31003"/>
                </a:cubicBezTo>
                <a:cubicBezTo>
                  <a:pt x="185104" y="12504"/>
                  <a:pt x="211069" y="2169"/>
                  <a:pt x="245214" y="0"/>
                </a:cubicBezTo>
                <a:close/>
                <a:moveTo>
                  <a:pt x="104572" y="0"/>
                </a:moveTo>
                <a:lnTo>
                  <a:pt x="104572" y="16000"/>
                </a:lnTo>
                <a:lnTo>
                  <a:pt x="94458" y="19584"/>
                </a:lnTo>
                <a:cubicBezTo>
                  <a:pt x="86683" y="23567"/>
                  <a:pt x="80139" y="29281"/>
                  <a:pt x="74827" y="36725"/>
                </a:cubicBezTo>
                <a:cubicBezTo>
                  <a:pt x="69514" y="44169"/>
                  <a:pt x="66858" y="51335"/>
                  <a:pt x="66858" y="58224"/>
                </a:cubicBezTo>
                <a:cubicBezTo>
                  <a:pt x="66858" y="63666"/>
                  <a:pt x="67385" y="67702"/>
                  <a:pt x="68438" y="70334"/>
                </a:cubicBezTo>
                <a:cubicBezTo>
                  <a:pt x="69491" y="72966"/>
                  <a:pt x="70548" y="74568"/>
                  <a:pt x="71609" y="75140"/>
                </a:cubicBezTo>
                <a:cubicBezTo>
                  <a:pt x="74410" y="76922"/>
                  <a:pt x="79032" y="79509"/>
                  <a:pt x="85474" y="82899"/>
                </a:cubicBezTo>
                <a:cubicBezTo>
                  <a:pt x="101269" y="91463"/>
                  <a:pt x="109166" y="102930"/>
                  <a:pt x="109166" y="117301"/>
                </a:cubicBezTo>
                <a:cubicBezTo>
                  <a:pt x="109166" y="130595"/>
                  <a:pt x="104568" y="141324"/>
                  <a:pt x="95371" y="149490"/>
                </a:cubicBezTo>
                <a:cubicBezTo>
                  <a:pt x="86174" y="157656"/>
                  <a:pt x="74326" y="161739"/>
                  <a:pt x="59826" y="161739"/>
                </a:cubicBezTo>
                <a:cubicBezTo>
                  <a:pt x="42169" y="161739"/>
                  <a:pt x="27784" y="156054"/>
                  <a:pt x="16670" y="144684"/>
                </a:cubicBezTo>
                <a:cubicBezTo>
                  <a:pt x="5557" y="133315"/>
                  <a:pt x="0" y="118608"/>
                  <a:pt x="0" y="100563"/>
                </a:cubicBezTo>
                <a:cubicBezTo>
                  <a:pt x="0" y="72689"/>
                  <a:pt x="8893" y="49503"/>
                  <a:pt x="26677" y="31003"/>
                </a:cubicBezTo>
                <a:cubicBezTo>
                  <a:pt x="44461" y="12504"/>
                  <a:pt x="70426" y="2169"/>
                  <a:pt x="1045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backgroundRemoval t="7398" b="96173" l="8952" r="95633">
                        <a14:foregroundMark x1="8952" y1="22321" x2="11572" y2="29592"/>
                        <a14:foregroundMark x1="25109" y1="10204" x2="43231" y2="9821"/>
                        <a14:foregroundMark x1="43231" y1="9821" x2="25546" y2="9694"/>
                        <a14:foregroundMark x1="25546" y1="9694" x2="39083" y2="7398"/>
                        <a14:foregroundMark x1="45899" y1="16934" x2="47162" y2="16327"/>
                        <a14:foregroundMark x1="43450" y1="18112" x2="45755" y2="17003"/>
                        <a14:foregroundMark x1="46560" y1="17541" x2="52620" y2="19388"/>
                        <a14:foregroundMark x1="42576" y1="16327" x2="46232" y2="17441"/>
                        <a14:foregroundMark x1="76856" y1="86607" x2="74977" y2="95880"/>
                        <a14:foregroundMark x1="75582" y1="95957" x2="89738" y2="88903"/>
                        <a14:foregroundMark x1="89738" y1="88903" x2="83624" y2="83163"/>
                        <a14:foregroundMark x1="95633" y1="86607" x2="93886" y2="87117"/>
                        <a14:backgroundMark x1="44541" y1="15689" x2="44323" y2="15689"/>
                        <a14:backgroundMark x1="23799" y1="94898" x2="6332" y2="95663"/>
                        <a14:backgroundMark x1="6332" y1="95663" x2="23581" y2="99490"/>
                        <a14:backgroundMark x1="23581" y1="99490" x2="43231" y2="97577"/>
                        <a14:backgroundMark x1="43231" y1="97577" x2="79258" y2="98087"/>
                        <a14:backgroundMark x1="79258" y1="98087" x2="24236" y2="91071"/>
                        <a14:backgroundMark x1="24236" y1="91071" x2="1528" y2="9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22" y="1898323"/>
            <a:ext cx="2908300" cy="4978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6819" y="844816"/>
            <a:ext cx="5723672" cy="67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22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Read the lead paragraph together and try to understand the purpose of the article.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5483" y="1"/>
            <a:ext cx="5186515" cy="6857999"/>
          </a:xfrm>
          <a:prstGeom prst="rect">
            <a:avLst/>
          </a:prstGeom>
          <a:gradFill flip="none" rotWithShape="1">
            <a:gsLst>
              <a:gs pos="49000">
                <a:srgbClr val="222A35">
                  <a:alpha val="60000"/>
                </a:srgbClr>
              </a:gs>
              <a:gs pos="8000">
                <a:schemeClr val="tx2">
                  <a:lumMod val="50000"/>
                </a:schemeClr>
              </a:gs>
              <a:gs pos="100000">
                <a:schemeClr val="tx2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64614"/>
            <a:ext cx="5059343" cy="35933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/>
          <a:srcRect r="4233"/>
          <a:stretch>
            <a:fillRect/>
          </a:stretch>
        </p:blipFill>
        <p:spPr>
          <a:xfrm>
            <a:off x="-14986" y="1626527"/>
            <a:ext cx="9426008" cy="11976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086" y="265994"/>
            <a:ext cx="342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While-reading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3994" y="53642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_库_文本框 4"/>
          <p:cNvSpPr txBox="1"/>
          <p:nvPr>
            <p:custDataLst>
              <p:tags r:id="rId1"/>
            </p:custDataLst>
          </p:nvPr>
        </p:nvSpPr>
        <p:spPr>
          <a:xfrm>
            <a:off x="173994" y="856035"/>
            <a:ext cx="10060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Getting detailed information about Lang Ping and Michael Jordan.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5105" y="1810833"/>
          <a:ext cx="11652096" cy="4443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1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4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</a:rPr>
                        <a:t>Living legends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</a:rPr>
                        <a:t>Masters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</a:rPr>
                        <a:t>Good examples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125">
                <a:tc row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</a:rPr>
                        <a:t>Lang Ping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a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a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a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3994" y="1348823"/>
            <a:ext cx="5160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宋体" panose="02010600030101010101" pitchFamily="2" charset="-122"/>
              </a:rPr>
              <a:t>Lang Ping: Sum up the information with the table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086" y="265994"/>
            <a:ext cx="342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While-reading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3994" y="53642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_库_文本框 4"/>
          <p:cNvSpPr txBox="1"/>
          <p:nvPr>
            <p:custDataLst>
              <p:tags r:id="rId1"/>
            </p:custDataLst>
          </p:nvPr>
        </p:nvSpPr>
        <p:spPr>
          <a:xfrm>
            <a:off x="173994" y="856035"/>
            <a:ext cx="10060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Getting detailed information about Lang Ping and Michael Jordan.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5105" y="1810833"/>
          <a:ext cx="11652096" cy="4443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1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4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Living legends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Masters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Good examples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125">
                <a:tc rowSpan="3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Lang Ping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As a player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Bring honor and glory to her country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As a coach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Lead the china volleyball team to medals at world championships and the Olympics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1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As a person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325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Be loved by fans at home and abroad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3994" y="1348823"/>
            <a:ext cx="5160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宋体" panose="02010600030101010101" pitchFamily="2" charset="-122"/>
              </a:rPr>
              <a:t>Lang Ping: Sum up the information with the table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086" y="265994"/>
            <a:ext cx="342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While-reading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3994" y="53642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_库_文本框 4"/>
          <p:cNvSpPr txBox="1"/>
          <p:nvPr>
            <p:custDataLst>
              <p:tags r:id="rId1"/>
            </p:custDataLst>
          </p:nvPr>
        </p:nvSpPr>
        <p:spPr>
          <a:xfrm>
            <a:off x="173994" y="856035"/>
            <a:ext cx="10060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Getting detailed information about Lang Ping and Michael Jordan.</a:t>
            </a:r>
          </a:p>
        </p:txBody>
      </p:sp>
      <p:sp>
        <p:nvSpPr>
          <p:cNvPr id="4" name="矩形 3"/>
          <p:cNvSpPr/>
          <p:nvPr/>
        </p:nvSpPr>
        <p:spPr>
          <a:xfrm>
            <a:off x="173994" y="1365604"/>
            <a:ext cx="11608231" cy="495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dirty="0">
                <a:solidFill>
                  <a:schemeClr val="bg1"/>
                </a:solidFill>
              </a:rPr>
              <a:t>Michael Jordan: please read the text about Michael Jordan and discuss the following multiple choices.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1.What does the first sentence in the paragraph introducing Michael Jordan mean?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A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Jordan's determination in basketball field.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B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Jordan's success in basketball field.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C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Jordan's handsome figure (</a:t>
            </a:r>
            <a:r>
              <a:rPr lang="zh-CN" altLang="en-US" sz="2800" dirty="0">
                <a:solidFill>
                  <a:schemeClr val="bg1"/>
                </a:solidFill>
              </a:rPr>
              <a:t>身材</a:t>
            </a:r>
            <a:r>
              <a:rPr lang="en-US" altLang="zh-CN" sz="2800" dirty="0">
                <a:solidFill>
                  <a:schemeClr val="bg1"/>
                </a:solidFill>
              </a:rPr>
              <a:t>)</a:t>
            </a:r>
            <a:r>
              <a:rPr lang="zh-CN" altLang="en-US" sz="2800" dirty="0">
                <a:solidFill>
                  <a:schemeClr val="bg1"/>
                </a:solidFill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D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Jordan's quick movement in playing basketball.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086" y="265994"/>
            <a:ext cx="3428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While-reading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3994" y="536424"/>
            <a:ext cx="628058" cy="0"/>
          </a:xfrm>
          <a:prstGeom prst="line">
            <a:avLst/>
          </a:prstGeom>
          <a:ln w="1905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_库_文本框 4"/>
          <p:cNvSpPr txBox="1"/>
          <p:nvPr>
            <p:custDataLst>
              <p:tags r:id="rId1"/>
            </p:custDataLst>
          </p:nvPr>
        </p:nvSpPr>
        <p:spPr>
          <a:xfrm>
            <a:off x="173994" y="856035"/>
            <a:ext cx="10060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Getting detailed information about Lang Ping and Michael Jordan.</a:t>
            </a:r>
          </a:p>
        </p:txBody>
      </p:sp>
      <p:sp>
        <p:nvSpPr>
          <p:cNvPr id="4" name="矩形 3"/>
          <p:cNvSpPr/>
          <p:nvPr/>
        </p:nvSpPr>
        <p:spPr>
          <a:xfrm>
            <a:off x="173994" y="1365604"/>
            <a:ext cx="11608231" cy="366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dirty="0">
                <a:solidFill>
                  <a:schemeClr val="bg1"/>
                </a:solidFill>
              </a:rPr>
              <a:t>Michael Jordan: please read the text about Michael Jordan and discuss the following multiple choices.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2. The following about Jordan is right except ________.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A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He accepts failures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B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He can’t accept not trying 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C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He believes that the secret to success is learning from failures</a:t>
            </a:r>
          </a:p>
          <a:p>
            <a:pPr>
              <a:lnSpc>
                <a:spcPct val="150000"/>
              </a:lnSpc>
            </a:pPr>
            <a:r>
              <a:rPr lang="en-GB" altLang="zh-CN" sz="2800" dirty="0">
                <a:solidFill>
                  <a:schemeClr val="bg1"/>
                </a:solidFill>
              </a:rPr>
              <a:t>D</a:t>
            </a:r>
            <a:r>
              <a:rPr lang="zh-CN" altLang="en-GB" sz="2800" dirty="0">
                <a:solidFill>
                  <a:schemeClr val="bg1"/>
                </a:solidFill>
              </a:rPr>
              <a:t>．</a:t>
            </a:r>
            <a:r>
              <a:rPr lang="en-GB" altLang="zh-CN" sz="2800" dirty="0">
                <a:solidFill>
                  <a:schemeClr val="bg1"/>
                </a:solidFill>
              </a:rPr>
              <a:t>He doesn't like to share his success with others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Instrooment #1 Light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77AB"/>
      </a:accent1>
      <a:accent2>
        <a:srgbClr val="D561CF"/>
      </a:accent2>
      <a:accent3>
        <a:srgbClr val="D670F7"/>
      </a:accent3>
      <a:accent4>
        <a:srgbClr val="7873F5"/>
      </a:accent4>
      <a:accent5>
        <a:srgbClr val="5D7ADE"/>
      </a:accent5>
      <a:accent6>
        <a:srgbClr val="69B0FB"/>
      </a:accent6>
      <a:hlink>
        <a:srgbClr val="0563C1"/>
      </a:hlink>
      <a:folHlink>
        <a:srgbClr val="954F72"/>
      </a:folHlink>
    </a:clrScheme>
    <a:fontScheme name="pdavbzn5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宽屏</PresentationFormat>
  <Paragraphs>99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Apple Symbols</vt:lpstr>
      <vt:lpstr>字魂59号-创粗黑</vt:lpstr>
      <vt:lpstr>Arial</vt:lpstr>
      <vt:lpstr>Bauhaus 93</vt:lpstr>
      <vt:lpstr>Britannic Bold</vt:lpstr>
      <vt:lpstr>Calibri</vt:lpstr>
      <vt:lpstr>Cooper Black</vt:lpstr>
      <vt:lpstr>Times New Roman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Instrooment PowerPoint Presentation</dc:title>
  <dc:creator/>
  <cp:lastModifiedBy>焦壮壮</cp:lastModifiedBy>
  <cp:revision>27</cp:revision>
  <dcterms:created xsi:type="dcterms:W3CDTF">2017-11-06T06:31:00Z</dcterms:created>
  <dcterms:modified xsi:type="dcterms:W3CDTF">2022-10-14T02:22:47Z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</Properties>
</file>