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31"/>
  </p:notesMasterIdLst>
  <p:sldIdLst>
    <p:sldId id="359" r:id="rId3"/>
    <p:sldId id="360" r:id="rId4"/>
    <p:sldId id="361" r:id="rId5"/>
    <p:sldId id="363" r:id="rId6"/>
    <p:sldId id="366" r:id="rId7"/>
    <p:sldId id="367" r:id="rId8"/>
    <p:sldId id="370" r:id="rId9"/>
    <p:sldId id="371" r:id="rId10"/>
    <p:sldId id="427" r:id="rId11"/>
    <p:sldId id="426" r:id="rId12"/>
    <p:sldId id="428" r:id="rId13"/>
    <p:sldId id="429" r:id="rId14"/>
    <p:sldId id="433" r:id="rId15"/>
    <p:sldId id="434" r:id="rId16"/>
    <p:sldId id="435" r:id="rId17"/>
    <p:sldId id="436" r:id="rId18"/>
    <p:sldId id="430" r:id="rId19"/>
    <p:sldId id="437" r:id="rId20"/>
    <p:sldId id="501" r:id="rId21"/>
    <p:sldId id="505" r:id="rId22"/>
    <p:sldId id="503" r:id="rId23"/>
    <p:sldId id="506" r:id="rId24"/>
    <p:sldId id="504" r:id="rId25"/>
    <p:sldId id="507" r:id="rId26"/>
    <p:sldId id="508" r:id="rId27"/>
    <p:sldId id="509" r:id="rId28"/>
    <p:sldId id="510" r:id="rId29"/>
    <p:sldId id="51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539716"/>
    <a:srgbClr val="27AA80"/>
    <a:srgbClr val="143215"/>
    <a:srgbClr val="275F28"/>
    <a:srgbClr val="A4A3A4"/>
    <a:srgbClr val="51961E"/>
    <a:srgbClr val="00B050"/>
    <a:srgbClr val="39893A"/>
    <a:srgbClr val="32F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89" autoAdjust="0"/>
  </p:normalViewPr>
  <p:slideViewPr>
    <p:cSldViewPr snapToGrid="0" showGuides="1">
      <p:cViewPr varScale="1">
        <p:scale>
          <a:sx n="73" d="100"/>
          <a:sy n="73" d="100"/>
        </p:scale>
        <p:origin x="96" y="302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9415A-DE68-4E53-8744-D7276E2D1E7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75499-BB4B-457D-A9EC-98707A057B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B7CBB4-B159-4F80-85E8-779525FD5C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750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724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32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499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717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087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20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777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132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728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400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21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91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165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38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75499-BB4B-457D-A9EC-98707A057BE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77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AppData\Roaming\360se6\Application\User Data\temp\2786001_161233720000_2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20144" r="5790" b="27121"/>
          <a:stretch>
            <a:fillRect/>
          </a:stretch>
        </p:blipFill>
        <p:spPr bwMode="auto">
          <a:xfrm>
            <a:off x="-59197" y="1"/>
            <a:ext cx="122511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/>
          <p:cNvSpPr txBox="1"/>
          <p:nvPr userDrawn="1"/>
        </p:nvSpPr>
        <p:spPr>
          <a:xfrm>
            <a:off x="453390" y="0"/>
            <a:ext cx="8652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未经原作者允许不得转载本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，否则将视为侵权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AppData\Roaming\360se6\Application\User Data\temp\2786001_161233720000_2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20144" r="5790" b="27121"/>
          <a:stretch>
            <a:fillRect/>
          </a:stretch>
        </p:blipFill>
        <p:spPr bwMode="auto">
          <a:xfrm>
            <a:off x="-59197" y="1"/>
            <a:ext cx="122511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90974" y="433424"/>
            <a:ext cx="848891" cy="727241"/>
            <a:chOff x="2555776" y="1514978"/>
            <a:chExt cx="3798263" cy="3253960"/>
          </a:xfrm>
        </p:grpSpPr>
        <p:sp>
          <p:nvSpPr>
            <p:cNvPr id="4" name="Freeform 22"/>
            <p:cNvSpPr/>
            <p:nvPr/>
          </p:nvSpPr>
          <p:spPr bwMode="auto">
            <a:xfrm>
              <a:off x="2555776" y="1514978"/>
              <a:ext cx="3798263" cy="3253960"/>
            </a:xfrm>
            <a:custGeom>
              <a:avLst/>
              <a:gdLst>
                <a:gd name="T0" fmla="*/ 68 w 133"/>
                <a:gd name="T1" fmla="*/ 2 h 114"/>
                <a:gd name="T2" fmla="*/ 98 w 133"/>
                <a:gd name="T3" fmla="*/ 12 h 114"/>
                <a:gd name="T4" fmla="*/ 133 w 133"/>
                <a:gd name="T5" fmla="*/ 37 h 114"/>
                <a:gd name="T6" fmla="*/ 108 w 133"/>
                <a:gd name="T7" fmla="*/ 104 h 114"/>
                <a:gd name="T8" fmla="*/ 30 w 133"/>
                <a:gd name="T9" fmla="*/ 92 h 114"/>
                <a:gd name="T10" fmla="*/ 9 w 133"/>
                <a:gd name="T11" fmla="*/ 42 h 114"/>
                <a:gd name="T12" fmla="*/ 36 w 133"/>
                <a:gd name="T13" fmla="*/ 5 h 114"/>
                <a:gd name="T14" fmla="*/ 68 w 133"/>
                <a:gd name="T15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4">
                  <a:moveTo>
                    <a:pt x="68" y="2"/>
                  </a:moveTo>
                  <a:cubicBezTo>
                    <a:pt x="68" y="2"/>
                    <a:pt x="77" y="8"/>
                    <a:pt x="98" y="12"/>
                  </a:cubicBezTo>
                  <a:cubicBezTo>
                    <a:pt x="119" y="15"/>
                    <a:pt x="133" y="25"/>
                    <a:pt x="133" y="37"/>
                  </a:cubicBezTo>
                  <a:cubicBezTo>
                    <a:pt x="133" y="50"/>
                    <a:pt x="128" y="97"/>
                    <a:pt x="108" y="104"/>
                  </a:cubicBezTo>
                  <a:cubicBezTo>
                    <a:pt x="89" y="110"/>
                    <a:pt x="39" y="114"/>
                    <a:pt x="30" y="92"/>
                  </a:cubicBezTo>
                  <a:cubicBezTo>
                    <a:pt x="20" y="71"/>
                    <a:pt x="0" y="72"/>
                    <a:pt x="9" y="42"/>
                  </a:cubicBezTo>
                  <a:cubicBezTo>
                    <a:pt x="18" y="13"/>
                    <a:pt x="27" y="11"/>
                    <a:pt x="36" y="5"/>
                  </a:cubicBezTo>
                  <a:cubicBezTo>
                    <a:pt x="46" y="0"/>
                    <a:pt x="66" y="1"/>
                    <a:pt x="68" y="2"/>
                  </a:cubicBezTo>
                  <a:close/>
                </a:path>
              </a:pathLst>
            </a:custGeom>
            <a:noFill/>
            <a:ln w="8" cap="flat">
              <a:solidFill>
                <a:srgbClr val="92D05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23"/>
            <p:cNvSpPr/>
            <p:nvPr/>
          </p:nvSpPr>
          <p:spPr bwMode="auto">
            <a:xfrm>
              <a:off x="2721432" y="1621471"/>
              <a:ext cx="3466950" cy="3029141"/>
            </a:xfrm>
            <a:custGeom>
              <a:avLst/>
              <a:gdLst>
                <a:gd name="T0" fmla="*/ 61 w 121"/>
                <a:gd name="T1" fmla="*/ 2 h 106"/>
                <a:gd name="T2" fmla="*/ 89 w 121"/>
                <a:gd name="T3" fmla="*/ 11 h 106"/>
                <a:gd name="T4" fmla="*/ 121 w 121"/>
                <a:gd name="T5" fmla="*/ 35 h 106"/>
                <a:gd name="T6" fmla="*/ 99 w 121"/>
                <a:gd name="T7" fmla="*/ 96 h 106"/>
                <a:gd name="T8" fmla="*/ 26 w 121"/>
                <a:gd name="T9" fmla="*/ 86 h 106"/>
                <a:gd name="T10" fmla="*/ 23 w 121"/>
                <a:gd name="T11" fmla="*/ 79 h 106"/>
                <a:gd name="T12" fmla="*/ 7 w 121"/>
                <a:gd name="T13" fmla="*/ 40 h 106"/>
                <a:gd name="T14" fmla="*/ 32 w 121"/>
                <a:gd name="T15" fmla="*/ 6 h 106"/>
                <a:gd name="T16" fmla="*/ 61 w 121"/>
                <a:gd name="T17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06">
                  <a:moveTo>
                    <a:pt x="61" y="2"/>
                  </a:moveTo>
                  <a:cubicBezTo>
                    <a:pt x="61" y="2"/>
                    <a:pt x="70" y="8"/>
                    <a:pt x="89" y="11"/>
                  </a:cubicBezTo>
                  <a:cubicBezTo>
                    <a:pt x="108" y="15"/>
                    <a:pt x="121" y="23"/>
                    <a:pt x="121" y="35"/>
                  </a:cubicBezTo>
                  <a:cubicBezTo>
                    <a:pt x="121" y="46"/>
                    <a:pt x="116" y="89"/>
                    <a:pt x="99" y="96"/>
                  </a:cubicBezTo>
                  <a:cubicBezTo>
                    <a:pt x="81" y="102"/>
                    <a:pt x="35" y="106"/>
                    <a:pt x="26" y="86"/>
                  </a:cubicBezTo>
                  <a:cubicBezTo>
                    <a:pt x="25" y="83"/>
                    <a:pt x="24" y="81"/>
                    <a:pt x="23" y="79"/>
                  </a:cubicBezTo>
                  <a:cubicBezTo>
                    <a:pt x="14" y="66"/>
                    <a:pt x="0" y="64"/>
                    <a:pt x="7" y="40"/>
                  </a:cubicBezTo>
                  <a:cubicBezTo>
                    <a:pt x="15" y="12"/>
                    <a:pt x="23" y="11"/>
                    <a:pt x="32" y="6"/>
                  </a:cubicBezTo>
                  <a:cubicBezTo>
                    <a:pt x="40" y="0"/>
                    <a:pt x="59" y="1"/>
                    <a:pt x="61" y="2"/>
                  </a:cubicBezTo>
                  <a:close/>
                </a:path>
              </a:pathLst>
            </a:custGeom>
            <a:gradFill>
              <a:gsLst>
                <a:gs pos="0">
                  <a:srgbClr val="539710"/>
                </a:gs>
                <a:gs pos="100000">
                  <a:srgbClr val="0B6F44"/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4"/>
            <p:cNvSpPr/>
            <p:nvPr/>
          </p:nvSpPr>
          <p:spPr bwMode="auto">
            <a:xfrm>
              <a:off x="2863423" y="1763462"/>
              <a:ext cx="3147470" cy="2745159"/>
            </a:xfrm>
            <a:custGeom>
              <a:avLst/>
              <a:gdLst>
                <a:gd name="T0" fmla="*/ 55 w 110"/>
                <a:gd name="T1" fmla="*/ 2 h 96"/>
                <a:gd name="T2" fmla="*/ 81 w 110"/>
                <a:gd name="T3" fmla="*/ 10 h 96"/>
                <a:gd name="T4" fmla="*/ 110 w 110"/>
                <a:gd name="T5" fmla="*/ 31 h 96"/>
                <a:gd name="T6" fmla="*/ 90 w 110"/>
                <a:gd name="T7" fmla="*/ 86 h 96"/>
                <a:gd name="T8" fmla="*/ 24 w 110"/>
                <a:gd name="T9" fmla="*/ 78 h 96"/>
                <a:gd name="T10" fmla="*/ 21 w 110"/>
                <a:gd name="T11" fmla="*/ 72 h 96"/>
                <a:gd name="T12" fmla="*/ 6 w 110"/>
                <a:gd name="T13" fmla="*/ 36 h 96"/>
                <a:gd name="T14" fmla="*/ 28 w 110"/>
                <a:gd name="T15" fmla="*/ 5 h 96"/>
                <a:gd name="T16" fmla="*/ 55 w 110"/>
                <a:gd name="T17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6">
                  <a:moveTo>
                    <a:pt x="55" y="2"/>
                  </a:moveTo>
                  <a:cubicBezTo>
                    <a:pt x="55" y="2"/>
                    <a:pt x="63" y="7"/>
                    <a:pt x="81" y="10"/>
                  </a:cubicBezTo>
                  <a:cubicBezTo>
                    <a:pt x="98" y="13"/>
                    <a:pt x="109" y="21"/>
                    <a:pt x="110" y="31"/>
                  </a:cubicBezTo>
                  <a:cubicBezTo>
                    <a:pt x="110" y="42"/>
                    <a:pt x="106" y="81"/>
                    <a:pt x="90" y="86"/>
                  </a:cubicBezTo>
                  <a:cubicBezTo>
                    <a:pt x="73" y="92"/>
                    <a:pt x="32" y="96"/>
                    <a:pt x="24" y="78"/>
                  </a:cubicBezTo>
                  <a:cubicBezTo>
                    <a:pt x="23" y="76"/>
                    <a:pt x="22" y="74"/>
                    <a:pt x="21" y="72"/>
                  </a:cubicBezTo>
                  <a:cubicBezTo>
                    <a:pt x="12" y="60"/>
                    <a:pt x="0" y="58"/>
                    <a:pt x="6" y="36"/>
                  </a:cubicBezTo>
                  <a:cubicBezTo>
                    <a:pt x="13" y="11"/>
                    <a:pt x="20" y="10"/>
                    <a:pt x="28" y="5"/>
                  </a:cubicBezTo>
                  <a:cubicBezTo>
                    <a:pt x="36" y="0"/>
                    <a:pt x="52" y="0"/>
                    <a:pt x="55" y="2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/>
            </a:p>
          </p:txBody>
        </p:sp>
        <p:sp>
          <p:nvSpPr>
            <p:cNvPr id="7" name="Freeform 25"/>
            <p:cNvSpPr/>
            <p:nvPr/>
          </p:nvSpPr>
          <p:spPr bwMode="auto">
            <a:xfrm>
              <a:off x="3005415" y="1881788"/>
              <a:ext cx="2839823" cy="2508508"/>
            </a:xfrm>
            <a:custGeom>
              <a:avLst/>
              <a:gdLst>
                <a:gd name="T0" fmla="*/ 50 w 99"/>
                <a:gd name="T1" fmla="*/ 2 h 88"/>
                <a:gd name="T2" fmla="*/ 73 w 99"/>
                <a:gd name="T3" fmla="*/ 10 h 88"/>
                <a:gd name="T4" fmla="*/ 99 w 99"/>
                <a:gd name="T5" fmla="*/ 29 h 88"/>
                <a:gd name="T6" fmla="*/ 81 w 99"/>
                <a:gd name="T7" fmla="*/ 78 h 88"/>
                <a:gd name="T8" fmla="*/ 21 w 99"/>
                <a:gd name="T9" fmla="*/ 71 h 88"/>
                <a:gd name="T10" fmla="*/ 19 w 99"/>
                <a:gd name="T11" fmla="*/ 66 h 88"/>
                <a:gd name="T12" fmla="*/ 5 w 99"/>
                <a:gd name="T13" fmla="*/ 34 h 88"/>
                <a:gd name="T14" fmla="*/ 24 w 99"/>
                <a:gd name="T15" fmla="*/ 5 h 88"/>
                <a:gd name="T16" fmla="*/ 50 w 99"/>
                <a:gd name="T17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8">
                  <a:moveTo>
                    <a:pt x="50" y="2"/>
                  </a:moveTo>
                  <a:cubicBezTo>
                    <a:pt x="50" y="2"/>
                    <a:pt x="56" y="7"/>
                    <a:pt x="73" y="10"/>
                  </a:cubicBezTo>
                  <a:cubicBezTo>
                    <a:pt x="88" y="13"/>
                    <a:pt x="98" y="20"/>
                    <a:pt x="99" y="29"/>
                  </a:cubicBezTo>
                  <a:cubicBezTo>
                    <a:pt x="99" y="38"/>
                    <a:pt x="96" y="73"/>
                    <a:pt x="81" y="78"/>
                  </a:cubicBezTo>
                  <a:cubicBezTo>
                    <a:pt x="66" y="84"/>
                    <a:pt x="29" y="88"/>
                    <a:pt x="21" y="71"/>
                  </a:cubicBezTo>
                  <a:cubicBezTo>
                    <a:pt x="21" y="69"/>
                    <a:pt x="20" y="68"/>
                    <a:pt x="19" y="66"/>
                  </a:cubicBezTo>
                  <a:cubicBezTo>
                    <a:pt x="11" y="55"/>
                    <a:pt x="0" y="53"/>
                    <a:pt x="5" y="34"/>
                  </a:cubicBezTo>
                  <a:cubicBezTo>
                    <a:pt x="10" y="11"/>
                    <a:pt x="17" y="10"/>
                    <a:pt x="24" y="5"/>
                  </a:cubicBezTo>
                  <a:cubicBezTo>
                    <a:pt x="31" y="0"/>
                    <a:pt x="46" y="1"/>
                    <a:pt x="50" y="2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/>
            </a:p>
          </p:txBody>
        </p:sp>
        <p:sp>
          <p:nvSpPr>
            <p:cNvPr id="8" name="Freeform 26"/>
            <p:cNvSpPr/>
            <p:nvPr/>
          </p:nvSpPr>
          <p:spPr bwMode="auto">
            <a:xfrm>
              <a:off x="3123741" y="2023779"/>
              <a:ext cx="2544008" cy="2224526"/>
            </a:xfrm>
            <a:custGeom>
              <a:avLst/>
              <a:gdLst>
                <a:gd name="T0" fmla="*/ 45 w 89"/>
                <a:gd name="T1" fmla="*/ 1 h 78"/>
                <a:gd name="T2" fmla="*/ 65 w 89"/>
                <a:gd name="T3" fmla="*/ 9 h 78"/>
                <a:gd name="T4" fmla="*/ 89 w 89"/>
                <a:gd name="T5" fmla="*/ 25 h 78"/>
                <a:gd name="T6" fmla="*/ 73 w 89"/>
                <a:gd name="T7" fmla="*/ 69 h 78"/>
                <a:gd name="T8" fmla="*/ 20 w 89"/>
                <a:gd name="T9" fmla="*/ 63 h 78"/>
                <a:gd name="T10" fmla="*/ 17 w 89"/>
                <a:gd name="T11" fmla="*/ 59 h 78"/>
                <a:gd name="T12" fmla="*/ 5 w 89"/>
                <a:gd name="T13" fmla="*/ 30 h 78"/>
                <a:gd name="T14" fmla="*/ 21 w 89"/>
                <a:gd name="T15" fmla="*/ 5 h 78"/>
                <a:gd name="T16" fmla="*/ 45 w 89"/>
                <a:gd name="T17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8">
                  <a:moveTo>
                    <a:pt x="45" y="1"/>
                  </a:moveTo>
                  <a:cubicBezTo>
                    <a:pt x="45" y="1"/>
                    <a:pt x="51" y="6"/>
                    <a:pt x="65" y="9"/>
                  </a:cubicBezTo>
                  <a:cubicBezTo>
                    <a:pt x="79" y="11"/>
                    <a:pt x="88" y="17"/>
                    <a:pt x="89" y="25"/>
                  </a:cubicBezTo>
                  <a:cubicBezTo>
                    <a:pt x="89" y="34"/>
                    <a:pt x="86" y="64"/>
                    <a:pt x="73" y="69"/>
                  </a:cubicBezTo>
                  <a:cubicBezTo>
                    <a:pt x="60" y="74"/>
                    <a:pt x="27" y="78"/>
                    <a:pt x="20" y="63"/>
                  </a:cubicBezTo>
                  <a:cubicBezTo>
                    <a:pt x="19" y="62"/>
                    <a:pt x="18" y="60"/>
                    <a:pt x="17" y="59"/>
                  </a:cubicBezTo>
                  <a:cubicBezTo>
                    <a:pt x="10" y="49"/>
                    <a:pt x="0" y="47"/>
                    <a:pt x="5" y="30"/>
                  </a:cubicBezTo>
                  <a:cubicBezTo>
                    <a:pt x="9" y="10"/>
                    <a:pt x="15" y="9"/>
                    <a:pt x="21" y="5"/>
                  </a:cubicBezTo>
                  <a:cubicBezTo>
                    <a:pt x="28" y="0"/>
                    <a:pt x="41" y="0"/>
                    <a:pt x="45" y="1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/>
            </a:p>
          </p:txBody>
        </p:sp>
        <p:sp>
          <p:nvSpPr>
            <p:cNvPr id="9" name="Freeform 27"/>
            <p:cNvSpPr/>
            <p:nvPr/>
          </p:nvSpPr>
          <p:spPr bwMode="auto">
            <a:xfrm>
              <a:off x="3265732" y="2142105"/>
              <a:ext cx="2236360" cy="1999707"/>
            </a:xfrm>
            <a:custGeom>
              <a:avLst/>
              <a:gdLst>
                <a:gd name="T0" fmla="*/ 39 w 78"/>
                <a:gd name="T1" fmla="*/ 1 h 70"/>
                <a:gd name="T2" fmla="*/ 57 w 78"/>
                <a:gd name="T3" fmla="*/ 8 h 70"/>
                <a:gd name="T4" fmla="*/ 78 w 78"/>
                <a:gd name="T5" fmla="*/ 23 h 70"/>
                <a:gd name="T6" fmla="*/ 64 w 78"/>
                <a:gd name="T7" fmla="*/ 61 h 70"/>
                <a:gd name="T8" fmla="*/ 17 w 78"/>
                <a:gd name="T9" fmla="*/ 57 h 70"/>
                <a:gd name="T10" fmla="*/ 15 w 78"/>
                <a:gd name="T11" fmla="*/ 53 h 70"/>
                <a:gd name="T12" fmla="*/ 3 w 78"/>
                <a:gd name="T13" fmla="*/ 27 h 70"/>
                <a:gd name="T14" fmla="*/ 17 w 78"/>
                <a:gd name="T15" fmla="*/ 5 h 70"/>
                <a:gd name="T16" fmla="*/ 39 w 78"/>
                <a:gd name="T1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0">
                  <a:moveTo>
                    <a:pt x="39" y="1"/>
                  </a:moveTo>
                  <a:cubicBezTo>
                    <a:pt x="39" y="1"/>
                    <a:pt x="44" y="6"/>
                    <a:pt x="57" y="8"/>
                  </a:cubicBezTo>
                  <a:cubicBezTo>
                    <a:pt x="69" y="11"/>
                    <a:pt x="77" y="16"/>
                    <a:pt x="78" y="23"/>
                  </a:cubicBezTo>
                  <a:cubicBezTo>
                    <a:pt x="78" y="30"/>
                    <a:pt x="76" y="57"/>
                    <a:pt x="64" y="61"/>
                  </a:cubicBezTo>
                  <a:cubicBezTo>
                    <a:pt x="53" y="66"/>
                    <a:pt x="24" y="70"/>
                    <a:pt x="17" y="57"/>
                  </a:cubicBezTo>
                  <a:cubicBezTo>
                    <a:pt x="17" y="55"/>
                    <a:pt x="16" y="54"/>
                    <a:pt x="15" y="53"/>
                  </a:cubicBezTo>
                  <a:cubicBezTo>
                    <a:pt x="9" y="44"/>
                    <a:pt x="0" y="42"/>
                    <a:pt x="3" y="27"/>
                  </a:cubicBezTo>
                  <a:cubicBezTo>
                    <a:pt x="7" y="10"/>
                    <a:pt x="12" y="9"/>
                    <a:pt x="17" y="5"/>
                  </a:cubicBezTo>
                  <a:cubicBezTo>
                    <a:pt x="23" y="1"/>
                    <a:pt x="35" y="0"/>
                    <a:pt x="39" y="1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/>
            </a:p>
          </p:txBody>
        </p:sp>
        <p:sp>
          <p:nvSpPr>
            <p:cNvPr id="10" name="Freeform 28"/>
            <p:cNvSpPr/>
            <p:nvPr/>
          </p:nvSpPr>
          <p:spPr bwMode="auto">
            <a:xfrm>
              <a:off x="3407723" y="2284096"/>
              <a:ext cx="1916880" cy="1703892"/>
            </a:xfrm>
            <a:custGeom>
              <a:avLst/>
              <a:gdLst>
                <a:gd name="T0" fmla="*/ 33 w 67"/>
                <a:gd name="T1" fmla="*/ 1 h 60"/>
                <a:gd name="T2" fmla="*/ 49 w 67"/>
                <a:gd name="T3" fmla="*/ 7 h 60"/>
                <a:gd name="T4" fmla="*/ 66 w 67"/>
                <a:gd name="T5" fmla="*/ 20 h 60"/>
                <a:gd name="T6" fmla="*/ 56 w 67"/>
                <a:gd name="T7" fmla="*/ 52 h 60"/>
                <a:gd name="T8" fmla="*/ 15 w 67"/>
                <a:gd name="T9" fmla="*/ 49 h 60"/>
                <a:gd name="T10" fmla="*/ 13 w 67"/>
                <a:gd name="T11" fmla="*/ 46 h 60"/>
                <a:gd name="T12" fmla="*/ 2 w 67"/>
                <a:gd name="T13" fmla="*/ 24 h 60"/>
                <a:gd name="T14" fmla="*/ 13 w 67"/>
                <a:gd name="T15" fmla="*/ 4 h 60"/>
                <a:gd name="T16" fmla="*/ 33 w 67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60">
                  <a:moveTo>
                    <a:pt x="33" y="1"/>
                  </a:moveTo>
                  <a:cubicBezTo>
                    <a:pt x="33" y="1"/>
                    <a:pt x="38" y="5"/>
                    <a:pt x="49" y="7"/>
                  </a:cubicBezTo>
                  <a:cubicBezTo>
                    <a:pt x="59" y="9"/>
                    <a:pt x="66" y="14"/>
                    <a:pt x="66" y="20"/>
                  </a:cubicBezTo>
                  <a:cubicBezTo>
                    <a:pt x="67" y="26"/>
                    <a:pt x="65" y="48"/>
                    <a:pt x="56" y="52"/>
                  </a:cubicBezTo>
                  <a:cubicBezTo>
                    <a:pt x="45" y="57"/>
                    <a:pt x="21" y="60"/>
                    <a:pt x="15" y="49"/>
                  </a:cubicBezTo>
                  <a:cubicBezTo>
                    <a:pt x="14" y="48"/>
                    <a:pt x="14" y="47"/>
                    <a:pt x="13" y="46"/>
                  </a:cubicBezTo>
                  <a:cubicBezTo>
                    <a:pt x="7" y="38"/>
                    <a:pt x="0" y="37"/>
                    <a:pt x="2" y="24"/>
                  </a:cubicBezTo>
                  <a:cubicBezTo>
                    <a:pt x="5" y="9"/>
                    <a:pt x="9" y="8"/>
                    <a:pt x="13" y="4"/>
                  </a:cubicBezTo>
                  <a:cubicBezTo>
                    <a:pt x="18" y="0"/>
                    <a:pt x="29" y="0"/>
                    <a:pt x="33" y="1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/>
            </a:p>
          </p:txBody>
        </p:sp>
        <p:sp>
          <p:nvSpPr>
            <p:cNvPr id="11" name="Freeform 29"/>
            <p:cNvSpPr/>
            <p:nvPr/>
          </p:nvSpPr>
          <p:spPr bwMode="auto">
            <a:xfrm>
              <a:off x="3526049" y="2390589"/>
              <a:ext cx="1632898" cy="1490905"/>
            </a:xfrm>
            <a:custGeom>
              <a:avLst/>
              <a:gdLst>
                <a:gd name="T0" fmla="*/ 28 w 57"/>
                <a:gd name="T1" fmla="*/ 1 h 52"/>
                <a:gd name="T2" fmla="*/ 42 w 57"/>
                <a:gd name="T3" fmla="*/ 7 h 52"/>
                <a:gd name="T4" fmla="*/ 56 w 57"/>
                <a:gd name="T5" fmla="*/ 17 h 52"/>
                <a:gd name="T6" fmla="*/ 48 w 57"/>
                <a:gd name="T7" fmla="*/ 44 h 52"/>
                <a:gd name="T8" fmla="*/ 14 w 57"/>
                <a:gd name="T9" fmla="*/ 42 h 52"/>
                <a:gd name="T10" fmla="*/ 12 w 57"/>
                <a:gd name="T11" fmla="*/ 40 h 52"/>
                <a:gd name="T12" fmla="*/ 2 w 57"/>
                <a:gd name="T13" fmla="*/ 21 h 52"/>
                <a:gd name="T14" fmla="*/ 10 w 57"/>
                <a:gd name="T15" fmla="*/ 5 h 52"/>
                <a:gd name="T16" fmla="*/ 28 w 57"/>
                <a:gd name="T1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2">
                  <a:moveTo>
                    <a:pt x="28" y="1"/>
                  </a:moveTo>
                  <a:cubicBezTo>
                    <a:pt x="28" y="1"/>
                    <a:pt x="32" y="5"/>
                    <a:pt x="42" y="7"/>
                  </a:cubicBezTo>
                  <a:cubicBezTo>
                    <a:pt x="50" y="9"/>
                    <a:pt x="56" y="12"/>
                    <a:pt x="56" y="17"/>
                  </a:cubicBezTo>
                  <a:cubicBezTo>
                    <a:pt x="57" y="23"/>
                    <a:pt x="56" y="40"/>
                    <a:pt x="48" y="44"/>
                  </a:cubicBezTo>
                  <a:cubicBezTo>
                    <a:pt x="39" y="48"/>
                    <a:pt x="19" y="52"/>
                    <a:pt x="14" y="42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7" y="33"/>
                    <a:pt x="0" y="32"/>
                    <a:pt x="2" y="21"/>
                  </a:cubicBezTo>
                  <a:cubicBezTo>
                    <a:pt x="4" y="9"/>
                    <a:pt x="7" y="8"/>
                    <a:pt x="10" y="5"/>
                  </a:cubicBezTo>
                  <a:cubicBezTo>
                    <a:pt x="15" y="1"/>
                    <a:pt x="24" y="0"/>
                    <a:pt x="28" y="1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/>
            </a:p>
          </p:txBody>
        </p:sp>
        <p:sp>
          <p:nvSpPr>
            <p:cNvPr id="12" name="Freeform 30"/>
            <p:cNvSpPr/>
            <p:nvPr/>
          </p:nvSpPr>
          <p:spPr bwMode="auto">
            <a:xfrm>
              <a:off x="3668040" y="2508915"/>
              <a:ext cx="1313418" cy="1254254"/>
            </a:xfrm>
            <a:custGeom>
              <a:avLst/>
              <a:gdLst>
                <a:gd name="T0" fmla="*/ 22 w 46"/>
                <a:gd name="T1" fmla="*/ 1 h 44"/>
                <a:gd name="T2" fmla="*/ 34 w 46"/>
                <a:gd name="T3" fmla="*/ 6 h 44"/>
                <a:gd name="T4" fmla="*/ 45 w 46"/>
                <a:gd name="T5" fmla="*/ 15 h 44"/>
                <a:gd name="T6" fmla="*/ 39 w 46"/>
                <a:gd name="T7" fmla="*/ 36 h 44"/>
                <a:gd name="T8" fmla="*/ 11 w 46"/>
                <a:gd name="T9" fmla="*/ 36 h 44"/>
                <a:gd name="T10" fmla="*/ 9 w 46"/>
                <a:gd name="T11" fmla="*/ 33 h 44"/>
                <a:gd name="T12" fmla="*/ 1 w 46"/>
                <a:gd name="T13" fmla="*/ 19 h 44"/>
                <a:gd name="T14" fmla="*/ 7 w 46"/>
                <a:gd name="T15" fmla="*/ 5 h 44"/>
                <a:gd name="T16" fmla="*/ 22 w 46"/>
                <a:gd name="T1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4">
                  <a:moveTo>
                    <a:pt x="22" y="1"/>
                  </a:moveTo>
                  <a:cubicBezTo>
                    <a:pt x="22" y="1"/>
                    <a:pt x="26" y="4"/>
                    <a:pt x="34" y="6"/>
                  </a:cubicBezTo>
                  <a:cubicBezTo>
                    <a:pt x="40" y="8"/>
                    <a:pt x="45" y="11"/>
                    <a:pt x="45" y="15"/>
                  </a:cubicBezTo>
                  <a:cubicBezTo>
                    <a:pt x="46" y="19"/>
                    <a:pt x="45" y="33"/>
                    <a:pt x="39" y="36"/>
                  </a:cubicBezTo>
                  <a:cubicBezTo>
                    <a:pt x="32" y="40"/>
                    <a:pt x="16" y="44"/>
                    <a:pt x="11" y="36"/>
                  </a:cubicBezTo>
                  <a:cubicBezTo>
                    <a:pt x="10" y="35"/>
                    <a:pt x="10" y="34"/>
                    <a:pt x="9" y="33"/>
                  </a:cubicBezTo>
                  <a:cubicBezTo>
                    <a:pt x="5" y="28"/>
                    <a:pt x="0" y="27"/>
                    <a:pt x="1" y="19"/>
                  </a:cubicBezTo>
                  <a:cubicBezTo>
                    <a:pt x="2" y="9"/>
                    <a:pt x="3" y="8"/>
                    <a:pt x="7" y="5"/>
                  </a:cubicBezTo>
                  <a:cubicBezTo>
                    <a:pt x="10" y="2"/>
                    <a:pt x="18" y="0"/>
                    <a:pt x="22" y="1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/>
            </a:p>
          </p:txBody>
        </p:sp>
        <p:sp>
          <p:nvSpPr>
            <p:cNvPr id="13" name="Freeform 31"/>
            <p:cNvSpPr/>
            <p:nvPr/>
          </p:nvSpPr>
          <p:spPr bwMode="auto">
            <a:xfrm>
              <a:off x="3810031" y="2627241"/>
              <a:ext cx="1005771" cy="993937"/>
            </a:xfrm>
            <a:custGeom>
              <a:avLst/>
              <a:gdLst>
                <a:gd name="T0" fmla="*/ 16 w 35"/>
                <a:gd name="T1" fmla="*/ 1 h 35"/>
                <a:gd name="T2" fmla="*/ 26 w 35"/>
                <a:gd name="T3" fmla="*/ 6 h 35"/>
                <a:gd name="T4" fmla="*/ 34 w 35"/>
                <a:gd name="T5" fmla="*/ 12 h 35"/>
                <a:gd name="T6" fmla="*/ 30 w 35"/>
                <a:gd name="T7" fmla="*/ 28 h 35"/>
                <a:gd name="T8" fmla="*/ 9 w 35"/>
                <a:gd name="T9" fmla="*/ 29 h 35"/>
                <a:gd name="T10" fmla="*/ 7 w 35"/>
                <a:gd name="T11" fmla="*/ 27 h 35"/>
                <a:gd name="T12" fmla="*/ 0 w 35"/>
                <a:gd name="T13" fmla="*/ 16 h 35"/>
                <a:gd name="T14" fmla="*/ 3 w 35"/>
                <a:gd name="T15" fmla="*/ 5 h 35"/>
                <a:gd name="T16" fmla="*/ 16 w 35"/>
                <a:gd name="T1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5">
                  <a:moveTo>
                    <a:pt x="16" y="1"/>
                  </a:moveTo>
                  <a:cubicBezTo>
                    <a:pt x="16" y="1"/>
                    <a:pt x="19" y="4"/>
                    <a:pt x="26" y="6"/>
                  </a:cubicBezTo>
                  <a:cubicBezTo>
                    <a:pt x="30" y="7"/>
                    <a:pt x="34" y="10"/>
                    <a:pt x="34" y="12"/>
                  </a:cubicBezTo>
                  <a:cubicBezTo>
                    <a:pt x="35" y="16"/>
                    <a:pt x="35" y="25"/>
                    <a:pt x="30" y="28"/>
                  </a:cubicBezTo>
                  <a:cubicBezTo>
                    <a:pt x="25" y="31"/>
                    <a:pt x="13" y="35"/>
                    <a:pt x="9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4" y="23"/>
                    <a:pt x="0" y="22"/>
                    <a:pt x="0" y="16"/>
                  </a:cubicBezTo>
                  <a:cubicBezTo>
                    <a:pt x="0" y="9"/>
                    <a:pt x="0" y="7"/>
                    <a:pt x="3" y="5"/>
                  </a:cubicBezTo>
                  <a:cubicBezTo>
                    <a:pt x="6" y="2"/>
                    <a:pt x="11" y="0"/>
                    <a:pt x="16" y="1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/>
            </a:p>
          </p:txBody>
        </p:sp>
        <p:sp>
          <p:nvSpPr>
            <p:cNvPr id="14" name="Freeform 32"/>
            <p:cNvSpPr/>
            <p:nvPr/>
          </p:nvSpPr>
          <p:spPr bwMode="auto">
            <a:xfrm>
              <a:off x="3869194" y="2769231"/>
              <a:ext cx="769119" cy="733620"/>
            </a:xfrm>
            <a:custGeom>
              <a:avLst/>
              <a:gdLst>
                <a:gd name="T0" fmla="*/ 13 w 27"/>
                <a:gd name="T1" fmla="*/ 1 h 26"/>
                <a:gd name="T2" fmla="*/ 21 w 27"/>
                <a:gd name="T3" fmla="*/ 5 h 26"/>
                <a:gd name="T4" fmla="*/ 26 w 27"/>
                <a:gd name="T5" fmla="*/ 9 h 26"/>
                <a:gd name="T6" fmla="*/ 24 w 27"/>
                <a:gd name="T7" fmla="*/ 19 h 26"/>
                <a:gd name="T8" fmla="*/ 9 w 27"/>
                <a:gd name="T9" fmla="*/ 21 h 26"/>
                <a:gd name="T10" fmla="*/ 8 w 27"/>
                <a:gd name="T11" fmla="*/ 20 h 26"/>
                <a:gd name="T12" fmla="*/ 2 w 27"/>
                <a:gd name="T13" fmla="*/ 12 h 26"/>
                <a:gd name="T14" fmla="*/ 2 w 27"/>
                <a:gd name="T15" fmla="*/ 5 h 26"/>
                <a:gd name="T16" fmla="*/ 13 w 27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3" y="1"/>
                  </a:moveTo>
                  <a:cubicBezTo>
                    <a:pt x="13" y="1"/>
                    <a:pt x="15" y="3"/>
                    <a:pt x="21" y="5"/>
                  </a:cubicBezTo>
                  <a:cubicBezTo>
                    <a:pt x="24" y="6"/>
                    <a:pt x="26" y="7"/>
                    <a:pt x="26" y="9"/>
                  </a:cubicBezTo>
                  <a:cubicBezTo>
                    <a:pt x="27" y="11"/>
                    <a:pt x="27" y="17"/>
                    <a:pt x="24" y="19"/>
                  </a:cubicBezTo>
                  <a:cubicBezTo>
                    <a:pt x="20" y="22"/>
                    <a:pt x="13" y="26"/>
                    <a:pt x="9" y="21"/>
                  </a:cubicBezTo>
                  <a:cubicBezTo>
                    <a:pt x="9" y="21"/>
                    <a:pt x="8" y="20"/>
                    <a:pt x="8" y="20"/>
                  </a:cubicBezTo>
                  <a:cubicBezTo>
                    <a:pt x="5" y="17"/>
                    <a:pt x="2" y="16"/>
                    <a:pt x="2" y="12"/>
                  </a:cubicBezTo>
                  <a:cubicBezTo>
                    <a:pt x="1" y="8"/>
                    <a:pt x="0" y="6"/>
                    <a:pt x="2" y="5"/>
                  </a:cubicBezTo>
                  <a:cubicBezTo>
                    <a:pt x="4" y="2"/>
                    <a:pt x="8" y="0"/>
                    <a:pt x="13" y="1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/>
            </a:p>
          </p:txBody>
        </p:sp>
        <p:sp>
          <p:nvSpPr>
            <p:cNvPr id="15" name="Freeform 33"/>
            <p:cNvSpPr/>
            <p:nvPr/>
          </p:nvSpPr>
          <p:spPr bwMode="auto">
            <a:xfrm>
              <a:off x="3928357" y="2875725"/>
              <a:ext cx="591630" cy="485136"/>
            </a:xfrm>
            <a:custGeom>
              <a:avLst/>
              <a:gdLst>
                <a:gd name="T0" fmla="*/ 10 w 21"/>
                <a:gd name="T1" fmla="*/ 1 h 17"/>
                <a:gd name="T2" fmla="*/ 15 w 21"/>
                <a:gd name="T3" fmla="*/ 5 h 17"/>
                <a:gd name="T4" fmla="*/ 19 w 21"/>
                <a:gd name="T5" fmla="*/ 11 h 17"/>
                <a:gd name="T6" fmla="*/ 9 w 21"/>
                <a:gd name="T7" fmla="*/ 14 h 17"/>
                <a:gd name="T8" fmla="*/ 1 w 21"/>
                <a:gd name="T9" fmla="*/ 5 h 17"/>
                <a:gd name="T10" fmla="*/ 10 w 21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10" y="1"/>
                  </a:moveTo>
                  <a:cubicBezTo>
                    <a:pt x="10" y="1"/>
                    <a:pt x="12" y="3"/>
                    <a:pt x="15" y="5"/>
                  </a:cubicBezTo>
                  <a:cubicBezTo>
                    <a:pt x="19" y="6"/>
                    <a:pt x="21" y="8"/>
                    <a:pt x="19" y="11"/>
                  </a:cubicBezTo>
                  <a:cubicBezTo>
                    <a:pt x="16" y="14"/>
                    <a:pt x="13" y="17"/>
                    <a:pt x="9" y="14"/>
                  </a:cubicBezTo>
                  <a:cubicBezTo>
                    <a:pt x="4" y="11"/>
                    <a:pt x="0" y="7"/>
                    <a:pt x="1" y="5"/>
                  </a:cubicBezTo>
                  <a:cubicBezTo>
                    <a:pt x="2" y="2"/>
                    <a:pt x="5" y="0"/>
                    <a:pt x="10" y="1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/>
            </a:p>
          </p:txBody>
        </p:sp>
      </p:grpSp>
      <p:sp>
        <p:nvSpPr>
          <p:cNvPr id="18" name="标题 1"/>
          <p:cNvSpPr>
            <a:spLocks noGrp="1"/>
          </p:cNvSpPr>
          <p:nvPr>
            <p:ph type="ctrTitle"/>
          </p:nvPr>
        </p:nvSpPr>
        <p:spPr>
          <a:xfrm>
            <a:off x="1421844" y="428135"/>
            <a:ext cx="5215831" cy="727241"/>
          </a:xfrm>
        </p:spPr>
        <p:txBody>
          <a:bodyPr>
            <a:noAutofit/>
          </a:bodyPr>
          <a:lstStyle>
            <a:lvl1pPr algn="l">
              <a:defRPr sz="3200">
                <a:latin typeface="方正吕建德字体" panose="02010600010101010101" charset="-122"/>
                <a:ea typeface="方正吕建德字体" panose="0201060001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0" name="Freeform 42"/>
          <p:cNvSpPr/>
          <p:nvPr userDrawn="1"/>
        </p:nvSpPr>
        <p:spPr bwMode="auto">
          <a:xfrm>
            <a:off x="10299261" y="5998871"/>
            <a:ext cx="1674882" cy="660205"/>
          </a:xfrm>
          <a:custGeom>
            <a:avLst/>
            <a:gdLst>
              <a:gd name="T0" fmla="*/ 91 w 317"/>
              <a:gd name="T1" fmla="*/ 14 h 125"/>
              <a:gd name="T2" fmla="*/ 9 w 317"/>
              <a:gd name="T3" fmla="*/ 70 h 125"/>
              <a:gd name="T4" fmla="*/ 161 w 317"/>
              <a:gd name="T5" fmla="*/ 115 h 125"/>
              <a:gd name="T6" fmla="*/ 304 w 317"/>
              <a:gd name="T7" fmla="*/ 54 h 125"/>
              <a:gd name="T8" fmla="*/ 205 w 317"/>
              <a:gd name="T9" fmla="*/ 10 h 125"/>
              <a:gd name="T10" fmla="*/ 155 w 317"/>
              <a:gd name="T11" fmla="*/ 5 h 125"/>
              <a:gd name="T12" fmla="*/ 188 w 317"/>
              <a:gd name="T13" fmla="*/ 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7" h="125">
                <a:moveTo>
                  <a:pt x="91" y="14"/>
                </a:moveTo>
                <a:cubicBezTo>
                  <a:pt x="91" y="14"/>
                  <a:pt x="0" y="15"/>
                  <a:pt x="9" y="70"/>
                </a:cubicBezTo>
                <a:cubicBezTo>
                  <a:pt x="18" y="125"/>
                  <a:pt x="123" y="109"/>
                  <a:pt x="161" y="115"/>
                </a:cubicBezTo>
                <a:cubicBezTo>
                  <a:pt x="199" y="122"/>
                  <a:pt x="317" y="97"/>
                  <a:pt x="304" y="54"/>
                </a:cubicBezTo>
                <a:cubicBezTo>
                  <a:pt x="290" y="11"/>
                  <a:pt x="224" y="11"/>
                  <a:pt x="205" y="10"/>
                </a:cubicBezTo>
                <a:cubicBezTo>
                  <a:pt x="185" y="9"/>
                  <a:pt x="146" y="10"/>
                  <a:pt x="155" y="5"/>
                </a:cubicBezTo>
                <a:cubicBezTo>
                  <a:pt x="164" y="0"/>
                  <a:pt x="185" y="3"/>
                  <a:pt x="188" y="4"/>
                </a:cubicBezTo>
              </a:path>
            </a:pathLst>
          </a:custGeom>
          <a:gradFill>
            <a:gsLst>
              <a:gs pos="0">
                <a:srgbClr val="539710"/>
              </a:gs>
              <a:gs pos="100000">
                <a:srgbClr val="0B6F44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1"/>
          <p:cNvSpPr/>
          <p:nvPr userDrawn="1"/>
        </p:nvSpPr>
        <p:spPr bwMode="auto">
          <a:xfrm>
            <a:off x="10261599" y="5998871"/>
            <a:ext cx="1761285" cy="706729"/>
          </a:xfrm>
          <a:custGeom>
            <a:avLst/>
            <a:gdLst>
              <a:gd name="T0" fmla="*/ 98 w 333"/>
              <a:gd name="T1" fmla="*/ 14 h 134"/>
              <a:gd name="T2" fmla="*/ 9 w 333"/>
              <a:gd name="T3" fmla="*/ 74 h 134"/>
              <a:gd name="T4" fmla="*/ 163 w 333"/>
              <a:gd name="T5" fmla="*/ 123 h 134"/>
              <a:gd name="T6" fmla="*/ 320 w 333"/>
              <a:gd name="T7" fmla="*/ 58 h 134"/>
              <a:gd name="T8" fmla="*/ 217 w 333"/>
              <a:gd name="T9" fmla="*/ 10 h 134"/>
              <a:gd name="T10" fmla="*/ 163 w 333"/>
              <a:gd name="T11" fmla="*/ 5 h 134"/>
              <a:gd name="T12" fmla="*/ 196 w 333"/>
              <a:gd name="T13" fmla="*/ 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134">
                <a:moveTo>
                  <a:pt x="98" y="14"/>
                </a:moveTo>
                <a:cubicBezTo>
                  <a:pt x="98" y="14"/>
                  <a:pt x="0" y="14"/>
                  <a:pt x="9" y="74"/>
                </a:cubicBezTo>
                <a:cubicBezTo>
                  <a:pt x="18" y="134"/>
                  <a:pt x="123" y="116"/>
                  <a:pt x="163" y="123"/>
                </a:cubicBezTo>
                <a:cubicBezTo>
                  <a:pt x="203" y="131"/>
                  <a:pt x="333" y="105"/>
                  <a:pt x="320" y="58"/>
                </a:cubicBezTo>
                <a:cubicBezTo>
                  <a:pt x="307" y="10"/>
                  <a:pt x="237" y="10"/>
                  <a:pt x="217" y="10"/>
                </a:cubicBezTo>
                <a:cubicBezTo>
                  <a:pt x="197" y="9"/>
                  <a:pt x="155" y="11"/>
                  <a:pt x="163" y="5"/>
                </a:cubicBezTo>
                <a:cubicBezTo>
                  <a:pt x="172" y="0"/>
                  <a:pt x="192" y="4"/>
                  <a:pt x="196" y="4"/>
                </a:cubicBezTo>
              </a:path>
            </a:pathLst>
          </a:custGeom>
          <a:noFill/>
          <a:ln w="8" cap="flat">
            <a:solidFill>
              <a:srgbClr val="92D05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3"/>
          <p:cNvSpPr/>
          <p:nvPr userDrawn="1"/>
        </p:nvSpPr>
        <p:spPr bwMode="auto">
          <a:xfrm>
            <a:off x="10334709" y="5998871"/>
            <a:ext cx="1592911" cy="618111"/>
          </a:xfrm>
          <a:custGeom>
            <a:avLst/>
            <a:gdLst>
              <a:gd name="T0" fmla="*/ 84 w 301"/>
              <a:gd name="T1" fmla="*/ 14 h 117"/>
              <a:gd name="T2" fmla="*/ 9 w 301"/>
              <a:gd name="T3" fmla="*/ 66 h 117"/>
              <a:gd name="T4" fmla="*/ 159 w 301"/>
              <a:gd name="T5" fmla="*/ 107 h 117"/>
              <a:gd name="T6" fmla="*/ 287 w 301"/>
              <a:gd name="T7" fmla="*/ 50 h 117"/>
              <a:gd name="T8" fmla="*/ 192 w 301"/>
              <a:gd name="T9" fmla="*/ 10 h 117"/>
              <a:gd name="T10" fmla="*/ 147 w 301"/>
              <a:gd name="T11" fmla="*/ 5 h 117"/>
              <a:gd name="T12" fmla="*/ 180 w 301"/>
              <a:gd name="T13" fmla="*/ 3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1" h="117">
                <a:moveTo>
                  <a:pt x="84" y="14"/>
                </a:moveTo>
                <a:cubicBezTo>
                  <a:pt x="84" y="14"/>
                  <a:pt x="0" y="16"/>
                  <a:pt x="9" y="66"/>
                </a:cubicBezTo>
                <a:cubicBezTo>
                  <a:pt x="18" y="117"/>
                  <a:pt x="123" y="102"/>
                  <a:pt x="159" y="107"/>
                </a:cubicBezTo>
                <a:cubicBezTo>
                  <a:pt x="195" y="112"/>
                  <a:pt x="301" y="90"/>
                  <a:pt x="287" y="50"/>
                </a:cubicBezTo>
                <a:cubicBezTo>
                  <a:pt x="274" y="11"/>
                  <a:pt x="210" y="11"/>
                  <a:pt x="192" y="10"/>
                </a:cubicBezTo>
                <a:cubicBezTo>
                  <a:pt x="174" y="9"/>
                  <a:pt x="137" y="10"/>
                  <a:pt x="147" y="5"/>
                </a:cubicBezTo>
                <a:cubicBezTo>
                  <a:pt x="156" y="0"/>
                  <a:pt x="177" y="3"/>
                  <a:pt x="180" y="3"/>
                </a:cubicBezTo>
              </a:path>
            </a:pathLst>
          </a:custGeom>
          <a:noFill/>
          <a:ln w="3175" cap="flat">
            <a:solidFill>
              <a:schemeClr val="bg1">
                <a:lumMod val="95000"/>
                <a:alpha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-25000"/>
          </a:p>
        </p:txBody>
      </p:sp>
      <p:sp>
        <p:nvSpPr>
          <p:cNvPr id="59" name="Freeform 44"/>
          <p:cNvSpPr/>
          <p:nvPr userDrawn="1"/>
        </p:nvSpPr>
        <p:spPr bwMode="auto">
          <a:xfrm>
            <a:off x="10372372" y="5998871"/>
            <a:ext cx="1502077" cy="571587"/>
          </a:xfrm>
          <a:custGeom>
            <a:avLst/>
            <a:gdLst>
              <a:gd name="T0" fmla="*/ 76 w 284"/>
              <a:gd name="T1" fmla="*/ 14 h 108"/>
              <a:gd name="T2" fmla="*/ 9 w 284"/>
              <a:gd name="T3" fmla="*/ 63 h 108"/>
              <a:gd name="T4" fmla="*/ 157 w 284"/>
              <a:gd name="T5" fmla="*/ 99 h 108"/>
              <a:gd name="T6" fmla="*/ 271 w 284"/>
              <a:gd name="T7" fmla="*/ 47 h 108"/>
              <a:gd name="T8" fmla="*/ 179 w 284"/>
              <a:gd name="T9" fmla="*/ 10 h 108"/>
              <a:gd name="T10" fmla="*/ 139 w 284"/>
              <a:gd name="T11" fmla="*/ 5 h 108"/>
              <a:gd name="T12" fmla="*/ 172 w 284"/>
              <a:gd name="T13" fmla="*/ 3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4" h="108">
                <a:moveTo>
                  <a:pt x="76" y="14"/>
                </a:moveTo>
                <a:cubicBezTo>
                  <a:pt x="76" y="14"/>
                  <a:pt x="0" y="17"/>
                  <a:pt x="9" y="63"/>
                </a:cubicBezTo>
                <a:cubicBezTo>
                  <a:pt x="18" y="108"/>
                  <a:pt x="123" y="96"/>
                  <a:pt x="157" y="99"/>
                </a:cubicBezTo>
                <a:cubicBezTo>
                  <a:pt x="190" y="103"/>
                  <a:pt x="284" y="82"/>
                  <a:pt x="271" y="47"/>
                </a:cubicBezTo>
                <a:cubicBezTo>
                  <a:pt x="258" y="12"/>
                  <a:pt x="197" y="12"/>
                  <a:pt x="179" y="10"/>
                </a:cubicBezTo>
                <a:cubicBezTo>
                  <a:pt x="162" y="9"/>
                  <a:pt x="129" y="9"/>
                  <a:pt x="139" y="5"/>
                </a:cubicBezTo>
                <a:cubicBezTo>
                  <a:pt x="148" y="0"/>
                  <a:pt x="169" y="2"/>
                  <a:pt x="172" y="3"/>
                </a:cubicBezTo>
              </a:path>
            </a:pathLst>
          </a:custGeom>
          <a:noFill/>
          <a:ln w="3175" cap="flat">
            <a:solidFill>
              <a:schemeClr val="bg1">
                <a:lumMod val="95000"/>
                <a:alpha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-25000"/>
          </a:p>
        </p:txBody>
      </p:sp>
      <p:sp>
        <p:nvSpPr>
          <p:cNvPr id="60" name="Freeform 45"/>
          <p:cNvSpPr/>
          <p:nvPr userDrawn="1"/>
        </p:nvSpPr>
        <p:spPr bwMode="auto">
          <a:xfrm>
            <a:off x="10410035" y="5998871"/>
            <a:ext cx="1417890" cy="529493"/>
          </a:xfrm>
          <a:custGeom>
            <a:avLst/>
            <a:gdLst>
              <a:gd name="T0" fmla="*/ 69 w 268"/>
              <a:gd name="T1" fmla="*/ 15 h 100"/>
              <a:gd name="T2" fmla="*/ 9 w 268"/>
              <a:gd name="T3" fmla="*/ 59 h 100"/>
              <a:gd name="T4" fmla="*/ 155 w 268"/>
              <a:gd name="T5" fmla="*/ 91 h 100"/>
              <a:gd name="T6" fmla="*/ 254 w 268"/>
              <a:gd name="T7" fmla="*/ 43 h 100"/>
              <a:gd name="T8" fmla="*/ 167 w 268"/>
              <a:gd name="T9" fmla="*/ 11 h 100"/>
              <a:gd name="T10" fmla="*/ 130 w 268"/>
              <a:gd name="T11" fmla="*/ 4 h 100"/>
              <a:gd name="T12" fmla="*/ 164 w 268"/>
              <a:gd name="T13" fmla="*/ 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" h="100">
                <a:moveTo>
                  <a:pt x="69" y="15"/>
                </a:moveTo>
                <a:cubicBezTo>
                  <a:pt x="69" y="15"/>
                  <a:pt x="0" y="18"/>
                  <a:pt x="9" y="59"/>
                </a:cubicBezTo>
                <a:cubicBezTo>
                  <a:pt x="18" y="100"/>
                  <a:pt x="123" y="89"/>
                  <a:pt x="155" y="91"/>
                </a:cubicBezTo>
                <a:cubicBezTo>
                  <a:pt x="186" y="93"/>
                  <a:pt x="268" y="74"/>
                  <a:pt x="254" y="43"/>
                </a:cubicBezTo>
                <a:cubicBezTo>
                  <a:pt x="241" y="12"/>
                  <a:pt x="183" y="12"/>
                  <a:pt x="167" y="11"/>
                </a:cubicBezTo>
                <a:cubicBezTo>
                  <a:pt x="150" y="9"/>
                  <a:pt x="120" y="9"/>
                  <a:pt x="130" y="4"/>
                </a:cubicBezTo>
                <a:cubicBezTo>
                  <a:pt x="141" y="0"/>
                  <a:pt x="161" y="2"/>
                  <a:pt x="164" y="3"/>
                </a:cubicBezTo>
              </a:path>
            </a:pathLst>
          </a:custGeom>
          <a:noFill/>
          <a:ln w="3175" cap="flat">
            <a:solidFill>
              <a:schemeClr val="bg1">
                <a:lumMod val="95000"/>
                <a:alpha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-25000"/>
          </a:p>
        </p:txBody>
      </p:sp>
      <p:sp>
        <p:nvSpPr>
          <p:cNvPr id="61" name="Freeform 46"/>
          <p:cNvSpPr/>
          <p:nvPr userDrawn="1"/>
        </p:nvSpPr>
        <p:spPr bwMode="auto">
          <a:xfrm>
            <a:off x="10445482" y="5998871"/>
            <a:ext cx="1329272" cy="480753"/>
          </a:xfrm>
          <a:custGeom>
            <a:avLst/>
            <a:gdLst>
              <a:gd name="T0" fmla="*/ 62 w 251"/>
              <a:gd name="T1" fmla="*/ 15 h 91"/>
              <a:gd name="T2" fmla="*/ 9 w 251"/>
              <a:gd name="T3" fmla="*/ 55 h 91"/>
              <a:gd name="T4" fmla="*/ 152 w 251"/>
              <a:gd name="T5" fmla="*/ 83 h 91"/>
              <a:gd name="T6" fmla="*/ 238 w 251"/>
              <a:gd name="T7" fmla="*/ 40 h 91"/>
              <a:gd name="T8" fmla="*/ 154 w 251"/>
              <a:gd name="T9" fmla="*/ 11 h 91"/>
              <a:gd name="T10" fmla="*/ 122 w 251"/>
              <a:gd name="T11" fmla="*/ 4 h 91"/>
              <a:gd name="T12" fmla="*/ 156 w 251"/>
              <a:gd name="T13" fmla="*/ 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" h="91">
                <a:moveTo>
                  <a:pt x="62" y="15"/>
                </a:moveTo>
                <a:cubicBezTo>
                  <a:pt x="62" y="15"/>
                  <a:pt x="0" y="19"/>
                  <a:pt x="9" y="55"/>
                </a:cubicBezTo>
                <a:cubicBezTo>
                  <a:pt x="18" y="91"/>
                  <a:pt x="123" y="82"/>
                  <a:pt x="152" y="83"/>
                </a:cubicBezTo>
                <a:cubicBezTo>
                  <a:pt x="182" y="84"/>
                  <a:pt x="251" y="66"/>
                  <a:pt x="238" y="40"/>
                </a:cubicBezTo>
                <a:cubicBezTo>
                  <a:pt x="225" y="13"/>
                  <a:pt x="170" y="12"/>
                  <a:pt x="154" y="11"/>
                </a:cubicBezTo>
                <a:cubicBezTo>
                  <a:pt x="139" y="9"/>
                  <a:pt x="112" y="8"/>
                  <a:pt x="122" y="4"/>
                </a:cubicBezTo>
                <a:cubicBezTo>
                  <a:pt x="133" y="0"/>
                  <a:pt x="153" y="1"/>
                  <a:pt x="156" y="3"/>
                </a:cubicBezTo>
              </a:path>
            </a:pathLst>
          </a:custGeom>
          <a:noFill/>
          <a:ln w="3175" cap="flat">
            <a:solidFill>
              <a:schemeClr val="bg1">
                <a:lumMod val="95000"/>
                <a:alpha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-25000"/>
          </a:p>
        </p:txBody>
      </p:sp>
      <p:sp>
        <p:nvSpPr>
          <p:cNvPr id="62" name="Freeform 47"/>
          <p:cNvSpPr/>
          <p:nvPr userDrawn="1"/>
        </p:nvSpPr>
        <p:spPr bwMode="auto">
          <a:xfrm>
            <a:off x="10483144" y="5998871"/>
            <a:ext cx="1242869" cy="438659"/>
          </a:xfrm>
          <a:custGeom>
            <a:avLst/>
            <a:gdLst>
              <a:gd name="T0" fmla="*/ 55 w 235"/>
              <a:gd name="T1" fmla="*/ 15 h 83"/>
              <a:gd name="T2" fmla="*/ 9 w 235"/>
              <a:gd name="T3" fmla="*/ 51 h 83"/>
              <a:gd name="T4" fmla="*/ 150 w 235"/>
              <a:gd name="T5" fmla="*/ 75 h 83"/>
              <a:gd name="T6" fmla="*/ 222 w 235"/>
              <a:gd name="T7" fmla="*/ 36 h 83"/>
              <a:gd name="T8" fmla="*/ 142 w 235"/>
              <a:gd name="T9" fmla="*/ 11 h 83"/>
              <a:gd name="T10" fmla="*/ 114 w 235"/>
              <a:gd name="T11" fmla="*/ 4 h 83"/>
              <a:gd name="T12" fmla="*/ 148 w 235"/>
              <a:gd name="T13" fmla="*/ 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" h="83">
                <a:moveTo>
                  <a:pt x="55" y="15"/>
                </a:moveTo>
                <a:cubicBezTo>
                  <a:pt x="55" y="15"/>
                  <a:pt x="0" y="20"/>
                  <a:pt x="9" y="51"/>
                </a:cubicBezTo>
                <a:cubicBezTo>
                  <a:pt x="18" y="83"/>
                  <a:pt x="123" y="76"/>
                  <a:pt x="150" y="75"/>
                </a:cubicBezTo>
                <a:cubicBezTo>
                  <a:pt x="178" y="74"/>
                  <a:pt x="235" y="59"/>
                  <a:pt x="222" y="36"/>
                </a:cubicBezTo>
                <a:cubicBezTo>
                  <a:pt x="208" y="13"/>
                  <a:pt x="156" y="13"/>
                  <a:pt x="142" y="11"/>
                </a:cubicBezTo>
                <a:cubicBezTo>
                  <a:pt x="127" y="10"/>
                  <a:pt x="103" y="8"/>
                  <a:pt x="114" y="4"/>
                </a:cubicBezTo>
                <a:cubicBezTo>
                  <a:pt x="125" y="0"/>
                  <a:pt x="145" y="1"/>
                  <a:pt x="148" y="2"/>
                </a:cubicBezTo>
              </a:path>
            </a:pathLst>
          </a:custGeom>
          <a:noFill/>
          <a:ln w="3175" cap="flat">
            <a:solidFill>
              <a:schemeClr val="bg1">
                <a:lumMod val="95000"/>
                <a:alpha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-25000"/>
          </a:p>
        </p:txBody>
      </p:sp>
      <p:sp>
        <p:nvSpPr>
          <p:cNvPr id="63" name="Freeform 48"/>
          <p:cNvSpPr/>
          <p:nvPr userDrawn="1"/>
        </p:nvSpPr>
        <p:spPr bwMode="auto">
          <a:xfrm>
            <a:off x="10520807" y="5998871"/>
            <a:ext cx="1158682" cy="392135"/>
          </a:xfrm>
          <a:custGeom>
            <a:avLst/>
            <a:gdLst>
              <a:gd name="T0" fmla="*/ 48 w 219"/>
              <a:gd name="T1" fmla="*/ 15 h 74"/>
              <a:gd name="T2" fmla="*/ 9 w 219"/>
              <a:gd name="T3" fmla="*/ 48 h 74"/>
              <a:gd name="T4" fmla="*/ 148 w 219"/>
              <a:gd name="T5" fmla="*/ 67 h 74"/>
              <a:gd name="T6" fmla="*/ 205 w 219"/>
              <a:gd name="T7" fmla="*/ 32 h 74"/>
              <a:gd name="T8" fmla="*/ 129 w 219"/>
              <a:gd name="T9" fmla="*/ 11 h 74"/>
              <a:gd name="T10" fmla="*/ 106 w 219"/>
              <a:gd name="T11" fmla="*/ 4 h 74"/>
              <a:gd name="T12" fmla="*/ 140 w 219"/>
              <a:gd name="T13" fmla="*/ 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" h="74">
                <a:moveTo>
                  <a:pt x="48" y="15"/>
                </a:moveTo>
                <a:cubicBezTo>
                  <a:pt x="48" y="15"/>
                  <a:pt x="0" y="21"/>
                  <a:pt x="9" y="48"/>
                </a:cubicBezTo>
                <a:cubicBezTo>
                  <a:pt x="18" y="74"/>
                  <a:pt x="123" y="69"/>
                  <a:pt x="148" y="67"/>
                </a:cubicBezTo>
                <a:cubicBezTo>
                  <a:pt x="173" y="65"/>
                  <a:pt x="219" y="51"/>
                  <a:pt x="205" y="32"/>
                </a:cubicBezTo>
                <a:cubicBezTo>
                  <a:pt x="192" y="14"/>
                  <a:pt x="143" y="13"/>
                  <a:pt x="129" y="11"/>
                </a:cubicBezTo>
                <a:cubicBezTo>
                  <a:pt x="115" y="10"/>
                  <a:pt x="95" y="7"/>
                  <a:pt x="106" y="4"/>
                </a:cubicBezTo>
                <a:cubicBezTo>
                  <a:pt x="117" y="0"/>
                  <a:pt x="137" y="0"/>
                  <a:pt x="140" y="2"/>
                </a:cubicBezTo>
              </a:path>
            </a:pathLst>
          </a:custGeom>
          <a:noFill/>
          <a:ln w="3175" cap="flat">
            <a:solidFill>
              <a:schemeClr val="bg1">
                <a:lumMod val="95000"/>
                <a:alpha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-25000"/>
          </a:p>
        </p:txBody>
      </p:sp>
      <p:sp>
        <p:nvSpPr>
          <p:cNvPr id="64" name="Freeform 49"/>
          <p:cNvSpPr/>
          <p:nvPr userDrawn="1"/>
        </p:nvSpPr>
        <p:spPr bwMode="auto">
          <a:xfrm>
            <a:off x="10558470" y="5998871"/>
            <a:ext cx="1067848" cy="350041"/>
          </a:xfrm>
          <a:custGeom>
            <a:avLst/>
            <a:gdLst>
              <a:gd name="T0" fmla="*/ 41 w 202"/>
              <a:gd name="T1" fmla="*/ 15 h 66"/>
              <a:gd name="T2" fmla="*/ 9 w 202"/>
              <a:gd name="T3" fmla="*/ 44 h 66"/>
              <a:gd name="T4" fmla="*/ 146 w 202"/>
              <a:gd name="T5" fmla="*/ 59 h 66"/>
              <a:gd name="T6" fmla="*/ 189 w 202"/>
              <a:gd name="T7" fmla="*/ 29 h 66"/>
              <a:gd name="T8" fmla="*/ 117 w 202"/>
              <a:gd name="T9" fmla="*/ 12 h 66"/>
              <a:gd name="T10" fmla="*/ 98 w 202"/>
              <a:gd name="T11" fmla="*/ 3 h 66"/>
              <a:gd name="T12" fmla="*/ 132 w 202"/>
              <a:gd name="T13" fmla="*/ 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66">
                <a:moveTo>
                  <a:pt x="41" y="15"/>
                </a:moveTo>
                <a:cubicBezTo>
                  <a:pt x="41" y="15"/>
                  <a:pt x="0" y="22"/>
                  <a:pt x="9" y="44"/>
                </a:cubicBezTo>
                <a:cubicBezTo>
                  <a:pt x="18" y="66"/>
                  <a:pt x="123" y="63"/>
                  <a:pt x="146" y="59"/>
                </a:cubicBezTo>
                <a:cubicBezTo>
                  <a:pt x="169" y="55"/>
                  <a:pt x="202" y="43"/>
                  <a:pt x="189" y="29"/>
                </a:cubicBezTo>
                <a:cubicBezTo>
                  <a:pt x="176" y="14"/>
                  <a:pt x="130" y="14"/>
                  <a:pt x="117" y="12"/>
                </a:cubicBezTo>
                <a:cubicBezTo>
                  <a:pt x="104" y="10"/>
                  <a:pt x="86" y="7"/>
                  <a:pt x="98" y="3"/>
                </a:cubicBezTo>
                <a:cubicBezTo>
                  <a:pt x="109" y="0"/>
                  <a:pt x="129" y="0"/>
                  <a:pt x="132" y="2"/>
                </a:cubicBezTo>
              </a:path>
            </a:pathLst>
          </a:custGeom>
          <a:noFill/>
          <a:ln w="3175" cap="flat">
            <a:solidFill>
              <a:schemeClr val="bg1">
                <a:lumMod val="95000"/>
                <a:alpha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-25000"/>
          </a:p>
        </p:txBody>
      </p:sp>
      <p:sp>
        <p:nvSpPr>
          <p:cNvPr id="65" name="Freeform 50"/>
          <p:cNvSpPr/>
          <p:nvPr userDrawn="1"/>
        </p:nvSpPr>
        <p:spPr bwMode="auto">
          <a:xfrm>
            <a:off x="10593917" y="5994440"/>
            <a:ext cx="983661" cy="305733"/>
          </a:xfrm>
          <a:custGeom>
            <a:avLst/>
            <a:gdLst>
              <a:gd name="T0" fmla="*/ 34 w 186"/>
              <a:gd name="T1" fmla="*/ 16 h 58"/>
              <a:gd name="T2" fmla="*/ 9 w 186"/>
              <a:gd name="T3" fmla="*/ 41 h 58"/>
              <a:gd name="T4" fmla="*/ 144 w 186"/>
              <a:gd name="T5" fmla="*/ 52 h 58"/>
              <a:gd name="T6" fmla="*/ 173 w 186"/>
              <a:gd name="T7" fmla="*/ 26 h 58"/>
              <a:gd name="T8" fmla="*/ 104 w 186"/>
              <a:gd name="T9" fmla="*/ 13 h 58"/>
              <a:gd name="T10" fmla="*/ 89 w 186"/>
              <a:gd name="T11" fmla="*/ 4 h 58"/>
              <a:gd name="T12" fmla="*/ 124 w 186"/>
              <a:gd name="T13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6" h="58">
                <a:moveTo>
                  <a:pt x="34" y="16"/>
                </a:moveTo>
                <a:cubicBezTo>
                  <a:pt x="34" y="16"/>
                  <a:pt x="0" y="24"/>
                  <a:pt x="9" y="41"/>
                </a:cubicBezTo>
                <a:cubicBezTo>
                  <a:pt x="18" y="58"/>
                  <a:pt x="123" y="57"/>
                  <a:pt x="144" y="52"/>
                </a:cubicBezTo>
                <a:cubicBezTo>
                  <a:pt x="165" y="46"/>
                  <a:pt x="186" y="36"/>
                  <a:pt x="173" y="26"/>
                </a:cubicBezTo>
                <a:cubicBezTo>
                  <a:pt x="159" y="16"/>
                  <a:pt x="116" y="15"/>
                  <a:pt x="104" y="13"/>
                </a:cubicBezTo>
                <a:cubicBezTo>
                  <a:pt x="92" y="11"/>
                  <a:pt x="78" y="7"/>
                  <a:pt x="89" y="4"/>
                </a:cubicBezTo>
                <a:cubicBezTo>
                  <a:pt x="101" y="1"/>
                  <a:pt x="121" y="0"/>
                  <a:pt x="124" y="2"/>
                </a:cubicBezTo>
              </a:path>
            </a:pathLst>
          </a:custGeom>
          <a:noFill/>
          <a:ln w="3175" cap="flat">
            <a:solidFill>
              <a:schemeClr val="bg1">
                <a:lumMod val="95000"/>
                <a:alpha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-25000"/>
          </a:p>
        </p:txBody>
      </p:sp>
      <p:sp>
        <p:nvSpPr>
          <p:cNvPr id="66" name="Freeform 51"/>
          <p:cNvSpPr/>
          <p:nvPr userDrawn="1"/>
        </p:nvSpPr>
        <p:spPr bwMode="auto">
          <a:xfrm>
            <a:off x="10631580" y="5994440"/>
            <a:ext cx="892828" cy="263639"/>
          </a:xfrm>
          <a:custGeom>
            <a:avLst/>
            <a:gdLst>
              <a:gd name="T0" fmla="*/ 26 w 169"/>
              <a:gd name="T1" fmla="*/ 17 h 50"/>
              <a:gd name="T2" fmla="*/ 9 w 169"/>
              <a:gd name="T3" fmla="*/ 37 h 50"/>
              <a:gd name="T4" fmla="*/ 142 w 169"/>
              <a:gd name="T5" fmla="*/ 44 h 50"/>
              <a:gd name="T6" fmla="*/ 156 w 169"/>
              <a:gd name="T7" fmla="*/ 23 h 50"/>
              <a:gd name="T8" fmla="*/ 91 w 169"/>
              <a:gd name="T9" fmla="*/ 13 h 50"/>
              <a:gd name="T10" fmla="*/ 81 w 169"/>
              <a:gd name="T11" fmla="*/ 4 h 50"/>
              <a:gd name="T12" fmla="*/ 116 w 169"/>
              <a:gd name="T13" fmla="*/ 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50">
                <a:moveTo>
                  <a:pt x="26" y="17"/>
                </a:moveTo>
                <a:cubicBezTo>
                  <a:pt x="26" y="17"/>
                  <a:pt x="0" y="25"/>
                  <a:pt x="9" y="37"/>
                </a:cubicBezTo>
                <a:cubicBezTo>
                  <a:pt x="18" y="50"/>
                  <a:pt x="123" y="50"/>
                  <a:pt x="142" y="44"/>
                </a:cubicBezTo>
                <a:cubicBezTo>
                  <a:pt x="161" y="37"/>
                  <a:pt x="169" y="28"/>
                  <a:pt x="156" y="23"/>
                </a:cubicBezTo>
                <a:cubicBezTo>
                  <a:pt x="143" y="17"/>
                  <a:pt x="103" y="15"/>
                  <a:pt x="91" y="13"/>
                </a:cubicBezTo>
                <a:cubicBezTo>
                  <a:pt x="80" y="11"/>
                  <a:pt x="69" y="7"/>
                  <a:pt x="81" y="4"/>
                </a:cubicBezTo>
                <a:cubicBezTo>
                  <a:pt x="93" y="1"/>
                  <a:pt x="113" y="0"/>
                  <a:pt x="116" y="2"/>
                </a:cubicBezTo>
              </a:path>
            </a:pathLst>
          </a:custGeom>
          <a:noFill/>
          <a:ln w="3175" cap="flat">
            <a:solidFill>
              <a:schemeClr val="bg1">
                <a:lumMod val="95000"/>
                <a:alpha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-25000"/>
          </a:p>
        </p:txBody>
      </p:sp>
      <p:sp>
        <p:nvSpPr>
          <p:cNvPr id="67" name="Freeform 52"/>
          <p:cNvSpPr/>
          <p:nvPr userDrawn="1"/>
        </p:nvSpPr>
        <p:spPr bwMode="auto">
          <a:xfrm>
            <a:off x="10669242" y="5994440"/>
            <a:ext cx="830795" cy="232623"/>
          </a:xfrm>
          <a:custGeom>
            <a:avLst/>
            <a:gdLst>
              <a:gd name="T0" fmla="*/ 19 w 157"/>
              <a:gd name="T1" fmla="*/ 17 h 44"/>
              <a:gd name="T2" fmla="*/ 9 w 157"/>
              <a:gd name="T3" fmla="*/ 33 h 44"/>
              <a:gd name="T4" fmla="*/ 140 w 157"/>
              <a:gd name="T5" fmla="*/ 36 h 44"/>
              <a:gd name="T6" fmla="*/ 140 w 157"/>
              <a:gd name="T7" fmla="*/ 19 h 44"/>
              <a:gd name="T8" fmla="*/ 79 w 157"/>
              <a:gd name="T9" fmla="*/ 13 h 44"/>
              <a:gd name="T10" fmla="*/ 73 w 157"/>
              <a:gd name="T11" fmla="*/ 4 h 44"/>
              <a:gd name="T12" fmla="*/ 108 w 157"/>
              <a:gd name="T13" fmla="*/ 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7" h="44">
                <a:moveTo>
                  <a:pt x="19" y="17"/>
                </a:moveTo>
                <a:cubicBezTo>
                  <a:pt x="19" y="17"/>
                  <a:pt x="0" y="26"/>
                  <a:pt x="9" y="33"/>
                </a:cubicBezTo>
                <a:cubicBezTo>
                  <a:pt x="17" y="41"/>
                  <a:pt x="123" y="44"/>
                  <a:pt x="140" y="36"/>
                </a:cubicBezTo>
                <a:cubicBezTo>
                  <a:pt x="157" y="27"/>
                  <a:pt x="153" y="21"/>
                  <a:pt x="140" y="19"/>
                </a:cubicBezTo>
                <a:cubicBezTo>
                  <a:pt x="127" y="17"/>
                  <a:pt x="89" y="16"/>
                  <a:pt x="79" y="13"/>
                </a:cubicBezTo>
                <a:cubicBezTo>
                  <a:pt x="69" y="11"/>
                  <a:pt x="60" y="6"/>
                  <a:pt x="73" y="4"/>
                </a:cubicBezTo>
                <a:cubicBezTo>
                  <a:pt x="85" y="1"/>
                  <a:pt x="105" y="0"/>
                  <a:pt x="108" y="2"/>
                </a:cubicBezTo>
              </a:path>
            </a:pathLst>
          </a:custGeom>
          <a:noFill/>
          <a:ln w="3175" cap="flat">
            <a:solidFill>
              <a:schemeClr val="bg1">
                <a:lumMod val="95000"/>
                <a:alpha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-25000"/>
          </a:p>
        </p:txBody>
      </p:sp>
      <p:sp>
        <p:nvSpPr>
          <p:cNvPr id="68" name="Freeform 53"/>
          <p:cNvSpPr/>
          <p:nvPr userDrawn="1"/>
        </p:nvSpPr>
        <p:spPr bwMode="auto">
          <a:xfrm>
            <a:off x="11657334" y="5921330"/>
            <a:ext cx="270285" cy="110773"/>
          </a:xfrm>
          <a:custGeom>
            <a:avLst/>
            <a:gdLst>
              <a:gd name="T0" fmla="*/ 0 w 51"/>
              <a:gd name="T1" fmla="*/ 18 h 21"/>
              <a:gd name="T2" fmla="*/ 13 w 51"/>
              <a:gd name="T3" fmla="*/ 18 h 21"/>
              <a:gd name="T4" fmla="*/ 19 w 51"/>
              <a:gd name="T5" fmla="*/ 20 h 21"/>
              <a:gd name="T6" fmla="*/ 50 w 51"/>
              <a:gd name="T7" fmla="*/ 20 h 21"/>
              <a:gd name="T8" fmla="*/ 35 w 51"/>
              <a:gd name="T9" fmla="*/ 2 h 21"/>
              <a:gd name="T10" fmla="*/ 28 w 51"/>
              <a:gd name="T11" fmla="*/ 11 h 21"/>
              <a:gd name="T12" fmla="*/ 19 w 51"/>
              <a:gd name="T13" fmla="*/ 1 h 21"/>
              <a:gd name="T14" fmla="*/ 12 w 51"/>
              <a:gd name="T15" fmla="*/ 9 h 21"/>
              <a:gd name="T16" fmla="*/ 7 w 51"/>
              <a:gd name="T17" fmla="*/ 6 h 21"/>
              <a:gd name="T18" fmla="*/ 0 w 51"/>
              <a:gd name="T19" fmla="*/ 1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21">
                <a:moveTo>
                  <a:pt x="0" y="18"/>
                </a:moveTo>
                <a:cubicBezTo>
                  <a:pt x="0" y="18"/>
                  <a:pt x="13" y="16"/>
                  <a:pt x="13" y="18"/>
                </a:cubicBezTo>
                <a:cubicBezTo>
                  <a:pt x="14" y="19"/>
                  <a:pt x="15" y="20"/>
                  <a:pt x="19" y="20"/>
                </a:cubicBezTo>
                <a:cubicBezTo>
                  <a:pt x="23" y="20"/>
                  <a:pt x="49" y="21"/>
                  <a:pt x="50" y="20"/>
                </a:cubicBezTo>
                <a:cubicBezTo>
                  <a:pt x="51" y="19"/>
                  <a:pt x="39" y="2"/>
                  <a:pt x="35" y="2"/>
                </a:cubicBezTo>
                <a:cubicBezTo>
                  <a:pt x="30" y="2"/>
                  <a:pt x="31" y="11"/>
                  <a:pt x="28" y="11"/>
                </a:cubicBezTo>
                <a:cubicBezTo>
                  <a:pt x="25" y="11"/>
                  <a:pt x="24" y="1"/>
                  <a:pt x="19" y="1"/>
                </a:cubicBezTo>
                <a:cubicBezTo>
                  <a:pt x="15" y="0"/>
                  <a:pt x="14" y="8"/>
                  <a:pt x="12" y="9"/>
                </a:cubicBezTo>
                <a:cubicBezTo>
                  <a:pt x="9" y="10"/>
                  <a:pt x="11" y="5"/>
                  <a:pt x="7" y="6"/>
                </a:cubicBezTo>
                <a:cubicBezTo>
                  <a:pt x="4" y="6"/>
                  <a:pt x="0" y="18"/>
                  <a:pt x="0" y="18"/>
                </a:cubicBezTo>
                <a:close/>
              </a:path>
            </a:pathLst>
          </a:custGeom>
          <a:gradFill>
            <a:gsLst>
              <a:gs pos="0">
                <a:srgbClr val="539710"/>
              </a:gs>
              <a:gs pos="100000">
                <a:srgbClr val="0B6F44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54"/>
          <p:cNvSpPr/>
          <p:nvPr userDrawn="1"/>
        </p:nvSpPr>
        <p:spPr bwMode="auto">
          <a:xfrm>
            <a:off x="11542131" y="5925761"/>
            <a:ext cx="121850" cy="57602"/>
          </a:xfrm>
          <a:custGeom>
            <a:avLst/>
            <a:gdLst>
              <a:gd name="T0" fmla="*/ 0 w 23"/>
              <a:gd name="T1" fmla="*/ 9 h 11"/>
              <a:gd name="T2" fmla="*/ 3 w 23"/>
              <a:gd name="T3" fmla="*/ 3 h 11"/>
              <a:gd name="T4" fmla="*/ 7 w 23"/>
              <a:gd name="T5" fmla="*/ 5 h 11"/>
              <a:gd name="T6" fmla="*/ 11 w 23"/>
              <a:gd name="T7" fmla="*/ 0 h 11"/>
              <a:gd name="T8" fmla="*/ 22 w 23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1">
                <a:moveTo>
                  <a:pt x="0" y="9"/>
                </a:moveTo>
                <a:cubicBezTo>
                  <a:pt x="0" y="9"/>
                  <a:pt x="0" y="4"/>
                  <a:pt x="3" y="3"/>
                </a:cubicBezTo>
                <a:cubicBezTo>
                  <a:pt x="6" y="2"/>
                  <a:pt x="6" y="4"/>
                  <a:pt x="7" y="5"/>
                </a:cubicBezTo>
                <a:cubicBezTo>
                  <a:pt x="8" y="5"/>
                  <a:pt x="9" y="1"/>
                  <a:pt x="11" y="0"/>
                </a:cubicBezTo>
                <a:cubicBezTo>
                  <a:pt x="12" y="0"/>
                  <a:pt x="23" y="10"/>
                  <a:pt x="22" y="11"/>
                </a:cubicBezTo>
              </a:path>
            </a:pathLst>
          </a:custGeom>
          <a:gradFill>
            <a:gsLst>
              <a:gs pos="0">
                <a:srgbClr val="539710"/>
              </a:gs>
              <a:gs pos="100000">
                <a:srgbClr val="0B6F44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55"/>
          <p:cNvSpPr/>
          <p:nvPr userDrawn="1"/>
        </p:nvSpPr>
        <p:spPr bwMode="auto">
          <a:xfrm>
            <a:off x="11234183" y="5903606"/>
            <a:ext cx="334534" cy="132927"/>
          </a:xfrm>
          <a:custGeom>
            <a:avLst/>
            <a:gdLst>
              <a:gd name="T0" fmla="*/ 63 w 63"/>
              <a:gd name="T1" fmla="*/ 23 h 25"/>
              <a:gd name="T2" fmla="*/ 44 w 63"/>
              <a:gd name="T3" fmla="*/ 4 h 25"/>
              <a:gd name="T4" fmla="*/ 36 w 63"/>
              <a:gd name="T5" fmla="*/ 14 h 25"/>
              <a:gd name="T6" fmla="*/ 24 w 63"/>
              <a:gd name="T7" fmla="*/ 1 h 25"/>
              <a:gd name="T8" fmla="*/ 16 w 63"/>
              <a:gd name="T9" fmla="*/ 12 h 25"/>
              <a:gd name="T10" fmla="*/ 12 w 63"/>
              <a:gd name="T11" fmla="*/ 7 h 25"/>
              <a:gd name="T12" fmla="*/ 4 w 63"/>
              <a:gd name="T13" fmla="*/ 21 h 25"/>
              <a:gd name="T14" fmla="*/ 63 w 63"/>
              <a:gd name="T15" fmla="*/ 2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25">
                <a:moveTo>
                  <a:pt x="63" y="23"/>
                </a:moveTo>
                <a:cubicBezTo>
                  <a:pt x="63" y="23"/>
                  <a:pt x="48" y="3"/>
                  <a:pt x="44" y="4"/>
                </a:cubicBezTo>
                <a:cubicBezTo>
                  <a:pt x="40" y="4"/>
                  <a:pt x="39" y="14"/>
                  <a:pt x="36" y="14"/>
                </a:cubicBezTo>
                <a:cubicBezTo>
                  <a:pt x="32" y="14"/>
                  <a:pt x="29" y="0"/>
                  <a:pt x="24" y="1"/>
                </a:cubicBezTo>
                <a:cubicBezTo>
                  <a:pt x="19" y="2"/>
                  <a:pt x="19" y="11"/>
                  <a:pt x="16" y="12"/>
                </a:cubicBezTo>
                <a:cubicBezTo>
                  <a:pt x="13" y="13"/>
                  <a:pt x="14" y="7"/>
                  <a:pt x="12" y="7"/>
                </a:cubicBezTo>
                <a:cubicBezTo>
                  <a:pt x="10" y="7"/>
                  <a:pt x="0" y="19"/>
                  <a:pt x="4" y="21"/>
                </a:cubicBezTo>
                <a:cubicBezTo>
                  <a:pt x="8" y="23"/>
                  <a:pt x="60" y="25"/>
                  <a:pt x="63" y="23"/>
                </a:cubicBezTo>
                <a:close/>
              </a:path>
            </a:pathLst>
          </a:custGeom>
          <a:gradFill>
            <a:gsLst>
              <a:gs pos="0">
                <a:srgbClr val="539710"/>
              </a:gs>
              <a:gs pos="100000">
                <a:srgbClr val="0B6F44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 userDrawn="1"/>
        </p:nvSpPr>
        <p:spPr>
          <a:xfrm>
            <a:off x="453390" y="0"/>
            <a:ext cx="8652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未经原作者允许不得转载本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，否则将视为侵权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AppData\Roaming\360se6\Application\User Data\temp\2786001_161233720000_2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20144" r="5790" b="27121"/>
          <a:stretch>
            <a:fillRect/>
          </a:stretch>
        </p:blipFill>
        <p:spPr bwMode="auto">
          <a:xfrm>
            <a:off x="-59197" y="1"/>
            <a:ext cx="122511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/>
          <p:cNvSpPr txBox="1"/>
          <p:nvPr userDrawn="1"/>
        </p:nvSpPr>
        <p:spPr>
          <a:xfrm>
            <a:off x="453390" y="0"/>
            <a:ext cx="8652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未经原作者允许不得转载本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，否则将视为侵权</a:t>
            </a: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6331" y="29391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41458-D6BF-42AF-AFBE-23EB4043757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2D1B0-43F2-4E2A-988B-8F2468B5CA7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453390" y="0"/>
            <a:ext cx="8652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未经原作者允许不得转载本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，否则将视为侵权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slow">
    <p:push dir="u"/>
  </p:transition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41458-D6BF-42AF-AFBE-23EB4043757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2D1B0-43F2-4E2A-988B-8F2468B5CA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slow">
    <p:push dir="u"/>
  </p:transition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33322;&#25293;&#20013;&#22269;-&#33322;&#25293;&#20013;&#22269;&#65292;&#27743;&#35199;&#24208;&#23665;&#30495;&#38754;&#30446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jjys.com/old/D6D0_D1A7_B5D8_C0ED_/D7CA_C1CF_CBD8_B2C4_/B5D8_CDBC_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44693" y="4087200"/>
            <a:ext cx="12336695" cy="2770801"/>
          </a:xfrm>
          <a:prstGeom prst="rect">
            <a:avLst/>
          </a:prstGeom>
          <a:gradFill>
            <a:gsLst>
              <a:gs pos="78000">
                <a:srgbClr val="E4E4E4"/>
              </a:gs>
              <a:gs pos="0">
                <a:schemeClr val="bg1">
                  <a:alpha val="0"/>
                </a:schemeClr>
              </a:gs>
              <a:gs pos="100000">
                <a:srgbClr val="D3D3D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81" name="组合 180"/>
          <p:cNvGrpSpPr/>
          <p:nvPr/>
        </p:nvGrpSpPr>
        <p:grpSpPr>
          <a:xfrm>
            <a:off x="1247462" y="3016347"/>
            <a:ext cx="9697077" cy="3869036"/>
            <a:chOff x="971600" y="2233530"/>
            <a:chExt cx="7344816" cy="2930508"/>
          </a:xfrm>
        </p:grpSpPr>
        <p:sp>
          <p:nvSpPr>
            <p:cNvPr id="182" name="Line 6"/>
            <p:cNvSpPr>
              <a:spLocks noChangeShapeType="1"/>
            </p:cNvSpPr>
            <p:nvPr/>
          </p:nvSpPr>
          <p:spPr bwMode="auto">
            <a:xfrm>
              <a:off x="3896400" y="4922920"/>
              <a:ext cx="0" cy="0"/>
            </a:xfrm>
            <a:prstGeom prst="line">
              <a:avLst/>
            </a:prstGeom>
            <a:noFill/>
            <a:ln w="3175" cap="flat">
              <a:solidFill>
                <a:schemeClr val="bg1">
                  <a:alpha val="8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3" name="Freeform 7"/>
            <p:cNvSpPr/>
            <p:nvPr/>
          </p:nvSpPr>
          <p:spPr bwMode="auto">
            <a:xfrm>
              <a:off x="1008695" y="3135224"/>
              <a:ext cx="2642307" cy="1052928"/>
            </a:xfrm>
            <a:custGeom>
              <a:avLst/>
              <a:gdLst>
                <a:gd name="T0" fmla="*/ 14 w 925"/>
                <a:gd name="T1" fmla="*/ 275 h 368"/>
                <a:gd name="T2" fmla="*/ 334 w 925"/>
                <a:gd name="T3" fmla="*/ 60 h 368"/>
                <a:gd name="T4" fmla="*/ 607 w 925"/>
                <a:gd name="T5" fmla="*/ 51 h 368"/>
                <a:gd name="T6" fmla="*/ 794 w 925"/>
                <a:gd name="T7" fmla="*/ 189 h 368"/>
                <a:gd name="T8" fmla="*/ 925 w 925"/>
                <a:gd name="T9" fmla="*/ 319 h 368"/>
                <a:gd name="T10" fmla="*/ 905 w 925"/>
                <a:gd name="T11" fmla="*/ 325 h 368"/>
                <a:gd name="T12" fmla="*/ 755 w 925"/>
                <a:gd name="T13" fmla="*/ 344 h 368"/>
                <a:gd name="T14" fmla="*/ 309 w 925"/>
                <a:gd name="T15" fmla="*/ 358 h 368"/>
                <a:gd name="T16" fmla="*/ 73 w 925"/>
                <a:gd name="T17" fmla="*/ 358 h 368"/>
                <a:gd name="T18" fmla="*/ 48 w 925"/>
                <a:gd name="T19" fmla="*/ 335 h 368"/>
                <a:gd name="T20" fmla="*/ 14 w 925"/>
                <a:gd name="T21" fmla="*/ 300 h 368"/>
                <a:gd name="T22" fmla="*/ 14 w 925"/>
                <a:gd name="T23" fmla="*/ 27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5" h="368">
                  <a:moveTo>
                    <a:pt x="14" y="275"/>
                  </a:moveTo>
                  <a:cubicBezTo>
                    <a:pt x="14" y="275"/>
                    <a:pt x="259" y="110"/>
                    <a:pt x="334" y="60"/>
                  </a:cubicBezTo>
                  <a:cubicBezTo>
                    <a:pt x="427" y="0"/>
                    <a:pt x="578" y="30"/>
                    <a:pt x="607" y="51"/>
                  </a:cubicBezTo>
                  <a:cubicBezTo>
                    <a:pt x="636" y="72"/>
                    <a:pt x="743" y="155"/>
                    <a:pt x="794" y="189"/>
                  </a:cubicBezTo>
                  <a:cubicBezTo>
                    <a:pt x="846" y="224"/>
                    <a:pt x="924" y="298"/>
                    <a:pt x="925" y="319"/>
                  </a:cubicBezTo>
                  <a:cubicBezTo>
                    <a:pt x="925" y="319"/>
                    <a:pt x="920" y="323"/>
                    <a:pt x="905" y="325"/>
                  </a:cubicBezTo>
                  <a:cubicBezTo>
                    <a:pt x="890" y="327"/>
                    <a:pt x="765" y="343"/>
                    <a:pt x="755" y="344"/>
                  </a:cubicBezTo>
                  <a:cubicBezTo>
                    <a:pt x="746" y="345"/>
                    <a:pt x="331" y="358"/>
                    <a:pt x="309" y="358"/>
                  </a:cubicBezTo>
                  <a:cubicBezTo>
                    <a:pt x="288" y="358"/>
                    <a:pt x="108" y="368"/>
                    <a:pt x="73" y="358"/>
                  </a:cubicBezTo>
                  <a:cubicBezTo>
                    <a:pt x="38" y="348"/>
                    <a:pt x="50" y="346"/>
                    <a:pt x="48" y="335"/>
                  </a:cubicBezTo>
                  <a:cubicBezTo>
                    <a:pt x="45" y="324"/>
                    <a:pt x="27" y="317"/>
                    <a:pt x="14" y="300"/>
                  </a:cubicBezTo>
                  <a:cubicBezTo>
                    <a:pt x="0" y="282"/>
                    <a:pt x="14" y="275"/>
                    <a:pt x="14" y="275"/>
                  </a:cubicBezTo>
                  <a:close/>
                </a:path>
              </a:pathLst>
            </a:custGeom>
            <a:gradFill>
              <a:gsLst>
                <a:gs pos="0">
                  <a:srgbClr val="539710"/>
                </a:gs>
                <a:gs pos="100000">
                  <a:srgbClr val="0B6F44"/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4" name="Freeform 8"/>
            <p:cNvSpPr/>
            <p:nvPr/>
          </p:nvSpPr>
          <p:spPr bwMode="auto">
            <a:xfrm>
              <a:off x="1131394" y="3804362"/>
              <a:ext cx="583534" cy="309601"/>
            </a:xfrm>
            <a:custGeom>
              <a:avLst/>
              <a:gdLst>
                <a:gd name="T0" fmla="*/ 0 w 204"/>
                <a:gd name="T1" fmla="*/ 100 h 108"/>
                <a:gd name="T2" fmla="*/ 73 w 204"/>
                <a:gd name="T3" fmla="*/ 75 h 108"/>
                <a:gd name="T4" fmla="*/ 149 w 204"/>
                <a:gd name="T5" fmla="*/ 38 h 108"/>
                <a:gd name="T6" fmla="*/ 202 w 204"/>
                <a:gd name="T7" fmla="*/ 2 h 108"/>
                <a:gd name="T8" fmla="*/ 167 w 204"/>
                <a:gd name="T9" fmla="*/ 34 h 108"/>
                <a:gd name="T10" fmla="*/ 90 w 204"/>
                <a:gd name="T11" fmla="*/ 76 h 108"/>
                <a:gd name="T12" fmla="*/ 0 w 204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108">
                  <a:moveTo>
                    <a:pt x="0" y="100"/>
                  </a:moveTo>
                  <a:cubicBezTo>
                    <a:pt x="0" y="100"/>
                    <a:pt x="57" y="84"/>
                    <a:pt x="73" y="75"/>
                  </a:cubicBezTo>
                  <a:cubicBezTo>
                    <a:pt x="89" y="66"/>
                    <a:pt x="132" y="51"/>
                    <a:pt x="149" y="38"/>
                  </a:cubicBezTo>
                  <a:cubicBezTo>
                    <a:pt x="166" y="24"/>
                    <a:pt x="201" y="0"/>
                    <a:pt x="202" y="2"/>
                  </a:cubicBezTo>
                  <a:cubicBezTo>
                    <a:pt x="204" y="4"/>
                    <a:pt x="177" y="28"/>
                    <a:pt x="167" y="34"/>
                  </a:cubicBezTo>
                  <a:cubicBezTo>
                    <a:pt x="158" y="41"/>
                    <a:pt x="106" y="71"/>
                    <a:pt x="90" y="76"/>
                  </a:cubicBezTo>
                  <a:cubicBezTo>
                    <a:pt x="75" y="80"/>
                    <a:pt x="11" y="107"/>
                    <a:pt x="0" y="108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5" name="Freeform 9"/>
            <p:cNvSpPr/>
            <p:nvPr/>
          </p:nvSpPr>
          <p:spPr bwMode="auto">
            <a:xfrm>
              <a:off x="1125687" y="3798655"/>
              <a:ext cx="614922" cy="318162"/>
            </a:xfrm>
            <a:custGeom>
              <a:avLst/>
              <a:gdLst>
                <a:gd name="T0" fmla="*/ 0 w 215"/>
                <a:gd name="T1" fmla="*/ 99 h 111"/>
                <a:gd name="T2" fmla="*/ 78 w 215"/>
                <a:gd name="T3" fmla="*/ 70 h 111"/>
                <a:gd name="T4" fmla="*/ 161 w 215"/>
                <a:gd name="T5" fmla="*/ 29 h 111"/>
                <a:gd name="T6" fmla="*/ 188 w 215"/>
                <a:gd name="T7" fmla="*/ 16 h 111"/>
                <a:gd name="T8" fmla="*/ 211 w 215"/>
                <a:gd name="T9" fmla="*/ 4 h 111"/>
                <a:gd name="T10" fmla="*/ 174 w 215"/>
                <a:gd name="T11" fmla="*/ 36 h 111"/>
                <a:gd name="T12" fmla="*/ 95 w 215"/>
                <a:gd name="T13" fmla="*/ 78 h 111"/>
                <a:gd name="T14" fmla="*/ 2 w 215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111">
                  <a:moveTo>
                    <a:pt x="0" y="99"/>
                  </a:moveTo>
                  <a:cubicBezTo>
                    <a:pt x="0" y="99"/>
                    <a:pt x="58" y="81"/>
                    <a:pt x="78" y="70"/>
                  </a:cubicBezTo>
                  <a:cubicBezTo>
                    <a:pt x="98" y="59"/>
                    <a:pt x="143" y="41"/>
                    <a:pt x="161" y="29"/>
                  </a:cubicBezTo>
                  <a:cubicBezTo>
                    <a:pt x="170" y="23"/>
                    <a:pt x="181" y="20"/>
                    <a:pt x="188" y="16"/>
                  </a:cubicBezTo>
                  <a:cubicBezTo>
                    <a:pt x="203" y="8"/>
                    <a:pt x="215" y="0"/>
                    <a:pt x="211" y="4"/>
                  </a:cubicBezTo>
                  <a:cubicBezTo>
                    <a:pt x="211" y="6"/>
                    <a:pt x="184" y="30"/>
                    <a:pt x="174" y="36"/>
                  </a:cubicBezTo>
                  <a:cubicBezTo>
                    <a:pt x="163" y="44"/>
                    <a:pt x="111" y="73"/>
                    <a:pt x="95" y="78"/>
                  </a:cubicBezTo>
                  <a:cubicBezTo>
                    <a:pt x="77" y="84"/>
                    <a:pt x="13" y="110"/>
                    <a:pt x="2" y="111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6" name="Freeform 10"/>
            <p:cNvSpPr/>
            <p:nvPr/>
          </p:nvSpPr>
          <p:spPr bwMode="auto">
            <a:xfrm>
              <a:off x="1119980" y="3792948"/>
              <a:ext cx="654870" cy="323869"/>
            </a:xfrm>
            <a:custGeom>
              <a:avLst/>
              <a:gdLst>
                <a:gd name="T0" fmla="*/ 0 w 229"/>
                <a:gd name="T1" fmla="*/ 99 h 113"/>
                <a:gd name="T2" fmla="*/ 84 w 229"/>
                <a:gd name="T3" fmla="*/ 65 h 113"/>
                <a:gd name="T4" fmla="*/ 174 w 229"/>
                <a:gd name="T5" fmla="*/ 21 h 113"/>
                <a:gd name="T6" fmla="*/ 205 w 229"/>
                <a:gd name="T7" fmla="*/ 12 h 113"/>
                <a:gd name="T8" fmla="*/ 219 w 229"/>
                <a:gd name="T9" fmla="*/ 6 h 113"/>
                <a:gd name="T10" fmla="*/ 180 w 229"/>
                <a:gd name="T11" fmla="*/ 38 h 113"/>
                <a:gd name="T12" fmla="*/ 100 w 229"/>
                <a:gd name="T13" fmla="*/ 80 h 113"/>
                <a:gd name="T14" fmla="*/ 4 w 22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13">
                  <a:moveTo>
                    <a:pt x="0" y="99"/>
                  </a:moveTo>
                  <a:cubicBezTo>
                    <a:pt x="0" y="99"/>
                    <a:pt x="60" y="79"/>
                    <a:pt x="84" y="65"/>
                  </a:cubicBezTo>
                  <a:cubicBezTo>
                    <a:pt x="107" y="52"/>
                    <a:pt x="155" y="31"/>
                    <a:pt x="174" y="21"/>
                  </a:cubicBezTo>
                  <a:cubicBezTo>
                    <a:pt x="186" y="14"/>
                    <a:pt x="198" y="12"/>
                    <a:pt x="205" y="12"/>
                  </a:cubicBezTo>
                  <a:cubicBezTo>
                    <a:pt x="218" y="4"/>
                    <a:pt x="229" y="0"/>
                    <a:pt x="219" y="6"/>
                  </a:cubicBezTo>
                  <a:cubicBezTo>
                    <a:pt x="218" y="9"/>
                    <a:pt x="191" y="32"/>
                    <a:pt x="180" y="38"/>
                  </a:cubicBezTo>
                  <a:cubicBezTo>
                    <a:pt x="168" y="46"/>
                    <a:pt x="117" y="75"/>
                    <a:pt x="100" y="80"/>
                  </a:cubicBezTo>
                  <a:cubicBezTo>
                    <a:pt x="79" y="87"/>
                    <a:pt x="15" y="113"/>
                    <a:pt x="4" y="113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7" name="Freeform 11"/>
            <p:cNvSpPr/>
            <p:nvPr/>
          </p:nvSpPr>
          <p:spPr bwMode="auto">
            <a:xfrm>
              <a:off x="1114273" y="3784388"/>
              <a:ext cx="694819" cy="335282"/>
            </a:xfrm>
            <a:custGeom>
              <a:avLst/>
              <a:gdLst>
                <a:gd name="T0" fmla="*/ 0 w 243"/>
                <a:gd name="T1" fmla="*/ 100 h 117"/>
                <a:gd name="T2" fmla="*/ 90 w 243"/>
                <a:gd name="T3" fmla="*/ 62 h 117"/>
                <a:gd name="T4" fmla="*/ 187 w 243"/>
                <a:gd name="T5" fmla="*/ 13 h 117"/>
                <a:gd name="T6" fmla="*/ 221 w 243"/>
                <a:gd name="T7" fmla="*/ 8 h 117"/>
                <a:gd name="T8" fmla="*/ 227 w 243"/>
                <a:gd name="T9" fmla="*/ 9 h 117"/>
                <a:gd name="T10" fmla="*/ 187 w 243"/>
                <a:gd name="T11" fmla="*/ 41 h 117"/>
                <a:gd name="T12" fmla="*/ 104 w 243"/>
                <a:gd name="T13" fmla="*/ 83 h 117"/>
                <a:gd name="T14" fmla="*/ 7 w 243"/>
                <a:gd name="T1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117">
                  <a:moveTo>
                    <a:pt x="0" y="100"/>
                  </a:moveTo>
                  <a:cubicBezTo>
                    <a:pt x="0" y="100"/>
                    <a:pt x="62" y="78"/>
                    <a:pt x="90" y="62"/>
                  </a:cubicBezTo>
                  <a:cubicBezTo>
                    <a:pt x="117" y="46"/>
                    <a:pt x="167" y="23"/>
                    <a:pt x="187" y="13"/>
                  </a:cubicBezTo>
                  <a:cubicBezTo>
                    <a:pt x="201" y="5"/>
                    <a:pt x="215" y="6"/>
                    <a:pt x="221" y="8"/>
                  </a:cubicBezTo>
                  <a:cubicBezTo>
                    <a:pt x="234" y="3"/>
                    <a:pt x="243" y="0"/>
                    <a:pt x="227" y="9"/>
                  </a:cubicBezTo>
                  <a:cubicBezTo>
                    <a:pt x="226" y="12"/>
                    <a:pt x="199" y="34"/>
                    <a:pt x="187" y="41"/>
                  </a:cubicBezTo>
                  <a:cubicBezTo>
                    <a:pt x="173" y="50"/>
                    <a:pt x="123" y="77"/>
                    <a:pt x="104" y="83"/>
                  </a:cubicBezTo>
                  <a:cubicBezTo>
                    <a:pt x="81" y="91"/>
                    <a:pt x="18" y="116"/>
                    <a:pt x="7" y="117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8" name="Freeform 12"/>
            <p:cNvSpPr/>
            <p:nvPr/>
          </p:nvSpPr>
          <p:spPr bwMode="auto">
            <a:xfrm>
              <a:off x="1108566" y="3767267"/>
              <a:ext cx="734767" cy="352403"/>
            </a:xfrm>
            <a:custGeom>
              <a:avLst/>
              <a:gdLst>
                <a:gd name="T0" fmla="*/ 0 w 257"/>
                <a:gd name="T1" fmla="*/ 104 h 123"/>
                <a:gd name="T2" fmla="*/ 95 w 257"/>
                <a:gd name="T3" fmla="*/ 61 h 123"/>
                <a:gd name="T4" fmla="*/ 199 w 257"/>
                <a:gd name="T5" fmla="*/ 8 h 123"/>
                <a:gd name="T6" fmla="*/ 238 w 257"/>
                <a:gd name="T7" fmla="*/ 8 h 123"/>
                <a:gd name="T8" fmla="*/ 235 w 257"/>
                <a:gd name="T9" fmla="*/ 16 h 123"/>
                <a:gd name="T10" fmla="*/ 194 w 257"/>
                <a:gd name="T11" fmla="*/ 47 h 123"/>
                <a:gd name="T12" fmla="*/ 109 w 257"/>
                <a:gd name="T13" fmla="*/ 90 h 123"/>
                <a:gd name="T14" fmla="*/ 9 w 257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7" h="123">
                  <a:moveTo>
                    <a:pt x="0" y="104"/>
                  </a:moveTo>
                  <a:cubicBezTo>
                    <a:pt x="0" y="104"/>
                    <a:pt x="64" y="79"/>
                    <a:pt x="95" y="61"/>
                  </a:cubicBezTo>
                  <a:cubicBezTo>
                    <a:pt x="126" y="43"/>
                    <a:pt x="179" y="18"/>
                    <a:pt x="199" y="8"/>
                  </a:cubicBezTo>
                  <a:cubicBezTo>
                    <a:pt x="217" y="0"/>
                    <a:pt x="232" y="3"/>
                    <a:pt x="238" y="8"/>
                  </a:cubicBezTo>
                  <a:cubicBezTo>
                    <a:pt x="250" y="4"/>
                    <a:pt x="257" y="4"/>
                    <a:pt x="235" y="16"/>
                  </a:cubicBezTo>
                  <a:cubicBezTo>
                    <a:pt x="233" y="19"/>
                    <a:pt x="206" y="40"/>
                    <a:pt x="194" y="47"/>
                  </a:cubicBezTo>
                  <a:cubicBezTo>
                    <a:pt x="179" y="56"/>
                    <a:pt x="128" y="83"/>
                    <a:pt x="109" y="90"/>
                  </a:cubicBezTo>
                  <a:cubicBezTo>
                    <a:pt x="83" y="98"/>
                    <a:pt x="20" y="123"/>
                    <a:pt x="9" y="123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9" name="Freeform 13"/>
            <p:cNvSpPr/>
            <p:nvPr/>
          </p:nvSpPr>
          <p:spPr bwMode="auto">
            <a:xfrm>
              <a:off x="1102859" y="3735879"/>
              <a:ext cx="774716" cy="386645"/>
            </a:xfrm>
            <a:custGeom>
              <a:avLst/>
              <a:gdLst>
                <a:gd name="T0" fmla="*/ 0 w 271"/>
                <a:gd name="T1" fmla="*/ 113 h 135"/>
                <a:gd name="T2" fmla="*/ 101 w 271"/>
                <a:gd name="T3" fmla="*/ 65 h 135"/>
                <a:gd name="T4" fmla="*/ 212 w 271"/>
                <a:gd name="T5" fmla="*/ 9 h 135"/>
                <a:gd name="T6" fmla="*/ 255 w 271"/>
                <a:gd name="T7" fmla="*/ 13 h 135"/>
                <a:gd name="T8" fmla="*/ 243 w 271"/>
                <a:gd name="T9" fmla="*/ 27 h 135"/>
                <a:gd name="T10" fmla="*/ 201 w 271"/>
                <a:gd name="T11" fmla="*/ 58 h 135"/>
                <a:gd name="T12" fmla="*/ 113 w 271"/>
                <a:gd name="T13" fmla="*/ 101 h 135"/>
                <a:gd name="T14" fmla="*/ 11 w 271"/>
                <a:gd name="T1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35">
                  <a:moveTo>
                    <a:pt x="0" y="113"/>
                  </a:moveTo>
                  <a:cubicBezTo>
                    <a:pt x="0" y="113"/>
                    <a:pt x="65" y="86"/>
                    <a:pt x="101" y="65"/>
                  </a:cubicBezTo>
                  <a:cubicBezTo>
                    <a:pt x="135" y="45"/>
                    <a:pt x="190" y="18"/>
                    <a:pt x="212" y="9"/>
                  </a:cubicBezTo>
                  <a:cubicBezTo>
                    <a:pt x="233" y="0"/>
                    <a:pt x="250" y="5"/>
                    <a:pt x="255" y="13"/>
                  </a:cubicBezTo>
                  <a:cubicBezTo>
                    <a:pt x="266" y="11"/>
                    <a:pt x="271" y="13"/>
                    <a:pt x="243" y="27"/>
                  </a:cubicBezTo>
                  <a:cubicBezTo>
                    <a:pt x="240" y="31"/>
                    <a:pt x="213" y="51"/>
                    <a:pt x="201" y="58"/>
                  </a:cubicBezTo>
                  <a:cubicBezTo>
                    <a:pt x="184" y="68"/>
                    <a:pt x="134" y="94"/>
                    <a:pt x="113" y="101"/>
                  </a:cubicBezTo>
                  <a:cubicBezTo>
                    <a:pt x="85" y="111"/>
                    <a:pt x="22" y="135"/>
                    <a:pt x="11" y="135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0" name="Freeform 14"/>
            <p:cNvSpPr/>
            <p:nvPr/>
          </p:nvSpPr>
          <p:spPr bwMode="auto">
            <a:xfrm>
              <a:off x="1097152" y="3704491"/>
              <a:ext cx="806104" cy="420886"/>
            </a:xfrm>
            <a:custGeom>
              <a:avLst/>
              <a:gdLst>
                <a:gd name="T0" fmla="*/ 0 w 282"/>
                <a:gd name="T1" fmla="*/ 122 h 147"/>
                <a:gd name="T2" fmla="*/ 107 w 282"/>
                <a:gd name="T3" fmla="*/ 69 h 147"/>
                <a:gd name="T4" fmla="*/ 225 w 282"/>
                <a:gd name="T5" fmla="*/ 9 h 147"/>
                <a:gd name="T6" fmla="*/ 272 w 282"/>
                <a:gd name="T7" fmla="*/ 17 h 147"/>
                <a:gd name="T8" fmla="*/ 251 w 282"/>
                <a:gd name="T9" fmla="*/ 38 h 147"/>
                <a:gd name="T10" fmla="*/ 207 w 282"/>
                <a:gd name="T11" fmla="*/ 70 h 147"/>
                <a:gd name="T12" fmla="*/ 118 w 282"/>
                <a:gd name="T13" fmla="*/ 112 h 147"/>
                <a:gd name="T14" fmla="*/ 14 w 282"/>
                <a:gd name="T15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147">
                  <a:moveTo>
                    <a:pt x="0" y="122"/>
                  </a:moveTo>
                  <a:cubicBezTo>
                    <a:pt x="0" y="122"/>
                    <a:pt x="67" y="93"/>
                    <a:pt x="107" y="69"/>
                  </a:cubicBezTo>
                  <a:cubicBezTo>
                    <a:pt x="145" y="47"/>
                    <a:pt x="202" y="18"/>
                    <a:pt x="225" y="9"/>
                  </a:cubicBezTo>
                  <a:cubicBezTo>
                    <a:pt x="248" y="0"/>
                    <a:pt x="267" y="7"/>
                    <a:pt x="272" y="17"/>
                  </a:cubicBezTo>
                  <a:cubicBezTo>
                    <a:pt x="282" y="17"/>
                    <a:pt x="282" y="17"/>
                    <a:pt x="251" y="38"/>
                  </a:cubicBezTo>
                  <a:cubicBezTo>
                    <a:pt x="246" y="42"/>
                    <a:pt x="221" y="62"/>
                    <a:pt x="207" y="70"/>
                  </a:cubicBezTo>
                  <a:cubicBezTo>
                    <a:pt x="189" y="79"/>
                    <a:pt x="140" y="105"/>
                    <a:pt x="118" y="112"/>
                  </a:cubicBezTo>
                  <a:cubicBezTo>
                    <a:pt x="87" y="123"/>
                    <a:pt x="24" y="147"/>
                    <a:pt x="14" y="146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1" name="Freeform 15"/>
            <p:cNvSpPr/>
            <p:nvPr/>
          </p:nvSpPr>
          <p:spPr bwMode="auto">
            <a:xfrm>
              <a:off x="1091445" y="3673103"/>
              <a:ext cx="851759" cy="455128"/>
            </a:xfrm>
            <a:custGeom>
              <a:avLst/>
              <a:gdLst>
                <a:gd name="T0" fmla="*/ 0 w 298"/>
                <a:gd name="T1" fmla="*/ 131 h 159"/>
                <a:gd name="T2" fmla="*/ 113 w 298"/>
                <a:gd name="T3" fmla="*/ 74 h 159"/>
                <a:gd name="T4" fmla="*/ 237 w 298"/>
                <a:gd name="T5" fmla="*/ 10 h 159"/>
                <a:gd name="T6" fmla="*/ 288 w 298"/>
                <a:gd name="T7" fmla="*/ 22 h 159"/>
                <a:gd name="T8" fmla="*/ 260 w 298"/>
                <a:gd name="T9" fmla="*/ 49 h 159"/>
                <a:gd name="T10" fmla="*/ 214 w 298"/>
                <a:gd name="T11" fmla="*/ 81 h 159"/>
                <a:gd name="T12" fmla="*/ 122 w 298"/>
                <a:gd name="T13" fmla="*/ 124 h 159"/>
                <a:gd name="T14" fmla="*/ 16 w 298"/>
                <a:gd name="T15" fmla="*/ 1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" h="159">
                  <a:moveTo>
                    <a:pt x="0" y="131"/>
                  </a:moveTo>
                  <a:cubicBezTo>
                    <a:pt x="0" y="131"/>
                    <a:pt x="69" y="100"/>
                    <a:pt x="113" y="74"/>
                  </a:cubicBezTo>
                  <a:cubicBezTo>
                    <a:pt x="154" y="49"/>
                    <a:pt x="214" y="18"/>
                    <a:pt x="237" y="10"/>
                  </a:cubicBezTo>
                  <a:cubicBezTo>
                    <a:pt x="264" y="0"/>
                    <a:pt x="284" y="9"/>
                    <a:pt x="288" y="22"/>
                  </a:cubicBezTo>
                  <a:cubicBezTo>
                    <a:pt x="298" y="23"/>
                    <a:pt x="296" y="26"/>
                    <a:pt x="260" y="49"/>
                  </a:cubicBezTo>
                  <a:cubicBezTo>
                    <a:pt x="253" y="53"/>
                    <a:pt x="228" y="73"/>
                    <a:pt x="214" y="81"/>
                  </a:cubicBezTo>
                  <a:cubicBezTo>
                    <a:pt x="194" y="91"/>
                    <a:pt x="146" y="116"/>
                    <a:pt x="122" y="124"/>
                  </a:cubicBezTo>
                  <a:cubicBezTo>
                    <a:pt x="89" y="135"/>
                    <a:pt x="27" y="159"/>
                    <a:pt x="16" y="158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2" name="Freeform 16"/>
            <p:cNvSpPr/>
            <p:nvPr/>
          </p:nvSpPr>
          <p:spPr bwMode="auto">
            <a:xfrm>
              <a:off x="1085739" y="3641715"/>
              <a:ext cx="897415" cy="489369"/>
            </a:xfrm>
            <a:custGeom>
              <a:avLst/>
              <a:gdLst>
                <a:gd name="T0" fmla="*/ 0 w 314"/>
                <a:gd name="T1" fmla="*/ 140 h 171"/>
                <a:gd name="T2" fmla="*/ 118 w 314"/>
                <a:gd name="T3" fmla="*/ 78 h 171"/>
                <a:gd name="T4" fmla="*/ 250 w 314"/>
                <a:gd name="T5" fmla="*/ 10 h 171"/>
                <a:gd name="T6" fmla="*/ 305 w 314"/>
                <a:gd name="T7" fmla="*/ 27 h 171"/>
                <a:gd name="T8" fmla="*/ 268 w 314"/>
                <a:gd name="T9" fmla="*/ 61 h 171"/>
                <a:gd name="T10" fmla="*/ 221 w 314"/>
                <a:gd name="T11" fmla="*/ 92 h 171"/>
                <a:gd name="T12" fmla="*/ 127 w 314"/>
                <a:gd name="T13" fmla="*/ 135 h 171"/>
                <a:gd name="T14" fmla="*/ 18 w 314"/>
                <a:gd name="T15" fmla="*/ 16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71">
                  <a:moveTo>
                    <a:pt x="0" y="140"/>
                  </a:moveTo>
                  <a:cubicBezTo>
                    <a:pt x="0" y="140"/>
                    <a:pt x="70" y="106"/>
                    <a:pt x="118" y="78"/>
                  </a:cubicBezTo>
                  <a:cubicBezTo>
                    <a:pt x="163" y="51"/>
                    <a:pt x="226" y="18"/>
                    <a:pt x="250" y="10"/>
                  </a:cubicBezTo>
                  <a:cubicBezTo>
                    <a:pt x="280" y="0"/>
                    <a:pt x="302" y="10"/>
                    <a:pt x="305" y="27"/>
                  </a:cubicBezTo>
                  <a:cubicBezTo>
                    <a:pt x="314" y="30"/>
                    <a:pt x="311" y="35"/>
                    <a:pt x="268" y="61"/>
                  </a:cubicBezTo>
                  <a:cubicBezTo>
                    <a:pt x="261" y="65"/>
                    <a:pt x="236" y="84"/>
                    <a:pt x="221" y="92"/>
                  </a:cubicBezTo>
                  <a:cubicBezTo>
                    <a:pt x="200" y="102"/>
                    <a:pt x="151" y="127"/>
                    <a:pt x="127" y="135"/>
                  </a:cubicBezTo>
                  <a:cubicBezTo>
                    <a:pt x="90" y="147"/>
                    <a:pt x="29" y="171"/>
                    <a:pt x="18" y="169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3" name="Freeform 17"/>
            <p:cNvSpPr/>
            <p:nvPr/>
          </p:nvSpPr>
          <p:spPr bwMode="auto">
            <a:xfrm>
              <a:off x="1080032" y="3610327"/>
              <a:ext cx="940217" cy="520758"/>
            </a:xfrm>
            <a:custGeom>
              <a:avLst/>
              <a:gdLst>
                <a:gd name="T0" fmla="*/ 0 w 329"/>
                <a:gd name="T1" fmla="*/ 148 h 182"/>
                <a:gd name="T2" fmla="*/ 124 w 329"/>
                <a:gd name="T3" fmla="*/ 82 h 182"/>
                <a:gd name="T4" fmla="*/ 262 w 329"/>
                <a:gd name="T5" fmla="*/ 11 h 182"/>
                <a:gd name="T6" fmla="*/ 322 w 329"/>
                <a:gd name="T7" fmla="*/ 31 h 182"/>
                <a:gd name="T8" fmla="*/ 276 w 329"/>
                <a:gd name="T9" fmla="*/ 72 h 182"/>
                <a:gd name="T10" fmla="*/ 227 w 329"/>
                <a:gd name="T11" fmla="*/ 103 h 182"/>
                <a:gd name="T12" fmla="*/ 132 w 329"/>
                <a:gd name="T13" fmla="*/ 146 h 182"/>
                <a:gd name="T14" fmla="*/ 21 w 329"/>
                <a:gd name="T15" fmla="*/ 18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182">
                  <a:moveTo>
                    <a:pt x="0" y="148"/>
                  </a:moveTo>
                  <a:cubicBezTo>
                    <a:pt x="0" y="148"/>
                    <a:pt x="72" y="113"/>
                    <a:pt x="124" y="82"/>
                  </a:cubicBezTo>
                  <a:cubicBezTo>
                    <a:pt x="173" y="53"/>
                    <a:pt x="238" y="18"/>
                    <a:pt x="262" y="11"/>
                  </a:cubicBezTo>
                  <a:cubicBezTo>
                    <a:pt x="296" y="0"/>
                    <a:pt x="319" y="12"/>
                    <a:pt x="322" y="31"/>
                  </a:cubicBezTo>
                  <a:cubicBezTo>
                    <a:pt x="329" y="36"/>
                    <a:pt x="325" y="44"/>
                    <a:pt x="276" y="72"/>
                  </a:cubicBezTo>
                  <a:cubicBezTo>
                    <a:pt x="268" y="76"/>
                    <a:pt x="243" y="95"/>
                    <a:pt x="227" y="103"/>
                  </a:cubicBezTo>
                  <a:cubicBezTo>
                    <a:pt x="205" y="114"/>
                    <a:pt x="157" y="138"/>
                    <a:pt x="132" y="146"/>
                  </a:cubicBezTo>
                  <a:cubicBezTo>
                    <a:pt x="92" y="160"/>
                    <a:pt x="31" y="182"/>
                    <a:pt x="21" y="181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4" name="Freeform 18"/>
            <p:cNvSpPr/>
            <p:nvPr/>
          </p:nvSpPr>
          <p:spPr bwMode="auto">
            <a:xfrm>
              <a:off x="1074325" y="3578939"/>
              <a:ext cx="985872" cy="554999"/>
            </a:xfrm>
            <a:custGeom>
              <a:avLst/>
              <a:gdLst>
                <a:gd name="T0" fmla="*/ 0 w 345"/>
                <a:gd name="T1" fmla="*/ 157 h 194"/>
                <a:gd name="T2" fmla="*/ 130 w 345"/>
                <a:gd name="T3" fmla="*/ 86 h 194"/>
                <a:gd name="T4" fmla="*/ 275 w 345"/>
                <a:gd name="T5" fmla="*/ 11 h 194"/>
                <a:gd name="T6" fmla="*/ 338 w 345"/>
                <a:gd name="T7" fmla="*/ 36 h 194"/>
                <a:gd name="T8" fmla="*/ 284 w 345"/>
                <a:gd name="T9" fmla="*/ 83 h 194"/>
                <a:gd name="T10" fmla="*/ 234 w 345"/>
                <a:gd name="T11" fmla="*/ 114 h 194"/>
                <a:gd name="T12" fmla="*/ 136 w 345"/>
                <a:gd name="T13" fmla="*/ 158 h 194"/>
                <a:gd name="T14" fmla="*/ 23 w 345"/>
                <a:gd name="T15" fmla="*/ 19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5" h="194">
                  <a:moveTo>
                    <a:pt x="0" y="157"/>
                  </a:moveTo>
                  <a:cubicBezTo>
                    <a:pt x="0" y="157"/>
                    <a:pt x="74" y="120"/>
                    <a:pt x="130" y="86"/>
                  </a:cubicBezTo>
                  <a:cubicBezTo>
                    <a:pt x="182" y="55"/>
                    <a:pt x="250" y="19"/>
                    <a:pt x="275" y="11"/>
                  </a:cubicBezTo>
                  <a:cubicBezTo>
                    <a:pt x="312" y="0"/>
                    <a:pt x="336" y="14"/>
                    <a:pt x="338" y="36"/>
                  </a:cubicBezTo>
                  <a:cubicBezTo>
                    <a:pt x="345" y="42"/>
                    <a:pt x="339" y="53"/>
                    <a:pt x="284" y="83"/>
                  </a:cubicBezTo>
                  <a:cubicBezTo>
                    <a:pt x="275" y="88"/>
                    <a:pt x="250" y="106"/>
                    <a:pt x="234" y="114"/>
                  </a:cubicBezTo>
                  <a:cubicBezTo>
                    <a:pt x="210" y="125"/>
                    <a:pt x="163" y="148"/>
                    <a:pt x="136" y="158"/>
                  </a:cubicBezTo>
                  <a:cubicBezTo>
                    <a:pt x="94" y="172"/>
                    <a:pt x="33" y="194"/>
                    <a:pt x="23" y="192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5" name="Freeform 19"/>
            <p:cNvSpPr/>
            <p:nvPr/>
          </p:nvSpPr>
          <p:spPr bwMode="auto">
            <a:xfrm>
              <a:off x="1068618" y="3547550"/>
              <a:ext cx="1031528" cy="589241"/>
            </a:xfrm>
            <a:custGeom>
              <a:avLst/>
              <a:gdLst>
                <a:gd name="T0" fmla="*/ 0 w 361"/>
                <a:gd name="T1" fmla="*/ 166 h 206"/>
                <a:gd name="T2" fmla="*/ 135 w 361"/>
                <a:gd name="T3" fmla="*/ 91 h 206"/>
                <a:gd name="T4" fmla="*/ 288 w 361"/>
                <a:gd name="T5" fmla="*/ 11 h 206"/>
                <a:gd name="T6" fmla="*/ 355 w 361"/>
                <a:gd name="T7" fmla="*/ 41 h 206"/>
                <a:gd name="T8" fmla="*/ 292 w 361"/>
                <a:gd name="T9" fmla="*/ 94 h 206"/>
                <a:gd name="T10" fmla="*/ 241 w 361"/>
                <a:gd name="T11" fmla="*/ 125 h 206"/>
                <a:gd name="T12" fmla="*/ 141 w 361"/>
                <a:gd name="T13" fmla="*/ 169 h 206"/>
                <a:gd name="T14" fmla="*/ 25 w 361"/>
                <a:gd name="T15" fmla="*/ 20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" h="206">
                  <a:moveTo>
                    <a:pt x="0" y="166"/>
                  </a:moveTo>
                  <a:cubicBezTo>
                    <a:pt x="0" y="166"/>
                    <a:pt x="76" y="126"/>
                    <a:pt x="135" y="91"/>
                  </a:cubicBezTo>
                  <a:cubicBezTo>
                    <a:pt x="191" y="57"/>
                    <a:pt x="262" y="19"/>
                    <a:pt x="288" y="11"/>
                  </a:cubicBezTo>
                  <a:cubicBezTo>
                    <a:pt x="327" y="0"/>
                    <a:pt x="354" y="16"/>
                    <a:pt x="355" y="41"/>
                  </a:cubicBezTo>
                  <a:cubicBezTo>
                    <a:pt x="361" y="49"/>
                    <a:pt x="353" y="62"/>
                    <a:pt x="292" y="94"/>
                  </a:cubicBezTo>
                  <a:cubicBezTo>
                    <a:pt x="282" y="100"/>
                    <a:pt x="258" y="117"/>
                    <a:pt x="241" y="125"/>
                  </a:cubicBezTo>
                  <a:cubicBezTo>
                    <a:pt x="215" y="137"/>
                    <a:pt x="168" y="159"/>
                    <a:pt x="141" y="169"/>
                  </a:cubicBezTo>
                  <a:cubicBezTo>
                    <a:pt x="96" y="184"/>
                    <a:pt x="35" y="206"/>
                    <a:pt x="25" y="204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6" name="Freeform 20"/>
            <p:cNvSpPr/>
            <p:nvPr/>
          </p:nvSpPr>
          <p:spPr bwMode="auto">
            <a:xfrm>
              <a:off x="1062911" y="3516162"/>
              <a:ext cx="1077183" cy="623482"/>
            </a:xfrm>
            <a:custGeom>
              <a:avLst/>
              <a:gdLst>
                <a:gd name="T0" fmla="*/ 0 w 377"/>
                <a:gd name="T1" fmla="*/ 175 h 218"/>
                <a:gd name="T2" fmla="*/ 141 w 377"/>
                <a:gd name="T3" fmla="*/ 95 h 218"/>
                <a:gd name="T4" fmla="*/ 300 w 377"/>
                <a:gd name="T5" fmla="*/ 12 h 218"/>
                <a:gd name="T6" fmla="*/ 372 w 377"/>
                <a:gd name="T7" fmla="*/ 45 h 218"/>
                <a:gd name="T8" fmla="*/ 300 w 377"/>
                <a:gd name="T9" fmla="*/ 106 h 218"/>
                <a:gd name="T10" fmla="*/ 247 w 377"/>
                <a:gd name="T11" fmla="*/ 136 h 218"/>
                <a:gd name="T12" fmla="*/ 145 w 377"/>
                <a:gd name="T13" fmla="*/ 180 h 218"/>
                <a:gd name="T14" fmla="*/ 28 w 377"/>
                <a:gd name="T15" fmla="*/ 21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7" h="218">
                  <a:moveTo>
                    <a:pt x="0" y="175"/>
                  </a:moveTo>
                  <a:cubicBezTo>
                    <a:pt x="0" y="175"/>
                    <a:pt x="77" y="133"/>
                    <a:pt x="141" y="95"/>
                  </a:cubicBezTo>
                  <a:cubicBezTo>
                    <a:pt x="201" y="59"/>
                    <a:pt x="274" y="19"/>
                    <a:pt x="300" y="12"/>
                  </a:cubicBezTo>
                  <a:cubicBezTo>
                    <a:pt x="343" y="0"/>
                    <a:pt x="371" y="18"/>
                    <a:pt x="372" y="45"/>
                  </a:cubicBezTo>
                  <a:cubicBezTo>
                    <a:pt x="377" y="55"/>
                    <a:pt x="367" y="71"/>
                    <a:pt x="300" y="106"/>
                  </a:cubicBezTo>
                  <a:cubicBezTo>
                    <a:pt x="289" y="111"/>
                    <a:pt x="265" y="128"/>
                    <a:pt x="247" y="136"/>
                  </a:cubicBezTo>
                  <a:cubicBezTo>
                    <a:pt x="221" y="148"/>
                    <a:pt x="174" y="170"/>
                    <a:pt x="145" y="180"/>
                  </a:cubicBezTo>
                  <a:cubicBezTo>
                    <a:pt x="98" y="197"/>
                    <a:pt x="38" y="218"/>
                    <a:pt x="28" y="215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7" name="Freeform 21"/>
            <p:cNvSpPr/>
            <p:nvPr/>
          </p:nvSpPr>
          <p:spPr bwMode="auto">
            <a:xfrm>
              <a:off x="1057204" y="3483347"/>
              <a:ext cx="1122838" cy="659150"/>
            </a:xfrm>
            <a:custGeom>
              <a:avLst/>
              <a:gdLst>
                <a:gd name="T0" fmla="*/ 0 w 393"/>
                <a:gd name="T1" fmla="*/ 184 h 230"/>
                <a:gd name="T2" fmla="*/ 147 w 393"/>
                <a:gd name="T3" fmla="*/ 99 h 230"/>
                <a:gd name="T4" fmla="*/ 313 w 393"/>
                <a:gd name="T5" fmla="*/ 12 h 230"/>
                <a:gd name="T6" fmla="*/ 389 w 393"/>
                <a:gd name="T7" fmla="*/ 50 h 230"/>
                <a:gd name="T8" fmla="*/ 308 w 393"/>
                <a:gd name="T9" fmla="*/ 117 h 230"/>
                <a:gd name="T10" fmla="*/ 254 w 393"/>
                <a:gd name="T11" fmla="*/ 147 h 230"/>
                <a:gd name="T12" fmla="*/ 150 w 393"/>
                <a:gd name="T13" fmla="*/ 192 h 230"/>
                <a:gd name="T14" fmla="*/ 30 w 393"/>
                <a:gd name="T15" fmla="*/ 22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" h="230">
                  <a:moveTo>
                    <a:pt x="0" y="184"/>
                  </a:moveTo>
                  <a:cubicBezTo>
                    <a:pt x="0" y="184"/>
                    <a:pt x="79" y="140"/>
                    <a:pt x="147" y="99"/>
                  </a:cubicBezTo>
                  <a:cubicBezTo>
                    <a:pt x="210" y="61"/>
                    <a:pt x="286" y="19"/>
                    <a:pt x="313" y="12"/>
                  </a:cubicBezTo>
                  <a:cubicBezTo>
                    <a:pt x="359" y="0"/>
                    <a:pt x="388" y="20"/>
                    <a:pt x="389" y="50"/>
                  </a:cubicBezTo>
                  <a:cubicBezTo>
                    <a:pt x="393" y="61"/>
                    <a:pt x="381" y="81"/>
                    <a:pt x="308" y="117"/>
                  </a:cubicBezTo>
                  <a:cubicBezTo>
                    <a:pt x="296" y="123"/>
                    <a:pt x="272" y="139"/>
                    <a:pt x="254" y="147"/>
                  </a:cubicBezTo>
                  <a:cubicBezTo>
                    <a:pt x="226" y="160"/>
                    <a:pt x="180" y="181"/>
                    <a:pt x="150" y="192"/>
                  </a:cubicBezTo>
                  <a:cubicBezTo>
                    <a:pt x="100" y="209"/>
                    <a:pt x="40" y="230"/>
                    <a:pt x="30" y="227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8" name="Freeform 22"/>
            <p:cNvSpPr/>
            <p:nvPr/>
          </p:nvSpPr>
          <p:spPr bwMode="auto">
            <a:xfrm>
              <a:off x="1051497" y="3454812"/>
              <a:ext cx="1162787" cy="687685"/>
            </a:xfrm>
            <a:custGeom>
              <a:avLst/>
              <a:gdLst>
                <a:gd name="T0" fmla="*/ 0 w 407"/>
                <a:gd name="T1" fmla="*/ 192 h 240"/>
                <a:gd name="T2" fmla="*/ 153 w 407"/>
                <a:gd name="T3" fmla="*/ 102 h 240"/>
                <a:gd name="T4" fmla="*/ 326 w 407"/>
                <a:gd name="T5" fmla="*/ 12 h 240"/>
                <a:gd name="T6" fmla="*/ 405 w 407"/>
                <a:gd name="T7" fmla="*/ 54 h 240"/>
                <a:gd name="T8" fmla="*/ 317 w 407"/>
                <a:gd name="T9" fmla="*/ 127 h 240"/>
                <a:gd name="T10" fmla="*/ 261 w 407"/>
                <a:gd name="T11" fmla="*/ 157 h 240"/>
                <a:gd name="T12" fmla="*/ 154 w 407"/>
                <a:gd name="T13" fmla="*/ 202 h 240"/>
                <a:gd name="T14" fmla="*/ 32 w 407"/>
                <a:gd name="T15" fmla="*/ 23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240">
                  <a:moveTo>
                    <a:pt x="0" y="192"/>
                  </a:moveTo>
                  <a:cubicBezTo>
                    <a:pt x="0" y="192"/>
                    <a:pt x="81" y="146"/>
                    <a:pt x="153" y="102"/>
                  </a:cubicBezTo>
                  <a:cubicBezTo>
                    <a:pt x="219" y="62"/>
                    <a:pt x="298" y="18"/>
                    <a:pt x="326" y="12"/>
                  </a:cubicBezTo>
                  <a:cubicBezTo>
                    <a:pt x="375" y="0"/>
                    <a:pt x="401" y="21"/>
                    <a:pt x="405" y="54"/>
                  </a:cubicBezTo>
                  <a:cubicBezTo>
                    <a:pt x="407" y="67"/>
                    <a:pt x="395" y="89"/>
                    <a:pt x="317" y="127"/>
                  </a:cubicBezTo>
                  <a:cubicBezTo>
                    <a:pt x="303" y="134"/>
                    <a:pt x="280" y="148"/>
                    <a:pt x="261" y="157"/>
                  </a:cubicBezTo>
                  <a:cubicBezTo>
                    <a:pt x="231" y="170"/>
                    <a:pt x="185" y="191"/>
                    <a:pt x="154" y="202"/>
                  </a:cubicBezTo>
                  <a:cubicBezTo>
                    <a:pt x="102" y="220"/>
                    <a:pt x="42" y="240"/>
                    <a:pt x="32" y="237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9" name="Freeform 23"/>
            <p:cNvSpPr/>
            <p:nvPr/>
          </p:nvSpPr>
          <p:spPr bwMode="auto">
            <a:xfrm>
              <a:off x="1045790" y="3423424"/>
              <a:ext cx="1208442" cy="721926"/>
            </a:xfrm>
            <a:custGeom>
              <a:avLst/>
              <a:gdLst>
                <a:gd name="T0" fmla="*/ 0 w 423"/>
                <a:gd name="T1" fmla="*/ 201 h 252"/>
                <a:gd name="T2" fmla="*/ 158 w 423"/>
                <a:gd name="T3" fmla="*/ 106 h 252"/>
                <a:gd name="T4" fmla="*/ 338 w 423"/>
                <a:gd name="T5" fmla="*/ 12 h 252"/>
                <a:gd name="T6" fmla="*/ 422 w 423"/>
                <a:gd name="T7" fmla="*/ 58 h 252"/>
                <a:gd name="T8" fmla="*/ 325 w 423"/>
                <a:gd name="T9" fmla="*/ 138 h 252"/>
                <a:gd name="T10" fmla="*/ 267 w 423"/>
                <a:gd name="T11" fmla="*/ 168 h 252"/>
                <a:gd name="T12" fmla="*/ 159 w 423"/>
                <a:gd name="T13" fmla="*/ 213 h 252"/>
                <a:gd name="T14" fmla="*/ 35 w 423"/>
                <a:gd name="T15" fmla="*/ 24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252">
                  <a:moveTo>
                    <a:pt x="0" y="201"/>
                  </a:moveTo>
                  <a:cubicBezTo>
                    <a:pt x="0" y="201"/>
                    <a:pt x="83" y="152"/>
                    <a:pt x="158" y="106"/>
                  </a:cubicBezTo>
                  <a:cubicBezTo>
                    <a:pt x="229" y="64"/>
                    <a:pt x="310" y="19"/>
                    <a:pt x="338" y="12"/>
                  </a:cubicBezTo>
                  <a:cubicBezTo>
                    <a:pt x="391" y="0"/>
                    <a:pt x="419" y="23"/>
                    <a:pt x="422" y="58"/>
                  </a:cubicBezTo>
                  <a:cubicBezTo>
                    <a:pt x="423" y="73"/>
                    <a:pt x="409" y="98"/>
                    <a:pt x="325" y="138"/>
                  </a:cubicBezTo>
                  <a:cubicBezTo>
                    <a:pt x="311" y="145"/>
                    <a:pt x="287" y="159"/>
                    <a:pt x="267" y="168"/>
                  </a:cubicBezTo>
                  <a:cubicBezTo>
                    <a:pt x="236" y="182"/>
                    <a:pt x="191" y="202"/>
                    <a:pt x="159" y="213"/>
                  </a:cubicBezTo>
                  <a:cubicBezTo>
                    <a:pt x="104" y="233"/>
                    <a:pt x="44" y="252"/>
                    <a:pt x="35" y="249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0" name="Freeform 24"/>
            <p:cNvSpPr/>
            <p:nvPr/>
          </p:nvSpPr>
          <p:spPr bwMode="auto">
            <a:xfrm>
              <a:off x="1040083" y="3392036"/>
              <a:ext cx="1254098" cy="756168"/>
            </a:xfrm>
            <a:custGeom>
              <a:avLst/>
              <a:gdLst>
                <a:gd name="T0" fmla="*/ 0 w 439"/>
                <a:gd name="T1" fmla="*/ 210 h 264"/>
                <a:gd name="T2" fmla="*/ 164 w 439"/>
                <a:gd name="T3" fmla="*/ 111 h 264"/>
                <a:gd name="T4" fmla="*/ 351 w 439"/>
                <a:gd name="T5" fmla="*/ 12 h 264"/>
                <a:gd name="T6" fmla="*/ 439 w 439"/>
                <a:gd name="T7" fmla="*/ 63 h 264"/>
                <a:gd name="T8" fmla="*/ 333 w 439"/>
                <a:gd name="T9" fmla="*/ 150 h 264"/>
                <a:gd name="T10" fmla="*/ 274 w 439"/>
                <a:gd name="T11" fmla="*/ 179 h 264"/>
                <a:gd name="T12" fmla="*/ 163 w 439"/>
                <a:gd name="T13" fmla="*/ 224 h 264"/>
                <a:gd name="T14" fmla="*/ 37 w 439"/>
                <a:gd name="T15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9" h="264">
                  <a:moveTo>
                    <a:pt x="0" y="210"/>
                  </a:moveTo>
                  <a:cubicBezTo>
                    <a:pt x="0" y="210"/>
                    <a:pt x="84" y="159"/>
                    <a:pt x="164" y="111"/>
                  </a:cubicBezTo>
                  <a:cubicBezTo>
                    <a:pt x="238" y="66"/>
                    <a:pt x="322" y="19"/>
                    <a:pt x="351" y="12"/>
                  </a:cubicBezTo>
                  <a:cubicBezTo>
                    <a:pt x="407" y="0"/>
                    <a:pt x="437" y="25"/>
                    <a:pt x="439" y="63"/>
                  </a:cubicBezTo>
                  <a:cubicBezTo>
                    <a:pt x="439" y="80"/>
                    <a:pt x="423" y="107"/>
                    <a:pt x="333" y="150"/>
                  </a:cubicBezTo>
                  <a:cubicBezTo>
                    <a:pt x="318" y="157"/>
                    <a:pt x="294" y="170"/>
                    <a:pt x="274" y="179"/>
                  </a:cubicBezTo>
                  <a:cubicBezTo>
                    <a:pt x="241" y="193"/>
                    <a:pt x="197" y="213"/>
                    <a:pt x="163" y="224"/>
                  </a:cubicBezTo>
                  <a:cubicBezTo>
                    <a:pt x="106" y="245"/>
                    <a:pt x="46" y="264"/>
                    <a:pt x="37" y="260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1" name="Freeform 25"/>
            <p:cNvSpPr/>
            <p:nvPr/>
          </p:nvSpPr>
          <p:spPr bwMode="auto">
            <a:xfrm>
              <a:off x="1034376" y="3363502"/>
              <a:ext cx="1302607" cy="787556"/>
            </a:xfrm>
            <a:custGeom>
              <a:avLst/>
              <a:gdLst>
                <a:gd name="T0" fmla="*/ 0 w 456"/>
                <a:gd name="T1" fmla="*/ 217 h 275"/>
                <a:gd name="T2" fmla="*/ 170 w 456"/>
                <a:gd name="T3" fmla="*/ 114 h 275"/>
                <a:gd name="T4" fmla="*/ 364 w 456"/>
                <a:gd name="T5" fmla="*/ 12 h 275"/>
                <a:gd name="T6" fmla="*/ 455 w 456"/>
                <a:gd name="T7" fmla="*/ 67 h 275"/>
                <a:gd name="T8" fmla="*/ 341 w 456"/>
                <a:gd name="T9" fmla="*/ 160 h 275"/>
                <a:gd name="T10" fmla="*/ 281 w 456"/>
                <a:gd name="T11" fmla="*/ 189 h 275"/>
                <a:gd name="T12" fmla="*/ 168 w 456"/>
                <a:gd name="T13" fmla="*/ 235 h 275"/>
                <a:gd name="T14" fmla="*/ 39 w 456"/>
                <a:gd name="T15" fmla="*/ 27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275">
                  <a:moveTo>
                    <a:pt x="0" y="217"/>
                  </a:moveTo>
                  <a:cubicBezTo>
                    <a:pt x="0" y="217"/>
                    <a:pt x="86" y="165"/>
                    <a:pt x="170" y="114"/>
                  </a:cubicBezTo>
                  <a:cubicBezTo>
                    <a:pt x="247" y="67"/>
                    <a:pt x="334" y="18"/>
                    <a:pt x="364" y="12"/>
                  </a:cubicBezTo>
                  <a:cubicBezTo>
                    <a:pt x="422" y="0"/>
                    <a:pt x="455" y="25"/>
                    <a:pt x="455" y="67"/>
                  </a:cubicBezTo>
                  <a:cubicBezTo>
                    <a:pt x="456" y="85"/>
                    <a:pt x="437" y="115"/>
                    <a:pt x="341" y="160"/>
                  </a:cubicBezTo>
                  <a:cubicBezTo>
                    <a:pt x="325" y="168"/>
                    <a:pt x="302" y="180"/>
                    <a:pt x="281" y="189"/>
                  </a:cubicBezTo>
                  <a:cubicBezTo>
                    <a:pt x="247" y="204"/>
                    <a:pt x="202" y="223"/>
                    <a:pt x="168" y="235"/>
                  </a:cubicBezTo>
                  <a:cubicBezTo>
                    <a:pt x="108" y="256"/>
                    <a:pt x="49" y="275"/>
                    <a:pt x="39" y="271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2" name="Freeform 26"/>
            <p:cNvSpPr/>
            <p:nvPr/>
          </p:nvSpPr>
          <p:spPr bwMode="auto">
            <a:xfrm>
              <a:off x="1028669" y="3332113"/>
              <a:ext cx="1351115" cy="821798"/>
            </a:xfrm>
            <a:custGeom>
              <a:avLst/>
              <a:gdLst>
                <a:gd name="T0" fmla="*/ 0 w 473"/>
                <a:gd name="T1" fmla="*/ 226 h 287"/>
                <a:gd name="T2" fmla="*/ 175 w 473"/>
                <a:gd name="T3" fmla="*/ 118 h 287"/>
                <a:gd name="T4" fmla="*/ 376 w 473"/>
                <a:gd name="T5" fmla="*/ 12 h 287"/>
                <a:gd name="T6" fmla="*/ 472 w 473"/>
                <a:gd name="T7" fmla="*/ 71 h 287"/>
                <a:gd name="T8" fmla="*/ 349 w 473"/>
                <a:gd name="T9" fmla="*/ 171 h 287"/>
                <a:gd name="T10" fmla="*/ 288 w 473"/>
                <a:gd name="T11" fmla="*/ 200 h 287"/>
                <a:gd name="T12" fmla="*/ 173 w 473"/>
                <a:gd name="T13" fmla="*/ 246 h 287"/>
                <a:gd name="T14" fmla="*/ 42 w 473"/>
                <a:gd name="T15" fmla="*/ 28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287">
                  <a:moveTo>
                    <a:pt x="0" y="226"/>
                  </a:moveTo>
                  <a:cubicBezTo>
                    <a:pt x="0" y="226"/>
                    <a:pt x="88" y="171"/>
                    <a:pt x="175" y="118"/>
                  </a:cubicBezTo>
                  <a:cubicBezTo>
                    <a:pt x="257" y="69"/>
                    <a:pt x="346" y="18"/>
                    <a:pt x="376" y="12"/>
                  </a:cubicBezTo>
                  <a:cubicBezTo>
                    <a:pt x="438" y="0"/>
                    <a:pt x="473" y="27"/>
                    <a:pt x="472" y="71"/>
                  </a:cubicBezTo>
                  <a:cubicBezTo>
                    <a:pt x="472" y="91"/>
                    <a:pt x="452" y="124"/>
                    <a:pt x="349" y="171"/>
                  </a:cubicBezTo>
                  <a:cubicBezTo>
                    <a:pt x="332" y="179"/>
                    <a:pt x="309" y="191"/>
                    <a:pt x="288" y="200"/>
                  </a:cubicBezTo>
                  <a:cubicBezTo>
                    <a:pt x="252" y="215"/>
                    <a:pt x="208" y="233"/>
                    <a:pt x="173" y="246"/>
                  </a:cubicBezTo>
                  <a:cubicBezTo>
                    <a:pt x="110" y="268"/>
                    <a:pt x="51" y="287"/>
                    <a:pt x="42" y="282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3" name="Freeform 27"/>
            <p:cNvSpPr/>
            <p:nvPr/>
          </p:nvSpPr>
          <p:spPr bwMode="auto">
            <a:xfrm>
              <a:off x="1022962" y="3303579"/>
              <a:ext cx="1402478" cy="853186"/>
            </a:xfrm>
            <a:custGeom>
              <a:avLst/>
              <a:gdLst>
                <a:gd name="T0" fmla="*/ 0 w 491"/>
                <a:gd name="T1" fmla="*/ 234 h 298"/>
                <a:gd name="T2" fmla="*/ 181 w 491"/>
                <a:gd name="T3" fmla="*/ 121 h 298"/>
                <a:gd name="T4" fmla="*/ 389 w 491"/>
                <a:gd name="T5" fmla="*/ 12 h 298"/>
                <a:gd name="T6" fmla="*/ 489 w 491"/>
                <a:gd name="T7" fmla="*/ 75 h 298"/>
                <a:gd name="T8" fmla="*/ 357 w 491"/>
                <a:gd name="T9" fmla="*/ 181 h 298"/>
                <a:gd name="T10" fmla="*/ 294 w 491"/>
                <a:gd name="T11" fmla="*/ 210 h 298"/>
                <a:gd name="T12" fmla="*/ 177 w 491"/>
                <a:gd name="T13" fmla="*/ 256 h 298"/>
                <a:gd name="T14" fmla="*/ 44 w 491"/>
                <a:gd name="T15" fmla="*/ 29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1" h="298">
                  <a:moveTo>
                    <a:pt x="0" y="234"/>
                  </a:moveTo>
                  <a:cubicBezTo>
                    <a:pt x="0" y="234"/>
                    <a:pt x="90" y="177"/>
                    <a:pt x="181" y="121"/>
                  </a:cubicBezTo>
                  <a:cubicBezTo>
                    <a:pt x="266" y="70"/>
                    <a:pt x="358" y="17"/>
                    <a:pt x="389" y="12"/>
                  </a:cubicBezTo>
                  <a:cubicBezTo>
                    <a:pt x="454" y="0"/>
                    <a:pt x="491" y="28"/>
                    <a:pt x="489" y="75"/>
                  </a:cubicBezTo>
                  <a:cubicBezTo>
                    <a:pt x="488" y="97"/>
                    <a:pt x="466" y="132"/>
                    <a:pt x="357" y="181"/>
                  </a:cubicBezTo>
                  <a:cubicBezTo>
                    <a:pt x="339" y="190"/>
                    <a:pt x="316" y="201"/>
                    <a:pt x="294" y="210"/>
                  </a:cubicBezTo>
                  <a:cubicBezTo>
                    <a:pt x="257" y="226"/>
                    <a:pt x="214" y="243"/>
                    <a:pt x="177" y="256"/>
                  </a:cubicBezTo>
                  <a:cubicBezTo>
                    <a:pt x="112" y="280"/>
                    <a:pt x="53" y="298"/>
                    <a:pt x="44" y="293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4" name="Freeform 28"/>
            <p:cNvSpPr/>
            <p:nvPr/>
          </p:nvSpPr>
          <p:spPr bwMode="auto">
            <a:xfrm>
              <a:off x="1017255" y="3272191"/>
              <a:ext cx="1453840" cy="884574"/>
            </a:xfrm>
            <a:custGeom>
              <a:avLst/>
              <a:gdLst>
                <a:gd name="T0" fmla="*/ 0 w 509"/>
                <a:gd name="T1" fmla="*/ 243 h 309"/>
                <a:gd name="T2" fmla="*/ 187 w 509"/>
                <a:gd name="T3" fmla="*/ 126 h 309"/>
                <a:gd name="T4" fmla="*/ 402 w 509"/>
                <a:gd name="T5" fmla="*/ 12 h 309"/>
                <a:gd name="T6" fmla="*/ 506 w 509"/>
                <a:gd name="T7" fmla="*/ 80 h 309"/>
                <a:gd name="T8" fmla="*/ 366 w 509"/>
                <a:gd name="T9" fmla="*/ 193 h 309"/>
                <a:gd name="T10" fmla="*/ 301 w 509"/>
                <a:gd name="T11" fmla="*/ 221 h 309"/>
                <a:gd name="T12" fmla="*/ 182 w 509"/>
                <a:gd name="T13" fmla="*/ 268 h 309"/>
                <a:gd name="T14" fmla="*/ 46 w 509"/>
                <a:gd name="T1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9" h="309">
                  <a:moveTo>
                    <a:pt x="0" y="243"/>
                  </a:moveTo>
                  <a:cubicBezTo>
                    <a:pt x="0" y="243"/>
                    <a:pt x="91" y="184"/>
                    <a:pt x="187" y="126"/>
                  </a:cubicBezTo>
                  <a:cubicBezTo>
                    <a:pt x="275" y="72"/>
                    <a:pt x="370" y="18"/>
                    <a:pt x="402" y="12"/>
                  </a:cubicBezTo>
                  <a:cubicBezTo>
                    <a:pt x="470" y="0"/>
                    <a:pt x="509" y="30"/>
                    <a:pt x="506" y="80"/>
                  </a:cubicBezTo>
                  <a:cubicBezTo>
                    <a:pt x="504" y="103"/>
                    <a:pt x="480" y="141"/>
                    <a:pt x="366" y="193"/>
                  </a:cubicBezTo>
                  <a:cubicBezTo>
                    <a:pt x="346" y="201"/>
                    <a:pt x="324" y="212"/>
                    <a:pt x="301" y="221"/>
                  </a:cubicBezTo>
                  <a:cubicBezTo>
                    <a:pt x="262" y="237"/>
                    <a:pt x="219" y="254"/>
                    <a:pt x="182" y="268"/>
                  </a:cubicBezTo>
                  <a:cubicBezTo>
                    <a:pt x="114" y="292"/>
                    <a:pt x="55" y="309"/>
                    <a:pt x="46" y="304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5" name="Freeform 29"/>
            <p:cNvSpPr/>
            <p:nvPr/>
          </p:nvSpPr>
          <p:spPr bwMode="auto">
            <a:xfrm>
              <a:off x="1011548" y="3243656"/>
              <a:ext cx="1505202" cy="930229"/>
            </a:xfrm>
            <a:custGeom>
              <a:avLst/>
              <a:gdLst>
                <a:gd name="T0" fmla="*/ 0 w 527"/>
                <a:gd name="T1" fmla="*/ 251 h 325"/>
                <a:gd name="T2" fmla="*/ 414 w 527"/>
                <a:gd name="T3" fmla="*/ 12 h 325"/>
                <a:gd name="T4" fmla="*/ 522 w 527"/>
                <a:gd name="T5" fmla="*/ 83 h 325"/>
                <a:gd name="T6" fmla="*/ 374 w 527"/>
                <a:gd name="T7" fmla="*/ 203 h 325"/>
                <a:gd name="T8" fmla="*/ 49 w 527"/>
                <a:gd name="T9" fmla="*/ 31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325">
                  <a:moveTo>
                    <a:pt x="0" y="251"/>
                  </a:moveTo>
                  <a:cubicBezTo>
                    <a:pt x="0" y="251"/>
                    <a:pt x="347" y="23"/>
                    <a:pt x="414" y="12"/>
                  </a:cubicBezTo>
                  <a:cubicBezTo>
                    <a:pt x="486" y="0"/>
                    <a:pt x="527" y="31"/>
                    <a:pt x="522" y="83"/>
                  </a:cubicBezTo>
                  <a:cubicBezTo>
                    <a:pt x="520" y="108"/>
                    <a:pt x="494" y="149"/>
                    <a:pt x="374" y="203"/>
                  </a:cubicBezTo>
                  <a:cubicBezTo>
                    <a:pt x="254" y="257"/>
                    <a:pt x="65" y="325"/>
                    <a:pt x="49" y="315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6" name="Freeform 30"/>
            <p:cNvSpPr/>
            <p:nvPr/>
          </p:nvSpPr>
          <p:spPr bwMode="auto">
            <a:xfrm>
              <a:off x="1294041" y="3237949"/>
              <a:ext cx="2368375" cy="935936"/>
            </a:xfrm>
            <a:custGeom>
              <a:avLst/>
              <a:gdLst>
                <a:gd name="T0" fmla="*/ 0 w 829"/>
                <a:gd name="T1" fmla="*/ 327 h 327"/>
                <a:gd name="T2" fmla="*/ 72 w 829"/>
                <a:gd name="T3" fmla="*/ 293 h 327"/>
                <a:gd name="T4" fmla="*/ 383 w 829"/>
                <a:gd name="T5" fmla="*/ 147 h 327"/>
                <a:gd name="T6" fmla="*/ 431 w 829"/>
                <a:gd name="T7" fmla="*/ 53 h 327"/>
                <a:gd name="T8" fmla="*/ 447 w 829"/>
                <a:gd name="T9" fmla="*/ 21 h 327"/>
                <a:gd name="T10" fmla="*/ 459 w 829"/>
                <a:gd name="T11" fmla="*/ 4 h 327"/>
                <a:gd name="T12" fmla="*/ 525 w 829"/>
                <a:gd name="T13" fmla="*/ 36 h 327"/>
                <a:gd name="T14" fmla="*/ 578 w 829"/>
                <a:gd name="T15" fmla="*/ 80 h 327"/>
                <a:gd name="T16" fmla="*/ 659 w 829"/>
                <a:gd name="T17" fmla="*/ 131 h 327"/>
                <a:gd name="T18" fmla="*/ 801 w 829"/>
                <a:gd name="T19" fmla="*/ 253 h 327"/>
                <a:gd name="T20" fmla="*/ 829 w 829"/>
                <a:gd name="T21" fmla="*/ 28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9" h="327">
                  <a:moveTo>
                    <a:pt x="0" y="327"/>
                  </a:moveTo>
                  <a:cubicBezTo>
                    <a:pt x="0" y="327"/>
                    <a:pt x="23" y="308"/>
                    <a:pt x="72" y="293"/>
                  </a:cubicBezTo>
                  <a:cubicBezTo>
                    <a:pt x="121" y="278"/>
                    <a:pt x="343" y="181"/>
                    <a:pt x="383" y="147"/>
                  </a:cubicBezTo>
                  <a:cubicBezTo>
                    <a:pt x="400" y="132"/>
                    <a:pt x="449" y="109"/>
                    <a:pt x="431" y="53"/>
                  </a:cubicBezTo>
                  <a:cubicBezTo>
                    <a:pt x="416" y="6"/>
                    <a:pt x="443" y="21"/>
                    <a:pt x="447" y="21"/>
                  </a:cubicBezTo>
                  <a:cubicBezTo>
                    <a:pt x="451" y="21"/>
                    <a:pt x="443" y="0"/>
                    <a:pt x="459" y="4"/>
                  </a:cubicBezTo>
                  <a:cubicBezTo>
                    <a:pt x="475" y="8"/>
                    <a:pt x="516" y="24"/>
                    <a:pt x="525" y="36"/>
                  </a:cubicBezTo>
                  <a:cubicBezTo>
                    <a:pt x="534" y="48"/>
                    <a:pt x="561" y="72"/>
                    <a:pt x="578" y="80"/>
                  </a:cubicBezTo>
                  <a:cubicBezTo>
                    <a:pt x="595" y="88"/>
                    <a:pt x="640" y="120"/>
                    <a:pt x="659" y="131"/>
                  </a:cubicBezTo>
                  <a:cubicBezTo>
                    <a:pt x="679" y="142"/>
                    <a:pt x="774" y="228"/>
                    <a:pt x="801" y="253"/>
                  </a:cubicBezTo>
                  <a:cubicBezTo>
                    <a:pt x="828" y="278"/>
                    <a:pt x="829" y="287"/>
                    <a:pt x="829" y="287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7" name="Freeform 31"/>
            <p:cNvSpPr/>
            <p:nvPr/>
          </p:nvSpPr>
          <p:spPr bwMode="auto">
            <a:xfrm>
              <a:off x="1385352" y="3260777"/>
              <a:ext cx="2259943" cy="910255"/>
            </a:xfrm>
            <a:custGeom>
              <a:avLst/>
              <a:gdLst>
                <a:gd name="T0" fmla="*/ 0 w 791"/>
                <a:gd name="T1" fmla="*/ 318 h 318"/>
                <a:gd name="T2" fmla="*/ 68 w 791"/>
                <a:gd name="T3" fmla="*/ 285 h 318"/>
                <a:gd name="T4" fmla="*/ 289 w 791"/>
                <a:gd name="T5" fmla="*/ 185 h 318"/>
                <a:gd name="T6" fmla="*/ 361 w 791"/>
                <a:gd name="T7" fmla="*/ 142 h 318"/>
                <a:gd name="T8" fmla="*/ 406 w 791"/>
                <a:gd name="T9" fmla="*/ 51 h 318"/>
                <a:gd name="T10" fmla="*/ 421 w 791"/>
                <a:gd name="T11" fmla="*/ 20 h 318"/>
                <a:gd name="T12" fmla="*/ 431 w 791"/>
                <a:gd name="T13" fmla="*/ 4 h 318"/>
                <a:gd name="T14" fmla="*/ 485 w 791"/>
                <a:gd name="T15" fmla="*/ 26 h 318"/>
                <a:gd name="T16" fmla="*/ 494 w 791"/>
                <a:gd name="T17" fmla="*/ 33 h 318"/>
                <a:gd name="T18" fmla="*/ 545 w 791"/>
                <a:gd name="T19" fmla="*/ 76 h 318"/>
                <a:gd name="T20" fmla="*/ 556 w 791"/>
                <a:gd name="T21" fmla="*/ 82 h 318"/>
                <a:gd name="T22" fmla="*/ 620 w 791"/>
                <a:gd name="T23" fmla="*/ 124 h 318"/>
                <a:gd name="T24" fmla="*/ 625 w 791"/>
                <a:gd name="T25" fmla="*/ 127 h 318"/>
                <a:gd name="T26" fmla="*/ 710 w 791"/>
                <a:gd name="T27" fmla="*/ 198 h 318"/>
                <a:gd name="T28" fmla="*/ 763 w 791"/>
                <a:gd name="T29" fmla="*/ 246 h 318"/>
                <a:gd name="T30" fmla="*/ 791 w 791"/>
                <a:gd name="T31" fmla="*/ 28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1" h="318">
                  <a:moveTo>
                    <a:pt x="0" y="318"/>
                  </a:moveTo>
                  <a:cubicBezTo>
                    <a:pt x="0" y="318"/>
                    <a:pt x="22" y="300"/>
                    <a:pt x="68" y="285"/>
                  </a:cubicBezTo>
                  <a:cubicBezTo>
                    <a:pt x="100" y="274"/>
                    <a:pt x="211" y="225"/>
                    <a:pt x="289" y="185"/>
                  </a:cubicBezTo>
                  <a:cubicBezTo>
                    <a:pt x="323" y="168"/>
                    <a:pt x="350" y="153"/>
                    <a:pt x="361" y="142"/>
                  </a:cubicBezTo>
                  <a:cubicBezTo>
                    <a:pt x="377" y="128"/>
                    <a:pt x="423" y="105"/>
                    <a:pt x="406" y="51"/>
                  </a:cubicBezTo>
                  <a:cubicBezTo>
                    <a:pt x="391" y="7"/>
                    <a:pt x="417" y="20"/>
                    <a:pt x="421" y="20"/>
                  </a:cubicBezTo>
                  <a:cubicBezTo>
                    <a:pt x="424" y="20"/>
                    <a:pt x="416" y="0"/>
                    <a:pt x="431" y="4"/>
                  </a:cubicBezTo>
                  <a:cubicBezTo>
                    <a:pt x="443" y="6"/>
                    <a:pt x="470" y="16"/>
                    <a:pt x="485" y="26"/>
                  </a:cubicBezTo>
                  <a:cubicBezTo>
                    <a:pt x="489" y="28"/>
                    <a:pt x="492" y="31"/>
                    <a:pt x="494" y="33"/>
                  </a:cubicBezTo>
                  <a:cubicBezTo>
                    <a:pt x="502" y="44"/>
                    <a:pt x="529" y="68"/>
                    <a:pt x="545" y="76"/>
                  </a:cubicBezTo>
                  <a:cubicBezTo>
                    <a:pt x="548" y="78"/>
                    <a:pt x="552" y="80"/>
                    <a:pt x="556" y="82"/>
                  </a:cubicBezTo>
                  <a:cubicBezTo>
                    <a:pt x="576" y="94"/>
                    <a:pt x="603" y="113"/>
                    <a:pt x="620" y="124"/>
                  </a:cubicBezTo>
                  <a:cubicBezTo>
                    <a:pt x="622" y="125"/>
                    <a:pt x="624" y="126"/>
                    <a:pt x="625" y="127"/>
                  </a:cubicBezTo>
                  <a:cubicBezTo>
                    <a:pt x="637" y="134"/>
                    <a:pt x="676" y="167"/>
                    <a:pt x="710" y="198"/>
                  </a:cubicBezTo>
                  <a:cubicBezTo>
                    <a:pt x="732" y="218"/>
                    <a:pt x="753" y="237"/>
                    <a:pt x="763" y="246"/>
                  </a:cubicBezTo>
                  <a:cubicBezTo>
                    <a:pt x="789" y="271"/>
                    <a:pt x="791" y="280"/>
                    <a:pt x="791" y="280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8" name="Freeform 32"/>
            <p:cNvSpPr/>
            <p:nvPr/>
          </p:nvSpPr>
          <p:spPr bwMode="auto">
            <a:xfrm>
              <a:off x="1476663" y="3286458"/>
              <a:ext cx="2151511" cy="881720"/>
            </a:xfrm>
            <a:custGeom>
              <a:avLst/>
              <a:gdLst>
                <a:gd name="T0" fmla="*/ 0 w 753"/>
                <a:gd name="T1" fmla="*/ 308 h 308"/>
                <a:gd name="T2" fmla="*/ 64 w 753"/>
                <a:gd name="T3" fmla="*/ 275 h 308"/>
                <a:gd name="T4" fmla="*/ 271 w 753"/>
                <a:gd name="T5" fmla="*/ 178 h 308"/>
                <a:gd name="T6" fmla="*/ 339 w 753"/>
                <a:gd name="T7" fmla="*/ 136 h 308"/>
                <a:gd name="T8" fmla="*/ 381 w 753"/>
                <a:gd name="T9" fmla="*/ 49 h 308"/>
                <a:gd name="T10" fmla="*/ 394 w 753"/>
                <a:gd name="T11" fmla="*/ 19 h 308"/>
                <a:gd name="T12" fmla="*/ 404 w 753"/>
                <a:gd name="T13" fmla="*/ 2 h 308"/>
                <a:gd name="T14" fmla="*/ 454 w 753"/>
                <a:gd name="T15" fmla="*/ 22 h 308"/>
                <a:gd name="T16" fmla="*/ 462 w 753"/>
                <a:gd name="T17" fmla="*/ 29 h 308"/>
                <a:gd name="T18" fmla="*/ 513 w 753"/>
                <a:gd name="T19" fmla="*/ 71 h 308"/>
                <a:gd name="T20" fmla="*/ 524 w 753"/>
                <a:gd name="T21" fmla="*/ 77 h 308"/>
                <a:gd name="T22" fmla="*/ 586 w 753"/>
                <a:gd name="T23" fmla="*/ 118 h 308"/>
                <a:gd name="T24" fmla="*/ 590 w 753"/>
                <a:gd name="T25" fmla="*/ 121 h 308"/>
                <a:gd name="T26" fmla="*/ 674 w 753"/>
                <a:gd name="T27" fmla="*/ 191 h 308"/>
                <a:gd name="T28" fmla="*/ 725 w 753"/>
                <a:gd name="T29" fmla="*/ 239 h 308"/>
                <a:gd name="T30" fmla="*/ 753 w 753"/>
                <a:gd name="T31" fmla="*/ 2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3" h="308">
                  <a:moveTo>
                    <a:pt x="0" y="308"/>
                  </a:moveTo>
                  <a:cubicBezTo>
                    <a:pt x="0" y="308"/>
                    <a:pt x="21" y="291"/>
                    <a:pt x="64" y="275"/>
                  </a:cubicBezTo>
                  <a:cubicBezTo>
                    <a:pt x="94" y="265"/>
                    <a:pt x="198" y="216"/>
                    <a:pt x="271" y="178"/>
                  </a:cubicBezTo>
                  <a:cubicBezTo>
                    <a:pt x="303" y="162"/>
                    <a:pt x="329" y="147"/>
                    <a:pt x="339" y="136"/>
                  </a:cubicBezTo>
                  <a:cubicBezTo>
                    <a:pt x="354" y="122"/>
                    <a:pt x="398" y="100"/>
                    <a:pt x="381" y="49"/>
                  </a:cubicBezTo>
                  <a:cubicBezTo>
                    <a:pt x="367" y="6"/>
                    <a:pt x="391" y="19"/>
                    <a:pt x="394" y="19"/>
                  </a:cubicBezTo>
                  <a:cubicBezTo>
                    <a:pt x="398" y="19"/>
                    <a:pt x="390" y="0"/>
                    <a:pt x="404" y="2"/>
                  </a:cubicBezTo>
                  <a:cubicBezTo>
                    <a:pt x="415" y="5"/>
                    <a:pt x="439" y="13"/>
                    <a:pt x="454" y="22"/>
                  </a:cubicBezTo>
                  <a:cubicBezTo>
                    <a:pt x="458" y="24"/>
                    <a:pt x="461" y="27"/>
                    <a:pt x="462" y="29"/>
                  </a:cubicBezTo>
                  <a:cubicBezTo>
                    <a:pt x="471" y="40"/>
                    <a:pt x="496" y="63"/>
                    <a:pt x="513" y="71"/>
                  </a:cubicBezTo>
                  <a:cubicBezTo>
                    <a:pt x="516" y="73"/>
                    <a:pt x="520" y="75"/>
                    <a:pt x="524" y="77"/>
                  </a:cubicBezTo>
                  <a:cubicBezTo>
                    <a:pt x="543" y="90"/>
                    <a:pt x="569" y="107"/>
                    <a:pt x="586" y="118"/>
                  </a:cubicBezTo>
                  <a:cubicBezTo>
                    <a:pt x="588" y="120"/>
                    <a:pt x="589" y="120"/>
                    <a:pt x="590" y="121"/>
                  </a:cubicBezTo>
                  <a:cubicBezTo>
                    <a:pt x="602" y="129"/>
                    <a:pt x="640" y="161"/>
                    <a:pt x="674" y="191"/>
                  </a:cubicBezTo>
                  <a:cubicBezTo>
                    <a:pt x="695" y="211"/>
                    <a:pt x="715" y="229"/>
                    <a:pt x="725" y="239"/>
                  </a:cubicBezTo>
                  <a:cubicBezTo>
                    <a:pt x="750" y="262"/>
                    <a:pt x="752" y="271"/>
                    <a:pt x="753" y="272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9" name="Freeform 33"/>
            <p:cNvSpPr/>
            <p:nvPr/>
          </p:nvSpPr>
          <p:spPr bwMode="auto">
            <a:xfrm>
              <a:off x="1570827" y="3309286"/>
              <a:ext cx="2037373" cy="856039"/>
            </a:xfrm>
            <a:custGeom>
              <a:avLst/>
              <a:gdLst>
                <a:gd name="T0" fmla="*/ 0 w 713"/>
                <a:gd name="T1" fmla="*/ 299 h 299"/>
                <a:gd name="T2" fmla="*/ 60 w 713"/>
                <a:gd name="T3" fmla="*/ 267 h 299"/>
                <a:gd name="T4" fmla="*/ 253 w 713"/>
                <a:gd name="T5" fmla="*/ 172 h 299"/>
                <a:gd name="T6" fmla="*/ 316 w 713"/>
                <a:gd name="T7" fmla="*/ 132 h 299"/>
                <a:gd name="T8" fmla="*/ 355 w 713"/>
                <a:gd name="T9" fmla="*/ 47 h 299"/>
                <a:gd name="T10" fmla="*/ 367 w 713"/>
                <a:gd name="T11" fmla="*/ 18 h 299"/>
                <a:gd name="T12" fmla="*/ 376 w 713"/>
                <a:gd name="T13" fmla="*/ 2 h 299"/>
                <a:gd name="T14" fmla="*/ 422 w 713"/>
                <a:gd name="T15" fmla="*/ 20 h 299"/>
                <a:gd name="T16" fmla="*/ 430 w 713"/>
                <a:gd name="T17" fmla="*/ 26 h 299"/>
                <a:gd name="T18" fmla="*/ 480 w 713"/>
                <a:gd name="T19" fmla="*/ 67 h 299"/>
                <a:gd name="T20" fmla="*/ 490 w 713"/>
                <a:gd name="T21" fmla="*/ 74 h 299"/>
                <a:gd name="T22" fmla="*/ 551 w 713"/>
                <a:gd name="T23" fmla="*/ 114 h 299"/>
                <a:gd name="T24" fmla="*/ 555 w 713"/>
                <a:gd name="T25" fmla="*/ 117 h 299"/>
                <a:gd name="T26" fmla="*/ 636 w 713"/>
                <a:gd name="T27" fmla="*/ 186 h 299"/>
                <a:gd name="T28" fmla="*/ 686 w 713"/>
                <a:gd name="T29" fmla="*/ 232 h 299"/>
                <a:gd name="T30" fmla="*/ 713 w 713"/>
                <a:gd name="T31" fmla="*/ 26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3" h="299">
                  <a:moveTo>
                    <a:pt x="0" y="299"/>
                  </a:moveTo>
                  <a:cubicBezTo>
                    <a:pt x="0" y="299"/>
                    <a:pt x="19" y="283"/>
                    <a:pt x="60" y="267"/>
                  </a:cubicBezTo>
                  <a:cubicBezTo>
                    <a:pt x="87" y="256"/>
                    <a:pt x="184" y="208"/>
                    <a:pt x="253" y="172"/>
                  </a:cubicBezTo>
                  <a:cubicBezTo>
                    <a:pt x="283" y="157"/>
                    <a:pt x="307" y="142"/>
                    <a:pt x="316" y="132"/>
                  </a:cubicBezTo>
                  <a:cubicBezTo>
                    <a:pt x="330" y="118"/>
                    <a:pt x="371" y="96"/>
                    <a:pt x="355" y="47"/>
                  </a:cubicBezTo>
                  <a:cubicBezTo>
                    <a:pt x="341" y="6"/>
                    <a:pt x="364" y="18"/>
                    <a:pt x="367" y="18"/>
                  </a:cubicBezTo>
                  <a:cubicBezTo>
                    <a:pt x="370" y="18"/>
                    <a:pt x="363" y="0"/>
                    <a:pt x="376" y="2"/>
                  </a:cubicBezTo>
                  <a:cubicBezTo>
                    <a:pt x="385" y="4"/>
                    <a:pt x="408" y="11"/>
                    <a:pt x="422" y="20"/>
                  </a:cubicBezTo>
                  <a:cubicBezTo>
                    <a:pt x="425" y="22"/>
                    <a:pt x="428" y="24"/>
                    <a:pt x="430" y="26"/>
                  </a:cubicBezTo>
                  <a:cubicBezTo>
                    <a:pt x="439" y="36"/>
                    <a:pt x="463" y="59"/>
                    <a:pt x="480" y="67"/>
                  </a:cubicBezTo>
                  <a:cubicBezTo>
                    <a:pt x="482" y="69"/>
                    <a:pt x="486" y="71"/>
                    <a:pt x="490" y="74"/>
                  </a:cubicBezTo>
                  <a:cubicBezTo>
                    <a:pt x="510" y="86"/>
                    <a:pt x="534" y="103"/>
                    <a:pt x="551" y="114"/>
                  </a:cubicBezTo>
                  <a:cubicBezTo>
                    <a:pt x="552" y="115"/>
                    <a:pt x="554" y="116"/>
                    <a:pt x="555" y="117"/>
                  </a:cubicBezTo>
                  <a:cubicBezTo>
                    <a:pt x="567" y="125"/>
                    <a:pt x="604" y="156"/>
                    <a:pt x="636" y="186"/>
                  </a:cubicBezTo>
                  <a:cubicBezTo>
                    <a:pt x="657" y="204"/>
                    <a:pt x="676" y="223"/>
                    <a:pt x="686" y="232"/>
                  </a:cubicBezTo>
                  <a:cubicBezTo>
                    <a:pt x="710" y="255"/>
                    <a:pt x="713" y="264"/>
                    <a:pt x="713" y="265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0" name="Freeform 34"/>
            <p:cNvSpPr/>
            <p:nvPr/>
          </p:nvSpPr>
          <p:spPr bwMode="auto">
            <a:xfrm>
              <a:off x="1662138" y="3332113"/>
              <a:ext cx="1928941" cy="830358"/>
            </a:xfrm>
            <a:custGeom>
              <a:avLst/>
              <a:gdLst>
                <a:gd name="T0" fmla="*/ 0 w 675"/>
                <a:gd name="T1" fmla="*/ 290 h 290"/>
                <a:gd name="T2" fmla="*/ 56 w 675"/>
                <a:gd name="T3" fmla="*/ 259 h 290"/>
                <a:gd name="T4" fmla="*/ 236 w 675"/>
                <a:gd name="T5" fmla="*/ 166 h 290"/>
                <a:gd name="T6" fmla="*/ 295 w 675"/>
                <a:gd name="T7" fmla="*/ 127 h 290"/>
                <a:gd name="T8" fmla="*/ 330 w 675"/>
                <a:gd name="T9" fmla="*/ 45 h 290"/>
                <a:gd name="T10" fmla="*/ 341 w 675"/>
                <a:gd name="T11" fmla="*/ 17 h 290"/>
                <a:gd name="T12" fmla="*/ 348 w 675"/>
                <a:gd name="T13" fmla="*/ 2 h 290"/>
                <a:gd name="T14" fmla="*/ 391 w 675"/>
                <a:gd name="T15" fmla="*/ 17 h 290"/>
                <a:gd name="T16" fmla="*/ 399 w 675"/>
                <a:gd name="T17" fmla="*/ 23 h 290"/>
                <a:gd name="T18" fmla="*/ 447 w 675"/>
                <a:gd name="T19" fmla="*/ 64 h 290"/>
                <a:gd name="T20" fmla="*/ 457 w 675"/>
                <a:gd name="T21" fmla="*/ 70 h 290"/>
                <a:gd name="T22" fmla="*/ 516 w 675"/>
                <a:gd name="T23" fmla="*/ 110 h 290"/>
                <a:gd name="T24" fmla="*/ 520 w 675"/>
                <a:gd name="T25" fmla="*/ 113 h 290"/>
                <a:gd name="T26" fmla="*/ 600 w 675"/>
                <a:gd name="T27" fmla="*/ 180 h 290"/>
                <a:gd name="T28" fmla="*/ 649 w 675"/>
                <a:gd name="T29" fmla="*/ 226 h 290"/>
                <a:gd name="T30" fmla="*/ 675 w 675"/>
                <a:gd name="T31" fmla="*/ 25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5" h="290">
                  <a:moveTo>
                    <a:pt x="0" y="290"/>
                  </a:moveTo>
                  <a:cubicBezTo>
                    <a:pt x="0" y="290"/>
                    <a:pt x="19" y="275"/>
                    <a:pt x="56" y="259"/>
                  </a:cubicBezTo>
                  <a:cubicBezTo>
                    <a:pt x="81" y="248"/>
                    <a:pt x="172" y="201"/>
                    <a:pt x="236" y="166"/>
                  </a:cubicBezTo>
                  <a:cubicBezTo>
                    <a:pt x="264" y="151"/>
                    <a:pt x="286" y="137"/>
                    <a:pt x="295" y="127"/>
                  </a:cubicBezTo>
                  <a:cubicBezTo>
                    <a:pt x="307" y="113"/>
                    <a:pt x="345" y="92"/>
                    <a:pt x="330" y="45"/>
                  </a:cubicBezTo>
                  <a:cubicBezTo>
                    <a:pt x="317" y="7"/>
                    <a:pt x="338" y="18"/>
                    <a:pt x="341" y="17"/>
                  </a:cubicBezTo>
                  <a:cubicBezTo>
                    <a:pt x="344" y="17"/>
                    <a:pt x="336" y="0"/>
                    <a:pt x="348" y="2"/>
                  </a:cubicBezTo>
                  <a:cubicBezTo>
                    <a:pt x="357" y="3"/>
                    <a:pt x="377" y="9"/>
                    <a:pt x="391" y="17"/>
                  </a:cubicBezTo>
                  <a:cubicBezTo>
                    <a:pt x="394" y="19"/>
                    <a:pt x="397" y="21"/>
                    <a:pt x="399" y="23"/>
                  </a:cubicBezTo>
                  <a:cubicBezTo>
                    <a:pt x="408" y="33"/>
                    <a:pt x="431" y="55"/>
                    <a:pt x="447" y="64"/>
                  </a:cubicBezTo>
                  <a:cubicBezTo>
                    <a:pt x="450" y="65"/>
                    <a:pt x="454" y="67"/>
                    <a:pt x="457" y="70"/>
                  </a:cubicBezTo>
                  <a:cubicBezTo>
                    <a:pt x="478" y="83"/>
                    <a:pt x="500" y="98"/>
                    <a:pt x="516" y="110"/>
                  </a:cubicBezTo>
                  <a:cubicBezTo>
                    <a:pt x="518" y="111"/>
                    <a:pt x="519" y="112"/>
                    <a:pt x="520" y="113"/>
                  </a:cubicBezTo>
                  <a:cubicBezTo>
                    <a:pt x="532" y="121"/>
                    <a:pt x="568" y="151"/>
                    <a:pt x="600" y="180"/>
                  </a:cubicBezTo>
                  <a:cubicBezTo>
                    <a:pt x="620" y="198"/>
                    <a:pt x="638" y="216"/>
                    <a:pt x="649" y="226"/>
                  </a:cubicBezTo>
                  <a:cubicBezTo>
                    <a:pt x="672" y="248"/>
                    <a:pt x="674" y="257"/>
                    <a:pt x="675" y="258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1" name="Freeform 35"/>
            <p:cNvSpPr/>
            <p:nvPr/>
          </p:nvSpPr>
          <p:spPr bwMode="auto">
            <a:xfrm>
              <a:off x="1757730" y="3357795"/>
              <a:ext cx="1813377" cy="801823"/>
            </a:xfrm>
            <a:custGeom>
              <a:avLst/>
              <a:gdLst>
                <a:gd name="T0" fmla="*/ 0 w 635"/>
                <a:gd name="T1" fmla="*/ 280 h 280"/>
                <a:gd name="T2" fmla="*/ 51 w 635"/>
                <a:gd name="T3" fmla="*/ 250 h 280"/>
                <a:gd name="T4" fmla="*/ 218 w 635"/>
                <a:gd name="T5" fmla="*/ 159 h 280"/>
                <a:gd name="T6" fmla="*/ 272 w 635"/>
                <a:gd name="T7" fmla="*/ 121 h 280"/>
                <a:gd name="T8" fmla="*/ 304 w 635"/>
                <a:gd name="T9" fmla="*/ 43 h 280"/>
                <a:gd name="T10" fmla="*/ 314 w 635"/>
                <a:gd name="T11" fmla="*/ 16 h 280"/>
                <a:gd name="T12" fmla="*/ 320 w 635"/>
                <a:gd name="T13" fmla="*/ 1 h 280"/>
                <a:gd name="T14" fmla="*/ 359 w 635"/>
                <a:gd name="T15" fmla="*/ 13 h 280"/>
                <a:gd name="T16" fmla="*/ 367 w 635"/>
                <a:gd name="T17" fmla="*/ 19 h 280"/>
                <a:gd name="T18" fmla="*/ 414 w 635"/>
                <a:gd name="T19" fmla="*/ 59 h 280"/>
                <a:gd name="T20" fmla="*/ 424 w 635"/>
                <a:gd name="T21" fmla="*/ 65 h 280"/>
                <a:gd name="T22" fmla="*/ 481 w 635"/>
                <a:gd name="T23" fmla="*/ 105 h 280"/>
                <a:gd name="T24" fmla="*/ 485 w 635"/>
                <a:gd name="T25" fmla="*/ 107 h 280"/>
                <a:gd name="T26" fmla="*/ 562 w 635"/>
                <a:gd name="T27" fmla="*/ 173 h 280"/>
                <a:gd name="T28" fmla="*/ 610 w 635"/>
                <a:gd name="T29" fmla="*/ 218 h 280"/>
                <a:gd name="T30" fmla="*/ 635 w 635"/>
                <a:gd name="T31" fmla="*/ 25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5" h="280">
                  <a:moveTo>
                    <a:pt x="0" y="280"/>
                  </a:moveTo>
                  <a:cubicBezTo>
                    <a:pt x="0" y="280"/>
                    <a:pt x="17" y="266"/>
                    <a:pt x="51" y="250"/>
                  </a:cubicBezTo>
                  <a:cubicBezTo>
                    <a:pt x="74" y="239"/>
                    <a:pt x="158" y="192"/>
                    <a:pt x="218" y="159"/>
                  </a:cubicBezTo>
                  <a:cubicBezTo>
                    <a:pt x="244" y="145"/>
                    <a:pt x="264" y="131"/>
                    <a:pt x="272" y="121"/>
                  </a:cubicBezTo>
                  <a:cubicBezTo>
                    <a:pt x="283" y="108"/>
                    <a:pt x="319" y="87"/>
                    <a:pt x="304" y="43"/>
                  </a:cubicBezTo>
                  <a:cubicBezTo>
                    <a:pt x="291" y="6"/>
                    <a:pt x="311" y="16"/>
                    <a:pt x="314" y="16"/>
                  </a:cubicBezTo>
                  <a:cubicBezTo>
                    <a:pt x="316" y="16"/>
                    <a:pt x="309" y="0"/>
                    <a:pt x="320" y="1"/>
                  </a:cubicBezTo>
                  <a:cubicBezTo>
                    <a:pt x="327" y="2"/>
                    <a:pt x="346" y="6"/>
                    <a:pt x="359" y="13"/>
                  </a:cubicBezTo>
                  <a:cubicBezTo>
                    <a:pt x="362" y="15"/>
                    <a:pt x="365" y="17"/>
                    <a:pt x="367" y="19"/>
                  </a:cubicBezTo>
                  <a:cubicBezTo>
                    <a:pt x="375" y="29"/>
                    <a:pt x="397" y="49"/>
                    <a:pt x="414" y="59"/>
                  </a:cubicBezTo>
                  <a:cubicBezTo>
                    <a:pt x="417" y="60"/>
                    <a:pt x="420" y="62"/>
                    <a:pt x="424" y="65"/>
                  </a:cubicBezTo>
                  <a:cubicBezTo>
                    <a:pt x="444" y="79"/>
                    <a:pt x="465" y="93"/>
                    <a:pt x="481" y="105"/>
                  </a:cubicBezTo>
                  <a:cubicBezTo>
                    <a:pt x="482" y="106"/>
                    <a:pt x="484" y="106"/>
                    <a:pt x="485" y="107"/>
                  </a:cubicBezTo>
                  <a:cubicBezTo>
                    <a:pt x="497" y="116"/>
                    <a:pt x="532" y="145"/>
                    <a:pt x="562" y="173"/>
                  </a:cubicBezTo>
                  <a:cubicBezTo>
                    <a:pt x="581" y="191"/>
                    <a:pt x="600" y="209"/>
                    <a:pt x="610" y="218"/>
                  </a:cubicBezTo>
                  <a:cubicBezTo>
                    <a:pt x="632" y="240"/>
                    <a:pt x="635" y="248"/>
                    <a:pt x="635" y="250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2" name="Freeform 36"/>
            <p:cNvSpPr/>
            <p:nvPr/>
          </p:nvSpPr>
          <p:spPr bwMode="auto">
            <a:xfrm>
              <a:off x="1849040" y="3380622"/>
              <a:ext cx="1704945" cy="776142"/>
            </a:xfrm>
            <a:custGeom>
              <a:avLst/>
              <a:gdLst>
                <a:gd name="T0" fmla="*/ 0 w 597"/>
                <a:gd name="T1" fmla="*/ 271 h 271"/>
                <a:gd name="T2" fmla="*/ 47 w 597"/>
                <a:gd name="T3" fmla="*/ 241 h 271"/>
                <a:gd name="T4" fmla="*/ 200 w 597"/>
                <a:gd name="T5" fmla="*/ 153 h 271"/>
                <a:gd name="T6" fmla="*/ 250 w 597"/>
                <a:gd name="T7" fmla="*/ 116 h 271"/>
                <a:gd name="T8" fmla="*/ 279 w 597"/>
                <a:gd name="T9" fmla="*/ 41 h 271"/>
                <a:gd name="T10" fmla="*/ 287 w 597"/>
                <a:gd name="T11" fmla="*/ 15 h 271"/>
                <a:gd name="T12" fmla="*/ 293 w 597"/>
                <a:gd name="T13" fmla="*/ 1 h 271"/>
                <a:gd name="T14" fmla="*/ 328 w 597"/>
                <a:gd name="T15" fmla="*/ 11 h 271"/>
                <a:gd name="T16" fmla="*/ 336 w 597"/>
                <a:gd name="T17" fmla="*/ 16 h 271"/>
                <a:gd name="T18" fmla="*/ 382 w 597"/>
                <a:gd name="T19" fmla="*/ 55 h 271"/>
                <a:gd name="T20" fmla="*/ 391 w 597"/>
                <a:gd name="T21" fmla="*/ 61 h 271"/>
                <a:gd name="T22" fmla="*/ 446 w 597"/>
                <a:gd name="T23" fmla="*/ 100 h 271"/>
                <a:gd name="T24" fmla="*/ 450 w 597"/>
                <a:gd name="T25" fmla="*/ 103 h 271"/>
                <a:gd name="T26" fmla="*/ 526 w 597"/>
                <a:gd name="T27" fmla="*/ 168 h 271"/>
                <a:gd name="T28" fmla="*/ 572 w 597"/>
                <a:gd name="T29" fmla="*/ 212 h 271"/>
                <a:gd name="T30" fmla="*/ 597 w 597"/>
                <a:gd name="T31" fmla="*/ 2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7" h="271">
                  <a:moveTo>
                    <a:pt x="0" y="271"/>
                  </a:moveTo>
                  <a:cubicBezTo>
                    <a:pt x="0" y="271"/>
                    <a:pt x="16" y="258"/>
                    <a:pt x="47" y="241"/>
                  </a:cubicBezTo>
                  <a:cubicBezTo>
                    <a:pt x="68" y="230"/>
                    <a:pt x="145" y="185"/>
                    <a:pt x="200" y="153"/>
                  </a:cubicBezTo>
                  <a:cubicBezTo>
                    <a:pt x="224" y="140"/>
                    <a:pt x="243" y="126"/>
                    <a:pt x="250" y="116"/>
                  </a:cubicBezTo>
                  <a:cubicBezTo>
                    <a:pt x="260" y="103"/>
                    <a:pt x="293" y="83"/>
                    <a:pt x="279" y="41"/>
                  </a:cubicBezTo>
                  <a:cubicBezTo>
                    <a:pt x="267" y="6"/>
                    <a:pt x="285" y="15"/>
                    <a:pt x="287" y="15"/>
                  </a:cubicBezTo>
                  <a:cubicBezTo>
                    <a:pt x="290" y="15"/>
                    <a:pt x="283" y="3"/>
                    <a:pt x="293" y="1"/>
                  </a:cubicBezTo>
                  <a:cubicBezTo>
                    <a:pt x="298" y="0"/>
                    <a:pt x="315" y="4"/>
                    <a:pt x="328" y="11"/>
                  </a:cubicBezTo>
                  <a:cubicBezTo>
                    <a:pt x="331" y="12"/>
                    <a:pt x="334" y="14"/>
                    <a:pt x="336" y="16"/>
                  </a:cubicBezTo>
                  <a:cubicBezTo>
                    <a:pt x="344" y="25"/>
                    <a:pt x="365" y="45"/>
                    <a:pt x="382" y="55"/>
                  </a:cubicBezTo>
                  <a:cubicBezTo>
                    <a:pt x="384" y="57"/>
                    <a:pt x="388" y="58"/>
                    <a:pt x="391" y="61"/>
                  </a:cubicBezTo>
                  <a:cubicBezTo>
                    <a:pt x="412" y="75"/>
                    <a:pt x="431" y="88"/>
                    <a:pt x="446" y="100"/>
                  </a:cubicBezTo>
                  <a:cubicBezTo>
                    <a:pt x="448" y="101"/>
                    <a:pt x="449" y="102"/>
                    <a:pt x="450" y="103"/>
                  </a:cubicBezTo>
                  <a:cubicBezTo>
                    <a:pt x="462" y="112"/>
                    <a:pt x="496" y="140"/>
                    <a:pt x="526" y="168"/>
                  </a:cubicBezTo>
                  <a:cubicBezTo>
                    <a:pt x="544" y="185"/>
                    <a:pt x="562" y="202"/>
                    <a:pt x="572" y="212"/>
                  </a:cubicBezTo>
                  <a:cubicBezTo>
                    <a:pt x="593" y="233"/>
                    <a:pt x="596" y="241"/>
                    <a:pt x="597" y="242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3" name="Freeform 37"/>
            <p:cNvSpPr/>
            <p:nvPr/>
          </p:nvSpPr>
          <p:spPr bwMode="auto">
            <a:xfrm>
              <a:off x="1940351" y="3400597"/>
              <a:ext cx="1593660" cy="753314"/>
            </a:xfrm>
            <a:custGeom>
              <a:avLst/>
              <a:gdLst>
                <a:gd name="T0" fmla="*/ 0 w 558"/>
                <a:gd name="T1" fmla="*/ 263 h 263"/>
                <a:gd name="T2" fmla="*/ 44 w 558"/>
                <a:gd name="T3" fmla="*/ 234 h 263"/>
                <a:gd name="T4" fmla="*/ 183 w 558"/>
                <a:gd name="T5" fmla="*/ 148 h 263"/>
                <a:gd name="T6" fmla="*/ 228 w 558"/>
                <a:gd name="T7" fmla="*/ 112 h 263"/>
                <a:gd name="T8" fmla="*/ 254 w 558"/>
                <a:gd name="T9" fmla="*/ 41 h 263"/>
                <a:gd name="T10" fmla="*/ 261 w 558"/>
                <a:gd name="T11" fmla="*/ 16 h 263"/>
                <a:gd name="T12" fmla="*/ 265 w 558"/>
                <a:gd name="T13" fmla="*/ 1 h 263"/>
                <a:gd name="T14" fmla="*/ 297 w 558"/>
                <a:gd name="T15" fmla="*/ 9 h 263"/>
                <a:gd name="T16" fmla="*/ 304 w 558"/>
                <a:gd name="T17" fmla="*/ 14 h 263"/>
                <a:gd name="T18" fmla="*/ 349 w 558"/>
                <a:gd name="T19" fmla="*/ 52 h 263"/>
                <a:gd name="T20" fmla="*/ 359 w 558"/>
                <a:gd name="T21" fmla="*/ 58 h 263"/>
                <a:gd name="T22" fmla="*/ 412 w 558"/>
                <a:gd name="T23" fmla="*/ 97 h 263"/>
                <a:gd name="T24" fmla="*/ 416 w 558"/>
                <a:gd name="T25" fmla="*/ 100 h 263"/>
                <a:gd name="T26" fmla="*/ 489 w 558"/>
                <a:gd name="T27" fmla="*/ 163 h 263"/>
                <a:gd name="T28" fmla="*/ 534 w 558"/>
                <a:gd name="T29" fmla="*/ 207 h 263"/>
                <a:gd name="T30" fmla="*/ 558 w 558"/>
                <a:gd name="T31" fmla="*/ 23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8" h="263">
                  <a:moveTo>
                    <a:pt x="0" y="263"/>
                  </a:moveTo>
                  <a:cubicBezTo>
                    <a:pt x="0" y="263"/>
                    <a:pt x="15" y="251"/>
                    <a:pt x="44" y="234"/>
                  </a:cubicBezTo>
                  <a:cubicBezTo>
                    <a:pt x="63" y="223"/>
                    <a:pt x="132" y="178"/>
                    <a:pt x="183" y="148"/>
                  </a:cubicBezTo>
                  <a:cubicBezTo>
                    <a:pt x="205" y="135"/>
                    <a:pt x="222" y="122"/>
                    <a:pt x="228" y="112"/>
                  </a:cubicBezTo>
                  <a:cubicBezTo>
                    <a:pt x="237" y="99"/>
                    <a:pt x="268" y="81"/>
                    <a:pt x="254" y="41"/>
                  </a:cubicBezTo>
                  <a:cubicBezTo>
                    <a:pt x="242" y="8"/>
                    <a:pt x="259" y="16"/>
                    <a:pt x="261" y="16"/>
                  </a:cubicBezTo>
                  <a:cubicBezTo>
                    <a:pt x="263" y="15"/>
                    <a:pt x="257" y="5"/>
                    <a:pt x="265" y="1"/>
                  </a:cubicBezTo>
                  <a:cubicBezTo>
                    <a:pt x="270" y="0"/>
                    <a:pt x="284" y="3"/>
                    <a:pt x="297" y="9"/>
                  </a:cubicBezTo>
                  <a:cubicBezTo>
                    <a:pt x="300" y="10"/>
                    <a:pt x="302" y="12"/>
                    <a:pt x="304" y="14"/>
                  </a:cubicBezTo>
                  <a:cubicBezTo>
                    <a:pt x="313" y="23"/>
                    <a:pt x="333" y="42"/>
                    <a:pt x="349" y="52"/>
                  </a:cubicBezTo>
                  <a:cubicBezTo>
                    <a:pt x="352" y="54"/>
                    <a:pt x="355" y="56"/>
                    <a:pt x="359" y="58"/>
                  </a:cubicBezTo>
                  <a:cubicBezTo>
                    <a:pt x="380" y="73"/>
                    <a:pt x="396" y="84"/>
                    <a:pt x="412" y="97"/>
                  </a:cubicBezTo>
                  <a:cubicBezTo>
                    <a:pt x="413" y="98"/>
                    <a:pt x="415" y="99"/>
                    <a:pt x="416" y="100"/>
                  </a:cubicBezTo>
                  <a:cubicBezTo>
                    <a:pt x="428" y="109"/>
                    <a:pt x="461" y="136"/>
                    <a:pt x="489" y="163"/>
                  </a:cubicBezTo>
                  <a:cubicBezTo>
                    <a:pt x="507" y="180"/>
                    <a:pt x="524" y="197"/>
                    <a:pt x="534" y="207"/>
                  </a:cubicBezTo>
                  <a:cubicBezTo>
                    <a:pt x="554" y="226"/>
                    <a:pt x="558" y="235"/>
                    <a:pt x="558" y="236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4" name="Freeform 38"/>
            <p:cNvSpPr/>
            <p:nvPr/>
          </p:nvSpPr>
          <p:spPr bwMode="auto">
            <a:xfrm>
              <a:off x="2034516" y="3423424"/>
              <a:ext cx="1482375" cy="727633"/>
            </a:xfrm>
            <a:custGeom>
              <a:avLst/>
              <a:gdLst>
                <a:gd name="T0" fmla="*/ 0 w 519"/>
                <a:gd name="T1" fmla="*/ 254 h 254"/>
                <a:gd name="T2" fmla="*/ 39 w 519"/>
                <a:gd name="T3" fmla="*/ 226 h 254"/>
                <a:gd name="T4" fmla="*/ 165 w 519"/>
                <a:gd name="T5" fmla="*/ 142 h 254"/>
                <a:gd name="T6" fmla="*/ 206 w 519"/>
                <a:gd name="T7" fmla="*/ 108 h 254"/>
                <a:gd name="T8" fmla="*/ 228 w 519"/>
                <a:gd name="T9" fmla="*/ 39 h 254"/>
                <a:gd name="T10" fmla="*/ 234 w 519"/>
                <a:gd name="T11" fmla="*/ 15 h 254"/>
                <a:gd name="T12" fmla="*/ 237 w 519"/>
                <a:gd name="T13" fmla="*/ 1 h 254"/>
                <a:gd name="T14" fmla="*/ 264 w 519"/>
                <a:gd name="T15" fmla="*/ 6 h 254"/>
                <a:gd name="T16" fmla="*/ 272 w 519"/>
                <a:gd name="T17" fmla="*/ 11 h 254"/>
                <a:gd name="T18" fmla="*/ 316 w 519"/>
                <a:gd name="T19" fmla="*/ 48 h 254"/>
                <a:gd name="T20" fmla="*/ 325 w 519"/>
                <a:gd name="T21" fmla="*/ 54 h 254"/>
                <a:gd name="T22" fmla="*/ 377 w 519"/>
                <a:gd name="T23" fmla="*/ 93 h 254"/>
                <a:gd name="T24" fmla="*/ 380 w 519"/>
                <a:gd name="T25" fmla="*/ 95 h 254"/>
                <a:gd name="T26" fmla="*/ 452 w 519"/>
                <a:gd name="T27" fmla="*/ 157 h 254"/>
                <a:gd name="T28" fmla="*/ 496 w 519"/>
                <a:gd name="T29" fmla="*/ 200 h 254"/>
                <a:gd name="T30" fmla="*/ 519 w 519"/>
                <a:gd name="T31" fmla="*/ 22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254">
                  <a:moveTo>
                    <a:pt x="0" y="254"/>
                  </a:moveTo>
                  <a:cubicBezTo>
                    <a:pt x="0" y="254"/>
                    <a:pt x="14" y="243"/>
                    <a:pt x="39" y="226"/>
                  </a:cubicBezTo>
                  <a:cubicBezTo>
                    <a:pt x="56" y="214"/>
                    <a:pt x="118" y="170"/>
                    <a:pt x="165" y="142"/>
                  </a:cubicBezTo>
                  <a:cubicBezTo>
                    <a:pt x="185" y="130"/>
                    <a:pt x="200" y="117"/>
                    <a:pt x="206" y="108"/>
                  </a:cubicBezTo>
                  <a:cubicBezTo>
                    <a:pt x="213" y="95"/>
                    <a:pt x="241" y="77"/>
                    <a:pt x="228" y="39"/>
                  </a:cubicBezTo>
                  <a:cubicBezTo>
                    <a:pt x="217" y="8"/>
                    <a:pt x="232" y="15"/>
                    <a:pt x="234" y="15"/>
                  </a:cubicBezTo>
                  <a:cubicBezTo>
                    <a:pt x="236" y="15"/>
                    <a:pt x="229" y="0"/>
                    <a:pt x="237" y="1"/>
                  </a:cubicBezTo>
                  <a:cubicBezTo>
                    <a:pt x="241" y="0"/>
                    <a:pt x="253" y="1"/>
                    <a:pt x="264" y="6"/>
                  </a:cubicBezTo>
                  <a:cubicBezTo>
                    <a:pt x="267" y="8"/>
                    <a:pt x="270" y="9"/>
                    <a:pt x="272" y="11"/>
                  </a:cubicBezTo>
                  <a:cubicBezTo>
                    <a:pt x="280" y="19"/>
                    <a:pt x="300" y="38"/>
                    <a:pt x="316" y="48"/>
                  </a:cubicBezTo>
                  <a:cubicBezTo>
                    <a:pt x="318" y="50"/>
                    <a:pt x="322" y="52"/>
                    <a:pt x="325" y="54"/>
                  </a:cubicBezTo>
                  <a:cubicBezTo>
                    <a:pt x="346" y="70"/>
                    <a:pt x="361" y="80"/>
                    <a:pt x="377" y="93"/>
                  </a:cubicBezTo>
                  <a:cubicBezTo>
                    <a:pt x="378" y="94"/>
                    <a:pt x="379" y="94"/>
                    <a:pt x="380" y="95"/>
                  </a:cubicBezTo>
                  <a:cubicBezTo>
                    <a:pt x="392" y="105"/>
                    <a:pt x="424" y="132"/>
                    <a:pt x="452" y="157"/>
                  </a:cubicBezTo>
                  <a:cubicBezTo>
                    <a:pt x="469" y="174"/>
                    <a:pt x="486" y="190"/>
                    <a:pt x="496" y="200"/>
                  </a:cubicBezTo>
                  <a:cubicBezTo>
                    <a:pt x="515" y="219"/>
                    <a:pt x="518" y="227"/>
                    <a:pt x="519" y="229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5" name="Freeform 39"/>
            <p:cNvSpPr/>
            <p:nvPr/>
          </p:nvSpPr>
          <p:spPr bwMode="auto">
            <a:xfrm>
              <a:off x="2125826" y="3443399"/>
              <a:ext cx="1371090" cy="704806"/>
            </a:xfrm>
            <a:custGeom>
              <a:avLst/>
              <a:gdLst>
                <a:gd name="T0" fmla="*/ 0 w 480"/>
                <a:gd name="T1" fmla="*/ 246 h 246"/>
                <a:gd name="T2" fmla="*/ 35 w 480"/>
                <a:gd name="T3" fmla="*/ 219 h 246"/>
                <a:gd name="T4" fmla="*/ 148 w 480"/>
                <a:gd name="T5" fmla="*/ 137 h 246"/>
                <a:gd name="T6" fmla="*/ 184 w 480"/>
                <a:gd name="T7" fmla="*/ 104 h 246"/>
                <a:gd name="T8" fmla="*/ 203 w 480"/>
                <a:gd name="T9" fmla="*/ 38 h 246"/>
                <a:gd name="T10" fmla="*/ 208 w 480"/>
                <a:gd name="T11" fmla="*/ 15 h 246"/>
                <a:gd name="T12" fmla="*/ 210 w 480"/>
                <a:gd name="T13" fmla="*/ 2 h 246"/>
                <a:gd name="T14" fmla="*/ 233 w 480"/>
                <a:gd name="T15" fmla="*/ 5 h 246"/>
                <a:gd name="T16" fmla="*/ 241 w 480"/>
                <a:gd name="T17" fmla="*/ 9 h 246"/>
                <a:gd name="T18" fmla="*/ 284 w 480"/>
                <a:gd name="T19" fmla="*/ 46 h 246"/>
                <a:gd name="T20" fmla="*/ 292 w 480"/>
                <a:gd name="T21" fmla="*/ 51 h 246"/>
                <a:gd name="T22" fmla="*/ 342 w 480"/>
                <a:gd name="T23" fmla="*/ 89 h 246"/>
                <a:gd name="T24" fmla="*/ 346 w 480"/>
                <a:gd name="T25" fmla="*/ 92 h 246"/>
                <a:gd name="T26" fmla="*/ 415 w 480"/>
                <a:gd name="T27" fmla="*/ 153 h 246"/>
                <a:gd name="T28" fmla="*/ 458 w 480"/>
                <a:gd name="T29" fmla="*/ 195 h 246"/>
                <a:gd name="T30" fmla="*/ 480 w 480"/>
                <a:gd name="T31" fmla="*/ 22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0" h="246">
                  <a:moveTo>
                    <a:pt x="0" y="246"/>
                  </a:moveTo>
                  <a:cubicBezTo>
                    <a:pt x="0" y="246"/>
                    <a:pt x="13" y="236"/>
                    <a:pt x="35" y="219"/>
                  </a:cubicBezTo>
                  <a:cubicBezTo>
                    <a:pt x="50" y="207"/>
                    <a:pt x="105" y="164"/>
                    <a:pt x="148" y="137"/>
                  </a:cubicBezTo>
                  <a:cubicBezTo>
                    <a:pt x="166" y="126"/>
                    <a:pt x="179" y="113"/>
                    <a:pt x="184" y="104"/>
                  </a:cubicBezTo>
                  <a:cubicBezTo>
                    <a:pt x="190" y="91"/>
                    <a:pt x="215" y="74"/>
                    <a:pt x="203" y="38"/>
                  </a:cubicBezTo>
                  <a:cubicBezTo>
                    <a:pt x="192" y="9"/>
                    <a:pt x="206" y="16"/>
                    <a:pt x="208" y="15"/>
                  </a:cubicBezTo>
                  <a:cubicBezTo>
                    <a:pt x="209" y="15"/>
                    <a:pt x="203" y="2"/>
                    <a:pt x="210" y="2"/>
                  </a:cubicBezTo>
                  <a:cubicBezTo>
                    <a:pt x="212" y="0"/>
                    <a:pt x="222" y="0"/>
                    <a:pt x="233" y="5"/>
                  </a:cubicBezTo>
                  <a:cubicBezTo>
                    <a:pt x="236" y="6"/>
                    <a:pt x="239" y="7"/>
                    <a:pt x="241" y="9"/>
                  </a:cubicBezTo>
                  <a:cubicBezTo>
                    <a:pt x="249" y="17"/>
                    <a:pt x="267" y="35"/>
                    <a:pt x="284" y="46"/>
                  </a:cubicBezTo>
                  <a:cubicBezTo>
                    <a:pt x="286" y="47"/>
                    <a:pt x="289" y="49"/>
                    <a:pt x="292" y="51"/>
                  </a:cubicBezTo>
                  <a:cubicBezTo>
                    <a:pt x="314" y="67"/>
                    <a:pt x="327" y="76"/>
                    <a:pt x="342" y="89"/>
                  </a:cubicBezTo>
                  <a:cubicBezTo>
                    <a:pt x="343" y="90"/>
                    <a:pt x="345" y="91"/>
                    <a:pt x="346" y="92"/>
                  </a:cubicBezTo>
                  <a:cubicBezTo>
                    <a:pt x="358" y="103"/>
                    <a:pt x="389" y="128"/>
                    <a:pt x="415" y="153"/>
                  </a:cubicBezTo>
                  <a:cubicBezTo>
                    <a:pt x="432" y="168"/>
                    <a:pt x="448" y="185"/>
                    <a:pt x="458" y="195"/>
                  </a:cubicBezTo>
                  <a:cubicBezTo>
                    <a:pt x="476" y="213"/>
                    <a:pt x="479" y="221"/>
                    <a:pt x="480" y="223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6" name="Freeform 40"/>
            <p:cNvSpPr/>
            <p:nvPr/>
          </p:nvSpPr>
          <p:spPr bwMode="auto">
            <a:xfrm>
              <a:off x="2217137" y="3460519"/>
              <a:ext cx="1262658" cy="684831"/>
            </a:xfrm>
            <a:custGeom>
              <a:avLst/>
              <a:gdLst>
                <a:gd name="T0" fmla="*/ 0 w 442"/>
                <a:gd name="T1" fmla="*/ 239 h 239"/>
                <a:gd name="T2" fmla="*/ 31 w 442"/>
                <a:gd name="T3" fmla="*/ 212 h 239"/>
                <a:gd name="T4" fmla="*/ 130 w 442"/>
                <a:gd name="T5" fmla="*/ 133 h 239"/>
                <a:gd name="T6" fmla="*/ 162 w 442"/>
                <a:gd name="T7" fmla="*/ 101 h 239"/>
                <a:gd name="T8" fmla="*/ 178 w 442"/>
                <a:gd name="T9" fmla="*/ 39 h 239"/>
                <a:gd name="T10" fmla="*/ 182 w 442"/>
                <a:gd name="T11" fmla="*/ 17 h 239"/>
                <a:gd name="T12" fmla="*/ 182 w 442"/>
                <a:gd name="T13" fmla="*/ 4 h 239"/>
                <a:gd name="T14" fmla="*/ 202 w 442"/>
                <a:gd name="T15" fmla="*/ 4 h 239"/>
                <a:gd name="T16" fmla="*/ 210 w 442"/>
                <a:gd name="T17" fmla="*/ 8 h 239"/>
                <a:gd name="T18" fmla="*/ 251 w 442"/>
                <a:gd name="T19" fmla="*/ 44 h 239"/>
                <a:gd name="T20" fmla="*/ 260 w 442"/>
                <a:gd name="T21" fmla="*/ 49 h 239"/>
                <a:gd name="T22" fmla="*/ 308 w 442"/>
                <a:gd name="T23" fmla="*/ 87 h 239"/>
                <a:gd name="T24" fmla="*/ 311 w 442"/>
                <a:gd name="T25" fmla="*/ 90 h 239"/>
                <a:gd name="T26" fmla="*/ 379 w 442"/>
                <a:gd name="T27" fmla="*/ 149 h 239"/>
                <a:gd name="T28" fmla="*/ 420 w 442"/>
                <a:gd name="T29" fmla="*/ 190 h 239"/>
                <a:gd name="T30" fmla="*/ 442 w 442"/>
                <a:gd name="T31" fmla="*/ 21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2" h="239">
                  <a:moveTo>
                    <a:pt x="0" y="239"/>
                  </a:moveTo>
                  <a:cubicBezTo>
                    <a:pt x="0" y="239"/>
                    <a:pt x="10" y="225"/>
                    <a:pt x="31" y="212"/>
                  </a:cubicBezTo>
                  <a:cubicBezTo>
                    <a:pt x="42" y="198"/>
                    <a:pt x="93" y="158"/>
                    <a:pt x="130" y="133"/>
                  </a:cubicBezTo>
                  <a:cubicBezTo>
                    <a:pt x="147" y="123"/>
                    <a:pt x="158" y="110"/>
                    <a:pt x="162" y="101"/>
                  </a:cubicBezTo>
                  <a:cubicBezTo>
                    <a:pt x="167" y="89"/>
                    <a:pt x="190" y="72"/>
                    <a:pt x="178" y="39"/>
                  </a:cubicBezTo>
                  <a:cubicBezTo>
                    <a:pt x="168" y="12"/>
                    <a:pt x="180" y="17"/>
                    <a:pt x="182" y="17"/>
                  </a:cubicBezTo>
                  <a:cubicBezTo>
                    <a:pt x="183" y="16"/>
                    <a:pt x="176" y="4"/>
                    <a:pt x="182" y="4"/>
                  </a:cubicBezTo>
                  <a:cubicBezTo>
                    <a:pt x="184" y="1"/>
                    <a:pt x="192" y="0"/>
                    <a:pt x="202" y="4"/>
                  </a:cubicBezTo>
                  <a:cubicBezTo>
                    <a:pt x="205" y="5"/>
                    <a:pt x="208" y="6"/>
                    <a:pt x="210" y="8"/>
                  </a:cubicBezTo>
                  <a:cubicBezTo>
                    <a:pt x="218" y="15"/>
                    <a:pt x="235" y="33"/>
                    <a:pt x="251" y="44"/>
                  </a:cubicBezTo>
                  <a:cubicBezTo>
                    <a:pt x="253" y="45"/>
                    <a:pt x="256" y="47"/>
                    <a:pt x="260" y="49"/>
                  </a:cubicBezTo>
                  <a:cubicBezTo>
                    <a:pt x="281" y="66"/>
                    <a:pt x="293" y="73"/>
                    <a:pt x="308" y="87"/>
                  </a:cubicBezTo>
                  <a:cubicBezTo>
                    <a:pt x="309" y="88"/>
                    <a:pt x="310" y="89"/>
                    <a:pt x="311" y="90"/>
                  </a:cubicBezTo>
                  <a:cubicBezTo>
                    <a:pt x="323" y="101"/>
                    <a:pt x="354" y="125"/>
                    <a:pt x="379" y="149"/>
                  </a:cubicBezTo>
                  <a:cubicBezTo>
                    <a:pt x="395" y="164"/>
                    <a:pt x="410" y="180"/>
                    <a:pt x="420" y="190"/>
                  </a:cubicBezTo>
                  <a:cubicBezTo>
                    <a:pt x="437" y="208"/>
                    <a:pt x="441" y="216"/>
                    <a:pt x="442" y="218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7" name="Freeform 41"/>
            <p:cNvSpPr/>
            <p:nvPr/>
          </p:nvSpPr>
          <p:spPr bwMode="auto">
            <a:xfrm>
              <a:off x="2311302" y="3477640"/>
              <a:ext cx="1148520" cy="664857"/>
            </a:xfrm>
            <a:custGeom>
              <a:avLst/>
              <a:gdLst>
                <a:gd name="T0" fmla="*/ 0 w 402"/>
                <a:gd name="T1" fmla="*/ 232 h 232"/>
                <a:gd name="T2" fmla="*/ 27 w 402"/>
                <a:gd name="T3" fmla="*/ 206 h 232"/>
                <a:gd name="T4" fmla="*/ 112 w 402"/>
                <a:gd name="T5" fmla="*/ 129 h 232"/>
                <a:gd name="T6" fmla="*/ 139 w 402"/>
                <a:gd name="T7" fmla="*/ 98 h 232"/>
                <a:gd name="T8" fmla="*/ 152 w 402"/>
                <a:gd name="T9" fmla="*/ 39 h 232"/>
                <a:gd name="T10" fmla="*/ 154 w 402"/>
                <a:gd name="T11" fmla="*/ 18 h 232"/>
                <a:gd name="T12" fmla="*/ 154 w 402"/>
                <a:gd name="T13" fmla="*/ 6 h 232"/>
                <a:gd name="T14" fmla="*/ 170 w 402"/>
                <a:gd name="T15" fmla="*/ 3 h 232"/>
                <a:gd name="T16" fmla="*/ 178 w 402"/>
                <a:gd name="T17" fmla="*/ 7 h 232"/>
                <a:gd name="T18" fmla="*/ 218 w 402"/>
                <a:gd name="T19" fmla="*/ 42 h 232"/>
                <a:gd name="T20" fmla="*/ 226 w 402"/>
                <a:gd name="T21" fmla="*/ 48 h 232"/>
                <a:gd name="T22" fmla="*/ 273 w 402"/>
                <a:gd name="T23" fmla="*/ 85 h 232"/>
                <a:gd name="T24" fmla="*/ 276 w 402"/>
                <a:gd name="T25" fmla="*/ 87 h 232"/>
                <a:gd name="T26" fmla="*/ 341 w 402"/>
                <a:gd name="T27" fmla="*/ 145 h 232"/>
                <a:gd name="T28" fmla="*/ 381 w 402"/>
                <a:gd name="T29" fmla="*/ 186 h 232"/>
                <a:gd name="T30" fmla="*/ 402 w 402"/>
                <a:gd name="T31" fmla="*/ 21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2" h="232">
                  <a:moveTo>
                    <a:pt x="0" y="232"/>
                  </a:moveTo>
                  <a:cubicBezTo>
                    <a:pt x="0" y="232"/>
                    <a:pt x="8" y="219"/>
                    <a:pt x="27" y="206"/>
                  </a:cubicBezTo>
                  <a:cubicBezTo>
                    <a:pt x="35" y="191"/>
                    <a:pt x="79" y="152"/>
                    <a:pt x="112" y="129"/>
                  </a:cubicBezTo>
                  <a:cubicBezTo>
                    <a:pt x="126" y="119"/>
                    <a:pt x="136" y="107"/>
                    <a:pt x="139" y="98"/>
                  </a:cubicBezTo>
                  <a:cubicBezTo>
                    <a:pt x="143" y="86"/>
                    <a:pt x="163" y="70"/>
                    <a:pt x="152" y="39"/>
                  </a:cubicBezTo>
                  <a:cubicBezTo>
                    <a:pt x="142" y="14"/>
                    <a:pt x="153" y="19"/>
                    <a:pt x="154" y="18"/>
                  </a:cubicBezTo>
                  <a:cubicBezTo>
                    <a:pt x="155" y="18"/>
                    <a:pt x="149" y="6"/>
                    <a:pt x="154" y="6"/>
                  </a:cubicBezTo>
                  <a:cubicBezTo>
                    <a:pt x="154" y="2"/>
                    <a:pt x="160" y="0"/>
                    <a:pt x="170" y="3"/>
                  </a:cubicBezTo>
                  <a:cubicBezTo>
                    <a:pt x="173" y="4"/>
                    <a:pt x="176" y="5"/>
                    <a:pt x="178" y="7"/>
                  </a:cubicBezTo>
                  <a:cubicBezTo>
                    <a:pt x="185" y="14"/>
                    <a:pt x="202" y="31"/>
                    <a:pt x="218" y="42"/>
                  </a:cubicBezTo>
                  <a:cubicBezTo>
                    <a:pt x="220" y="43"/>
                    <a:pt x="223" y="45"/>
                    <a:pt x="226" y="48"/>
                  </a:cubicBezTo>
                  <a:cubicBezTo>
                    <a:pt x="248" y="65"/>
                    <a:pt x="258" y="71"/>
                    <a:pt x="273" y="85"/>
                  </a:cubicBezTo>
                  <a:cubicBezTo>
                    <a:pt x="274" y="86"/>
                    <a:pt x="275" y="86"/>
                    <a:pt x="276" y="87"/>
                  </a:cubicBezTo>
                  <a:cubicBezTo>
                    <a:pt x="288" y="99"/>
                    <a:pt x="317" y="122"/>
                    <a:pt x="341" y="145"/>
                  </a:cubicBezTo>
                  <a:cubicBezTo>
                    <a:pt x="356" y="160"/>
                    <a:pt x="372" y="176"/>
                    <a:pt x="381" y="186"/>
                  </a:cubicBezTo>
                  <a:cubicBezTo>
                    <a:pt x="397" y="202"/>
                    <a:pt x="401" y="210"/>
                    <a:pt x="402" y="213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8" name="Freeform 42"/>
            <p:cNvSpPr/>
            <p:nvPr/>
          </p:nvSpPr>
          <p:spPr bwMode="auto">
            <a:xfrm>
              <a:off x="2402612" y="3494761"/>
              <a:ext cx="1040088" cy="644883"/>
            </a:xfrm>
            <a:custGeom>
              <a:avLst/>
              <a:gdLst>
                <a:gd name="T0" fmla="*/ 0 w 364"/>
                <a:gd name="T1" fmla="*/ 225 h 225"/>
                <a:gd name="T2" fmla="*/ 23 w 364"/>
                <a:gd name="T3" fmla="*/ 200 h 225"/>
                <a:gd name="T4" fmla="*/ 95 w 364"/>
                <a:gd name="T5" fmla="*/ 125 h 225"/>
                <a:gd name="T6" fmla="*/ 117 w 364"/>
                <a:gd name="T7" fmla="*/ 96 h 225"/>
                <a:gd name="T8" fmla="*/ 127 w 364"/>
                <a:gd name="T9" fmla="*/ 40 h 225"/>
                <a:gd name="T10" fmla="*/ 128 w 364"/>
                <a:gd name="T11" fmla="*/ 19 h 225"/>
                <a:gd name="T12" fmla="*/ 127 w 364"/>
                <a:gd name="T13" fmla="*/ 7 h 225"/>
                <a:gd name="T14" fmla="*/ 139 w 364"/>
                <a:gd name="T15" fmla="*/ 3 h 225"/>
                <a:gd name="T16" fmla="*/ 146 w 364"/>
                <a:gd name="T17" fmla="*/ 6 h 225"/>
                <a:gd name="T18" fmla="*/ 185 w 364"/>
                <a:gd name="T19" fmla="*/ 40 h 225"/>
                <a:gd name="T20" fmla="*/ 193 w 364"/>
                <a:gd name="T21" fmla="*/ 46 h 225"/>
                <a:gd name="T22" fmla="*/ 238 w 364"/>
                <a:gd name="T23" fmla="*/ 82 h 225"/>
                <a:gd name="T24" fmla="*/ 241 w 364"/>
                <a:gd name="T25" fmla="*/ 85 h 225"/>
                <a:gd name="T26" fmla="*/ 305 w 364"/>
                <a:gd name="T27" fmla="*/ 142 h 225"/>
                <a:gd name="T28" fmla="*/ 344 w 364"/>
                <a:gd name="T29" fmla="*/ 181 h 225"/>
                <a:gd name="T30" fmla="*/ 364 w 364"/>
                <a:gd name="T31" fmla="*/ 20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4" h="225">
                  <a:moveTo>
                    <a:pt x="0" y="225"/>
                  </a:moveTo>
                  <a:cubicBezTo>
                    <a:pt x="0" y="225"/>
                    <a:pt x="7" y="212"/>
                    <a:pt x="23" y="200"/>
                  </a:cubicBezTo>
                  <a:cubicBezTo>
                    <a:pt x="29" y="184"/>
                    <a:pt x="66" y="147"/>
                    <a:pt x="95" y="125"/>
                  </a:cubicBezTo>
                  <a:cubicBezTo>
                    <a:pt x="107" y="116"/>
                    <a:pt x="115" y="105"/>
                    <a:pt x="117" y="96"/>
                  </a:cubicBezTo>
                  <a:cubicBezTo>
                    <a:pt x="120" y="84"/>
                    <a:pt x="138" y="68"/>
                    <a:pt x="127" y="40"/>
                  </a:cubicBezTo>
                  <a:cubicBezTo>
                    <a:pt x="118" y="16"/>
                    <a:pt x="128" y="20"/>
                    <a:pt x="128" y="19"/>
                  </a:cubicBezTo>
                  <a:cubicBezTo>
                    <a:pt x="129" y="19"/>
                    <a:pt x="123" y="8"/>
                    <a:pt x="127" y="7"/>
                  </a:cubicBezTo>
                  <a:cubicBezTo>
                    <a:pt x="125" y="3"/>
                    <a:pt x="130" y="0"/>
                    <a:pt x="139" y="3"/>
                  </a:cubicBezTo>
                  <a:cubicBezTo>
                    <a:pt x="142" y="3"/>
                    <a:pt x="144" y="4"/>
                    <a:pt x="146" y="6"/>
                  </a:cubicBezTo>
                  <a:cubicBezTo>
                    <a:pt x="154" y="12"/>
                    <a:pt x="170" y="29"/>
                    <a:pt x="185" y="40"/>
                  </a:cubicBezTo>
                  <a:cubicBezTo>
                    <a:pt x="188" y="42"/>
                    <a:pt x="190" y="43"/>
                    <a:pt x="193" y="46"/>
                  </a:cubicBezTo>
                  <a:cubicBezTo>
                    <a:pt x="216" y="63"/>
                    <a:pt x="224" y="68"/>
                    <a:pt x="238" y="82"/>
                  </a:cubicBezTo>
                  <a:cubicBezTo>
                    <a:pt x="239" y="83"/>
                    <a:pt x="240" y="84"/>
                    <a:pt x="241" y="85"/>
                  </a:cubicBezTo>
                  <a:cubicBezTo>
                    <a:pt x="253" y="97"/>
                    <a:pt x="282" y="119"/>
                    <a:pt x="305" y="142"/>
                  </a:cubicBezTo>
                  <a:cubicBezTo>
                    <a:pt x="319" y="156"/>
                    <a:pt x="334" y="171"/>
                    <a:pt x="344" y="181"/>
                  </a:cubicBezTo>
                  <a:cubicBezTo>
                    <a:pt x="359" y="197"/>
                    <a:pt x="363" y="205"/>
                    <a:pt x="364" y="208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9" name="Freeform 43"/>
            <p:cNvSpPr/>
            <p:nvPr/>
          </p:nvSpPr>
          <p:spPr bwMode="auto">
            <a:xfrm>
              <a:off x="2496777" y="3513309"/>
              <a:ext cx="925949" cy="623482"/>
            </a:xfrm>
            <a:custGeom>
              <a:avLst/>
              <a:gdLst>
                <a:gd name="T0" fmla="*/ 0 w 324"/>
                <a:gd name="T1" fmla="*/ 218 h 218"/>
                <a:gd name="T2" fmla="*/ 18 w 324"/>
                <a:gd name="T3" fmla="*/ 194 h 218"/>
                <a:gd name="T4" fmla="*/ 77 w 324"/>
                <a:gd name="T5" fmla="*/ 121 h 218"/>
                <a:gd name="T6" fmla="*/ 95 w 324"/>
                <a:gd name="T7" fmla="*/ 93 h 218"/>
                <a:gd name="T8" fmla="*/ 101 w 324"/>
                <a:gd name="T9" fmla="*/ 40 h 218"/>
                <a:gd name="T10" fmla="*/ 101 w 324"/>
                <a:gd name="T11" fmla="*/ 21 h 218"/>
                <a:gd name="T12" fmla="*/ 98 w 324"/>
                <a:gd name="T13" fmla="*/ 9 h 218"/>
                <a:gd name="T14" fmla="*/ 107 w 324"/>
                <a:gd name="T15" fmla="*/ 2 h 218"/>
                <a:gd name="T16" fmla="*/ 114 w 324"/>
                <a:gd name="T17" fmla="*/ 5 h 218"/>
                <a:gd name="T18" fmla="*/ 152 w 324"/>
                <a:gd name="T19" fmla="*/ 38 h 218"/>
                <a:gd name="T20" fmla="*/ 160 w 324"/>
                <a:gd name="T21" fmla="*/ 44 h 218"/>
                <a:gd name="T22" fmla="*/ 203 w 324"/>
                <a:gd name="T23" fmla="*/ 80 h 218"/>
                <a:gd name="T24" fmla="*/ 206 w 324"/>
                <a:gd name="T25" fmla="*/ 83 h 218"/>
                <a:gd name="T26" fmla="*/ 267 w 324"/>
                <a:gd name="T27" fmla="*/ 138 h 218"/>
                <a:gd name="T28" fmla="*/ 305 w 324"/>
                <a:gd name="T29" fmla="*/ 177 h 218"/>
                <a:gd name="T30" fmla="*/ 324 w 324"/>
                <a:gd name="T31" fmla="*/ 20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4" h="218">
                  <a:moveTo>
                    <a:pt x="0" y="218"/>
                  </a:moveTo>
                  <a:cubicBezTo>
                    <a:pt x="0" y="218"/>
                    <a:pt x="5" y="206"/>
                    <a:pt x="18" y="194"/>
                  </a:cubicBezTo>
                  <a:cubicBezTo>
                    <a:pt x="22" y="178"/>
                    <a:pt x="52" y="141"/>
                    <a:pt x="77" y="121"/>
                  </a:cubicBezTo>
                  <a:cubicBezTo>
                    <a:pt x="87" y="113"/>
                    <a:pt x="93" y="102"/>
                    <a:pt x="95" y="93"/>
                  </a:cubicBezTo>
                  <a:cubicBezTo>
                    <a:pt x="96" y="81"/>
                    <a:pt x="111" y="66"/>
                    <a:pt x="101" y="40"/>
                  </a:cubicBezTo>
                  <a:cubicBezTo>
                    <a:pt x="92" y="18"/>
                    <a:pt x="101" y="21"/>
                    <a:pt x="101" y="21"/>
                  </a:cubicBezTo>
                  <a:cubicBezTo>
                    <a:pt x="101" y="20"/>
                    <a:pt x="95" y="10"/>
                    <a:pt x="98" y="9"/>
                  </a:cubicBezTo>
                  <a:cubicBezTo>
                    <a:pt x="96" y="5"/>
                    <a:pt x="98" y="0"/>
                    <a:pt x="107" y="2"/>
                  </a:cubicBezTo>
                  <a:cubicBezTo>
                    <a:pt x="110" y="3"/>
                    <a:pt x="112" y="3"/>
                    <a:pt x="114" y="5"/>
                  </a:cubicBezTo>
                  <a:cubicBezTo>
                    <a:pt x="121" y="11"/>
                    <a:pt x="136" y="27"/>
                    <a:pt x="152" y="38"/>
                  </a:cubicBezTo>
                  <a:cubicBezTo>
                    <a:pt x="154" y="40"/>
                    <a:pt x="157" y="42"/>
                    <a:pt x="160" y="44"/>
                  </a:cubicBezTo>
                  <a:cubicBezTo>
                    <a:pt x="182" y="62"/>
                    <a:pt x="189" y="65"/>
                    <a:pt x="203" y="80"/>
                  </a:cubicBezTo>
                  <a:cubicBezTo>
                    <a:pt x="204" y="81"/>
                    <a:pt x="205" y="82"/>
                    <a:pt x="206" y="83"/>
                  </a:cubicBezTo>
                  <a:cubicBezTo>
                    <a:pt x="218" y="95"/>
                    <a:pt x="245" y="116"/>
                    <a:pt x="267" y="138"/>
                  </a:cubicBezTo>
                  <a:cubicBezTo>
                    <a:pt x="281" y="152"/>
                    <a:pt x="295" y="167"/>
                    <a:pt x="305" y="177"/>
                  </a:cubicBezTo>
                  <a:cubicBezTo>
                    <a:pt x="319" y="192"/>
                    <a:pt x="323" y="200"/>
                    <a:pt x="324" y="203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0" name="Freeform 44"/>
            <p:cNvSpPr/>
            <p:nvPr/>
          </p:nvSpPr>
          <p:spPr bwMode="auto">
            <a:xfrm>
              <a:off x="2588088" y="3530430"/>
              <a:ext cx="817518" cy="603508"/>
            </a:xfrm>
            <a:custGeom>
              <a:avLst/>
              <a:gdLst>
                <a:gd name="T0" fmla="*/ 0 w 286"/>
                <a:gd name="T1" fmla="*/ 211 h 211"/>
                <a:gd name="T2" fmla="*/ 14 w 286"/>
                <a:gd name="T3" fmla="*/ 188 h 211"/>
                <a:gd name="T4" fmla="*/ 59 w 286"/>
                <a:gd name="T5" fmla="*/ 117 h 211"/>
                <a:gd name="T6" fmla="*/ 73 w 286"/>
                <a:gd name="T7" fmla="*/ 90 h 211"/>
                <a:gd name="T8" fmla="*/ 76 w 286"/>
                <a:gd name="T9" fmla="*/ 40 h 211"/>
                <a:gd name="T10" fmla="*/ 75 w 286"/>
                <a:gd name="T11" fmla="*/ 22 h 211"/>
                <a:gd name="T12" fmla="*/ 71 w 286"/>
                <a:gd name="T13" fmla="*/ 11 h 211"/>
                <a:gd name="T14" fmla="*/ 76 w 286"/>
                <a:gd name="T15" fmla="*/ 1 h 211"/>
                <a:gd name="T16" fmla="*/ 83 w 286"/>
                <a:gd name="T17" fmla="*/ 4 h 211"/>
                <a:gd name="T18" fmla="*/ 120 w 286"/>
                <a:gd name="T19" fmla="*/ 36 h 211"/>
                <a:gd name="T20" fmla="*/ 127 w 286"/>
                <a:gd name="T21" fmla="*/ 42 h 211"/>
                <a:gd name="T22" fmla="*/ 168 w 286"/>
                <a:gd name="T23" fmla="*/ 78 h 211"/>
                <a:gd name="T24" fmla="*/ 171 w 286"/>
                <a:gd name="T25" fmla="*/ 80 h 211"/>
                <a:gd name="T26" fmla="*/ 231 w 286"/>
                <a:gd name="T27" fmla="*/ 134 h 211"/>
                <a:gd name="T28" fmla="*/ 267 w 286"/>
                <a:gd name="T29" fmla="*/ 172 h 211"/>
                <a:gd name="T30" fmla="*/ 286 w 286"/>
                <a:gd name="T31" fmla="*/ 19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6" h="211">
                  <a:moveTo>
                    <a:pt x="0" y="211"/>
                  </a:moveTo>
                  <a:cubicBezTo>
                    <a:pt x="0" y="211"/>
                    <a:pt x="4" y="200"/>
                    <a:pt x="14" y="188"/>
                  </a:cubicBezTo>
                  <a:cubicBezTo>
                    <a:pt x="15" y="171"/>
                    <a:pt x="39" y="135"/>
                    <a:pt x="59" y="117"/>
                  </a:cubicBezTo>
                  <a:cubicBezTo>
                    <a:pt x="68" y="109"/>
                    <a:pt x="73" y="99"/>
                    <a:pt x="73" y="90"/>
                  </a:cubicBezTo>
                  <a:cubicBezTo>
                    <a:pt x="73" y="79"/>
                    <a:pt x="85" y="64"/>
                    <a:pt x="76" y="40"/>
                  </a:cubicBezTo>
                  <a:cubicBezTo>
                    <a:pt x="68" y="21"/>
                    <a:pt x="75" y="23"/>
                    <a:pt x="75" y="22"/>
                  </a:cubicBezTo>
                  <a:cubicBezTo>
                    <a:pt x="75" y="22"/>
                    <a:pt x="69" y="13"/>
                    <a:pt x="71" y="11"/>
                  </a:cubicBezTo>
                  <a:cubicBezTo>
                    <a:pt x="67" y="6"/>
                    <a:pt x="68" y="0"/>
                    <a:pt x="76" y="1"/>
                  </a:cubicBezTo>
                  <a:cubicBezTo>
                    <a:pt x="78" y="2"/>
                    <a:pt x="81" y="2"/>
                    <a:pt x="83" y="4"/>
                  </a:cubicBezTo>
                  <a:cubicBezTo>
                    <a:pt x="90" y="10"/>
                    <a:pt x="104" y="24"/>
                    <a:pt x="120" y="36"/>
                  </a:cubicBezTo>
                  <a:cubicBezTo>
                    <a:pt x="122" y="38"/>
                    <a:pt x="124" y="40"/>
                    <a:pt x="127" y="42"/>
                  </a:cubicBezTo>
                  <a:cubicBezTo>
                    <a:pt x="150" y="61"/>
                    <a:pt x="155" y="62"/>
                    <a:pt x="168" y="78"/>
                  </a:cubicBezTo>
                  <a:cubicBezTo>
                    <a:pt x="169" y="79"/>
                    <a:pt x="170" y="80"/>
                    <a:pt x="171" y="80"/>
                  </a:cubicBezTo>
                  <a:cubicBezTo>
                    <a:pt x="183" y="94"/>
                    <a:pt x="210" y="113"/>
                    <a:pt x="231" y="134"/>
                  </a:cubicBezTo>
                  <a:cubicBezTo>
                    <a:pt x="244" y="148"/>
                    <a:pt x="258" y="162"/>
                    <a:pt x="267" y="172"/>
                  </a:cubicBezTo>
                  <a:cubicBezTo>
                    <a:pt x="280" y="186"/>
                    <a:pt x="285" y="194"/>
                    <a:pt x="286" y="198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1" name="Freeform 45"/>
            <p:cNvSpPr/>
            <p:nvPr/>
          </p:nvSpPr>
          <p:spPr bwMode="auto">
            <a:xfrm>
              <a:off x="2679398" y="3550404"/>
              <a:ext cx="706233" cy="580680"/>
            </a:xfrm>
            <a:custGeom>
              <a:avLst/>
              <a:gdLst>
                <a:gd name="T0" fmla="*/ 0 w 247"/>
                <a:gd name="T1" fmla="*/ 203 h 203"/>
                <a:gd name="T2" fmla="*/ 11 w 247"/>
                <a:gd name="T3" fmla="*/ 180 h 203"/>
                <a:gd name="T4" fmla="*/ 42 w 247"/>
                <a:gd name="T5" fmla="*/ 112 h 203"/>
                <a:gd name="T6" fmla="*/ 51 w 247"/>
                <a:gd name="T7" fmla="*/ 86 h 203"/>
                <a:gd name="T8" fmla="*/ 51 w 247"/>
                <a:gd name="T9" fmla="*/ 40 h 203"/>
                <a:gd name="T10" fmla="*/ 48 w 247"/>
                <a:gd name="T11" fmla="*/ 23 h 203"/>
                <a:gd name="T12" fmla="*/ 43 w 247"/>
                <a:gd name="T13" fmla="*/ 12 h 203"/>
                <a:gd name="T14" fmla="*/ 45 w 247"/>
                <a:gd name="T15" fmla="*/ 0 h 203"/>
                <a:gd name="T16" fmla="*/ 52 w 247"/>
                <a:gd name="T17" fmla="*/ 2 h 203"/>
                <a:gd name="T18" fmla="*/ 87 w 247"/>
                <a:gd name="T19" fmla="*/ 34 h 203"/>
                <a:gd name="T20" fmla="*/ 94 w 247"/>
                <a:gd name="T21" fmla="*/ 39 h 203"/>
                <a:gd name="T22" fmla="*/ 134 w 247"/>
                <a:gd name="T23" fmla="*/ 74 h 203"/>
                <a:gd name="T24" fmla="*/ 137 w 247"/>
                <a:gd name="T25" fmla="*/ 77 h 203"/>
                <a:gd name="T26" fmla="*/ 195 w 247"/>
                <a:gd name="T27" fmla="*/ 130 h 203"/>
                <a:gd name="T28" fmla="*/ 229 w 247"/>
                <a:gd name="T29" fmla="*/ 167 h 203"/>
                <a:gd name="T30" fmla="*/ 247 w 247"/>
                <a:gd name="T31" fmla="*/ 19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03">
                  <a:moveTo>
                    <a:pt x="0" y="203"/>
                  </a:moveTo>
                  <a:cubicBezTo>
                    <a:pt x="0" y="203"/>
                    <a:pt x="3" y="192"/>
                    <a:pt x="11" y="180"/>
                  </a:cubicBezTo>
                  <a:cubicBezTo>
                    <a:pt x="9" y="163"/>
                    <a:pt x="27" y="129"/>
                    <a:pt x="42" y="112"/>
                  </a:cubicBezTo>
                  <a:cubicBezTo>
                    <a:pt x="49" y="105"/>
                    <a:pt x="52" y="95"/>
                    <a:pt x="51" y="86"/>
                  </a:cubicBezTo>
                  <a:cubicBezTo>
                    <a:pt x="50" y="75"/>
                    <a:pt x="60" y="61"/>
                    <a:pt x="51" y="40"/>
                  </a:cubicBezTo>
                  <a:cubicBezTo>
                    <a:pt x="43" y="22"/>
                    <a:pt x="49" y="23"/>
                    <a:pt x="48" y="23"/>
                  </a:cubicBezTo>
                  <a:cubicBezTo>
                    <a:pt x="48" y="22"/>
                    <a:pt x="43" y="14"/>
                    <a:pt x="43" y="12"/>
                  </a:cubicBezTo>
                  <a:cubicBezTo>
                    <a:pt x="39" y="6"/>
                    <a:pt x="37" y="0"/>
                    <a:pt x="45" y="0"/>
                  </a:cubicBezTo>
                  <a:cubicBezTo>
                    <a:pt x="47" y="0"/>
                    <a:pt x="50" y="0"/>
                    <a:pt x="52" y="2"/>
                  </a:cubicBezTo>
                  <a:cubicBezTo>
                    <a:pt x="59" y="7"/>
                    <a:pt x="72" y="21"/>
                    <a:pt x="87" y="34"/>
                  </a:cubicBezTo>
                  <a:cubicBezTo>
                    <a:pt x="89" y="35"/>
                    <a:pt x="92" y="37"/>
                    <a:pt x="94" y="39"/>
                  </a:cubicBezTo>
                  <a:cubicBezTo>
                    <a:pt x="117" y="59"/>
                    <a:pt x="120" y="59"/>
                    <a:pt x="134" y="74"/>
                  </a:cubicBezTo>
                  <a:cubicBezTo>
                    <a:pt x="135" y="75"/>
                    <a:pt x="136" y="76"/>
                    <a:pt x="137" y="77"/>
                  </a:cubicBezTo>
                  <a:cubicBezTo>
                    <a:pt x="149" y="91"/>
                    <a:pt x="174" y="109"/>
                    <a:pt x="195" y="130"/>
                  </a:cubicBezTo>
                  <a:cubicBezTo>
                    <a:pt x="207" y="142"/>
                    <a:pt x="220" y="157"/>
                    <a:pt x="229" y="167"/>
                  </a:cubicBezTo>
                  <a:cubicBezTo>
                    <a:pt x="242" y="180"/>
                    <a:pt x="246" y="188"/>
                    <a:pt x="247" y="192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2" name="Freeform 46"/>
            <p:cNvSpPr/>
            <p:nvPr/>
          </p:nvSpPr>
          <p:spPr bwMode="auto">
            <a:xfrm>
              <a:off x="2773563" y="3564671"/>
              <a:ext cx="594948" cy="563560"/>
            </a:xfrm>
            <a:custGeom>
              <a:avLst/>
              <a:gdLst>
                <a:gd name="T0" fmla="*/ 0 w 208"/>
                <a:gd name="T1" fmla="*/ 197 h 197"/>
                <a:gd name="T2" fmla="*/ 6 w 208"/>
                <a:gd name="T3" fmla="*/ 175 h 197"/>
                <a:gd name="T4" fmla="*/ 24 w 208"/>
                <a:gd name="T5" fmla="*/ 109 h 197"/>
                <a:gd name="T6" fmla="*/ 28 w 208"/>
                <a:gd name="T7" fmla="*/ 84 h 197"/>
                <a:gd name="T8" fmla="*/ 25 w 208"/>
                <a:gd name="T9" fmla="*/ 41 h 197"/>
                <a:gd name="T10" fmla="*/ 21 w 208"/>
                <a:gd name="T11" fmla="*/ 25 h 197"/>
                <a:gd name="T12" fmla="*/ 15 w 208"/>
                <a:gd name="T13" fmla="*/ 15 h 197"/>
                <a:gd name="T14" fmla="*/ 13 w 208"/>
                <a:gd name="T15" fmla="*/ 0 h 197"/>
                <a:gd name="T16" fmla="*/ 20 w 208"/>
                <a:gd name="T17" fmla="*/ 2 h 197"/>
                <a:gd name="T18" fmla="*/ 54 w 208"/>
                <a:gd name="T19" fmla="*/ 33 h 197"/>
                <a:gd name="T20" fmla="*/ 61 w 208"/>
                <a:gd name="T21" fmla="*/ 38 h 197"/>
                <a:gd name="T22" fmla="*/ 99 w 208"/>
                <a:gd name="T23" fmla="*/ 73 h 197"/>
                <a:gd name="T24" fmla="*/ 101 w 208"/>
                <a:gd name="T25" fmla="*/ 76 h 197"/>
                <a:gd name="T26" fmla="*/ 157 w 208"/>
                <a:gd name="T27" fmla="*/ 127 h 197"/>
                <a:gd name="T28" fmla="*/ 191 w 208"/>
                <a:gd name="T29" fmla="*/ 163 h 197"/>
                <a:gd name="T30" fmla="*/ 208 w 208"/>
                <a:gd name="T31" fmla="*/ 18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8" h="197">
                  <a:moveTo>
                    <a:pt x="0" y="197"/>
                  </a:moveTo>
                  <a:cubicBezTo>
                    <a:pt x="0" y="197"/>
                    <a:pt x="1" y="187"/>
                    <a:pt x="6" y="175"/>
                  </a:cubicBezTo>
                  <a:cubicBezTo>
                    <a:pt x="2" y="158"/>
                    <a:pt x="13" y="124"/>
                    <a:pt x="24" y="109"/>
                  </a:cubicBezTo>
                  <a:cubicBezTo>
                    <a:pt x="28" y="103"/>
                    <a:pt x="30" y="93"/>
                    <a:pt x="28" y="84"/>
                  </a:cubicBezTo>
                  <a:cubicBezTo>
                    <a:pt x="26" y="74"/>
                    <a:pt x="33" y="60"/>
                    <a:pt x="25" y="41"/>
                  </a:cubicBezTo>
                  <a:cubicBezTo>
                    <a:pt x="18" y="25"/>
                    <a:pt x="22" y="26"/>
                    <a:pt x="21" y="25"/>
                  </a:cubicBezTo>
                  <a:cubicBezTo>
                    <a:pt x="21" y="24"/>
                    <a:pt x="15" y="17"/>
                    <a:pt x="15" y="15"/>
                  </a:cubicBezTo>
                  <a:cubicBezTo>
                    <a:pt x="9" y="8"/>
                    <a:pt x="6" y="1"/>
                    <a:pt x="13" y="0"/>
                  </a:cubicBezTo>
                  <a:cubicBezTo>
                    <a:pt x="15" y="0"/>
                    <a:pt x="17" y="1"/>
                    <a:pt x="20" y="2"/>
                  </a:cubicBezTo>
                  <a:cubicBezTo>
                    <a:pt x="26" y="7"/>
                    <a:pt x="39" y="20"/>
                    <a:pt x="54" y="33"/>
                  </a:cubicBezTo>
                  <a:cubicBezTo>
                    <a:pt x="56" y="34"/>
                    <a:pt x="58" y="36"/>
                    <a:pt x="61" y="38"/>
                  </a:cubicBezTo>
                  <a:cubicBezTo>
                    <a:pt x="84" y="58"/>
                    <a:pt x="85" y="57"/>
                    <a:pt x="99" y="73"/>
                  </a:cubicBezTo>
                  <a:cubicBezTo>
                    <a:pt x="99" y="74"/>
                    <a:pt x="100" y="75"/>
                    <a:pt x="101" y="76"/>
                  </a:cubicBezTo>
                  <a:cubicBezTo>
                    <a:pt x="113" y="90"/>
                    <a:pt x="138" y="107"/>
                    <a:pt x="157" y="127"/>
                  </a:cubicBezTo>
                  <a:cubicBezTo>
                    <a:pt x="169" y="139"/>
                    <a:pt x="181" y="153"/>
                    <a:pt x="191" y="163"/>
                  </a:cubicBezTo>
                  <a:cubicBezTo>
                    <a:pt x="202" y="176"/>
                    <a:pt x="207" y="184"/>
                    <a:pt x="208" y="188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3" name="Freeform 47"/>
            <p:cNvSpPr/>
            <p:nvPr/>
          </p:nvSpPr>
          <p:spPr bwMode="auto">
            <a:xfrm>
              <a:off x="2793537" y="3578939"/>
              <a:ext cx="554999" cy="546439"/>
            </a:xfrm>
            <a:custGeom>
              <a:avLst/>
              <a:gdLst>
                <a:gd name="T0" fmla="*/ 25 w 194"/>
                <a:gd name="T1" fmla="*/ 191 h 191"/>
                <a:gd name="T2" fmla="*/ 27 w 194"/>
                <a:gd name="T3" fmla="*/ 170 h 191"/>
                <a:gd name="T4" fmla="*/ 31 w 194"/>
                <a:gd name="T5" fmla="*/ 106 h 191"/>
                <a:gd name="T6" fmla="*/ 31 w 194"/>
                <a:gd name="T7" fmla="*/ 83 h 191"/>
                <a:gd name="T8" fmla="*/ 25 w 194"/>
                <a:gd name="T9" fmla="*/ 42 h 191"/>
                <a:gd name="T10" fmla="*/ 20 w 194"/>
                <a:gd name="T11" fmla="*/ 27 h 191"/>
                <a:gd name="T12" fmla="*/ 13 w 194"/>
                <a:gd name="T13" fmla="*/ 17 h 191"/>
                <a:gd name="T14" fmla="*/ 7 w 194"/>
                <a:gd name="T15" fmla="*/ 1 h 191"/>
                <a:gd name="T16" fmla="*/ 13 w 194"/>
                <a:gd name="T17" fmla="*/ 2 h 191"/>
                <a:gd name="T18" fmla="*/ 47 w 194"/>
                <a:gd name="T19" fmla="*/ 32 h 191"/>
                <a:gd name="T20" fmla="*/ 53 w 194"/>
                <a:gd name="T21" fmla="*/ 37 h 191"/>
                <a:gd name="T22" fmla="*/ 89 w 194"/>
                <a:gd name="T23" fmla="*/ 72 h 191"/>
                <a:gd name="T24" fmla="*/ 92 w 194"/>
                <a:gd name="T25" fmla="*/ 74 h 191"/>
                <a:gd name="T26" fmla="*/ 146 w 194"/>
                <a:gd name="T27" fmla="*/ 124 h 191"/>
                <a:gd name="T28" fmla="*/ 178 w 194"/>
                <a:gd name="T29" fmla="*/ 160 h 191"/>
                <a:gd name="T30" fmla="*/ 194 w 194"/>
                <a:gd name="T31" fmla="*/ 18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191">
                  <a:moveTo>
                    <a:pt x="25" y="191"/>
                  </a:moveTo>
                  <a:cubicBezTo>
                    <a:pt x="25" y="191"/>
                    <a:pt x="25" y="181"/>
                    <a:pt x="27" y="170"/>
                  </a:cubicBezTo>
                  <a:cubicBezTo>
                    <a:pt x="21" y="152"/>
                    <a:pt x="25" y="119"/>
                    <a:pt x="31" y="106"/>
                  </a:cubicBezTo>
                  <a:cubicBezTo>
                    <a:pt x="34" y="100"/>
                    <a:pt x="34" y="91"/>
                    <a:pt x="31" y="83"/>
                  </a:cubicBezTo>
                  <a:cubicBezTo>
                    <a:pt x="29" y="72"/>
                    <a:pt x="33" y="59"/>
                    <a:pt x="25" y="42"/>
                  </a:cubicBezTo>
                  <a:cubicBezTo>
                    <a:pt x="18" y="29"/>
                    <a:pt x="21" y="28"/>
                    <a:pt x="20" y="27"/>
                  </a:cubicBezTo>
                  <a:cubicBezTo>
                    <a:pt x="19" y="27"/>
                    <a:pt x="14" y="20"/>
                    <a:pt x="13" y="17"/>
                  </a:cubicBezTo>
                  <a:cubicBezTo>
                    <a:pt x="6" y="10"/>
                    <a:pt x="0" y="1"/>
                    <a:pt x="7" y="1"/>
                  </a:cubicBezTo>
                  <a:cubicBezTo>
                    <a:pt x="9" y="0"/>
                    <a:pt x="11" y="1"/>
                    <a:pt x="13" y="2"/>
                  </a:cubicBezTo>
                  <a:cubicBezTo>
                    <a:pt x="20" y="6"/>
                    <a:pt x="32" y="19"/>
                    <a:pt x="47" y="32"/>
                  </a:cubicBezTo>
                  <a:cubicBezTo>
                    <a:pt x="49" y="34"/>
                    <a:pt x="51" y="35"/>
                    <a:pt x="53" y="37"/>
                  </a:cubicBezTo>
                  <a:cubicBezTo>
                    <a:pt x="77" y="58"/>
                    <a:pt x="76" y="55"/>
                    <a:pt x="89" y="72"/>
                  </a:cubicBezTo>
                  <a:cubicBezTo>
                    <a:pt x="90" y="73"/>
                    <a:pt x="91" y="74"/>
                    <a:pt x="92" y="74"/>
                  </a:cubicBezTo>
                  <a:cubicBezTo>
                    <a:pt x="104" y="89"/>
                    <a:pt x="128" y="105"/>
                    <a:pt x="146" y="124"/>
                  </a:cubicBezTo>
                  <a:cubicBezTo>
                    <a:pt x="157" y="136"/>
                    <a:pt x="169" y="149"/>
                    <a:pt x="178" y="160"/>
                  </a:cubicBezTo>
                  <a:cubicBezTo>
                    <a:pt x="188" y="172"/>
                    <a:pt x="193" y="179"/>
                    <a:pt x="194" y="184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4" name="Freeform 48"/>
            <p:cNvSpPr/>
            <p:nvPr/>
          </p:nvSpPr>
          <p:spPr bwMode="auto">
            <a:xfrm>
              <a:off x="2799244" y="3593206"/>
              <a:ext cx="532171" cy="529318"/>
            </a:xfrm>
            <a:custGeom>
              <a:avLst/>
              <a:gdLst>
                <a:gd name="T0" fmla="*/ 55 w 186"/>
                <a:gd name="T1" fmla="*/ 185 h 185"/>
                <a:gd name="T2" fmla="*/ 53 w 186"/>
                <a:gd name="T3" fmla="*/ 165 h 185"/>
                <a:gd name="T4" fmla="*/ 44 w 186"/>
                <a:gd name="T5" fmla="*/ 103 h 185"/>
                <a:gd name="T6" fmla="*/ 40 w 186"/>
                <a:gd name="T7" fmla="*/ 81 h 185"/>
                <a:gd name="T8" fmla="*/ 30 w 186"/>
                <a:gd name="T9" fmla="*/ 44 h 185"/>
                <a:gd name="T10" fmla="*/ 24 w 186"/>
                <a:gd name="T11" fmla="*/ 30 h 185"/>
                <a:gd name="T12" fmla="*/ 15 w 186"/>
                <a:gd name="T13" fmla="*/ 20 h 185"/>
                <a:gd name="T14" fmla="*/ 6 w 186"/>
                <a:gd name="T15" fmla="*/ 1 h 185"/>
                <a:gd name="T16" fmla="*/ 12 w 186"/>
                <a:gd name="T17" fmla="*/ 2 h 185"/>
                <a:gd name="T18" fmla="*/ 44 w 186"/>
                <a:gd name="T19" fmla="*/ 31 h 185"/>
                <a:gd name="T20" fmla="*/ 50 w 186"/>
                <a:gd name="T21" fmla="*/ 37 h 185"/>
                <a:gd name="T22" fmla="*/ 85 w 186"/>
                <a:gd name="T23" fmla="*/ 71 h 185"/>
                <a:gd name="T24" fmla="*/ 87 w 186"/>
                <a:gd name="T25" fmla="*/ 73 h 185"/>
                <a:gd name="T26" fmla="*/ 139 w 186"/>
                <a:gd name="T27" fmla="*/ 122 h 185"/>
                <a:gd name="T28" fmla="*/ 170 w 186"/>
                <a:gd name="T29" fmla="*/ 156 h 185"/>
                <a:gd name="T30" fmla="*/ 186 w 186"/>
                <a:gd name="T31" fmla="*/ 17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185">
                  <a:moveTo>
                    <a:pt x="55" y="185"/>
                  </a:moveTo>
                  <a:cubicBezTo>
                    <a:pt x="55" y="185"/>
                    <a:pt x="54" y="176"/>
                    <a:pt x="53" y="165"/>
                  </a:cubicBezTo>
                  <a:cubicBezTo>
                    <a:pt x="45" y="146"/>
                    <a:pt x="42" y="114"/>
                    <a:pt x="44" y="103"/>
                  </a:cubicBezTo>
                  <a:cubicBezTo>
                    <a:pt x="45" y="98"/>
                    <a:pt x="43" y="89"/>
                    <a:pt x="40" y="81"/>
                  </a:cubicBezTo>
                  <a:cubicBezTo>
                    <a:pt x="36" y="71"/>
                    <a:pt x="37" y="58"/>
                    <a:pt x="30" y="44"/>
                  </a:cubicBezTo>
                  <a:cubicBezTo>
                    <a:pt x="24" y="32"/>
                    <a:pt x="25" y="30"/>
                    <a:pt x="24" y="30"/>
                  </a:cubicBezTo>
                  <a:cubicBezTo>
                    <a:pt x="23" y="29"/>
                    <a:pt x="18" y="23"/>
                    <a:pt x="15" y="20"/>
                  </a:cubicBezTo>
                  <a:cubicBezTo>
                    <a:pt x="8" y="12"/>
                    <a:pt x="0" y="2"/>
                    <a:pt x="6" y="1"/>
                  </a:cubicBezTo>
                  <a:cubicBezTo>
                    <a:pt x="8" y="0"/>
                    <a:pt x="10" y="1"/>
                    <a:pt x="12" y="2"/>
                  </a:cubicBezTo>
                  <a:cubicBezTo>
                    <a:pt x="19" y="6"/>
                    <a:pt x="29" y="18"/>
                    <a:pt x="44" y="31"/>
                  </a:cubicBezTo>
                  <a:cubicBezTo>
                    <a:pt x="46" y="33"/>
                    <a:pt x="48" y="35"/>
                    <a:pt x="50" y="37"/>
                  </a:cubicBezTo>
                  <a:cubicBezTo>
                    <a:pt x="74" y="58"/>
                    <a:pt x="72" y="53"/>
                    <a:pt x="85" y="71"/>
                  </a:cubicBezTo>
                  <a:cubicBezTo>
                    <a:pt x="86" y="71"/>
                    <a:pt x="86" y="72"/>
                    <a:pt x="87" y="73"/>
                  </a:cubicBezTo>
                  <a:cubicBezTo>
                    <a:pt x="99" y="89"/>
                    <a:pt x="122" y="103"/>
                    <a:pt x="139" y="122"/>
                  </a:cubicBezTo>
                  <a:cubicBezTo>
                    <a:pt x="149" y="133"/>
                    <a:pt x="161" y="146"/>
                    <a:pt x="170" y="156"/>
                  </a:cubicBezTo>
                  <a:cubicBezTo>
                    <a:pt x="179" y="167"/>
                    <a:pt x="184" y="175"/>
                    <a:pt x="186" y="179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5" name="Freeform 49"/>
            <p:cNvSpPr/>
            <p:nvPr/>
          </p:nvSpPr>
          <p:spPr bwMode="auto">
            <a:xfrm>
              <a:off x="2802097" y="3610327"/>
              <a:ext cx="509344" cy="509344"/>
            </a:xfrm>
            <a:custGeom>
              <a:avLst/>
              <a:gdLst>
                <a:gd name="T0" fmla="*/ 87 w 178"/>
                <a:gd name="T1" fmla="*/ 178 h 178"/>
                <a:gd name="T2" fmla="*/ 81 w 178"/>
                <a:gd name="T3" fmla="*/ 158 h 178"/>
                <a:gd name="T4" fmla="*/ 58 w 178"/>
                <a:gd name="T5" fmla="*/ 99 h 178"/>
                <a:gd name="T6" fmla="*/ 49 w 178"/>
                <a:gd name="T7" fmla="*/ 78 h 178"/>
                <a:gd name="T8" fmla="*/ 36 w 178"/>
                <a:gd name="T9" fmla="*/ 44 h 178"/>
                <a:gd name="T10" fmla="*/ 29 w 178"/>
                <a:gd name="T11" fmla="*/ 31 h 178"/>
                <a:gd name="T12" fmla="*/ 19 w 178"/>
                <a:gd name="T13" fmla="*/ 22 h 178"/>
                <a:gd name="T14" fmla="*/ 6 w 178"/>
                <a:gd name="T15" fmla="*/ 0 h 178"/>
                <a:gd name="T16" fmla="*/ 12 w 178"/>
                <a:gd name="T17" fmla="*/ 1 h 178"/>
                <a:gd name="T18" fmla="*/ 43 w 178"/>
                <a:gd name="T19" fmla="*/ 29 h 178"/>
                <a:gd name="T20" fmla="*/ 49 w 178"/>
                <a:gd name="T21" fmla="*/ 35 h 178"/>
                <a:gd name="T22" fmla="*/ 82 w 178"/>
                <a:gd name="T23" fmla="*/ 68 h 178"/>
                <a:gd name="T24" fmla="*/ 83 w 178"/>
                <a:gd name="T25" fmla="*/ 71 h 178"/>
                <a:gd name="T26" fmla="*/ 134 w 178"/>
                <a:gd name="T27" fmla="*/ 118 h 178"/>
                <a:gd name="T28" fmla="*/ 163 w 178"/>
                <a:gd name="T29" fmla="*/ 152 h 178"/>
                <a:gd name="T30" fmla="*/ 178 w 178"/>
                <a:gd name="T31" fmla="*/ 17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178">
                  <a:moveTo>
                    <a:pt x="87" y="178"/>
                  </a:moveTo>
                  <a:cubicBezTo>
                    <a:pt x="87" y="178"/>
                    <a:pt x="85" y="169"/>
                    <a:pt x="81" y="158"/>
                  </a:cubicBezTo>
                  <a:cubicBezTo>
                    <a:pt x="73" y="138"/>
                    <a:pt x="60" y="108"/>
                    <a:pt x="58" y="99"/>
                  </a:cubicBezTo>
                  <a:cubicBezTo>
                    <a:pt x="57" y="94"/>
                    <a:pt x="53" y="86"/>
                    <a:pt x="49" y="78"/>
                  </a:cubicBezTo>
                  <a:cubicBezTo>
                    <a:pt x="44" y="68"/>
                    <a:pt x="42" y="57"/>
                    <a:pt x="36" y="44"/>
                  </a:cubicBezTo>
                  <a:cubicBezTo>
                    <a:pt x="30" y="34"/>
                    <a:pt x="30" y="32"/>
                    <a:pt x="29" y="31"/>
                  </a:cubicBezTo>
                  <a:cubicBezTo>
                    <a:pt x="27" y="30"/>
                    <a:pt x="22" y="25"/>
                    <a:pt x="19" y="22"/>
                  </a:cubicBezTo>
                  <a:cubicBezTo>
                    <a:pt x="10" y="13"/>
                    <a:pt x="0" y="2"/>
                    <a:pt x="6" y="0"/>
                  </a:cubicBezTo>
                  <a:cubicBezTo>
                    <a:pt x="8" y="0"/>
                    <a:pt x="10" y="0"/>
                    <a:pt x="12" y="1"/>
                  </a:cubicBezTo>
                  <a:cubicBezTo>
                    <a:pt x="18" y="5"/>
                    <a:pt x="28" y="16"/>
                    <a:pt x="43" y="29"/>
                  </a:cubicBezTo>
                  <a:cubicBezTo>
                    <a:pt x="45" y="31"/>
                    <a:pt x="47" y="33"/>
                    <a:pt x="49" y="35"/>
                  </a:cubicBezTo>
                  <a:cubicBezTo>
                    <a:pt x="73" y="57"/>
                    <a:pt x="69" y="50"/>
                    <a:pt x="82" y="68"/>
                  </a:cubicBezTo>
                  <a:cubicBezTo>
                    <a:pt x="82" y="69"/>
                    <a:pt x="83" y="70"/>
                    <a:pt x="83" y="71"/>
                  </a:cubicBezTo>
                  <a:cubicBezTo>
                    <a:pt x="95" y="87"/>
                    <a:pt x="118" y="100"/>
                    <a:pt x="134" y="118"/>
                  </a:cubicBezTo>
                  <a:cubicBezTo>
                    <a:pt x="143" y="129"/>
                    <a:pt x="155" y="141"/>
                    <a:pt x="163" y="152"/>
                  </a:cubicBezTo>
                  <a:cubicBezTo>
                    <a:pt x="172" y="162"/>
                    <a:pt x="177" y="170"/>
                    <a:pt x="178" y="174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6" name="Freeform 50"/>
            <p:cNvSpPr/>
            <p:nvPr/>
          </p:nvSpPr>
          <p:spPr bwMode="auto">
            <a:xfrm>
              <a:off x="2804951" y="3624594"/>
              <a:ext cx="489369" cy="492223"/>
            </a:xfrm>
            <a:custGeom>
              <a:avLst/>
              <a:gdLst>
                <a:gd name="T0" fmla="*/ 118 w 171"/>
                <a:gd name="T1" fmla="*/ 172 h 172"/>
                <a:gd name="T2" fmla="*/ 108 w 171"/>
                <a:gd name="T3" fmla="*/ 153 h 172"/>
                <a:gd name="T4" fmla="*/ 72 w 171"/>
                <a:gd name="T5" fmla="*/ 96 h 172"/>
                <a:gd name="T6" fmla="*/ 58 w 171"/>
                <a:gd name="T7" fmla="*/ 76 h 172"/>
                <a:gd name="T8" fmla="*/ 42 w 171"/>
                <a:gd name="T9" fmla="*/ 46 h 172"/>
                <a:gd name="T10" fmla="*/ 33 w 171"/>
                <a:gd name="T11" fmla="*/ 34 h 172"/>
                <a:gd name="T12" fmla="*/ 23 w 171"/>
                <a:gd name="T13" fmla="*/ 25 h 172"/>
                <a:gd name="T14" fmla="*/ 6 w 171"/>
                <a:gd name="T15" fmla="*/ 1 h 172"/>
                <a:gd name="T16" fmla="*/ 12 w 171"/>
                <a:gd name="T17" fmla="*/ 1 h 172"/>
                <a:gd name="T18" fmla="*/ 42 w 171"/>
                <a:gd name="T19" fmla="*/ 29 h 172"/>
                <a:gd name="T20" fmla="*/ 47 w 171"/>
                <a:gd name="T21" fmla="*/ 34 h 172"/>
                <a:gd name="T22" fmla="*/ 78 w 171"/>
                <a:gd name="T23" fmla="*/ 67 h 172"/>
                <a:gd name="T24" fmla="*/ 80 w 171"/>
                <a:gd name="T25" fmla="*/ 70 h 172"/>
                <a:gd name="T26" fmla="*/ 128 w 171"/>
                <a:gd name="T27" fmla="*/ 116 h 172"/>
                <a:gd name="T28" fmla="*/ 156 w 171"/>
                <a:gd name="T29" fmla="*/ 148 h 172"/>
                <a:gd name="T30" fmla="*/ 171 w 171"/>
                <a:gd name="T31" fmla="*/ 17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2">
                  <a:moveTo>
                    <a:pt x="118" y="172"/>
                  </a:moveTo>
                  <a:cubicBezTo>
                    <a:pt x="118" y="172"/>
                    <a:pt x="114" y="163"/>
                    <a:pt x="108" y="153"/>
                  </a:cubicBezTo>
                  <a:cubicBezTo>
                    <a:pt x="96" y="133"/>
                    <a:pt x="78" y="103"/>
                    <a:pt x="72" y="96"/>
                  </a:cubicBezTo>
                  <a:cubicBezTo>
                    <a:pt x="68" y="92"/>
                    <a:pt x="64" y="85"/>
                    <a:pt x="58" y="76"/>
                  </a:cubicBezTo>
                  <a:cubicBezTo>
                    <a:pt x="52" y="67"/>
                    <a:pt x="48" y="56"/>
                    <a:pt x="42" y="46"/>
                  </a:cubicBezTo>
                  <a:cubicBezTo>
                    <a:pt x="37" y="38"/>
                    <a:pt x="35" y="34"/>
                    <a:pt x="33" y="34"/>
                  </a:cubicBezTo>
                  <a:cubicBezTo>
                    <a:pt x="32" y="33"/>
                    <a:pt x="27" y="29"/>
                    <a:pt x="23" y="25"/>
                  </a:cubicBezTo>
                  <a:cubicBezTo>
                    <a:pt x="13" y="16"/>
                    <a:pt x="0" y="3"/>
                    <a:pt x="6" y="1"/>
                  </a:cubicBezTo>
                  <a:cubicBezTo>
                    <a:pt x="7" y="0"/>
                    <a:pt x="9" y="0"/>
                    <a:pt x="12" y="1"/>
                  </a:cubicBezTo>
                  <a:cubicBezTo>
                    <a:pt x="18" y="4"/>
                    <a:pt x="27" y="14"/>
                    <a:pt x="42" y="29"/>
                  </a:cubicBezTo>
                  <a:cubicBezTo>
                    <a:pt x="43" y="30"/>
                    <a:pt x="45" y="32"/>
                    <a:pt x="47" y="34"/>
                  </a:cubicBezTo>
                  <a:cubicBezTo>
                    <a:pt x="71" y="57"/>
                    <a:pt x="67" y="49"/>
                    <a:pt x="78" y="67"/>
                  </a:cubicBezTo>
                  <a:cubicBezTo>
                    <a:pt x="79" y="68"/>
                    <a:pt x="79" y="69"/>
                    <a:pt x="80" y="70"/>
                  </a:cubicBezTo>
                  <a:cubicBezTo>
                    <a:pt x="92" y="86"/>
                    <a:pt x="113" y="98"/>
                    <a:pt x="128" y="116"/>
                  </a:cubicBezTo>
                  <a:cubicBezTo>
                    <a:pt x="137" y="126"/>
                    <a:pt x="148" y="138"/>
                    <a:pt x="156" y="148"/>
                  </a:cubicBezTo>
                  <a:cubicBezTo>
                    <a:pt x="164" y="158"/>
                    <a:pt x="169" y="165"/>
                    <a:pt x="171" y="170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7" name="Freeform 51"/>
            <p:cNvSpPr/>
            <p:nvPr/>
          </p:nvSpPr>
          <p:spPr bwMode="auto">
            <a:xfrm>
              <a:off x="2804951" y="3630301"/>
              <a:ext cx="469395" cy="483663"/>
            </a:xfrm>
            <a:custGeom>
              <a:avLst/>
              <a:gdLst>
                <a:gd name="T0" fmla="*/ 150 w 164"/>
                <a:gd name="T1" fmla="*/ 169 h 169"/>
                <a:gd name="T2" fmla="*/ 86 w 164"/>
                <a:gd name="T3" fmla="*/ 96 h 169"/>
                <a:gd name="T4" fmla="*/ 39 w 164"/>
                <a:gd name="T5" fmla="*/ 39 h 169"/>
                <a:gd name="T6" fmla="*/ 6 w 164"/>
                <a:gd name="T7" fmla="*/ 4 h 169"/>
                <a:gd name="T8" fmla="*/ 46 w 164"/>
                <a:gd name="T9" fmla="*/ 36 h 169"/>
                <a:gd name="T10" fmla="*/ 76 w 164"/>
                <a:gd name="T11" fmla="*/ 69 h 169"/>
                <a:gd name="T12" fmla="*/ 124 w 164"/>
                <a:gd name="T13" fmla="*/ 116 h 169"/>
                <a:gd name="T14" fmla="*/ 164 w 164"/>
                <a:gd name="T15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69">
                  <a:moveTo>
                    <a:pt x="150" y="169"/>
                  </a:moveTo>
                  <a:cubicBezTo>
                    <a:pt x="150" y="169"/>
                    <a:pt x="102" y="105"/>
                    <a:pt x="86" y="96"/>
                  </a:cubicBezTo>
                  <a:cubicBezTo>
                    <a:pt x="70" y="87"/>
                    <a:pt x="46" y="42"/>
                    <a:pt x="39" y="39"/>
                  </a:cubicBezTo>
                  <a:cubicBezTo>
                    <a:pt x="32" y="36"/>
                    <a:pt x="0" y="8"/>
                    <a:pt x="6" y="4"/>
                  </a:cubicBezTo>
                  <a:cubicBezTo>
                    <a:pt x="13" y="0"/>
                    <a:pt x="22" y="12"/>
                    <a:pt x="46" y="36"/>
                  </a:cubicBezTo>
                  <a:cubicBezTo>
                    <a:pt x="70" y="60"/>
                    <a:pt x="65" y="50"/>
                    <a:pt x="76" y="69"/>
                  </a:cubicBezTo>
                  <a:cubicBezTo>
                    <a:pt x="87" y="87"/>
                    <a:pt x="109" y="98"/>
                    <a:pt x="124" y="116"/>
                  </a:cubicBezTo>
                  <a:cubicBezTo>
                    <a:pt x="138" y="133"/>
                    <a:pt x="161" y="158"/>
                    <a:pt x="164" y="169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8" name="Freeform 52"/>
            <p:cNvSpPr/>
            <p:nvPr/>
          </p:nvSpPr>
          <p:spPr bwMode="auto">
            <a:xfrm>
              <a:off x="971600" y="3118104"/>
              <a:ext cx="2719351" cy="1084316"/>
            </a:xfrm>
            <a:custGeom>
              <a:avLst/>
              <a:gdLst>
                <a:gd name="T0" fmla="*/ 14 w 952"/>
                <a:gd name="T1" fmla="*/ 283 h 379"/>
                <a:gd name="T2" fmla="*/ 343 w 952"/>
                <a:gd name="T3" fmla="*/ 63 h 379"/>
                <a:gd name="T4" fmla="*/ 624 w 952"/>
                <a:gd name="T5" fmla="*/ 53 h 379"/>
                <a:gd name="T6" fmla="*/ 817 w 952"/>
                <a:gd name="T7" fmla="*/ 195 h 379"/>
                <a:gd name="T8" fmla="*/ 952 w 952"/>
                <a:gd name="T9" fmla="*/ 328 h 379"/>
                <a:gd name="T10" fmla="*/ 931 w 952"/>
                <a:gd name="T11" fmla="*/ 335 h 379"/>
                <a:gd name="T12" fmla="*/ 777 w 952"/>
                <a:gd name="T13" fmla="*/ 354 h 379"/>
                <a:gd name="T14" fmla="*/ 318 w 952"/>
                <a:gd name="T15" fmla="*/ 369 h 379"/>
                <a:gd name="T16" fmla="*/ 75 w 952"/>
                <a:gd name="T17" fmla="*/ 369 h 379"/>
                <a:gd name="T18" fmla="*/ 48 w 952"/>
                <a:gd name="T19" fmla="*/ 345 h 379"/>
                <a:gd name="T20" fmla="*/ 14 w 952"/>
                <a:gd name="T21" fmla="*/ 309 h 379"/>
                <a:gd name="T22" fmla="*/ 14 w 952"/>
                <a:gd name="T23" fmla="*/ 283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2" h="379">
                  <a:moveTo>
                    <a:pt x="14" y="283"/>
                  </a:moveTo>
                  <a:cubicBezTo>
                    <a:pt x="14" y="283"/>
                    <a:pt x="266" y="114"/>
                    <a:pt x="343" y="63"/>
                  </a:cubicBezTo>
                  <a:cubicBezTo>
                    <a:pt x="439" y="0"/>
                    <a:pt x="594" y="32"/>
                    <a:pt x="624" y="53"/>
                  </a:cubicBezTo>
                  <a:cubicBezTo>
                    <a:pt x="654" y="75"/>
                    <a:pt x="764" y="160"/>
                    <a:pt x="817" y="195"/>
                  </a:cubicBezTo>
                  <a:cubicBezTo>
                    <a:pt x="870" y="231"/>
                    <a:pt x="950" y="307"/>
                    <a:pt x="952" y="328"/>
                  </a:cubicBezTo>
                  <a:cubicBezTo>
                    <a:pt x="952" y="328"/>
                    <a:pt x="946" y="333"/>
                    <a:pt x="931" y="335"/>
                  </a:cubicBezTo>
                  <a:cubicBezTo>
                    <a:pt x="916" y="337"/>
                    <a:pt x="787" y="353"/>
                    <a:pt x="777" y="354"/>
                  </a:cubicBezTo>
                  <a:cubicBezTo>
                    <a:pt x="767" y="355"/>
                    <a:pt x="340" y="369"/>
                    <a:pt x="318" y="369"/>
                  </a:cubicBezTo>
                  <a:cubicBezTo>
                    <a:pt x="296" y="369"/>
                    <a:pt x="111" y="379"/>
                    <a:pt x="75" y="369"/>
                  </a:cubicBezTo>
                  <a:cubicBezTo>
                    <a:pt x="39" y="359"/>
                    <a:pt x="51" y="356"/>
                    <a:pt x="48" y="345"/>
                  </a:cubicBezTo>
                  <a:cubicBezTo>
                    <a:pt x="45" y="334"/>
                    <a:pt x="28" y="327"/>
                    <a:pt x="14" y="309"/>
                  </a:cubicBezTo>
                  <a:cubicBezTo>
                    <a:pt x="0" y="291"/>
                    <a:pt x="14" y="283"/>
                    <a:pt x="14" y="283"/>
                  </a:cubicBezTo>
                  <a:close/>
                </a:path>
              </a:pathLst>
            </a:custGeom>
            <a:noFill/>
            <a:ln w="8" cap="flat">
              <a:solidFill>
                <a:srgbClr val="92D05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9" name="Freeform 53"/>
            <p:cNvSpPr/>
            <p:nvPr/>
          </p:nvSpPr>
          <p:spPr bwMode="auto">
            <a:xfrm>
              <a:off x="1811945" y="4503461"/>
              <a:ext cx="2135818" cy="660577"/>
            </a:xfrm>
            <a:custGeom>
              <a:avLst/>
              <a:gdLst>
                <a:gd name="T0" fmla="*/ 748 w 748"/>
                <a:gd name="T1" fmla="*/ 231 h 231"/>
                <a:gd name="T2" fmla="*/ 284 w 748"/>
                <a:gd name="T3" fmla="*/ 147 h 231"/>
                <a:gd name="T4" fmla="*/ 30 w 748"/>
                <a:gd name="T5" fmla="*/ 69 h 231"/>
                <a:gd name="T6" fmla="*/ 217 w 748"/>
                <a:gd name="T7" fmla="*/ 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231">
                  <a:moveTo>
                    <a:pt x="748" y="231"/>
                  </a:moveTo>
                  <a:cubicBezTo>
                    <a:pt x="748" y="231"/>
                    <a:pt x="568" y="149"/>
                    <a:pt x="284" y="147"/>
                  </a:cubicBezTo>
                  <a:cubicBezTo>
                    <a:pt x="0" y="145"/>
                    <a:pt x="26" y="87"/>
                    <a:pt x="30" y="69"/>
                  </a:cubicBezTo>
                  <a:cubicBezTo>
                    <a:pt x="34" y="51"/>
                    <a:pt x="165" y="0"/>
                    <a:pt x="217" y="7"/>
                  </a:cubicBezTo>
                </a:path>
              </a:pathLst>
            </a:custGeom>
            <a:noFill/>
            <a:ln w="3175" cap="flat">
              <a:solidFill>
                <a:schemeClr val="bg1">
                  <a:alpha val="8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0" name="Freeform 54"/>
            <p:cNvSpPr/>
            <p:nvPr/>
          </p:nvSpPr>
          <p:spPr bwMode="auto">
            <a:xfrm>
              <a:off x="1791971" y="4486340"/>
              <a:ext cx="1987438" cy="677698"/>
            </a:xfrm>
            <a:custGeom>
              <a:avLst/>
              <a:gdLst>
                <a:gd name="T0" fmla="*/ 696 w 696"/>
                <a:gd name="T1" fmla="*/ 237 h 237"/>
                <a:gd name="T2" fmla="*/ 269 w 696"/>
                <a:gd name="T3" fmla="*/ 160 h 237"/>
                <a:gd name="T4" fmla="*/ 20 w 696"/>
                <a:gd name="T5" fmla="*/ 78 h 237"/>
                <a:gd name="T6" fmla="*/ 227 w 696"/>
                <a:gd name="T7" fmla="*/ 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6" h="237">
                  <a:moveTo>
                    <a:pt x="696" y="237"/>
                  </a:moveTo>
                  <a:cubicBezTo>
                    <a:pt x="694" y="237"/>
                    <a:pt x="527" y="163"/>
                    <a:pt x="269" y="160"/>
                  </a:cubicBezTo>
                  <a:cubicBezTo>
                    <a:pt x="0" y="157"/>
                    <a:pt x="18" y="98"/>
                    <a:pt x="20" y="78"/>
                  </a:cubicBezTo>
                  <a:cubicBezTo>
                    <a:pt x="23" y="50"/>
                    <a:pt x="181" y="0"/>
                    <a:pt x="227" y="5"/>
                  </a:cubicBezTo>
                </a:path>
              </a:pathLst>
            </a:custGeom>
            <a:noFill/>
            <a:ln w="3175" cap="flat">
              <a:solidFill>
                <a:schemeClr val="bg1">
                  <a:alpha val="8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1" name="Freeform 55"/>
            <p:cNvSpPr/>
            <p:nvPr/>
          </p:nvSpPr>
          <p:spPr bwMode="auto">
            <a:xfrm>
              <a:off x="1771997" y="4466366"/>
              <a:ext cx="1839058" cy="697672"/>
            </a:xfrm>
            <a:custGeom>
              <a:avLst/>
              <a:gdLst>
                <a:gd name="T0" fmla="*/ 644 w 644"/>
                <a:gd name="T1" fmla="*/ 244 h 244"/>
                <a:gd name="T2" fmla="*/ 254 w 644"/>
                <a:gd name="T3" fmla="*/ 174 h 244"/>
                <a:gd name="T4" fmla="*/ 11 w 644"/>
                <a:gd name="T5" fmla="*/ 87 h 244"/>
                <a:gd name="T6" fmla="*/ 238 w 644"/>
                <a:gd name="T7" fmla="*/ 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244">
                  <a:moveTo>
                    <a:pt x="644" y="244"/>
                  </a:moveTo>
                  <a:cubicBezTo>
                    <a:pt x="640" y="244"/>
                    <a:pt x="486" y="177"/>
                    <a:pt x="254" y="174"/>
                  </a:cubicBezTo>
                  <a:cubicBezTo>
                    <a:pt x="0" y="170"/>
                    <a:pt x="10" y="111"/>
                    <a:pt x="11" y="87"/>
                  </a:cubicBezTo>
                  <a:cubicBezTo>
                    <a:pt x="13" y="49"/>
                    <a:pt x="196" y="0"/>
                    <a:pt x="238" y="5"/>
                  </a:cubicBezTo>
                </a:path>
              </a:pathLst>
            </a:custGeom>
            <a:noFill/>
            <a:ln w="3175" cap="flat">
              <a:solidFill>
                <a:schemeClr val="bg1">
                  <a:alpha val="8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2" name="Freeform 56"/>
            <p:cNvSpPr/>
            <p:nvPr/>
          </p:nvSpPr>
          <p:spPr bwMode="auto">
            <a:xfrm>
              <a:off x="1752023" y="4444964"/>
              <a:ext cx="1690678" cy="719073"/>
            </a:xfrm>
            <a:custGeom>
              <a:avLst/>
              <a:gdLst>
                <a:gd name="T0" fmla="*/ 592 w 592"/>
                <a:gd name="T1" fmla="*/ 251 h 251"/>
                <a:gd name="T2" fmla="*/ 239 w 592"/>
                <a:gd name="T3" fmla="*/ 188 h 251"/>
                <a:gd name="T4" fmla="*/ 2 w 592"/>
                <a:gd name="T5" fmla="*/ 97 h 251"/>
                <a:gd name="T6" fmla="*/ 249 w 592"/>
                <a:gd name="T7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" h="251">
                  <a:moveTo>
                    <a:pt x="592" y="251"/>
                  </a:moveTo>
                  <a:cubicBezTo>
                    <a:pt x="586" y="251"/>
                    <a:pt x="445" y="192"/>
                    <a:pt x="239" y="188"/>
                  </a:cubicBezTo>
                  <a:cubicBezTo>
                    <a:pt x="0" y="183"/>
                    <a:pt x="2" y="123"/>
                    <a:pt x="2" y="97"/>
                  </a:cubicBezTo>
                  <a:cubicBezTo>
                    <a:pt x="2" y="48"/>
                    <a:pt x="212" y="0"/>
                    <a:pt x="249" y="5"/>
                  </a:cubicBezTo>
                </a:path>
              </a:pathLst>
            </a:custGeom>
            <a:noFill/>
            <a:ln w="3175" cap="flat">
              <a:solidFill>
                <a:schemeClr val="bg1">
                  <a:alpha val="8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3" name="Freeform 57"/>
            <p:cNvSpPr/>
            <p:nvPr/>
          </p:nvSpPr>
          <p:spPr bwMode="auto">
            <a:xfrm>
              <a:off x="1702087" y="4427843"/>
              <a:ext cx="1572258" cy="736194"/>
            </a:xfrm>
            <a:custGeom>
              <a:avLst/>
              <a:gdLst>
                <a:gd name="T0" fmla="*/ 550 w 550"/>
                <a:gd name="T1" fmla="*/ 257 h 257"/>
                <a:gd name="T2" fmla="*/ 234 w 550"/>
                <a:gd name="T3" fmla="*/ 201 h 257"/>
                <a:gd name="T4" fmla="*/ 2 w 550"/>
                <a:gd name="T5" fmla="*/ 106 h 257"/>
                <a:gd name="T6" fmla="*/ 270 w 550"/>
                <a:gd name="T7" fmla="*/ 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0" h="257">
                  <a:moveTo>
                    <a:pt x="550" y="257"/>
                  </a:moveTo>
                  <a:cubicBezTo>
                    <a:pt x="543" y="256"/>
                    <a:pt x="415" y="205"/>
                    <a:pt x="234" y="201"/>
                  </a:cubicBezTo>
                  <a:cubicBezTo>
                    <a:pt x="10" y="195"/>
                    <a:pt x="3" y="135"/>
                    <a:pt x="2" y="106"/>
                  </a:cubicBezTo>
                  <a:cubicBezTo>
                    <a:pt x="0" y="47"/>
                    <a:pt x="237" y="0"/>
                    <a:pt x="270" y="4"/>
                  </a:cubicBezTo>
                </a:path>
              </a:pathLst>
            </a:custGeom>
            <a:noFill/>
            <a:ln w="3175" cap="flat">
              <a:solidFill>
                <a:schemeClr val="bg1">
                  <a:alpha val="8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4" name="Freeform 58"/>
            <p:cNvSpPr/>
            <p:nvPr/>
          </p:nvSpPr>
          <p:spPr bwMode="auto">
            <a:xfrm>
              <a:off x="1650724" y="4407869"/>
              <a:ext cx="1458120" cy="756168"/>
            </a:xfrm>
            <a:custGeom>
              <a:avLst/>
              <a:gdLst>
                <a:gd name="T0" fmla="*/ 510 w 510"/>
                <a:gd name="T1" fmla="*/ 264 h 264"/>
                <a:gd name="T2" fmla="*/ 230 w 510"/>
                <a:gd name="T3" fmla="*/ 215 h 264"/>
                <a:gd name="T4" fmla="*/ 4 w 510"/>
                <a:gd name="T5" fmla="*/ 115 h 264"/>
                <a:gd name="T6" fmla="*/ 292 w 510"/>
                <a:gd name="T7" fmla="*/ 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264">
                  <a:moveTo>
                    <a:pt x="510" y="264"/>
                  </a:moveTo>
                  <a:cubicBezTo>
                    <a:pt x="500" y="263"/>
                    <a:pt x="385" y="220"/>
                    <a:pt x="230" y="215"/>
                  </a:cubicBezTo>
                  <a:cubicBezTo>
                    <a:pt x="21" y="208"/>
                    <a:pt x="6" y="147"/>
                    <a:pt x="4" y="115"/>
                  </a:cubicBezTo>
                  <a:cubicBezTo>
                    <a:pt x="0" y="46"/>
                    <a:pt x="264" y="0"/>
                    <a:pt x="292" y="3"/>
                  </a:cubicBezTo>
                </a:path>
              </a:pathLst>
            </a:custGeom>
            <a:noFill/>
            <a:ln w="3175" cap="flat">
              <a:solidFill>
                <a:schemeClr val="bg1">
                  <a:alpha val="8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5" name="Freeform 59"/>
            <p:cNvSpPr/>
            <p:nvPr/>
          </p:nvSpPr>
          <p:spPr bwMode="auto">
            <a:xfrm>
              <a:off x="1599362" y="4387895"/>
              <a:ext cx="1341128" cy="776142"/>
            </a:xfrm>
            <a:custGeom>
              <a:avLst/>
              <a:gdLst>
                <a:gd name="T0" fmla="*/ 469 w 469"/>
                <a:gd name="T1" fmla="*/ 271 h 271"/>
                <a:gd name="T2" fmla="*/ 226 w 469"/>
                <a:gd name="T3" fmla="*/ 229 h 271"/>
                <a:gd name="T4" fmla="*/ 6 w 469"/>
                <a:gd name="T5" fmla="*/ 125 h 271"/>
                <a:gd name="T6" fmla="*/ 313 w 469"/>
                <a:gd name="T7" fmla="*/ 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9" h="271">
                  <a:moveTo>
                    <a:pt x="469" y="271"/>
                  </a:moveTo>
                  <a:cubicBezTo>
                    <a:pt x="457" y="270"/>
                    <a:pt x="355" y="234"/>
                    <a:pt x="226" y="229"/>
                  </a:cubicBezTo>
                  <a:cubicBezTo>
                    <a:pt x="32" y="221"/>
                    <a:pt x="8" y="160"/>
                    <a:pt x="6" y="125"/>
                  </a:cubicBezTo>
                  <a:cubicBezTo>
                    <a:pt x="0" y="46"/>
                    <a:pt x="290" y="0"/>
                    <a:pt x="313" y="3"/>
                  </a:cubicBezTo>
                </a:path>
              </a:pathLst>
            </a:custGeom>
            <a:noFill/>
            <a:ln w="3175" cap="flat">
              <a:solidFill>
                <a:schemeClr val="bg1">
                  <a:alpha val="8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6" name="Freeform 60"/>
            <p:cNvSpPr/>
            <p:nvPr/>
          </p:nvSpPr>
          <p:spPr bwMode="auto">
            <a:xfrm>
              <a:off x="1545146" y="4370774"/>
              <a:ext cx="1225563" cy="793263"/>
            </a:xfrm>
            <a:custGeom>
              <a:avLst/>
              <a:gdLst>
                <a:gd name="T0" fmla="*/ 429 w 429"/>
                <a:gd name="T1" fmla="*/ 277 h 277"/>
                <a:gd name="T2" fmla="*/ 223 w 429"/>
                <a:gd name="T3" fmla="*/ 242 h 277"/>
                <a:gd name="T4" fmla="*/ 8 w 429"/>
                <a:gd name="T5" fmla="*/ 134 h 277"/>
                <a:gd name="T6" fmla="*/ 336 w 429"/>
                <a:gd name="T7" fmla="*/ 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277">
                  <a:moveTo>
                    <a:pt x="429" y="277"/>
                  </a:moveTo>
                  <a:cubicBezTo>
                    <a:pt x="415" y="276"/>
                    <a:pt x="326" y="247"/>
                    <a:pt x="223" y="242"/>
                  </a:cubicBezTo>
                  <a:cubicBezTo>
                    <a:pt x="44" y="233"/>
                    <a:pt x="12" y="171"/>
                    <a:pt x="8" y="134"/>
                  </a:cubicBezTo>
                  <a:cubicBezTo>
                    <a:pt x="0" y="44"/>
                    <a:pt x="318" y="0"/>
                    <a:pt x="336" y="2"/>
                  </a:cubicBezTo>
                </a:path>
              </a:pathLst>
            </a:custGeom>
            <a:noFill/>
            <a:ln w="3175" cap="flat">
              <a:solidFill>
                <a:schemeClr val="bg1">
                  <a:alpha val="8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7" name="Freeform 61"/>
            <p:cNvSpPr/>
            <p:nvPr/>
          </p:nvSpPr>
          <p:spPr bwMode="auto">
            <a:xfrm>
              <a:off x="1490930" y="4350800"/>
              <a:ext cx="1111424" cy="813237"/>
            </a:xfrm>
            <a:custGeom>
              <a:avLst/>
              <a:gdLst>
                <a:gd name="T0" fmla="*/ 389 w 389"/>
                <a:gd name="T1" fmla="*/ 284 h 284"/>
                <a:gd name="T2" fmla="*/ 220 w 389"/>
                <a:gd name="T3" fmla="*/ 256 h 284"/>
                <a:gd name="T4" fmla="*/ 11 w 389"/>
                <a:gd name="T5" fmla="*/ 143 h 284"/>
                <a:gd name="T6" fmla="*/ 359 w 389"/>
                <a:gd name="T7" fmla="*/ 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9" h="284">
                  <a:moveTo>
                    <a:pt x="389" y="284"/>
                  </a:moveTo>
                  <a:cubicBezTo>
                    <a:pt x="374" y="283"/>
                    <a:pt x="298" y="260"/>
                    <a:pt x="220" y="256"/>
                  </a:cubicBezTo>
                  <a:cubicBezTo>
                    <a:pt x="55" y="246"/>
                    <a:pt x="15" y="184"/>
                    <a:pt x="11" y="143"/>
                  </a:cubicBezTo>
                  <a:cubicBezTo>
                    <a:pt x="0" y="44"/>
                    <a:pt x="345" y="0"/>
                    <a:pt x="359" y="2"/>
                  </a:cubicBezTo>
                </a:path>
              </a:pathLst>
            </a:custGeom>
            <a:noFill/>
            <a:ln w="3175" cap="flat">
              <a:solidFill>
                <a:schemeClr val="bg1">
                  <a:alpha val="8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8" name="Freeform 62"/>
            <p:cNvSpPr/>
            <p:nvPr/>
          </p:nvSpPr>
          <p:spPr bwMode="auto">
            <a:xfrm>
              <a:off x="1436715" y="4330826"/>
              <a:ext cx="1091450" cy="833211"/>
            </a:xfrm>
            <a:custGeom>
              <a:avLst/>
              <a:gdLst>
                <a:gd name="T0" fmla="*/ 349 w 382"/>
                <a:gd name="T1" fmla="*/ 291 h 291"/>
                <a:gd name="T2" fmla="*/ 217 w 382"/>
                <a:gd name="T3" fmla="*/ 270 h 291"/>
                <a:gd name="T4" fmla="*/ 13 w 382"/>
                <a:gd name="T5" fmla="*/ 153 h 291"/>
                <a:gd name="T6" fmla="*/ 382 w 382"/>
                <a:gd name="T7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291">
                  <a:moveTo>
                    <a:pt x="349" y="291"/>
                  </a:moveTo>
                  <a:cubicBezTo>
                    <a:pt x="332" y="289"/>
                    <a:pt x="269" y="273"/>
                    <a:pt x="217" y="270"/>
                  </a:cubicBezTo>
                  <a:cubicBezTo>
                    <a:pt x="67" y="259"/>
                    <a:pt x="18" y="196"/>
                    <a:pt x="13" y="153"/>
                  </a:cubicBezTo>
                  <a:cubicBezTo>
                    <a:pt x="0" y="43"/>
                    <a:pt x="373" y="0"/>
                    <a:pt x="382" y="1"/>
                  </a:cubicBezTo>
                </a:path>
              </a:pathLst>
            </a:custGeom>
            <a:noFill/>
            <a:ln w="3175" cap="flat">
              <a:solidFill>
                <a:schemeClr val="bg1">
                  <a:alpha val="8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9" name="Freeform 63"/>
            <p:cNvSpPr/>
            <p:nvPr/>
          </p:nvSpPr>
          <p:spPr bwMode="auto">
            <a:xfrm>
              <a:off x="1385352" y="4313705"/>
              <a:ext cx="1154226" cy="850332"/>
            </a:xfrm>
            <a:custGeom>
              <a:avLst/>
              <a:gdLst>
                <a:gd name="T0" fmla="*/ 309 w 404"/>
                <a:gd name="T1" fmla="*/ 297 h 297"/>
                <a:gd name="T2" fmla="*/ 213 w 404"/>
                <a:gd name="T3" fmla="*/ 283 h 297"/>
                <a:gd name="T4" fmla="*/ 15 w 404"/>
                <a:gd name="T5" fmla="*/ 162 h 297"/>
                <a:gd name="T6" fmla="*/ 404 w 404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297">
                  <a:moveTo>
                    <a:pt x="309" y="297"/>
                  </a:moveTo>
                  <a:cubicBezTo>
                    <a:pt x="289" y="295"/>
                    <a:pt x="239" y="285"/>
                    <a:pt x="213" y="283"/>
                  </a:cubicBezTo>
                  <a:cubicBezTo>
                    <a:pt x="78" y="271"/>
                    <a:pt x="21" y="207"/>
                    <a:pt x="15" y="162"/>
                  </a:cubicBezTo>
                  <a:cubicBezTo>
                    <a:pt x="0" y="42"/>
                    <a:pt x="399" y="0"/>
                    <a:pt x="404" y="0"/>
                  </a:cubicBezTo>
                </a:path>
              </a:pathLst>
            </a:custGeom>
            <a:noFill/>
            <a:ln w="3175" cap="flat">
              <a:solidFill>
                <a:schemeClr val="bg1">
                  <a:alpha val="8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0" name="Freeform 64"/>
            <p:cNvSpPr/>
            <p:nvPr/>
          </p:nvSpPr>
          <p:spPr bwMode="auto">
            <a:xfrm>
              <a:off x="1331136" y="4293731"/>
              <a:ext cx="1217003" cy="870306"/>
            </a:xfrm>
            <a:custGeom>
              <a:avLst/>
              <a:gdLst>
                <a:gd name="T0" fmla="*/ 426 w 426"/>
                <a:gd name="T1" fmla="*/ 0 h 304"/>
                <a:gd name="T2" fmla="*/ 18 w 426"/>
                <a:gd name="T3" fmla="*/ 171 h 304"/>
                <a:gd name="T4" fmla="*/ 211 w 426"/>
                <a:gd name="T5" fmla="*/ 297 h 304"/>
                <a:gd name="T6" fmla="*/ 269 w 426"/>
                <a:gd name="T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304">
                  <a:moveTo>
                    <a:pt x="426" y="0"/>
                  </a:moveTo>
                  <a:cubicBezTo>
                    <a:pt x="426" y="0"/>
                    <a:pt x="0" y="41"/>
                    <a:pt x="18" y="171"/>
                  </a:cubicBezTo>
                  <a:cubicBezTo>
                    <a:pt x="24" y="220"/>
                    <a:pt x="91" y="273"/>
                    <a:pt x="211" y="297"/>
                  </a:cubicBezTo>
                  <a:cubicBezTo>
                    <a:pt x="211" y="297"/>
                    <a:pt x="247" y="302"/>
                    <a:pt x="269" y="304"/>
                  </a:cubicBezTo>
                </a:path>
              </a:pathLst>
            </a:custGeom>
            <a:noFill/>
            <a:ln w="3175" cap="flat">
              <a:solidFill>
                <a:schemeClr val="bg1">
                  <a:alpha val="8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1" name="Line 65"/>
            <p:cNvSpPr>
              <a:spLocks noChangeShapeType="1"/>
            </p:cNvSpPr>
            <p:nvPr/>
          </p:nvSpPr>
          <p:spPr bwMode="auto">
            <a:xfrm>
              <a:off x="5711203" y="4823049"/>
              <a:ext cx="0" cy="0"/>
            </a:xfrm>
            <a:prstGeom prst="line">
              <a:avLst/>
            </a:prstGeom>
            <a:noFill/>
            <a:ln w="3175">
              <a:solidFill>
                <a:schemeClr val="bg1">
                  <a:lumMod val="95000"/>
                  <a:alpha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2" name="Line 66"/>
            <p:cNvSpPr>
              <a:spLocks noChangeShapeType="1"/>
            </p:cNvSpPr>
            <p:nvPr/>
          </p:nvSpPr>
          <p:spPr bwMode="auto">
            <a:xfrm>
              <a:off x="5711203" y="4823049"/>
              <a:ext cx="0" cy="0"/>
            </a:xfrm>
            <a:prstGeom prst="line">
              <a:avLst/>
            </a:prstGeom>
            <a:noFill/>
            <a:ln w="3175">
              <a:solidFill>
                <a:schemeClr val="bg1">
                  <a:lumMod val="95000"/>
                  <a:alpha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3" name="Freeform 67"/>
            <p:cNvSpPr/>
            <p:nvPr/>
          </p:nvSpPr>
          <p:spPr bwMode="auto">
            <a:xfrm>
              <a:off x="2308448" y="3209415"/>
              <a:ext cx="1736333" cy="1428159"/>
            </a:xfrm>
            <a:custGeom>
              <a:avLst/>
              <a:gdLst>
                <a:gd name="T0" fmla="*/ 608 w 608"/>
                <a:gd name="T1" fmla="*/ 35 h 499"/>
                <a:gd name="T2" fmla="*/ 389 w 608"/>
                <a:gd name="T3" fmla="*/ 70 h 499"/>
                <a:gd name="T4" fmla="*/ 190 w 608"/>
                <a:gd name="T5" fmla="*/ 246 h 499"/>
                <a:gd name="T6" fmla="*/ 51 w 608"/>
                <a:gd name="T7" fmla="*/ 446 h 499"/>
                <a:gd name="T8" fmla="*/ 28 w 608"/>
                <a:gd name="T9" fmla="*/ 482 h 499"/>
                <a:gd name="T10" fmla="*/ 0 w 608"/>
                <a:gd name="T11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499">
                  <a:moveTo>
                    <a:pt x="608" y="35"/>
                  </a:moveTo>
                  <a:cubicBezTo>
                    <a:pt x="608" y="35"/>
                    <a:pt x="488" y="0"/>
                    <a:pt x="389" y="70"/>
                  </a:cubicBezTo>
                  <a:cubicBezTo>
                    <a:pt x="290" y="139"/>
                    <a:pt x="224" y="198"/>
                    <a:pt x="190" y="246"/>
                  </a:cubicBezTo>
                  <a:cubicBezTo>
                    <a:pt x="155" y="294"/>
                    <a:pt x="67" y="423"/>
                    <a:pt x="51" y="446"/>
                  </a:cubicBezTo>
                  <a:cubicBezTo>
                    <a:pt x="35" y="468"/>
                    <a:pt x="39" y="470"/>
                    <a:pt x="28" y="482"/>
                  </a:cubicBezTo>
                  <a:cubicBezTo>
                    <a:pt x="18" y="494"/>
                    <a:pt x="0" y="499"/>
                    <a:pt x="0" y="499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4" name="Freeform 68"/>
            <p:cNvSpPr/>
            <p:nvPr/>
          </p:nvSpPr>
          <p:spPr bwMode="auto">
            <a:xfrm>
              <a:off x="2308449" y="2247797"/>
              <a:ext cx="6005114" cy="2784980"/>
            </a:xfrm>
            <a:custGeom>
              <a:avLst/>
              <a:gdLst>
                <a:gd name="T0" fmla="*/ 608 w 2102"/>
                <a:gd name="T1" fmla="*/ 370 h 973"/>
                <a:gd name="T2" fmla="*/ 389 w 2102"/>
                <a:gd name="T3" fmla="*/ 406 h 973"/>
                <a:gd name="T4" fmla="*/ 192 w 2102"/>
                <a:gd name="T5" fmla="*/ 578 h 973"/>
                <a:gd name="T6" fmla="*/ 55 w 2102"/>
                <a:gd name="T7" fmla="*/ 776 h 973"/>
                <a:gd name="T8" fmla="*/ 28 w 2102"/>
                <a:gd name="T9" fmla="*/ 818 h 973"/>
                <a:gd name="T10" fmla="*/ 2 w 2102"/>
                <a:gd name="T11" fmla="*/ 835 h 973"/>
                <a:gd name="T12" fmla="*/ 21 w 2102"/>
                <a:gd name="T13" fmla="*/ 847 h 973"/>
                <a:gd name="T14" fmla="*/ 180 w 2102"/>
                <a:gd name="T15" fmla="*/ 925 h 973"/>
                <a:gd name="T16" fmla="*/ 344 w 2102"/>
                <a:gd name="T17" fmla="*/ 903 h 973"/>
                <a:gd name="T18" fmla="*/ 547 w 2102"/>
                <a:gd name="T19" fmla="*/ 935 h 973"/>
                <a:gd name="T20" fmla="*/ 1218 w 2102"/>
                <a:gd name="T21" fmla="*/ 900 h 973"/>
                <a:gd name="T22" fmla="*/ 1832 w 2102"/>
                <a:gd name="T23" fmla="*/ 973 h 973"/>
                <a:gd name="T24" fmla="*/ 1934 w 2102"/>
                <a:gd name="T25" fmla="*/ 883 h 973"/>
                <a:gd name="T26" fmla="*/ 2074 w 2102"/>
                <a:gd name="T27" fmla="*/ 842 h 973"/>
                <a:gd name="T28" fmla="*/ 2096 w 2102"/>
                <a:gd name="T29" fmla="*/ 835 h 973"/>
                <a:gd name="T30" fmla="*/ 2044 w 2102"/>
                <a:gd name="T31" fmla="*/ 732 h 973"/>
                <a:gd name="T32" fmla="*/ 1956 w 2102"/>
                <a:gd name="T33" fmla="*/ 641 h 973"/>
                <a:gd name="T34" fmla="*/ 1877 w 2102"/>
                <a:gd name="T35" fmla="*/ 574 h 973"/>
                <a:gd name="T36" fmla="*/ 1681 w 2102"/>
                <a:gd name="T37" fmla="*/ 427 h 973"/>
                <a:gd name="T38" fmla="*/ 1526 w 2102"/>
                <a:gd name="T39" fmla="*/ 306 h 973"/>
                <a:gd name="T40" fmla="*/ 1462 w 2102"/>
                <a:gd name="T41" fmla="*/ 257 h 973"/>
                <a:gd name="T42" fmla="*/ 1380 w 2102"/>
                <a:gd name="T43" fmla="*/ 145 h 973"/>
                <a:gd name="T44" fmla="*/ 1325 w 2102"/>
                <a:gd name="T45" fmla="*/ 103 h 973"/>
                <a:gd name="T46" fmla="*/ 1242 w 2102"/>
                <a:gd name="T47" fmla="*/ 82 h 973"/>
                <a:gd name="T48" fmla="*/ 1153 w 2102"/>
                <a:gd name="T49" fmla="*/ 37 h 973"/>
                <a:gd name="T50" fmla="*/ 1037 w 2102"/>
                <a:gd name="T51" fmla="*/ 21 h 973"/>
                <a:gd name="T52" fmla="*/ 826 w 2102"/>
                <a:gd name="T53" fmla="*/ 111 h 973"/>
                <a:gd name="T54" fmla="*/ 606 w 2102"/>
                <a:gd name="T55" fmla="*/ 367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02" h="973">
                  <a:moveTo>
                    <a:pt x="608" y="370"/>
                  </a:moveTo>
                  <a:cubicBezTo>
                    <a:pt x="588" y="370"/>
                    <a:pt x="488" y="337"/>
                    <a:pt x="389" y="406"/>
                  </a:cubicBezTo>
                  <a:cubicBezTo>
                    <a:pt x="291" y="474"/>
                    <a:pt x="227" y="531"/>
                    <a:pt x="192" y="578"/>
                  </a:cubicBezTo>
                  <a:cubicBezTo>
                    <a:pt x="158" y="626"/>
                    <a:pt x="71" y="753"/>
                    <a:pt x="55" y="776"/>
                  </a:cubicBezTo>
                  <a:cubicBezTo>
                    <a:pt x="39" y="798"/>
                    <a:pt x="39" y="806"/>
                    <a:pt x="28" y="818"/>
                  </a:cubicBezTo>
                  <a:cubicBezTo>
                    <a:pt x="18" y="829"/>
                    <a:pt x="0" y="832"/>
                    <a:pt x="2" y="835"/>
                  </a:cubicBezTo>
                  <a:cubicBezTo>
                    <a:pt x="4" y="838"/>
                    <a:pt x="18" y="845"/>
                    <a:pt x="21" y="847"/>
                  </a:cubicBezTo>
                  <a:cubicBezTo>
                    <a:pt x="29" y="853"/>
                    <a:pt x="148" y="912"/>
                    <a:pt x="180" y="925"/>
                  </a:cubicBezTo>
                  <a:cubicBezTo>
                    <a:pt x="207" y="920"/>
                    <a:pt x="319" y="902"/>
                    <a:pt x="344" y="903"/>
                  </a:cubicBezTo>
                  <a:cubicBezTo>
                    <a:pt x="370" y="903"/>
                    <a:pt x="539" y="936"/>
                    <a:pt x="547" y="935"/>
                  </a:cubicBezTo>
                  <a:cubicBezTo>
                    <a:pt x="600" y="930"/>
                    <a:pt x="1175" y="902"/>
                    <a:pt x="1218" y="900"/>
                  </a:cubicBezTo>
                  <a:cubicBezTo>
                    <a:pt x="1282" y="914"/>
                    <a:pt x="1797" y="972"/>
                    <a:pt x="1832" y="973"/>
                  </a:cubicBezTo>
                  <a:cubicBezTo>
                    <a:pt x="1863" y="959"/>
                    <a:pt x="1924" y="877"/>
                    <a:pt x="1934" y="883"/>
                  </a:cubicBezTo>
                  <a:cubicBezTo>
                    <a:pt x="1952" y="878"/>
                    <a:pt x="2071" y="844"/>
                    <a:pt x="2074" y="842"/>
                  </a:cubicBezTo>
                  <a:cubicBezTo>
                    <a:pt x="2079" y="839"/>
                    <a:pt x="2102" y="839"/>
                    <a:pt x="2096" y="835"/>
                  </a:cubicBezTo>
                  <a:cubicBezTo>
                    <a:pt x="2092" y="817"/>
                    <a:pt x="2059" y="764"/>
                    <a:pt x="2044" y="732"/>
                  </a:cubicBezTo>
                  <a:cubicBezTo>
                    <a:pt x="2030" y="700"/>
                    <a:pt x="1980" y="659"/>
                    <a:pt x="1956" y="641"/>
                  </a:cubicBezTo>
                  <a:cubicBezTo>
                    <a:pt x="1922" y="616"/>
                    <a:pt x="1902" y="593"/>
                    <a:pt x="1877" y="574"/>
                  </a:cubicBezTo>
                  <a:cubicBezTo>
                    <a:pt x="1852" y="556"/>
                    <a:pt x="1686" y="434"/>
                    <a:pt x="1681" y="427"/>
                  </a:cubicBezTo>
                  <a:cubicBezTo>
                    <a:pt x="1676" y="420"/>
                    <a:pt x="1553" y="324"/>
                    <a:pt x="1526" y="306"/>
                  </a:cubicBezTo>
                  <a:cubicBezTo>
                    <a:pt x="1498" y="289"/>
                    <a:pt x="1483" y="290"/>
                    <a:pt x="1462" y="257"/>
                  </a:cubicBezTo>
                  <a:cubicBezTo>
                    <a:pt x="1440" y="223"/>
                    <a:pt x="1389" y="155"/>
                    <a:pt x="1380" y="145"/>
                  </a:cubicBezTo>
                  <a:cubicBezTo>
                    <a:pt x="1371" y="134"/>
                    <a:pt x="1334" y="106"/>
                    <a:pt x="1325" y="103"/>
                  </a:cubicBezTo>
                  <a:cubicBezTo>
                    <a:pt x="1320" y="102"/>
                    <a:pt x="1270" y="84"/>
                    <a:pt x="1242" y="82"/>
                  </a:cubicBezTo>
                  <a:cubicBezTo>
                    <a:pt x="1214" y="81"/>
                    <a:pt x="1163" y="47"/>
                    <a:pt x="1153" y="37"/>
                  </a:cubicBezTo>
                  <a:cubicBezTo>
                    <a:pt x="1143" y="26"/>
                    <a:pt x="1069" y="0"/>
                    <a:pt x="1037" y="21"/>
                  </a:cubicBezTo>
                  <a:cubicBezTo>
                    <a:pt x="1006" y="42"/>
                    <a:pt x="859" y="91"/>
                    <a:pt x="826" y="111"/>
                  </a:cubicBezTo>
                  <a:cubicBezTo>
                    <a:pt x="793" y="131"/>
                    <a:pt x="610" y="365"/>
                    <a:pt x="606" y="367"/>
                  </a:cubicBezTo>
                </a:path>
              </a:pathLst>
            </a:custGeom>
            <a:gradFill>
              <a:gsLst>
                <a:gs pos="0">
                  <a:srgbClr val="539710"/>
                </a:gs>
                <a:gs pos="100000">
                  <a:srgbClr val="0B6F44"/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5" name="Freeform 69"/>
            <p:cNvSpPr/>
            <p:nvPr/>
          </p:nvSpPr>
          <p:spPr bwMode="auto">
            <a:xfrm>
              <a:off x="2308448" y="3209415"/>
              <a:ext cx="1736333" cy="1428159"/>
            </a:xfrm>
            <a:custGeom>
              <a:avLst/>
              <a:gdLst>
                <a:gd name="T0" fmla="*/ 608 w 608"/>
                <a:gd name="T1" fmla="*/ 35 h 499"/>
                <a:gd name="T2" fmla="*/ 389 w 608"/>
                <a:gd name="T3" fmla="*/ 70 h 499"/>
                <a:gd name="T4" fmla="*/ 190 w 608"/>
                <a:gd name="T5" fmla="*/ 246 h 499"/>
                <a:gd name="T6" fmla="*/ 51 w 608"/>
                <a:gd name="T7" fmla="*/ 446 h 499"/>
                <a:gd name="T8" fmla="*/ 28 w 608"/>
                <a:gd name="T9" fmla="*/ 482 h 499"/>
                <a:gd name="T10" fmla="*/ 0 w 608"/>
                <a:gd name="T11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499">
                  <a:moveTo>
                    <a:pt x="608" y="35"/>
                  </a:moveTo>
                  <a:cubicBezTo>
                    <a:pt x="608" y="35"/>
                    <a:pt x="488" y="0"/>
                    <a:pt x="389" y="70"/>
                  </a:cubicBezTo>
                  <a:cubicBezTo>
                    <a:pt x="290" y="139"/>
                    <a:pt x="224" y="198"/>
                    <a:pt x="190" y="246"/>
                  </a:cubicBezTo>
                  <a:cubicBezTo>
                    <a:pt x="155" y="294"/>
                    <a:pt x="67" y="423"/>
                    <a:pt x="51" y="446"/>
                  </a:cubicBezTo>
                  <a:cubicBezTo>
                    <a:pt x="35" y="468"/>
                    <a:pt x="39" y="470"/>
                    <a:pt x="28" y="482"/>
                  </a:cubicBezTo>
                  <a:cubicBezTo>
                    <a:pt x="18" y="494"/>
                    <a:pt x="0" y="499"/>
                    <a:pt x="0" y="499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6" name="Freeform 70"/>
            <p:cNvSpPr/>
            <p:nvPr/>
          </p:nvSpPr>
          <p:spPr bwMode="auto">
            <a:xfrm>
              <a:off x="2354104" y="3309286"/>
              <a:ext cx="1670703" cy="1351115"/>
            </a:xfrm>
            <a:custGeom>
              <a:avLst/>
              <a:gdLst>
                <a:gd name="T0" fmla="*/ 0 w 585"/>
                <a:gd name="T1" fmla="*/ 472 h 472"/>
                <a:gd name="T2" fmla="*/ 26 w 585"/>
                <a:gd name="T3" fmla="*/ 455 h 472"/>
                <a:gd name="T4" fmla="*/ 47 w 585"/>
                <a:gd name="T5" fmla="*/ 420 h 472"/>
                <a:gd name="T6" fmla="*/ 179 w 585"/>
                <a:gd name="T7" fmla="*/ 226 h 472"/>
                <a:gd name="T8" fmla="*/ 369 w 585"/>
                <a:gd name="T9" fmla="*/ 55 h 472"/>
                <a:gd name="T10" fmla="*/ 464 w 585"/>
                <a:gd name="T11" fmla="*/ 13 h 472"/>
                <a:gd name="T12" fmla="*/ 585 w 585"/>
                <a:gd name="T13" fmla="*/ 1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472">
                  <a:moveTo>
                    <a:pt x="0" y="472"/>
                  </a:moveTo>
                  <a:cubicBezTo>
                    <a:pt x="0" y="472"/>
                    <a:pt x="16" y="466"/>
                    <a:pt x="26" y="455"/>
                  </a:cubicBezTo>
                  <a:cubicBezTo>
                    <a:pt x="36" y="443"/>
                    <a:pt x="33" y="441"/>
                    <a:pt x="47" y="420"/>
                  </a:cubicBezTo>
                  <a:cubicBezTo>
                    <a:pt x="64" y="395"/>
                    <a:pt x="146" y="272"/>
                    <a:pt x="179" y="226"/>
                  </a:cubicBezTo>
                  <a:cubicBezTo>
                    <a:pt x="212" y="179"/>
                    <a:pt x="276" y="119"/>
                    <a:pt x="369" y="55"/>
                  </a:cubicBezTo>
                  <a:cubicBezTo>
                    <a:pt x="399" y="34"/>
                    <a:pt x="432" y="19"/>
                    <a:pt x="464" y="13"/>
                  </a:cubicBezTo>
                  <a:cubicBezTo>
                    <a:pt x="529" y="0"/>
                    <a:pt x="584" y="10"/>
                    <a:pt x="585" y="10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7" name="Freeform 71"/>
            <p:cNvSpPr/>
            <p:nvPr/>
          </p:nvSpPr>
          <p:spPr bwMode="auto">
            <a:xfrm>
              <a:off x="2396905" y="3357795"/>
              <a:ext cx="1607927" cy="1325434"/>
            </a:xfrm>
            <a:custGeom>
              <a:avLst/>
              <a:gdLst>
                <a:gd name="T0" fmla="*/ 0 w 563"/>
                <a:gd name="T1" fmla="*/ 463 h 463"/>
                <a:gd name="T2" fmla="*/ 24 w 563"/>
                <a:gd name="T3" fmla="*/ 445 h 463"/>
                <a:gd name="T4" fmla="*/ 45 w 563"/>
                <a:gd name="T5" fmla="*/ 412 h 463"/>
                <a:gd name="T6" fmla="*/ 169 w 563"/>
                <a:gd name="T7" fmla="*/ 225 h 463"/>
                <a:gd name="T8" fmla="*/ 349 w 563"/>
                <a:gd name="T9" fmla="*/ 58 h 463"/>
                <a:gd name="T10" fmla="*/ 443 w 563"/>
                <a:gd name="T11" fmla="*/ 14 h 463"/>
                <a:gd name="T12" fmla="*/ 563 w 563"/>
                <a:gd name="T13" fmla="*/ 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463">
                  <a:moveTo>
                    <a:pt x="0" y="463"/>
                  </a:moveTo>
                  <a:cubicBezTo>
                    <a:pt x="0" y="463"/>
                    <a:pt x="15" y="457"/>
                    <a:pt x="24" y="445"/>
                  </a:cubicBezTo>
                  <a:cubicBezTo>
                    <a:pt x="33" y="434"/>
                    <a:pt x="31" y="432"/>
                    <a:pt x="45" y="412"/>
                  </a:cubicBezTo>
                  <a:cubicBezTo>
                    <a:pt x="61" y="386"/>
                    <a:pt x="138" y="268"/>
                    <a:pt x="169" y="225"/>
                  </a:cubicBezTo>
                  <a:cubicBezTo>
                    <a:pt x="201" y="179"/>
                    <a:pt x="263" y="117"/>
                    <a:pt x="349" y="58"/>
                  </a:cubicBezTo>
                  <a:cubicBezTo>
                    <a:pt x="379" y="38"/>
                    <a:pt x="411" y="21"/>
                    <a:pt x="443" y="14"/>
                  </a:cubicBezTo>
                  <a:cubicBezTo>
                    <a:pt x="506" y="0"/>
                    <a:pt x="561" y="3"/>
                    <a:pt x="563" y="4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8" name="Freeform 72"/>
            <p:cNvSpPr/>
            <p:nvPr/>
          </p:nvSpPr>
          <p:spPr bwMode="auto">
            <a:xfrm>
              <a:off x="2442561" y="3397743"/>
              <a:ext cx="1539444" cy="1308314"/>
            </a:xfrm>
            <a:custGeom>
              <a:avLst/>
              <a:gdLst>
                <a:gd name="T0" fmla="*/ 0 w 539"/>
                <a:gd name="T1" fmla="*/ 457 h 457"/>
                <a:gd name="T2" fmla="*/ 22 w 539"/>
                <a:gd name="T3" fmla="*/ 439 h 457"/>
                <a:gd name="T4" fmla="*/ 41 w 539"/>
                <a:gd name="T5" fmla="*/ 407 h 457"/>
                <a:gd name="T6" fmla="*/ 158 w 539"/>
                <a:gd name="T7" fmla="*/ 226 h 457"/>
                <a:gd name="T8" fmla="*/ 328 w 539"/>
                <a:gd name="T9" fmla="*/ 65 h 457"/>
                <a:gd name="T10" fmla="*/ 422 w 539"/>
                <a:gd name="T11" fmla="*/ 17 h 457"/>
                <a:gd name="T12" fmla="*/ 539 w 539"/>
                <a:gd name="T13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457">
                  <a:moveTo>
                    <a:pt x="0" y="457"/>
                  </a:moveTo>
                  <a:cubicBezTo>
                    <a:pt x="0" y="457"/>
                    <a:pt x="13" y="451"/>
                    <a:pt x="22" y="439"/>
                  </a:cubicBezTo>
                  <a:cubicBezTo>
                    <a:pt x="30" y="429"/>
                    <a:pt x="29" y="426"/>
                    <a:pt x="41" y="407"/>
                  </a:cubicBezTo>
                  <a:cubicBezTo>
                    <a:pt x="58" y="379"/>
                    <a:pt x="128" y="267"/>
                    <a:pt x="158" y="226"/>
                  </a:cubicBezTo>
                  <a:cubicBezTo>
                    <a:pt x="189" y="182"/>
                    <a:pt x="250" y="118"/>
                    <a:pt x="328" y="65"/>
                  </a:cubicBezTo>
                  <a:cubicBezTo>
                    <a:pt x="358" y="45"/>
                    <a:pt x="390" y="25"/>
                    <a:pt x="422" y="17"/>
                  </a:cubicBezTo>
                  <a:cubicBezTo>
                    <a:pt x="482" y="3"/>
                    <a:pt x="537" y="0"/>
                    <a:pt x="539" y="0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9" name="Freeform 73"/>
            <p:cNvSpPr/>
            <p:nvPr/>
          </p:nvSpPr>
          <p:spPr bwMode="auto">
            <a:xfrm>
              <a:off x="2485363" y="3426278"/>
              <a:ext cx="1476668" cy="1302607"/>
            </a:xfrm>
            <a:custGeom>
              <a:avLst/>
              <a:gdLst>
                <a:gd name="T0" fmla="*/ 0 w 517"/>
                <a:gd name="T1" fmla="*/ 455 h 455"/>
                <a:gd name="T2" fmla="*/ 20 w 517"/>
                <a:gd name="T3" fmla="*/ 437 h 455"/>
                <a:gd name="T4" fmla="*/ 38 w 517"/>
                <a:gd name="T5" fmla="*/ 406 h 455"/>
                <a:gd name="T6" fmla="*/ 148 w 517"/>
                <a:gd name="T7" fmla="*/ 232 h 455"/>
                <a:gd name="T8" fmla="*/ 309 w 517"/>
                <a:gd name="T9" fmla="*/ 75 h 455"/>
                <a:gd name="T10" fmla="*/ 401 w 517"/>
                <a:gd name="T11" fmla="*/ 25 h 455"/>
                <a:gd name="T12" fmla="*/ 517 w 517"/>
                <a:gd name="T13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7" h="455">
                  <a:moveTo>
                    <a:pt x="0" y="455"/>
                  </a:moveTo>
                  <a:cubicBezTo>
                    <a:pt x="0" y="455"/>
                    <a:pt x="12" y="449"/>
                    <a:pt x="20" y="437"/>
                  </a:cubicBezTo>
                  <a:cubicBezTo>
                    <a:pt x="28" y="427"/>
                    <a:pt x="27" y="424"/>
                    <a:pt x="38" y="406"/>
                  </a:cubicBezTo>
                  <a:cubicBezTo>
                    <a:pt x="56" y="377"/>
                    <a:pt x="120" y="270"/>
                    <a:pt x="148" y="232"/>
                  </a:cubicBezTo>
                  <a:cubicBezTo>
                    <a:pt x="178" y="188"/>
                    <a:pt x="237" y="124"/>
                    <a:pt x="309" y="75"/>
                  </a:cubicBezTo>
                  <a:cubicBezTo>
                    <a:pt x="337" y="56"/>
                    <a:pt x="369" y="33"/>
                    <a:pt x="401" y="25"/>
                  </a:cubicBezTo>
                  <a:cubicBezTo>
                    <a:pt x="459" y="10"/>
                    <a:pt x="514" y="0"/>
                    <a:pt x="517" y="0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0" name="Freeform 74"/>
            <p:cNvSpPr/>
            <p:nvPr/>
          </p:nvSpPr>
          <p:spPr bwMode="auto">
            <a:xfrm>
              <a:off x="2528165" y="3454812"/>
              <a:ext cx="1413892" cy="1296900"/>
            </a:xfrm>
            <a:custGeom>
              <a:avLst/>
              <a:gdLst>
                <a:gd name="T0" fmla="*/ 0 w 495"/>
                <a:gd name="T1" fmla="*/ 453 h 453"/>
                <a:gd name="T2" fmla="*/ 19 w 495"/>
                <a:gd name="T3" fmla="*/ 435 h 453"/>
                <a:gd name="T4" fmla="*/ 35 w 495"/>
                <a:gd name="T5" fmla="*/ 405 h 453"/>
                <a:gd name="T6" fmla="*/ 138 w 495"/>
                <a:gd name="T7" fmla="*/ 237 h 453"/>
                <a:gd name="T8" fmla="*/ 289 w 495"/>
                <a:gd name="T9" fmla="*/ 85 h 453"/>
                <a:gd name="T10" fmla="*/ 380 w 495"/>
                <a:gd name="T11" fmla="*/ 33 h 453"/>
                <a:gd name="T12" fmla="*/ 495 w 495"/>
                <a:gd name="T13" fmla="*/ 1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5" h="453">
                  <a:moveTo>
                    <a:pt x="0" y="453"/>
                  </a:moveTo>
                  <a:cubicBezTo>
                    <a:pt x="0" y="453"/>
                    <a:pt x="11" y="447"/>
                    <a:pt x="19" y="435"/>
                  </a:cubicBezTo>
                  <a:cubicBezTo>
                    <a:pt x="26" y="426"/>
                    <a:pt x="26" y="422"/>
                    <a:pt x="35" y="405"/>
                  </a:cubicBezTo>
                  <a:cubicBezTo>
                    <a:pt x="53" y="374"/>
                    <a:pt x="112" y="273"/>
                    <a:pt x="138" y="237"/>
                  </a:cubicBezTo>
                  <a:cubicBezTo>
                    <a:pt x="167" y="195"/>
                    <a:pt x="225" y="129"/>
                    <a:pt x="289" y="85"/>
                  </a:cubicBezTo>
                  <a:cubicBezTo>
                    <a:pt x="317" y="67"/>
                    <a:pt x="348" y="42"/>
                    <a:pt x="380" y="33"/>
                  </a:cubicBezTo>
                  <a:cubicBezTo>
                    <a:pt x="436" y="17"/>
                    <a:pt x="491" y="0"/>
                    <a:pt x="495" y="1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1" name="Freeform 75"/>
            <p:cNvSpPr/>
            <p:nvPr/>
          </p:nvSpPr>
          <p:spPr bwMode="auto">
            <a:xfrm>
              <a:off x="2573820" y="3483347"/>
              <a:ext cx="1345408" cy="1291193"/>
            </a:xfrm>
            <a:custGeom>
              <a:avLst/>
              <a:gdLst>
                <a:gd name="T0" fmla="*/ 0 w 471"/>
                <a:gd name="T1" fmla="*/ 451 h 451"/>
                <a:gd name="T2" fmla="*/ 16 w 471"/>
                <a:gd name="T3" fmla="*/ 433 h 451"/>
                <a:gd name="T4" fmla="*/ 31 w 471"/>
                <a:gd name="T5" fmla="*/ 404 h 451"/>
                <a:gd name="T6" fmla="*/ 127 w 471"/>
                <a:gd name="T7" fmla="*/ 243 h 451"/>
                <a:gd name="T8" fmla="*/ 269 w 471"/>
                <a:gd name="T9" fmla="*/ 96 h 451"/>
                <a:gd name="T10" fmla="*/ 358 w 471"/>
                <a:gd name="T11" fmla="*/ 40 h 451"/>
                <a:gd name="T12" fmla="*/ 471 w 471"/>
                <a:gd name="T13" fmla="*/ 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51">
                  <a:moveTo>
                    <a:pt x="0" y="451"/>
                  </a:moveTo>
                  <a:cubicBezTo>
                    <a:pt x="0" y="451"/>
                    <a:pt x="9" y="445"/>
                    <a:pt x="16" y="433"/>
                  </a:cubicBezTo>
                  <a:cubicBezTo>
                    <a:pt x="22" y="424"/>
                    <a:pt x="23" y="420"/>
                    <a:pt x="31" y="404"/>
                  </a:cubicBezTo>
                  <a:cubicBezTo>
                    <a:pt x="49" y="371"/>
                    <a:pt x="102" y="276"/>
                    <a:pt x="127" y="243"/>
                  </a:cubicBezTo>
                  <a:cubicBezTo>
                    <a:pt x="155" y="202"/>
                    <a:pt x="211" y="134"/>
                    <a:pt x="269" y="96"/>
                  </a:cubicBezTo>
                  <a:cubicBezTo>
                    <a:pt x="295" y="78"/>
                    <a:pt x="326" y="50"/>
                    <a:pt x="358" y="40"/>
                  </a:cubicBezTo>
                  <a:cubicBezTo>
                    <a:pt x="412" y="24"/>
                    <a:pt x="467" y="0"/>
                    <a:pt x="471" y="1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2" name="Freeform 76"/>
            <p:cNvSpPr/>
            <p:nvPr/>
          </p:nvSpPr>
          <p:spPr bwMode="auto">
            <a:xfrm>
              <a:off x="2616622" y="3516162"/>
              <a:ext cx="1282632" cy="1281205"/>
            </a:xfrm>
            <a:custGeom>
              <a:avLst/>
              <a:gdLst>
                <a:gd name="T0" fmla="*/ 0 w 449"/>
                <a:gd name="T1" fmla="*/ 448 h 448"/>
                <a:gd name="T2" fmla="*/ 15 w 449"/>
                <a:gd name="T3" fmla="*/ 430 h 448"/>
                <a:gd name="T4" fmla="*/ 29 w 449"/>
                <a:gd name="T5" fmla="*/ 402 h 448"/>
                <a:gd name="T6" fmla="*/ 117 w 449"/>
                <a:gd name="T7" fmla="*/ 247 h 448"/>
                <a:gd name="T8" fmla="*/ 249 w 449"/>
                <a:gd name="T9" fmla="*/ 105 h 448"/>
                <a:gd name="T10" fmla="*/ 338 w 449"/>
                <a:gd name="T11" fmla="*/ 47 h 448"/>
                <a:gd name="T12" fmla="*/ 449 w 449"/>
                <a:gd name="T13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448">
                  <a:moveTo>
                    <a:pt x="0" y="448"/>
                  </a:moveTo>
                  <a:cubicBezTo>
                    <a:pt x="0" y="448"/>
                    <a:pt x="8" y="441"/>
                    <a:pt x="15" y="430"/>
                  </a:cubicBezTo>
                  <a:cubicBezTo>
                    <a:pt x="20" y="422"/>
                    <a:pt x="21" y="416"/>
                    <a:pt x="29" y="402"/>
                  </a:cubicBezTo>
                  <a:cubicBezTo>
                    <a:pt x="47" y="367"/>
                    <a:pt x="94" y="279"/>
                    <a:pt x="117" y="247"/>
                  </a:cubicBezTo>
                  <a:cubicBezTo>
                    <a:pt x="144" y="208"/>
                    <a:pt x="198" y="139"/>
                    <a:pt x="249" y="105"/>
                  </a:cubicBezTo>
                  <a:cubicBezTo>
                    <a:pt x="275" y="88"/>
                    <a:pt x="305" y="58"/>
                    <a:pt x="338" y="47"/>
                  </a:cubicBezTo>
                  <a:cubicBezTo>
                    <a:pt x="389" y="30"/>
                    <a:pt x="444" y="0"/>
                    <a:pt x="449" y="0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3" name="Freeform 77"/>
            <p:cNvSpPr/>
            <p:nvPr/>
          </p:nvSpPr>
          <p:spPr bwMode="auto">
            <a:xfrm>
              <a:off x="2662278" y="3544697"/>
              <a:ext cx="1217003" cy="1275498"/>
            </a:xfrm>
            <a:custGeom>
              <a:avLst/>
              <a:gdLst>
                <a:gd name="T0" fmla="*/ 0 w 426"/>
                <a:gd name="T1" fmla="*/ 446 h 446"/>
                <a:gd name="T2" fmla="*/ 12 w 426"/>
                <a:gd name="T3" fmla="*/ 428 h 446"/>
                <a:gd name="T4" fmla="*/ 25 w 426"/>
                <a:gd name="T5" fmla="*/ 401 h 446"/>
                <a:gd name="T6" fmla="*/ 106 w 426"/>
                <a:gd name="T7" fmla="*/ 252 h 446"/>
                <a:gd name="T8" fmla="*/ 229 w 426"/>
                <a:gd name="T9" fmla="*/ 116 h 446"/>
                <a:gd name="T10" fmla="*/ 316 w 426"/>
                <a:gd name="T11" fmla="*/ 54 h 446"/>
                <a:gd name="T12" fmla="*/ 426 w 426"/>
                <a:gd name="T13" fmla="*/ 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446">
                  <a:moveTo>
                    <a:pt x="0" y="446"/>
                  </a:moveTo>
                  <a:cubicBezTo>
                    <a:pt x="0" y="446"/>
                    <a:pt x="6" y="439"/>
                    <a:pt x="12" y="428"/>
                  </a:cubicBezTo>
                  <a:cubicBezTo>
                    <a:pt x="17" y="420"/>
                    <a:pt x="19" y="414"/>
                    <a:pt x="25" y="401"/>
                  </a:cubicBezTo>
                  <a:cubicBezTo>
                    <a:pt x="43" y="365"/>
                    <a:pt x="85" y="282"/>
                    <a:pt x="106" y="252"/>
                  </a:cubicBezTo>
                  <a:cubicBezTo>
                    <a:pt x="132" y="214"/>
                    <a:pt x="185" y="144"/>
                    <a:pt x="229" y="116"/>
                  </a:cubicBezTo>
                  <a:cubicBezTo>
                    <a:pt x="254" y="100"/>
                    <a:pt x="283" y="66"/>
                    <a:pt x="316" y="54"/>
                  </a:cubicBezTo>
                  <a:cubicBezTo>
                    <a:pt x="365" y="37"/>
                    <a:pt x="420" y="0"/>
                    <a:pt x="426" y="1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4" name="Freeform 78"/>
            <p:cNvSpPr/>
            <p:nvPr/>
          </p:nvSpPr>
          <p:spPr bwMode="auto">
            <a:xfrm>
              <a:off x="2705080" y="3573232"/>
              <a:ext cx="1151373" cy="1269791"/>
            </a:xfrm>
            <a:custGeom>
              <a:avLst/>
              <a:gdLst>
                <a:gd name="T0" fmla="*/ 0 w 403"/>
                <a:gd name="T1" fmla="*/ 444 h 444"/>
                <a:gd name="T2" fmla="*/ 11 w 403"/>
                <a:gd name="T3" fmla="*/ 426 h 444"/>
                <a:gd name="T4" fmla="*/ 22 w 403"/>
                <a:gd name="T5" fmla="*/ 400 h 444"/>
                <a:gd name="T6" fmla="*/ 95 w 403"/>
                <a:gd name="T7" fmla="*/ 258 h 444"/>
                <a:gd name="T8" fmla="*/ 209 w 403"/>
                <a:gd name="T9" fmla="*/ 126 h 444"/>
                <a:gd name="T10" fmla="*/ 295 w 403"/>
                <a:gd name="T11" fmla="*/ 62 h 444"/>
                <a:gd name="T12" fmla="*/ 403 w 403"/>
                <a:gd name="T13" fmla="*/ 1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444">
                  <a:moveTo>
                    <a:pt x="0" y="444"/>
                  </a:moveTo>
                  <a:cubicBezTo>
                    <a:pt x="0" y="444"/>
                    <a:pt x="5" y="437"/>
                    <a:pt x="11" y="426"/>
                  </a:cubicBezTo>
                  <a:cubicBezTo>
                    <a:pt x="14" y="418"/>
                    <a:pt x="17" y="412"/>
                    <a:pt x="22" y="400"/>
                  </a:cubicBezTo>
                  <a:cubicBezTo>
                    <a:pt x="40" y="362"/>
                    <a:pt x="77" y="285"/>
                    <a:pt x="95" y="258"/>
                  </a:cubicBezTo>
                  <a:cubicBezTo>
                    <a:pt x="121" y="221"/>
                    <a:pt x="172" y="149"/>
                    <a:pt x="209" y="126"/>
                  </a:cubicBezTo>
                  <a:cubicBezTo>
                    <a:pt x="233" y="111"/>
                    <a:pt x="262" y="75"/>
                    <a:pt x="295" y="62"/>
                  </a:cubicBezTo>
                  <a:cubicBezTo>
                    <a:pt x="342" y="44"/>
                    <a:pt x="397" y="0"/>
                    <a:pt x="403" y="1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5" name="Freeform 79"/>
            <p:cNvSpPr/>
            <p:nvPr/>
          </p:nvSpPr>
          <p:spPr bwMode="auto">
            <a:xfrm>
              <a:off x="2747881" y="3601766"/>
              <a:ext cx="1088597" cy="1264084"/>
            </a:xfrm>
            <a:custGeom>
              <a:avLst/>
              <a:gdLst>
                <a:gd name="T0" fmla="*/ 0 w 381"/>
                <a:gd name="T1" fmla="*/ 442 h 442"/>
                <a:gd name="T2" fmla="*/ 9 w 381"/>
                <a:gd name="T3" fmla="*/ 424 h 442"/>
                <a:gd name="T4" fmla="*/ 19 w 381"/>
                <a:gd name="T5" fmla="*/ 400 h 442"/>
                <a:gd name="T6" fmla="*/ 85 w 381"/>
                <a:gd name="T7" fmla="*/ 263 h 442"/>
                <a:gd name="T8" fmla="*/ 190 w 381"/>
                <a:gd name="T9" fmla="*/ 136 h 442"/>
                <a:gd name="T10" fmla="*/ 275 w 381"/>
                <a:gd name="T11" fmla="*/ 70 h 442"/>
                <a:gd name="T12" fmla="*/ 381 w 381"/>
                <a:gd name="T13" fmla="*/ 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442">
                  <a:moveTo>
                    <a:pt x="0" y="442"/>
                  </a:moveTo>
                  <a:cubicBezTo>
                    <a:pt x="0" y="442"/>
                    <a:pt x="4" y="435"/>
                    <a:pt x="9" y="424"/>
                  </a:cubicBezTo>
                  <a:cubicBezTo>
                    <a:pt x="12" y="417"/>
                    <a:pt x="15" y="410"/>
                    <a:pt x="19" y="400"/>
                  </a:cubicBezTo>
                  <a:cubicBezTo>
                    <a:pt x="37" y="359"/>
                    <a:pt x="68" y="288"/>
                    <a:pt x="85" y="263"/>
                  </a:cubicBezTo>
                  <a:cubicBezTo>
                    <a:pt x="110" y="228"/>
                    <a:pt x="160" y="155"/>
                    <a:pt x="190" y="136"/>
                  </a:cubicBezTo>
                  <a:cubicBezTo>
                    <a:pt x="213" y="122"/>
                    <a:pt x="241" y="84"/>
                    <a:pt x="275" y="70"/>
                  </a:cubicBezTo>
                  <a:cubicBezTo>
                    <a:pt x="319" y="51"/>
                    <a:pt x="374" y="0"/>
                    <a:pt x="381" y="2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6" name="Freeform 80"/>
            <p:cNvSpPr/>
            <p:nvPr/>
          </p:nvSpPr>
          <p:spPr bwMode="auto">
            <a:xfrm>
              <a:off x="2793537" y="3633154"/>
              <a:ext cx="1022967" cy="1255524"/>
            </a:xfrm>
            <a:custGeom>
              <a:avLst/>
              <a:gdLst>
                <a:gd name="T0" fmla="*/ 0 w 358"/>
                <a:gd name="T1" fmla="*/ 439 h 439"/>
                <a:gd name="T2" fmla="*/ 74 w 358"/>
                <a:gd name="T3" fmla="*/ 268 h 439"/>
                <a:gd name="T4" fmla="*/ 169 w 358"/>
                <a:gd name="T5" fmla="*/ 146 h 439"/>
                <a:gd name="T6" fmla="*/ 253 w 358"/>
                <a:gd name="T7" fmla="*/ 76 h 439"/>
                <a:gd name="T8" fmla="*/ 358 w 358"/>
                <a:gd name="T9" fmla="*/ 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439">
                  <a:moveTo>
                    <a:pt x="0" y="439"/>
                  </a:moveTo>
                  <a:cubicBezTo>
                    <a:pt x="0" y="439"/>
                    <a:pt x="50" y="302"/>
                    <a:pt x="74" y="268"/>
                  </a:cubicBezTo>
                  <a:cubicBezTo>
                    <a:pt x="98" y="234"/>
                    <a:pt x="146" y="159"/>
                    <a:pt x="169" y="146"/>
                  </a:cubicBezTo>
                  <a:cubicBezTo>
                    <a:pt x="192" y="132"/>
                    <a:pt x="219" y="91"/>
                    <a:pt x="253" y="76"/>
                  </a:cubicBezTo>
                  <a:cubicBezTo>
                    <a:pt x="295" y="58"/>
                    <a:pt x="350" y="0"/>
                    <a:pt x="358" y="1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7" name="Freeform 81"/>
            <p:cNvSpPr/>
            <p:nvPr/>
          </p:nvSpPr>
          <p:spPr bwMode="auto">
            <a:xfrm>
              <a:off x="5711203" y="4728884"/>
              <a:ext cx="179768" cy="108432"/>
            </a:xfrm>
            <a:custGeom>
              <a:avLst/>
              <a:gdLst>
                <a:gd name="T0" fmla="*/ 0 w 63"/>
                <a:gd name="T1" fmla="*/ 33 h 38"/>
                <a:gd name="T2" fmla="*/ 4 w 63"/>
                <a:gd name="T3" fmla="*/ 25 h 38"/>
                <a:gd name="T4" fmla="*/ 15 w 63"/>
                <a:gd name="T5" fmla="*/ 17 h 38"/>
                <a:gd name="T6" fmla="*/ 25 w 63"/>
                <a:gd name="T7" fmla="*/ 4 h 38"/>
                <a:gd name="T8" fmla="*/ 46 w 63"/>
                <a:gd name="T9" fmla="*/ 20 h 38"/>
                <a:gd name="T10" fmla="*/ 63 w 63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8">
                  <a:moveTo>
                    <a:pt x="0" y="33"/>
                  </a:moveTo>
                  <a:cubicBezTo>
                    <a:pt x="0" y="33"/>
                    <a:pt x="1" y="28"/>
                    <a:pt x="4" y="25"/>
                  </a:cubicBezTo>
                  <a:cubicBezTo>
                    <a:pt x="7" y="23"/>
                    <a:pt x="8" y="26"/>
                    <a:pt x="15" y="17"/>
                  </a:cubicBezTo>
                  <a:cubicBezTo>
                    <a:pt x="22" y="8"/>
                    <a:pt x="24" y="7"/>
                    <a:pt x="25" y="4"/>
                  </a:cubicBezTo>
                  <a:cubicBezTo>
                    <a:pt x="26" y="0"/>
                    <a:pt x="45" y="19"/>
                    <a:pt x="46" y="20"/>
                  </a:cubicBezTo>
                  <a:cubicBezTo>
                    <a:pt x="48" y="22"/>
                    <a:pt x="62" y="37"/>
                    <a:pt x="63" y="38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8" name="Freeform 82"/>
            <p:cNvSpPr/>
            <p:nvPr/>
          </p:nvSpPr>
          <p:spPr bwMode="auto">
            <a:xfrm>
              <a:off x="5625599" y="4660401"/>
              <a:ext cx="345269" cy="185475"/>
            </a:xfrm>
            <a:custGeom>
              <a:avLst/>
              <a:gdLst>
                <a:gd name="T0" fmla="*/ 0 w 121"/>
                <a:gd name="T1" fmla="*/ 59 h 65"/>
                <a:gd name="T2" fmla="*/ 13 w 121"/>
                <a:gd name="T3" fmla="*/ 38 h 65"/>
                <a:gd name="T4" fmla="*/ 32 w 121"/>
                <a:gd name="T5" fmla="*/ 25 h 65"/>
                <a:gd name="T6" fmla="*/ 35 w 121"/>
                <a:gd name="T7" fmla="*/ 22 h 65"/>
                <a:gd name="T8" fmla="*/ 36 w 121"/>
                <a:gd name="T9" fmla="*/ 21 h 65"/>
                <a:gd name="T10" fmla="*/ 40 w 121"/>
                <a:gd name="T11" fmla="*/ 14 h 65"/>
                <a:gd name="T12" fmla="*/ 43 w 121"/>
                <a:gd name="T13" fmla="*/ 12 h 65"/>
                <a:gd name="T14" fmla="*/ 51 w 121"/>
                <a:gd name="T15" fmla="*/ 5 h 65"/>
                <a:gd name="T16" fmla="*/ 52 w 121"/>
                <a:gd name="T17" fmla="*/ 2 h 65"/>
                <a:gd name="T18" fmla="*/ 56 w 121"/>
                <a:gd name="T19" fmla="*/ 1 h 65"/>
                <a:gd name="T20" fmla="*/ 65 w 121"/>
                <a:gd name="T21" fmla="*/ 6 h 65"/>
                <a:gd name="T22" fmla="*/ 71 w 121"/>
                <a:gd name="T23" fmla="*/ 11 h 65"/>
                <a:gd name="T24" fmla="*/ 78 w 121"/>
                <a:gd name="T25" fmla="*/ 18 h 65"/>
                <a:gd name="T26" fmla="*/ 89 w 121"/>
                <a:gd name="T27" fmla="*/ 29 h 65"/>
                <a:gd name="T28" fmla="*/ 96 w 121"/>
                <a:gd name="T29" fmla="*/ 37 h 65"/>
                <a:gd name="T30" fmla="*/ 100 w 121"/>
                <a:gd name="T31" fmla="*/ 42 h 65"/>
                <a:gd name="T32" fmla="*/ 107 w 121"/>
                <a:gd name="T33" fmla="*/ 50 h 65"/>
                <a:gd name="T34" fmla="*/ 114 w 121"/>
                <a:gd name="T35" fmla="*/ 57 h 65"/>
                <a:gd name="T36" fmla="*/ 121 w 121"/>
                <a:gd name="T3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" h="65">
                  <a:moveTo>
                    <a:pt x="0" y="59"/>
                  </a:moveTo>
                  <a:cubicBezTo>
                    <a:pt x="0" y="59"/>
                    <a:pt x="1" y="46"/>
                    <a:pt x="13" y="38"/>
                  </a:cubicBezTo>
                  <a:cubicBezTo>
                    <a:pt x="25" y="31"/>
                    <a:pt x="26" y="32"/>
                    <a:pt x="32" y="25"/>
                  </a:cubicBezTo>
                  <a:cubicBezTo>
                    <a:pt x="33" y="23"/>
                    <a:pt x="34" y="23"/>
                    <a:pt x="35" y="22"/>
                  </a:cubicBezTo>
                  <a:cubicBezTo>
                    <a:pt x="35" y="22"/>
                    <a:pt x="36" y="21"/>
                    <a:pt x="36" y="21"/>
                  </a:cubicBezTo>
                  <a:cubicBezTo>
                    <a:pt x="37" y="19"/>
                    <a:pt x="39" y="15"/>
                    <a:pt x="40" y="14"/>
                  </a:cubicBezTo>
                  <a:cubicBezTo>
                    <a:pt x="41" y="13"/>
                    <a:pt x="43" y="13"/>
                    <a:pt x="43" y="12"/>
                  </a:cubicBezTo>
                  <a:cubicBezTo>
                    <a:pt x="45" y="10"/>
                    <a:pt x="49" y="8"/>
                    <a:pt x="51" y="5"/>
                  </a:cubicBezTo>
                  <a:cubicBezTo>
                    <a:pt x="52" y="4"/>
                    <a:pt x="52" y="3"/>
                    <a:pt x="52" y="2"/>
                  </a:cubicBezTo>
                  <a:cubicBezTo>
                    <a:pt x="53" y="1"/>
                    <a:pt x="55" y="1"/>
                    <a:pt x="56" y="1"/>
                  </a:cubicBezTo>
                  <a:cubicBezTo>
                    <a:pt x="57" y="0"/>
                    <a:pt x="62" y="3"/>
                    <a:pt x="65" y="6"/>
                  </a:cubicBezTo>
                  <a:cubicBezTo>
                    <a:pt x="67" y="8"/>
                    <a:pt x="69" y="10"/>
                    <a:pt x="71" y="11"/>
                  </a:cubicBezTo>
                  <a:cubicBezTo>
                    <a:pt x="73" y="13"/>
                    <a:pt x="76" y="15"/>
                    <a:pt x="78" y="18"/>
                  </a:cubicBezTo>
                  <a:cubicBezTo>
                    <a:pt x="81" y="21"/>
                    <a:pt x="87" y="27"/>
                    <a:pt x="89" y="29"/>
                  </a:cubicBezTo>
                  <a:cubicBezTo>
                    <a:pt x="91" y="31"/>
                    <a:pt x="95" y="36"/>
                    <a:pt x="96" y="37"/>
                  </a:cubicBezTo>
                  <a:cubicBezTo>
                    <a:pt x="97" y="38"/>
                    <a:pt x="98" y="39"/>
                    <a:pt x="100" y="42"/>
                  </a:cubicBezTo>
                  <a:cubicBezTo>
                    <a:pt x="102" y="44"/>
                    <a:pt x="105" y="48"/>
                    <a:pt x="107" y="50"/>
                  </a:cubicBezTo>
                  <a:cubicBezTo>
                    <a:pt x="109" y="52"/>
                    <a:pt x="112" y="54"/>
                    <a:pt x="114" y="57"/>
                  </a:cubicBezTo>
                  <a:cubicBezTo>
                    <a:pt x="118" y="61"/>
                    <a:pt x="121" y="65"/>
                    <a:pt x="121" y="65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9" name="Freeform 83"/>
            <p:cNvSpPr/>
            <p:nvPr/>
          </p:nvSpPr>
          <p:spPr bwMode="auto">
            <a:xfrm>
              <a:off x="5537142" y="4580504"/>
              <a:ext cx="510770" cy="276786"/>
            </a:xfrm>
            <a:custGeom>
              <a:avLst/>
              <a:gdLst>
                <a:gd name="T0" fmla="*/ 0 w 179"/>
                <a:gd name="T1" fmla="*/ 89 h 97"/>
                <a:gd name="T2" fmla="*/ 23 w 179"/>
                <a:gd name="T3" fmla="*/ 55 h 97"/>
                <a:gd name="T4" fmla="*/ 52 w 179"/>
                <a:gd name="T5" fmla="*/ 35 h 97"/>
                <a:gd name="T6" fmla="*/ 56 w 179"/>
                <a:gd name="T7" fmla="*/ 31 h 97"/>
                <a:gd name="T8" fmla="*/ 58 w 179"/>
                <a:gd name="T9" fmla="*/ 29 h 97"/>
                <a:gd name="T10" fmla="*/ 64 w 179"/>
                <a:gd name="T11" fmla="*/ 19 h 97"/>
                <a:gd name="T12" fmla="*/ 68 w 179"/>
                <a:gd name="T13" fmla="*/ 17 h 97"/>
                <a:gd name="T14" fmla="*/ 80 w 179"/>
                <a:gd name="T15" fmla="*/ 6 h 97"/>
                <a:gd name="T16" fmla="*/ 81 w 179"/>
                <a:gd name="T17" fmla="*/ 2 h 97"/>
                <a:gd name="T18" fmla="*/ 88 w 179"/>
                <a:gd name="T19" fmla="*/ 2 h 97"/>
                <a:gd name="T20" fmla="*/ 101 w 179"/>
                <a:gd name="T21" fmla="*/ 11 h 97"/>
                <a:gd name="T22" fmla="*/ 110 w 179"/>
                <a:gd name="T23" fmla="*/ 18 h 97"/>
                <a:gd name="T24" fmla="*/ 121 w 179"/>
                <a:gd name="T25" fmla="*/ 28 h 97"/>
                <a:gd name="T26" fmla="*/ 136 w 179"/>
                <a:gd name="T27" fmla="*/ 45 h 97"/>
                <a:gd name="T28" fmla="*/ 147 w 179"/>
                <a:gd name="T29" fmla="*/ 57 h 97"/>
                <a:gd name="T30" fmla="*/ 152 w 179"/>
                <a:gd name="T31" fmla="*/ 64 h 97"/>
                <a:gd name="T32" fmla="*/ 161 w 179"/>
                <a:gd name="T33" fmla="*/ 76 h 97"/>
                <a:gd name="T34" fmla="*/ 171 w 179"/>
                <a:gd name="T35" fmla="*/ 86 h 97"/>
                <a:gd name="T36" fmla="*/ 179 w 179"/>
                <a:gd name="T3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9" h="97">
                  <a:moveTo>
                    <a:pt x="0" y="89"/>
                  </a:moveTo>
                  <a:cubicBezTo>
                    <a:pt x="0" y="89"/>
                    <a:pt x="2" y="67"/>
                    <a:pt x="23" y="55"/>
                  </a:cubicBezTo>
                  <a:cubicBezTo>
                    <a:pt x="44" y="43"/>
                    <a:pt x="45" y="43"/>
                    <a:pt x="52" y="35"/>
                  </a:cubicBezTo>
                  <a:cubicBezTo>
                    <a:pt x="54" y="33"/>
                    <a:pt x="55" y="32"/>
                    <a:pt x="56" y="31"/>
                  </a:cubicBezTo>
                  <a:cubicBezTo>
                    <a:pt x="57" y="30"/>
                    <a:pt x="57" y="30"/>
                    <a:pt x="58" y="29"/>
                  </a:cubicBezTo>
                  <a:cubicBezTo>
                    <a:pt x="59" y="26"/>
                    <a:pt x="61" y="21"/>
                    <a:pt x="64" y="19"/>
                  </a:cubicBezTo>
                  <a:cubicBezTo>
                    <a:pt x="65" y="17"/>
                    <a:pt x="67" y="18"/>
                    <a:pt x="68" y="17"/>
                  </a:cubicBezTo>
                  <a:cubicBezTo>
                    <a:pt x="71" y="14"/>
                    <a:pt x="76" y="11"/>
                    <a:pt x="80" y="6"/>
                  </a:cubicBezTo>
                  <a:cubicBezTo>
                    <a:pt x="81" y="4"/>
                    <a:pt x="81" y="4"/>
                    <a:pt x="81" y="2"/>
                  </a:cubicBezTo>
                  <a:cubicBezTo>
                    <a:pt x="82" y="0"/>
                    <a:pt x="86" y="2"/>
                    <a:pt x="88" y="2"/>
                  </a:cubicBezTo>
                  <a:cubicBezTo>
                    <a:pt x="90" y="2"/>
                    <a:pt x="97" y="7"/>
                    <a:pt x="101" y="11"/>
                  </a:cubicBezTo>
                  <a:cubicBezTo>
                    <a:pt x="104" y="13"/>
                    <a:pt x="108" y="17"/>
                    <a:pt x="110" y="18"/>
                  </a:cubicBezTo>
                  <a:cubicBezTo>
                    <a:pt x="113" y="20"/>
                    <a:pt x="117" y="24"/>
                    <a:pt x="121" y="28"/>
                  </a:cubicBezTo>
                  <a:cubicBezTo>
                    <a:pt x="125" y="33"/>
                    <a:pt x="134" y="42"/>
                    <a:pt x="136" y="45"/>
                  </a:cubicBezTo>
                  <a:cubicBezTo>
                    <a:pt x="139" y="48"/>
                    <a:pt x="146" y="55"/>
                    <a:pt x="147" y="57"/>
                  </a:cubicBezTo>
                  <a:cubicBezTo>
                    <a:pt x="148" y="59"/>
                    <a:pt x="149" y="61"/>
                    <a:pt x="152" y="64"/>
                  </a:cubicBezTo>
                  <a:cubicBezTo>
                    <a:pt x="155" y="67"/>
                    <a:pt x="158" y="73"/>
                    <a:pt x="161" y="76"/>
                  </a:cubicBezTo>
                  <a:cubicBezTo>
                    <a:pt x="163" y="78"/>
                    <a:pt x="167" y="81"/>
                    <a:pt x="171" y="86"/>
                  </a:cubicBezTo>
                  <a:cubicBezTo>
                    <a:pt x="175" y="91"/>
                    <a:pt x="179" y="96"/>
                    <a:pt x="179" y="97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0" name="Freeform 84"/>
            <p:cNvSpPr/>
            <p:nvPr/>
          </p:nvSpPr>
          <p:spPr bwMode="auto">
            <a:xfrm>
              <a:off x="5451538" y="4500607"/>
              <a:ext cx="676271" cy="365243"/>
            </a:xfrm>
            <a:custGeom>
              <a:avLst/>
              <a:gdLst>
                <a:gd name="T0" fmla="*/ 0 w 237"/>
                <a:gd name="T1" fmla="*/ 118 h 128"/>
                <a:gd name="T2" fmla="*/ 32 w 237"/>
                <a:gd name="T3" fmla="*/ 72 h 128"/>
                <a:gd name="T4" fmla="*/ 71 w 237"/>
                <a:gd name="T5" fmla="*/ 45 h 128"/>
                <a:gd name="T6" fmla="*/ 77 w 237"/>
                <a:gd name="T7" fmla="*/ 40 h 128"/>
                <a:gd name="T8" fmla="*/ 78 w 237"/>
                <a:gd name="T9" fmla="*/ 38 h 128"/>
                <a:gd name="T10" fmla="*/ 86 w 237"/>
                <a:gd name="T11" fmla="*/ 23 h 128"/>
                <a:gd name="T12" fmla="*/ 93 w 237"/>
                <a:gd name="T13" fmla="*/ 21 h 128"/>
                <a:gd name="T14" fmla="*/ 107 w 237"/>
                <a:gd name="T15" fmla="*/ 7 h 128"/>
                <a:gd name="T16" fmla="*/ 109 w 237"/>
                <a:gd name="T17" fmla="*/ 2 h 128"/>
                <a:gd name="T18" fmla="*/ 119 w 237"/>
                <a:gd name="T19" fmla="*/ 3 h 128"/>
                <a:gd name="T20" fmla="*/ 136 w 237"/>
                <a:gd name="T21" fmla="*/ 16 h 128"/>
                <a:gd name="T22" fmla="*/ 148 w 237"/>
                <a:gd name="T23" fmla="*/ 25 h 128"/>
                <a:gd name="T24" fmla="*/ 162 w 237"/>
                <a:gd name="T25" fmla="*/ 39 h 128"/>
                <a:gd name="T26" fmla="*/ 183 w 237"/>
                <a:gd name="T27" fmla="*/ 61 h 128"/>
                <a:gd name="T28" fmla="*/ 196 w 237"/>
                <a:gd name="T29" fmla="*/ 78 h 128"/>
                <a:gd name="T30" fmla="*/ 203 w 237"/>
                <a:gd name="T31" fmla="*/ 87 h 128"/>
                <a:gd name="T32" fmla="*/ 214 w 237"/>
                <a:gd name="T33" fmla="*/ 101 h 128"/>
                <a:gd name="T34" fmla="*/ 226 w 237"/>
                <a:gd name="T35" fmla="*/ 114 h 128"/>
                <a:gd name="T36" fmla="*/ 237 w 237"/>
                <a:gd name="T3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128">
                  <a:moveTo>
                    <a:pt x="0" y="118"/>
                  </a:moveTo>
                  <a:cubicBezTo>
                    <a:pt x="0" y="118"/>
                    <a:pt x="2" y="89"/>
                    <a:pt x="32" y="72"/>
                  </a:cubicBezTo>
                  <a:cubicBezTo>
                    <a:pt x="62" y="56"/>
                    <a:pt x="63" y="54"/>
                    <a:pt x="71" y="45"/>
                  </a:cubicBezTo>
                  <a:cubicBezTo>
                    <a:pt x="73" y="43"/>
                    <a:pt x="75" y="42"/>
                    <a:pt x="77" y="40"/>
                  </a:cubicBezTo>
                  <a:cubicBezTo>
                    <a:pt x="77" y="39"/>
                    <a:pt x="78" y="39"/>
                    <a:pt x="78" y="38"/>
                  </a:cubicBezTo>
                  <a:cubicBezTo>
                    <a:pt x="80" y="34"/>
                    <a:pt x="83" y="26"/>
                    <a:pt x="86" y="23"/>
                  </a:cubicBezTo>
                  <a:cubicBezTo>
                    <a:pt x="88" y="22"/>
                    <a:pt x="91" y="23"/>
                    <a:pt x="93" y="21"/>
                  </a:cubicBezTo>
                  <a:cubicBezTo>
                    <a:pt x="95" y="19"/>
                    <a:pt x="103" y="14"/>
                    <a:pt x="107" y="7"/>
                  </a:cubicBezTo>
                  <a:cubicBezTo>
                    <a:pt x="110" y="4"/>
                    <a:pt x="110" y="4"/>
                    <a:pt x="109" y="2"/>
                  </a:cubicBezTo>
                  <a:cubicBezTo>
                    <a:pt x="111" y="0"/>
                    <a:pt x="116" y="3"/>
                    <a:pt x="119" y="3"/>
                  </a:cubicBezTo>
                  <a:cubicBezTo>
                    <a:pt x="122" y="4"/>
                    <a:pt x="131" y="11"/>
                    <a:pt x="136" y="16"/>
                  </a:cubicBezTo>
                  <a:cubicBezTo>
                    <a:pt x="140" y="19"/>
                    <a:pt x="145" y="24"/>
                    <a:pt x="148" y="25"/>
                  </a:cubicBezTo>
                  <a:cubicBezTo>
                    <a:pt x="152" y="27"/>
                    <a:pt x="158" y="34"/>
                    <a:pt x="162" y="39"/>
                  </a:cubicBezTo>
                  <a:cubicBezTo>
                    <a:pt x="167" y="45"/>
                    <a:pt x="179" y="58"/>
                    <a:pt x="183" y="61"/>
                  </a:cubicBezTo>
                  <a:cubicBezTo>
                    <a:pt x="186" y="64"/>
                    <a:pt x="195" y="75"/>
                    <a:pt x="196" y="78"/>
                  </a:cubicBezTo>
                  <a:cubicBezTo>
                    <a:pt x="198" y="80"/>
                    <a:pt x="200" y="83"/>
                    <a:pt x="203" y="87"/>
                  </a:cubicBezTo>
                  <a:cubicBezTo>
                    <a:pt x="206" y="91"/>
                    <a:pt x="211" y="98"/>
                    <a:pt x="214" y="101"/>
                  </a:cubicBezTo>
                  <a:cubicBezTo>
                    <a:pt x="217" y="104"/>
                    <a:pt x="221" y="108"/>
                    <a:pt x="226" y="114"/>
                  </a:cubicBezTo>
                  <a:cubicBezTo>
                    <a:pt x="232" y="120"/>
                    <a:pt x="237" y="127"/>
                    <a:pt x="237" y="128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1" name="Freeform 85"/>
            <p:cNvSpPr/>
            <p:nvPr/>
          </p:nvSpPr>
          <p:spPr bwMode="auto">
            <a:xfrm>
              <a:off x="5364508" y="4416430"/>
              <a:ext cx="843199" cy="457981"/>
            </a:xfrm>
            <a:custGeom>
              <a:avLst/>
              <a:gdLst>
                <a:gd name="T0" fmla="*/ 0 w 295"/>
                <a:gd name="T1" fmla="*/ 149 h 160"/>
                <a:gd name="T2" fmla="*/ 41 w 295"/>
                <a:gd name="T3" fmla="*/ 90 h 160"/>
                <a:gd name="T4" fmla="*/ 90 w 295"/>
                <a:gd name="T5" fmla="*/ 56 h 160"/>
                <a:gd name="T6" fmla="*/ 97 w 295"/>
                <a:gd name="T7" fmla="*/ 50 h 160"/>
                <a:gd name="T8" fmla="*/ 99 w 295"/>
                <a:gd name="T9" fmla="*/ 47 h 160"/>
                <a:gd name="T10" fmla="*/ 109 w 295"/>
                <a:gd name="T11" fmla="*/ 29 h 160"/>
                <a:gd name="T12" fmla="*/ 117 w 295"/>
                <a:gd name="T13" fmla="*/ 27 h 160"/>
                <a:gd name="T14" fmla="*/ 135 w 295"/>
                <a:gd name="T15" fmla="*/ 9 h 160"/>
                <a:gd name="T16" fmla="*/ 137 w 295"/>
                <a:gd name="T17" fmla="*/ 3 h 160"/>
                <a:gd name="T18" fmla="*/ 150 w 295"/>
                <a:gd name="T19" fmla="*/ 6 h 160"/>
                <a:gd name="T20" fmla="*/ 172 w 295"/>
                <a:gd name="T21" fmla="*/ 21 h 160"/>
                <a:gd name="T22" fmla="*/ 187 w 295"/>
                <a:gd name="T23" fmla="*/ 34 h 160"/>
                <a:gd name="T24" fmla="*/ 204 w 295"/>
                <a:gd name="T25" fmla="*/ 50 h 160"/>
                <a:gd name="T26" fmla="*/ 229 w 295"/>
                <a:gd name="T27" fmla="*/ 78 h 160"/>
                <a:gd name="T28" fmla="*/ 246 w 295"/>
                <a:gd name="T29" fmla="*/ 99 h 160"/>
                <a:gd name="T30" fmla="*/ 254 w 295"/>
                <a:gd name="T31" fmla="*/ 110 h 160"/>
                <a:gd name="T32" fmla="*/ 267 w 295"/>
                <a:gd name="T33" fmla="*/ 128 h 160"/>
                <a:gd name="T34" fmla="*/ 281 w 295"/>
                <a:gd name="T35" fmla="*/ 143 h 160"/>
                <a:gd name="T36" fmla="*/ 295 w 295"/>
                <a:gd name="T3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5" h="160">
                  <a:moveTo>
                    <a:pt x="0" y="149"/>
                  </a:moveTo>
                  <a:cubicBezTo>
                    <a:pt x="0" y="149"/>
                    <a:pt x="2" y="112"/>
                    <a:pt x="41" y="90"/>
                  </a:cubicBezTo>
                  <a:cubicBezTo>
                    <a:pt x="80" y="69"/>
                    <a:pt x="82" y="66"/>
                    <a:pt x="90" y="56"/>
                  </a:cubicBezTo>
                  <a:cubicBezTo>
                    <a:pt x="92" y="53"/>
                    <a:pt x="95" y="52"/>
                    <a:pt x="97" y="50"/>
                  </a:cubicBezTo>
                  <a:cubicBezTo>
                    <a:pt x="98" y="49"/>
                    <a:pt x="99" y="48"/>
                    <a:pt x="99" y="47"/>
                  </a:cubicBezTo>
                  <a:cubicBezTo>
                    <a:pt x="101" y="43"/>
                    <a:pt x="105" y="32"/>
                    <a:pt x="109" y="29"/>
                  </a:cubicBezTo>
                  <a:cubicBezTo>
                    <a:pt x="112" y="27"/>
                    <a:pt x="115" y="29"/>
                    <a:pt x="117" y="27"/>
                  </a:cubicBezTo>
                  <a:cubicBezTo>
                    <a:pt x="120" y="24"/>
                    <a:pt x="130" y="18"/>
                    <a:pt x="135" y="9"/>
                  </a:cubicBezTo>
                  <a:cubicBezTo>
                    <a:pt x="138" y="5"/>
                    <a:pt x="138" y="5"/>
                    <a:pt x="137" y="3"/>
                  </a:cubicBezTo>
                  <a:cubicBezTo>
                    <a:pt x="139" y="0"/>
                    <a:pt x="146" y="4"/>
                    <a:pt x="150" y="6"/>
                  </a:cubicBezTo>
                  <a:cubicBezTo>
                    <a:pt x="154" y="7"/>
                    <a:pt x="166" y="16"/>
                    <a:pt x="172" y="21"/>
                  </a:cubicBezTo>
                  <a:cubicBezTo>
                    <a:pt x="176" y="26"/>
                    <a:pt x="182" y="31"/>
                    <a:pt x="187" y="34"/>
                  </a:cubicBezTo>
                  <a:cubicBezTo>
                    <a:pt x="191" y="36"/>
                    <a:pt x="198" y="44"/>
                    <a:pt x="204" y="50"/>
                  </a:cubicBezTo>
                  <a:cubicBezTo>
                    <a:pt x="210" y="58"/>
                    <a:pt x="225" y="75"/>
                    <a:pt x="229" y="78"/>
                  </a:cubicBezTo>
                  <a:cubicBezTo>
                    <a:pt x="233" y="82"/>
                    <a:pt x="244" y="95"/>
                    <a:pt x="246" y="99"/>
                  </a:cubicBezTo>
                  <a:cubicBezTo>
                    <a:pt x="248" y="103"/>
                    <a:pt x="250" y="106"/>
                    <a:pt x="254" y="110"/>
                  </a:cubicBezTo>
                  <a:cubicBezTo>
                    <a:pt x="257" y="115"/>
                    <a:pt x="263" y="124"/>
                    <a:pt x="267" y="128"/>
                  </a:cubicBezTo>
                  <a:cubicBezTo>
                    <a:pt x="270" y="132"/>
                    <a:pt x="275" y="136"/>
                    <a:pt x="281" y="143"/>
                  </a:cubicBezTo>
                  <a:cubicBezTo>
                    <a:pt x="288" y="151"/>
                    <a:pt x="295" y="160"/>
                    <a:pt x="295" y="160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2" name="Freeform 86"/>
            <p:cNvSpPr/>
            <p:nvPr/>
          </p:nvSpPr>
          <p:spPr bwMode="auto">
            <a:xfrm>
              <a:off x="5278904" y="4333679"/>
              <a:ext cx="1008700" cy="549292"/>
            </a:xfrm>
            <a:custGeom>
              <a:avLst/>
              <a:gdLst>
                <a:gd name="T0" fmla="*/ 0 w 353"/>
                <a:gd name="T1" fmla="*/ 180 h 192"/>
                <a:gd name="T2" fmla="*/ 50 w 353"/>
                <a:gd name="T3" fmla="*/ 108 h 192"/>
                <a:gd name="T4" fmla="*/ 109 w 353"/>
                <a:gd name="T5" fmla="*/ 67 h 192"/>
                <a:gd name="T6" fmla="*/ 118 w 353"/>
                <a:gd name="T7" fmla="*/ 60 h 192"/>
                <a:gd name="T8" fmla="*/ 120 w 353"/>
                <a:gd name="T9" fmla="*/ 57 h 192"/>
                <a:gd name="T10" fmla="*/ 132 w 353"/>
                <a:gd name="T11" fmla="*/ 35 h 192"/>
                <a:gd name="T12" fmla="*/ 141 w 353"/>
                <a:gd name="T13" fmla="*/ 33 h 192"/>
                <a:gd name="T14" fmla="*/ 163 w 353"/>
                <a:gd name="T15" fmla="*/ 12 h 192"/>
                <a:gd name="T16" fmla="*/ 165 w 353"/>
                <a:gd name="T17" fmla="*/ 3 h 192"/>
                <a:gd name="T18" fmla="*/ 181 w 353"/>
                <a:gd name="T19" fmla="*/ 8 h 192"/>
                <a:gd name="T20" fmla="*/ 207 w 353"/>
                <a:gd name="T21" fmla="*/ 27 h 192"/>
                <a:gd name="T22" fmla="*/ 225 w 353"/>
                <a:gd name="T23" fmla="*/ 42 h 192"/>
                <a:gd name="T24" fmla="*/ 245 w 353"/>
                <a:gd name="T25" fmla="*/ 62 h 192"/>
                <a:gd name="T26" fmla="*/ 275 w 353"/>
                <a:gd name="T27" fmla="*/ 95 h 192"/>
                <a:gd name="T28" fmla="*/ 296 w 353"/>
                <a:gd name="T29" fmla="*/ 121 h 192"/>
                <a:gd name="T30" fmla="*/ 304 w 353"/>
                <a:gd name="T31" fmla="*/ 134 h 192"/>
                <a:gd name="T32" fmla="*/ 320 w 353"/>
                <a:gd name="T33" fmla="*/ 155 h 192"/>
                <a:gd name="T34" fmla="*/ 337 w 353"/>
                <a:gd name="T35" fmla="*/ 172 h 192"/>
                <a:gd name="T36" fmla="*/ 353 w 353"/>
                <a:gd name="T3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3" h="192">
                  <a:moveTo>
                    <a:pt x="0" y="180"/>
                  </a:moveTo>
                  <a:cubicBezTo>
                    <a:pt x="0" y="180"/>
                    <a:pt x="2" y="134"/>
                    <a:pt x="50" y="108"/>
                  </a:cubicBezTo>
                  <a:cubicBezTo>
                    <a:pt x="98" y="82"/>
                    <a:pt x="100" y="77"/>
                    <a:pt x="109" y="67"/>
                  </a:cubicBezTo>
                  <a:cubicBezTo>
                    <a:pt x="112" y="64"/>
                    <a:pt x="115" y="62"/>
                    <a:pt x="118" y="60"/>
                  </a:cubicBezTo>
                  <a:cubicBezTo>
                    <a:pt x="119" y="59"/>
                    <a:pt x="119" y="58"/>
                    <a:pt x="120" y="57"/>
                  </a:cubicBezTo>
                  <a:cubicBezTo>
                    <a:pt x="122" y="51"/>
                    <a:pt x="126" y="39"/>
                    <a:pt x="132" y="35"/>
                  </a:cubicBezTo>
                  <a:cubicBezTo>
                    <a:pt x="135" y="33"/>
                    <a:pt x="139" y="35"/>
                    <a:pt x="141" y="33"/>
                  </a:cubicBezTo>
                  <a:cubicBezTo>
                    <a:pt x="144" y="29"/>
                    <a:pt x="157" y="22"/>
                    <a:pt x="163" y="12"/>
                  </a:cubicBezTo>
                  <a:cubicBezTo>
                    <a:pt x="167" y="6"/>
                    <a:pt x="166" y="7"/>
                    <a:pt x="165" y="3"/>
                  </a:cubicBezTo>
                  <a:cubicBezTo>
                    <a:pt x="168" y="0"/>
                    <a:pt x="176" y="6"/>
                    <a:pt x="181" y="8"/>
                  </a:cubicBezTo>
                  <a:cubicBezTo>
                    <a:pt x="186" y="10"/>
                    <a:pt x="200" y="21"/>
                    <a:pt x="207" y="27"/>
                  </a:cubicBezTo>
                  <a:cubicBezTo>
                    <a:pt x="212" y="32"/>
                    <a:pt x="220" y="39"/>
                    <a:pt x="225" y="42"/>
                  </a:cubicBezTo>
                  <a:cubicBezTo>
                    <a:pt x="230" y="44"/>
                    <a:pt x="239" y="54"/>
                    <a:pt x="245" y="62"/>
                  </a:cubicBezTo>
                  <a:cubicBezTo>
                    <a:pt x="252" y="70"/>
                    <a:pt x="271" y="92"/>
                    <a:pt x="275" y="95"/>
                  </a:cubicBezTo>
                  <a:cubicBezTo>
                    <a:pt x="280" y="99"/>
                    <a:pt x="293" y="116"/>
                    <a:pt x="296" y="121"/>
                  </a:cubicBezTo>
                  <a:cubicBezTo>
                    <a:pt x="298" y="125"/>
                    <a:pt x="300" y="128"/>
                    <a:pt x="304" y="134"/>
                  </a:cubicBezTo>
                  <a:cubicBezTo>
                    <a:pt x="309" y="139"/>
                    <a:pt x="315" y="150"/>
                    <a:pt x="320" y="155"/>
                  </a:cubicBezTo>
                  <a:cubicBezTo>
                    <a:pt x="324" y="159"/>
                    <a:pt x="330" y="164"/>
                    <a:pt x="337" y="172"/>
                  </a:cubicBezTo>
                  <a:cubicBezTo>
                    <a:pt x="345" y="181"/>
                    <a:pt x="352" y="192"/>
                    <a:pt x="353" y="192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3" name="Freeform 87"/>
            <p:cNvSpPr/>
            <p:nvPr/>
          </p:nvSpPr>
          <p:spPr bwMode="auto">
            <a:xfrm>
              <a:off x="5190446" y="4253782"/>
              <a:ext cx="1174201" cy="637750"/>
            </a:xfrm>
            <a:custGeom>
              <a:avLst/>
              <a:gdLst>
                <a:gd name="T0" fmla="*/ 0 w 411"/>
                <a:gd name="T1" fmla="*/ 209 h 223"/>
                <a:gd name="T2" fmla="*/ 60 w 411"/>
                <a:gd name="T3" fmla="*/ 125 h 223"/>
                <a:gd name="T4" fmla="*/ 128 w 411"/>
                <a:gd name="T5" fmla="*/ 77 h 223"/>
                <a:gd name="T6" fmla="*/ 139 w 411"/>
                <a:gd name="T7" fmla="*/ 69 h 223"/>
                <a:gd name="T8" fmla="*/ 142 w 411"/>
                <a:gd name="T9" fmla="*/ 65 h 223"/>
                <a:gd name="T10" fmla="*/ 155 w 411"/>
                <a:gd name="T11" fmla="*/ 40 h 223"/>
                <a:gd name="T12" fmla="*/ 166 w 411"/>
                <a:gd name="T13" fmla="*/ 37 h 223"/>
                <a:gd name="T14" fmla="*/ 192 w 411"/>
                <a:gd name="T15" fmla="*/ 13 h 223"/>
                <a:gd name="T16" fmla="*/ 193 w 411"/>
                <a:gd name="T17" fmla="*/ 3 h 223"/>
                <a:gd name="T18" fmla="*/ 213 w 411"/>
                <a:gd name="T19" fmla="*/ 9 h 223"/>
                <a:gd name="T20" fmla="*/ 243 w 411"/>
                <a:gd name="T21" fmla="*/ 32 h 223"/>
                <a:gd name="T22" fmla="*/ 264 w 411"/>
                <a:gd name="T23" fmla="*/ 49 h 223"/>
                <a:gd name="T24" fmla="*/ 288 w 411"/>
                <a:gd name="T25" fmla="*/ 72 h 223"/>
                <a:gd name="T26" fmla="*/ 323 w 411"/>
                <a:gd name="T27" fmla="*/ 111 h 223"/>
                <a:gd name="T28" fmla="*/ 346 w 411"/>
                <a:gd name="T29" fmla="*/ 141 h 223"/>
                <a:gd name="T30" fmla="*/ 356 w 411"/>
                <a:gd name="T31" fmla="*/ 156 h 223"/>
                <a:gd name="T32" fmla="*/ 373 w 411"/>
                <a:gd name="T33" fmla="*/ 180 h 223"/>
                <a:gd name="T34" fmla="*/ 393 w 411"/>
                <a:gd name="T35" fmla="*/ 201 h 223"/>
                <a:gd name="T36" fmla="*/ 411 w 411"/>
                <a:gd name="T37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1" h="223">
                  <a:moveTo>
                    <a:pt x="0" y="209"/>
                  </a:moveTo>
                  <a:cubicBezTo>
                    <a:pt x="0" y="209"/>
                    <a:pt x="3" y="156"/>
                    <a:pt x="60" y="125"/>
                  </a:cubicBezTo>
                  <a:cubicBezTo>
                    <a:pt x="117" y="95"/>
                    <a:pt x="119" y="88"/>
                    <a:pt x="128" y="77"/>
                  </a:cubicBezTo>
                  <a:cubicBezTo>
                    <a:pt x="132" y="73"/>
                    <a:pt x="136" y="72"/>
                    <a:pt x="139" y="69"/>
                  </a:cubicBezTo>
                  <a:cubicBezTo>
                    <a:pt x="140" y="68"/>
                    <a:pt x="141" y="67"/>
                    <a:pt x="142" y="65"/>
                  </a:cubicBezTo>
                  <a:cubicBezTo>
                    <a:pt x="144" y="59"/>
                    <a:pt x="149" y="44"/>
                    <a:pt x="155" y="40"/>
                  </a:cubicBezTo>
                  <a:cubicBezTo>
                    <a:pt x="159" y="37"/>
                    <a:pt x="164" y="40"/>
                    <a:pt x="166" y="37"/>
                  </a:cubicBezTo>
                  <a:cubicBezTo>
                    <a:pt x="170" y="33"/>
                    <a:pt x="185" y="25"/>
                    <a:pt x="192" y="13"/>
                  </a:cubicBezTo>
                  <a:cubicBezTo>
                    <a:pt x="196" y="6"/>
                    <a:pt x="196" y="7"/>
                    <a:pt x="193" y="3"/>
                  </a:cubicBezTo>
                  <a:cubicBezTo>
                    <a:pt x="197" y="0"/>
                    <a:pt x="207" y="6"/>
                    <a:pt x="213" y="9"/>
                  </a:cubicBezTo>
                  <a:cubicBezTo>
                    <a:pt x="219" y="12"/>
                    <a:pt x="235" y="25"/>
                    <a:pt x="243" y="32"/>
                  </a:cubicBezTo>
                  <a:cubicBezTo>
                    <a:pt x="249" y="38"/>
                    <a:pt x="258" y="46"/>
                    <a:pt x="264" y="49"/>
                  </a:cubicBezTo>
                  <a:cubicBezTo>
                    <a:pt x="270" y="52"/>
                    <a:pt x="281" y="63"/>
                    <a:pt x="288" y="72"/>
                  </a:cubicBezTo>
                  <a:cubicBezTo>
                    <a:pt x="296" y="82"/>
                    <a:pt x="318" y="107"/>
                    <a:pt x="323" y="111"/>
                  </a:cubicBezTo>
                  <a:cubicBezTo>
                    <a:pt x="328" y="116"/>
                    <a:pt x="344" y="136"/>
                    <a:pt x="346" y="141"/>
                  </a:cubicBezTo>
                  <a:cubicBezTo>
                    <a:pt x="349" y="146"/>
                    <a:pt x="351" y="150"/>
                    <a:pt x="356" y="156"/>
                  </a:cubicBezTo>
                  <a:cubicBezTo>
                    <a:pt x="361" y="162"/>
                    <a:pt x="369" y="176"/>
                    <a:pt x="373" y="180"/>
                  </a:cubicBezTo>
                  <a:cubicBezTo>
                    <a:pt x="378" y="185"/>
                    <a:pt x="385" y="191"/>
                    <a:pt x="393" y="201"/>
                  </a:cubicBezTo>
                  <a:cubicBezTo>
                    <a:pt x="402" y="211"/>
                    <a:pt x="411" y="223"/>
                    <a:pt x="411" y="223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4" name="Freeform 88"/>
            <p:cNvSpPr/>
            <p:nvPr/>
          </p:nvSpPr>
          <p:spPr bwMode="auto">
            <a:xfrm>
              <a:off x="5104842" y="4171032"/>
              <a:ext cx="1339702" cy="731914"/>
            </a:xfrm>
            <a:custGeom>
              <a:avLst/>
              <a:gdLst>
                <a:gd name="T0" fmla="*/ 0 w 469"/>
                <a:gd name="T1" fmla="*/ 240 h 256"/>
                <a:gd name="T2" fmla="*/ 69 w 469"/>
                <a:gd name="T3" fmla="*/ 143 h 256"/>
                <a:gd name="T4" fmla="*/ 147 w 469"/>
                <a:gd name="T5" fmla="*/ 89 h 256"/>
                <a:gd name="T6" fmla="*/ 159 w 469"/>
                <a:gd name="T7" fmla="*/ 79 h 256"/>
                <a:gd name="T8" fmla="*/ 162 w 469"/>
                <a:gd name="T9" fmla="*/ 75 h 256"/>
                <a:gd name="T10" fmla="*/ 178 w 469"/>
                <a:gd name="T11" fmla="*/ 45 h 256"/>
                <a:gd name="T12" fmla="*/ 190 w 469"/>
                <a:gd name="T13" fmla="*/ 43 h 256"/>
                <a:gd name="T14" fmla="*/ 220 w 469"/>
                <a:gd name="T15" fmla="*/ 15 h 256"/>
                <a:gd name="T16" fmla="*/ 221 w 469"/>
                <a:gd name="T17" fmla="*/ 4 h 256"/>
                <a:gd name="T18" fmla="*/ 244 w 469"/>
                <a:gd name="T19" fmla="*/ 11 h 256"/>
                <a:gd name="T20" fmla="*/ 278 w 469"/>
                <a:gd name="T21" fmla="*/ 37 h 256"/>
                <a:gd name="T22" fmla="*/ 302 w 469"/>
                <a:gd name="T23" fmla="*/ 57 h 256"/>
                <a:gd name="T24" fmla="*/ 329 w 469"/>
                <a:gd name="T25" fmla="*/ 84 h 256"/>
                <a:gd name="T26" fmla="*/ 369 w 469"/>
                <a:gd name="T27" fmla="*/ 129 h 256"/>
                <a:gd name="T28" fmla="*/ 396 w 469"/>
                <a:gd name="T29" fmla="*/ 162 h 256"/>
                <a:gd name="T30" fmla="*/ 407 w 469"/>
                <a:gd name="T31" fmla="*/ 180 h 256"/>
                <a:gd name="T32" fmla="*/ 426 w 469"/>
                <a:gd name="T33" fmla="*/ 207 h 256"/>
                <a:gd name="T34" fmla="*/ 449 w 469"/>
                <a:gd name="T35" fmla="*/ 230 h 256"/>
                <a:gd name="T36" fmla="*/ 469 w 469"/>
                <a:gd name="T3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9" h="256">
                  <a:moveTo>
                    <a:pt x="0" y="240"/>
                  </a:moveTo>
                  <a:cubicBezTo>
                    <a:pt x="0" y="240"/>
                    <a:pt x="3" y="178"/>
                    <a:pt x="69" y="143"/>
                  </a:cubicBezTo>
                  <a:cubicBezTo>
                    <a:pt x="135" y="108"/>
                    <a:pt x="137" y="100"/>
                    <a:pt x="147" y="89"/>
                  </a:cubicBezTo>
                  <a:cubicBezTo>
                    <a:pt x="152" y="84"/>
                    <a:pt x="156" y="82"/>
                    <a:pt x="159" y="79"/>
                  </a:cubicBezTo>
                  <a:cubicBezTo>
                    <a:pt x="161" y="78"/>
                    <a:pt x="162" y="76"/>
                    <a:pt x="162" y="75"/>
                  </a:cubicBezTo>
                  <a:cubicBezTo>
                    <a:pt x="165" y="68"/>
                    <a:pt x="171" y="50"/>
                    <a:pt x="178" y="45"/>
                  </a:cubicBezTo>
                  <a:cubicBezTo>
                    <a:pt x="182" y="42"/>
                    <a:pt x="187" y="46"/>
                    <a:pt x="190" y="43"/>
                  </a:cubicBezTo>
                  <a:cubicBezTo>
                    <a:pt x="194" y="38"/>
                    <a:pt x="212" y="29"/>
                    <a:pt x="220" y="15"/>
                  </a:cubicBezTo>
                  <a:cubicBezTo>
                    <a:pt x="224" y="8"/>
                    <a:pt x="224" y="8"/>
                    <a:pt x="221" y="4"/>
                  </a:cubicBezTo>
                  <a:cubicBezTo>
                    <a:pt x="226" y="0"/>
                    <a:pt x="238" y="8"/>
                    <a:pt x="244" y="11"/>
                  </a:cubicBezTo>
                  <a:cubicBezTo>
                    <a:pt x="251" y="15"/>
                    <a:pt x="270" y="29"/>
                    <a:pt x="278" y="37"/>
                  </a:cubicBezTo>
                  <a:cubicBezTo>
                    <a:pt x="285" y="44"/>
                    <a:pt x="295" y="54"/>
                    <a:pt x="302" y="57"/>
                  </a:cubicBezTo>
                  <a:cubicBezTo>
                    <a:pt x="309" y="60"/>
                    <a:pt x="321" y="73"/>
                    <a:pt x="329" y="84"/>
                  </a:cubicBezTo>
                  <a:cubicBezTo>
                    <a:pt x="338" y="95"/>
                    <a:pt x="364" y="124"/>
                    <a:pt x="369" y="129"/>
                  </a:cubicBezTo>
                  <a:cubicBezTo>
                    <a:pt x="375" y="133"/>
                    <a:pt x="393" y="156"/>
                    <a:pt x="396" y="162"/>
                  </a:cubicBezTo>
                  <a:cubicBezTo>
                    <a:pt x="399" y="169"/>
                    <a:pt x="401" y="173"/>
                    <a:pt x="407" y="180"/>
                  </a:cubicBezTo>
                  <a:cubicBezTo>
                    <a:pt x="413" y="187"/>
                    <a:pt x="421" y="202"/>
                    <a:pt x="426" y="207"/>
                  </a:cubicBezTo>
                  <a:cubicBezTo>
                    <a:pt x="431" y="212"/>
                    <a:pt x="439" y="219"/>
                    <a:pt x="449" y="230"/>
                  </a:cubicBezTo>
                  <a:cubicBezTo>
                    <a:pt x="459" y="241"/>
                    <a:pt x="469" y="255"/>
                    <a:pt x="469" y="256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5" name="Freeform 89"/>
            <p:cNvSpPr/>
            <p:nvPr/>
          </p:nvSpPr>
          <p:spPr bwMode="auto">
            <a:xfrm>
              <a:off x="5019238" y="4088281"/>
              <a:ext cx="1505202" cy="823225"/>
            </a:xfrm>
            <a:custGeom>
              <a:avLst/>
              <a:gdLst>
                <a:gd name="T0" fmla="*/ 0 w 527"/>
                <a:gd name="T1" fmla="*/ 271 h 288"/>
                <a:gd name="T2" fmla="*/ 78 w 527"/>
                <a:gd name="T3" fmla="*/ 161 h 288"/>
                <a:gd name="T4" fmla="*/ 166 w 527"/>
                <a:gd name="T5" fmla="*/ 100 h 288"/>
                <a:gd name="T6" fmla="*/ 180 w 527"/>
                <a:gd name="T7" fmla="*/ 89 h 288"/>
                <a:gd name="T8" fmla="*/ 183 w 527"/>
                <a:gd name="T9" fmla="*/ 84 h 288"/>
                <a:gd name="T10" fmla="*/ 200 w 527"/>
                <a:gd name="T11" fmla="*/ 51 h 288"/>
                <a:gd name="T12" fmla="*/ 215 w 527"/>
                <a:gd name="T13" fmla="*/ 48 h 288"/>
                <a:gd name="T14" fmla="*/ 248 w 527"/>
                <a:gd name="T15" fmla="*/ 17 h 288"/>
                <a:gd name="T16" fmla="*/ 249 w 527"/>
                <a:gd name="T17" fmla="*/ 5 h 288"/>
                <a:gd name="T18" fmla="*/ 275 w 527"/>
                <a:gd name="T19" fmla="*/ 14 h 288"/>
                <a:gd name="T20" fmla="*/ 313 w 527"/>
                <a:gd name="T21" fmla="*/ 43 h 288"/>
                <a:gd name="T22" fmla="*/ 340 w 527"/>
                <a:gd name="T23" fmla="*/ 65 h 288"/>
                <a:gd name="T24" fmla="*/ 371 w 527"/>
                <a:gd name="T25" fmla="*/ 95 h 288"/>
                <a:gd name="T26" fmla="*/ 416 w 527"/>
                <a:gd name="T27" fmla="*/ 146 h 288"/>
                <a:gd name="T28" fmla="*/ 446 w 527"/>
                <a:gd name="T29" fmla="*/ 184 h 288"/>
                <a:gd name="T30" fmla="*/ 458 w 527"/>
                <a:gd name="T31" fmla="*/ 203 h 288"/>
                <a:gd name="T32" fmla="*/ 479 w 527"/>
                <a:gd name="T33" fmla="*/ 234 h 288"/>
                <a:gd name="T34" fmla="*/ 504 w 527"/>
                <a:gd name="T35" fmla="*/ 259 h 288"/>
                <a:gd name="T36" fmla="*/ 527 w 527"/>
                <a:gd name="T3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288">
                  <a:moveTo>
                    <a:pt x="0" y="271"/>
                  </a:moveTo>
                  <a:cubicBezTo>
                    <a:pt x="0" y="271"/>
                    <a:pt x="3" y="201"/>
                    <a:pt x="78" y="161"/>
                  </a:cubicBezTo>
                  <a:cubicBezTo>
                    <a:pt x="153" y="121"/>
                    <a:pt x="156" y="112"/>
                    <a:pt x="166" y="100"/>
                  </a:cubicBezTo>
                  <a:cubicBezTo>
                    <a:pt x="171" y="94"/>
                    <a:pt x="176" y="92"/>
                    <a:pt x="180" y="89"/>
                  </a:cubicBezTo>
                  <a:cubicBezTo>
                    <a:pt x="181" y="88"/>
                    <a:pt x="182" y="86"/>
                    <a:pt x="183" y="84"/>
                  </a:cubicBezTo>
                  <a:cubicBezTo>
                    <a:pt x="186" y="76"/>
                    <a:pt x="192" y="57"/>
                    <a:pt x="200" y="51"/>
                  </a:cubicBezTo>
                  <a:cubicBezTo>
                    <a:pt x="205" y="48"/>
                    <a:pt x="211" y="52"/>
                    <a:pt x="215" y="48"/>
                  </a:cubicBezTo>
                  <a:cubicBezTo>
                    <a:pt x="218" y="43"/>
                    <a:pt x="239" y="33"/>
                    <a:pt x="248" y="17"/>
                  </a:cubicBezTo>
                  <a:cubicBezTo>
                    <a:pt x="253" y="9"/>
                    <a:pt x="252" y="10"/>
                    <a:pt x="249" y="5"/>
                  </a:cubicBezTo>
                  <a:cubicBezTo>
                    <a:pt x="254" y="0"/>
                    <a:pt x="268" y="10"/>
                    <a:pt x="275" y="14"/>
                  </a:cubicBezTo>
                  <a:cubicBezTo>
                    <a:pt x="283" y="18"/>
                    <a:pt x="304" y="34"/>
                    <a:pt x="313" y="43"/>
                  </a:cubicBezTo>
                  <a:cubicBezTo>
                    <a:pt x="322" y="51"/>
                    <a:pt x="333" y="62"/>
                    <a:pt x="340" y="65"/>
                  </a:cubicBezTo>
                  <a:cubicBezTo>
                    <a:pt x="348" y="69"/>
                    <a:pt x="362" y="83"/>
                    <a:pt x="371" y="95"/>
                  </a:cubicBezTo>
                  <a:cubicBezTo>
                    <a:pt x="380" y="108"/>
                    <a:pt x="410" y="141"/>
                    <a:pt x="416" y="146"/>
                  </a:cubicBezTo>
                  <a:cubicBezTo>
                    <a:pt x="421" y="151"/>
                    <a:pt x="442" y="177"/>
                    <a:pt x="446" y="184"/>
                  </a:cubicBezTo>
                  <a:cubicBezTo>
                    <a:pt x="449" y="191"/>
                    <a:pt x="452" y="195"/>
                    <a:pt x="458" y="203"/>
                  </a:cubicBezTo>
                  <a:cubicBezTo>
                    <a:pt x="464" y="211"/>
                    <a:pt x="474" y="228"/>
                    <a:pt x="479" y="234"/>
                  </a:cubicBezTo>
                  <a:cubicBezTo>
                    <a:pt x="485" y="239"/>
                    <a:pt x="493" y="247"/>
                    <a:pt x="504" y="259"/>
                  </a:cubicBezTo>
                  <a:cubicBezTo>
                    <a:pt x="516" y="272"/>
                    <a:pt x="527" y="288"/>
                    <a:pt x="527" y="288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6" name="Freeform 90"/>
            <p:cNvSpPr/>
            <p:nvPr/>
          </p:nvSpPr>
          <p:spPr bwMode="auto">
            <a:xfrm>
              <a:off x="4933635" y="4008384"/>
              <a:ext cx="1669276" cy="911682"/>
            </a:xfrm>
            <a:custGeom>
              <a:avLst/>
              <a:gdLst>
                <a:gd name="T0" fmla="*/ 0 w 584"/>
                <a:gd name="T1" fmla="*/ 300 h 319"/>
                <a:gd name="T2" fmla="*/ 87 w 584"/>
                <a:gd name="T3" fmla="*/ 178 h 319"/>
                <a:gd name="T4" fmla="*/ 185 w 584"/>
                <a:gd name="T5" fmla="*/ 110 h 319"/>
                <a:gd name="T6" fmla="*/ 200 w 584"/>
                <a:gd name="T7" fmla="*/ 98 h 319"/>
                <a:gd name="T8" fmla="*/ 204 w 584"/>
                <a:gd name="T9" fmla="*/ 92 h 319"/>
                <a:gd name="T10" fmla="*/ 223 w 584"/>
                <a:gd name="T11" fmla="*/ 56 h 319"/>
                <a:gd name="T12" fmla="*/ 239 w 584"/>
                <a:gd name="T13" fmla="*/ 53 h 319"/>
                <a:gd name="T14" fmla="*/ 276 w 584"/>
                <a:gd name="T15" fmla="*/ 18 h 319"/>
                <a:gd name="T16" fmla="*/ 277 w 584"/>
                <a:gd name="T17" fmla="*/ 5 h 319"/>
                <a:gd name="T18" fmla="*/ 306 w 584"/>
                <a:gd name="T19" fmla="*/ 15 h 319"/>
                <a:gd name="T20" fmla="*/ 348 w 584"/>
                <a:gd name="T21" fmla="*/ 48 h 319"/>
                <a:gd name="T22" fmla="*/ 379 w 584"/>
                <a:gd name="T23" fmla="*/ 72 h 319"/>
                <a:gd name="T24" fmla="*/ 412 w 584"/>
                <a:gd name="T25" fmla="*/ 106 h 319"/>
                <a:gd name="T26" fmla="*/ 462 w 584"/>
                <a:gd name="T27" fmla="*/ 162 h 319"/>
                <a:gd name="T28" fmla="*/ 495 w 584"/>
                <a:gd name="T29" fmla="*/ 204 h 319"/>
                <a:gd name="T30" fmla="*/ 509 w 584"/>
                <a:gd name="T31" fmla="*/ 226 h 319"/>
                <a:gd name="T32" fmla="*/ 532 w 584"/>
                <a:gd name="T33" fmla="*/ 259 h 319"/>
                <a:gd name="T34" fmla="*/ 560 w 584"/>
                <a:gd name="T35" fmla="*/ 287 h 319"/>
                <a:gd name="T36" fmla="*/ 584 w 584"/>
                <a:gd name="T3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4" h="319">
                  <a:moveTo>
                    <a:pt x="0" y="300"/>
                  </a:moveTo>
                  <a:cubicBezTo>
                    <a:pt x="0" y="300"/>
                    <a:pt x="3" y="223"/>
                    <a:pt x="87" y="178"/>
                  </a:cubicBezTo>
                  <a:cubicBezTo>
                    <a:pt x="171" y="134"/>
                    <a:pt x="174" y="122"/>
                    <a:pt x="185" y="110"/>
                  </a:cubicBezTo>
                  <a:cubicBezTo>
                    <a:pt x="190" y="104"/>
                    <a:pt x="196" y="102"/>
                    <a:pt x="200" y="98"/>
                  </a:cubicBezTo>
                  <a:cubicBezTo>
                    <a:pt x="202" y="97"/>
                    <a:pt x="203" y="95"/>
                    <a:pt x="204" y="92"/>
                  </a:cubicBezTo>
                  <a:cubicBezTo>
                    <a:pt x="207" y="84"/>
                    <a:pt x="214" y="62"/>
                    <a:pt x="223" y="56"/>
                  </a:cubicBezTo>
                  <a:cubicBezTo>
                    <a:pt x="228" y="52"/>
                    <a:pt x="235" y="57"/>
                    <a:pt x="239" y="53"/>
                  </a:cubicBezTo>
                  <a:cubicBezTo>
                    <a:pt x="243" y="48"/>
                    <a:pt x="265" y="36"/>
                    <a:pt x="276" y="18"/>
                  </a:cubicBezTo>
                  <a:cubicBezTo>
                    <a:pt x="281" y="9"/>
                    <a:pt x="281" y="10"/>
                    <a:pt x="277" y="5"/>
                  </a:cubicBezTo>
                  <a:cubicBezTo>
                    <a:pt x="283" y="0"/>
                    <a:pt x="298" y="10"/>
                    <a:pt x="306" y="15"/>
                  </a:cubicBezTo>
                  <a:cubicBezTo>
                    <a:pt x="315" y="19"/>
                    <a:pt x="338" y="38"/>
                    <a:pt x="348" y="48"/>
                  </a:cubicBezTo>
                  <a:cubicBezTo>
                    <a:pt x="358" y="57"/>
                    <a:pt x="370" y="68"/>
                    <a:pt x="379" y="72"/>
                  </a:cubicBezTo>
                  <a:cubicBezTo>
                    <a:pt x="387" y="76"/>
                    <a:pt x="402" y="92"/>
                    <a:pt x="412" y="106"/>
                  </a:cubicBezTo>
                  <a:cubicBezTo>
                    <a:pt x="423" y="120"/>
                    <a:pt x="456" y="157"/>
                    <a:pt x="462" y="162"/>
                  </a:cubicBezTo>
                  <a:cubicBezTo>
                    <a:pt x="468" y="167"/>
                    <a:pt x="492" y="196"/>
                    <a:pt x="495" y="204"/>
                  </a:cubicBezTo>
                  <a:cubicBezTo>
                    <a:pt x="499" y="212"/>
                    <a:pt x="502" y="217"/>
                    <a:pt x="509" y="226"/>
                  </a:cubicBezTo>
                  <a:cubicBezTo>
                    <a:pt x="516" y="234"/>
                    <a:pt x="526" y="253"/>
                    <a:pt x="532" y="259"/>
                  </a:cubicBezTo>
                  <a:cubicBezTo>
                    <a:pt x="538" y="266"/>
                    <a:pt x="548" y="274"/>
                    <a:pt x="560" y="287"/>
                  </a:cubicBezTo>
                  <a:cubicBezTo>
                    <a:pt x="572" y="301"/>
                    <a:pt x="584" y="319"/>
                    <a:pt x="584" y="319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7" name="Freeform 91"/>
            <p:cNvSpPr/>
            <p:nvPr/>
          </p:nvSpPr>
          <p:spPr bwMode="auto">
            <a:xfrm>
              <a:off x="4845177" y="3924208"/>
              <a:ext cx="1837631" cy="1004419"/>
            </a:xfrm>
            <a:custGeom>
              <a:avLst/>
              <a:gdLst>
                <a:gd name="T0" fmla="*/ 0 w 643"/>
                <a:gd name="T1" fmla="*/ 331 h 351"/>
                <a:gd name="T2" fmla="*/ 97 w 643"/>
                <a:gd name="T3" fmla="*/ 196 h 351"/>
                <a:gd name="T4" fmla="*/ 205 w 643"/>
                <a:gd name="T5" fmla="*/ 121 h 351"/>
                <a:gd name="T6" fmla="*/ 221 w 643"/>
                <a:gd name="T7" fmla="*/ 108 h 351"/>
                <a:gd name="T8" fmla="*/ 226 w 643"/>
                <a:gd name="T9" fmla="*/ 102 h 351"/>
                <a:gd name="T10" fmla="*/ 246 w 643"/>
                <a:gd name="T11" fmla="*/ 62 h 351"/>
                <a:gd name="T12" fmla="*/ 264 w 643"/>
                <a:gd name="T13" fmla="*/ 59 h 351"/>
                <a:gd name="T14" fmla="*/ 305 w 643"/>
                <a:gd name="T15" fmla="*/ 20 h 351"/>
                <a:gd name="T16" fmla="*/ 306 w 643"/>
                <a:gd name="T17" fmla="*/ 5 h 351"/>
                <a:gd name="T18" fmla="*/ 338 w 643"/>
                <a:gd name="T19" fmla="*/ 17 h 351"/>
                <a:gd name="T20" fmla="*/ 385 w 643"/>
                <a:gd name="T21" fmla="*/ 53 h 351"/>
                <a:gd name="T22" fmla="*/ 418 w 643"/>
                <a:gd name="T23" fmla="*/ 80 h 351"/>
                <a:gd name="T24" fmla="*/ 455 w 643"/>
                <a:gd name="T25" fmla="*/ 117 h 351"/>
                <a:gd name="T26" fmla="*/ 509 w 643"/>
                <a:gd name="T27" fmla="*/ 179 h 351"/>
                <a:gd name="T28" fmla="*/ 546 w 643"/>
                <a:gd name="T29" fmla="*/ 226 h 351"/>
                <a:gd name="T30" fmla="*/ 561 w 643"/>
                <a:gd name="T31" fmla="*/ 249 h 351"/>
                <a:gd name="T32" fmla="*/ 586 w 643"/>
                <a:gd name="T33" fmla="*/ 286 h 351"/>
                <a:gd name="T34" fmla="*/ 616 w 643"/>
                <a:gd name="T35" fmla="*/ 316 h 351"/>
                <a:gd name="T36" fmla="*/ 643 w 643"/>
                <a:gd name="T3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3" h="351">
                  <a:moveTo>
                    <a:pt x="0" y="331"/>
                  </a:moveTo>
                  <a:cubicBezTo>
                    <a:pt x="0" y="331"/>
                    <a:pt x="4" y="245"/>
                    <a:pt x="97" y="196"/>
                  </a:cubicBezTo>
                  <a:cubicBezTo>
                    <a:pt x="190" y="147"/>
                    <a:pt x="193" y="134"/>
                    <a:pt x="205" y="121"/>
                  </a:cubicBezTo>
                  <a:cubicBezTo>
                    <a:pt x="211" y="114"/>
                    <a:pt x="217" y="112"/>
                    <a:pt x="221" y="108"/>
                  </a:cubicBezTo>
                  <a:cubicBezTo>
                    <a:pt x="223" y="106"/>
                    <a:pt x="225" y="105"/>
                    <a:pt x="226" y="102"/>
                  </a:cubicBezTo>
                  <a:cubicBezTo>
                    <a:pt x="229" y="93"/>
                    <a:pt x="237" y="68"/>
                    <a:pt x="246" y="62"/>
                  </a:cubicBezTo>
                  <a:cubicBezTo>
                    <a:pt x="252" y="58"/>
                    <a:pt x="260" y="63"/>
                    <a:pt x="264" y="59"/>
                  </a:cubicBezTo>
                  <a:cubicBezTo>
                    <a:pt x="268" y="53"/>
                    <a:pt x="293" y="40"/>
                    <a:pt x="305" y="20"/>
                  </a:cubicBezTo>
                  <a:cubicBezTo>
                    <a:pt x="311" y="10"/>
                    <a:pt x="310" y="12"/>
                    <a:pt x="306" y="5"/>
                  </a:cubicBezTo>
                  <a:cubicBezTo>
                    <a:pt x="312" y="0"/>
                    <a:pt x="329" y="12"/>
                    <a:pt x="338" y="17"/>
                  </a:cubicBezTo>
                  <a:cubicBezTo>
                    <a:pt x="348" y="22"/>
                    <a:pt x="374" y="43"/>
                    <a:pt x="385" y="53"/>
                  </a:cubicBezTo>
                  <a:cubicBezTo>
                    <a:pt x="395" y="63"/>
                    <a:pt x="409" y="76"/>
                    <a:pt x="418" y="80"/>
                  </a:cubicBezTo>
                  <a:cubicBezTo>
                    <a:pt x="427" y="85"/>
                    <a:pt x="444" y="103"/>
                    <a:pt x="455" y="117"/>
                  </a:cubicBezTo>
                  <a:cubicBezTo>
                    <a:pt x="466" y="133"/>
                    <a:pt x="503" y="174"/>
                    <a:pt x="509" y="179"/>
                  </a:cubicBezTo>
                  <a:cubicBezTo>
                    <a:pt x="516" y="185"/>
                    <a:pt x="542" y="217"/>
                    <a:pt x="546" y="226"/>
                  </a:cubicBezTo>
                  <a:cubicBezTo>
                    <a:pt x="550" y="235"/>
                    <a:pt x="553" y="240"/>
                    <a:pt x="561" y="249"/>
                  </a:cubicBezTo>
                  <a:cubicBezTo>
                    <a:pt x="568" y="259"/>
                    <a:pt x="579" y="280"/>
                    <a:pt x="586" y="286"/>
                  </a:cubicBezTo>
                  <a:cubicBezTo>
                    <a:pt x="593" y="293"/>
                    <a:pt x="603" y="301"/>
                    <a:pt x="616" y="316"/>
                  </a:cubicBezTo>
                  <a:cubicBezTo>
                    <a:pt x="630" y="332"/>
                    <a:pt x="643" y="351"/>
                    <a:pt x="643" y="351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8" name="Freeform 92"/>
            <p:cNvSpPr/>
            <p:nvPr/>
          </p:nvSpPr>
          <p:spPr bwMode="auto">
            <a:xfrm>
              <a:off x="4759573" y="3841457"/>
              <a:ext cx="2003131" cy="1100011"/>
            </a:xfrm>
            <a:custGeom>
              <a:avLst/>
              <a:gdLst>
                <a:gd name="T0" fmla="*/ 0 w 701"/>
                <a:gd name="T1" fmla="*/ 361 h 384"/>
                <a:gd name="T2" fmla="*/ 106 w 701"/>
                <a:gd name="T3" fmla="*/ 214 h 384"/>
                <a:gd name="T4" fmla="*/ 224 w 701"/>
                <a:gd name="T5" fmla="*/ 132 h 384"/>
                <a:gd name="T6" fmla="*/ 242 w 701"/>
                <a:gd name="T7" fmla="*/ 118 h 384"/>
                <a:gd name="T8" fmla="*/ 246 w 701"/>
                <a:gd name="T9" fmla="*/ 111 h 384"/>
                <a:gd name="T10" fmla="*/ 269 w 701"/>
                <a:gd name="T11" fmla="*/ 67 h 384"/>
                <a:gd name="T12" fmla="*/ 288 w 701"/>
                <a:gd name="T13" fmla="*/ 64 h 384"/>
                <a:gd name="T14" fmla="*/ 333 w 701"/>
                <a:gd name="T15" fmla="*/ 22 h 384"/>
                <a:gd name="T16" fmla="*/ 334 w 701"/>
                <a:gd name="T17" fmla="*/ 6 h 384"/>
                <a:gd name="T18" fmla="*/ 369 w 701"/>
                <a:gd name="T19" fmla="*/ 19 h 384"/>
                <a:gd name="T20" fmla="*/ 420 w 701"/>
                <a:gd name="T21" fmla="*/ 59 h 384"/>
                <a:gd name="T22" fmla="*/ 456 w 701"/>
                <a:gd name="T23" fmla="*/ 89 h 384"/>
                <a:gd name="T24" fmla="*/ 496 w 701"/>
                <a:gd name="T25" fmla="*/ 129 h 384"/>
                <a:gd name="T26" fmla="*/ 556 w 701"/>
                <a:gd name="T27" fmla="*/ 196 h 384"/>
                <a:gd name="T28" fmla="*/ 595 w 701"/>
                <a:gd name="T29" fmla="*/ 247 h 384"/>
                <a:gd name="T30" fmla="*/ 611 w 701"/>
                <a:gd name="T31" fmla="*/ 273 h 384"/>
                <a:gd name="T32" fmla="*/ 639 w 701"/>
                <a:gd name="T33" fmla="*/ 313 h 384"/>
                <a:gd name="T34" fmla="*/ 671 w 701"/>
                <a:gd name="T35" fmla="*/ 346 h 384"/>
                <a:gd name="T36" fmla="*/ 701 w 701"/>
                <a:gd name="T3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1" h="384">
                  <a:moveTo>
                    <a:pt x="0" y="361"/>
                  </a:moveTo>
                  <a:cubicBezTo>
                    <a:pt x="0" y="361"/>
                    <a:pt x="4" y="268"/>
                    <a:pt x="106" y="214"/>
                  </a:cubicBezTo>
                  <a:cubicBezTo>
                    <a:pt x="208" y="161"/>
                    <a:pt x="211" y="146"/>
                    <a:pt x="224" y="132"/>
                  </a:cubicBezTo>
                  <a:cubicBezTo>
                    <a:pt x="230" y="125"/>
                    <a:pt x="237" y="122"/>
                    <a:pt x="242" y="118"/>
                  </a:cubicBezTo>
                  <a:cubicBezTo>
                    <a:pt x="244" y="116"/>
                    <a:pt x="245" y="114"/>
                    <a:pt x="246" y="111"/>
                  </a:cubicBezTo>
                  <a:cubicBezTo>
                    <a:pt x="250" y="101"/>
                    <a:pt x="258" y="75"/>
                    <a:pt x="269" y="67"/>
                  </a:cubicBezTo>
                  <a:cubicBezTo>
                    <a:pt x="275" y="63"/>
                    <a:pt x="284" y="70"/>
                    <a:pt x="288" y="64"/>
                  </a:cubicBezTo>
                  <a:cubicBezTo>
                    <a:pt x="293" y="58"/>
                    <a:pt x="320" y="43"/>
                    <a:pt x="333" y="22"/>
                  </a:cubicBezTo>
                  <a:cubicBezTo>
                    <a:pt x="339" y="11"/>
                    <a:pt x="338" y="13"/>
                    <a:pt x="334" y="6"/>
                  </a:cubicBezTo>
                  <a:cubicBezTo>
                    <a:pt x="341" y="0"/>
                    <a:pt x="359" y="14"/>
                    <a:pt x="369" y="19"/>
                  </a:cubicBezTo>
                  <a:cubicBezTo>
                    <a:pt x="380" y="25"/>
                    <a:pt x="408" y="48"/>
                    <a:pt x="420" y="59"/>
                  </a:cubicBezTo>
                  <a:cubicBezTo>
                    <a:pt x="431" y="70"/>
                    <a:pt x="446" y="84"/>
                    <a:pt x="456" y="89"/>
                  </a:cubicBezTo>
                  <a:cubicBezTo>
                    <a:pt x="466" y="93"/>
                    <a:pt x="484" y="113"/>
                    <a:pt x="496" y="129"/>
                  </a:cubicBezTo>
                  <a:cubicBezTo>
                    <a:pt x="509" y="145"/>
                    <a:pt x="549" y="190"/>
                    <a:pt x="556" y="196"/>
                  </a:cubicBezTo>
                  <a:cubicBezTo>
                    <a:pt x="563" y="202"/>
                    <a:pt x="591" y="238"/>
                    <a:pt x="595" y="247"/>
                  </a:cubicBezTo>
                  <a:cubicBezTo>
                    <a:pt x="600" y="257"/>
                    <a:pt x="603" y="263"/>
                    <a:pt x="611" y="273"/>
                  </a:cubicBezTo>
                  <a:cubicBezTo>
                    <a:pt x="619" y="283"/>
                    <a:pt x="632" y="306"/>
                    <a:pt x="639" y="313"/>
                  </a:cubicBezTo>
                  <a:cubicBezTo>
                    <a:pt x="646" y="320"/>
                    <a:pt x="657" y="329"/>
                    <a:pt x="671" y="346"/>
                  </a:cubicBezTo>
                  <a:cubicBezTo>
                    <a:pt x="686" y="363"/>
                    <a:pt x="701" y="383"/>
                    <a:pt x="701" y="384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9" name="Freeform 93"/>
            <p:cNvSpPr/>
            <p:nvPr/>
          </p:nvSpPr>
          <p:spPr bwMode="auto">
            <a:xfrm>
              <a:off x="4673969" y="3761560"/>
              <a:ext cx="2165779" cy="1188468"/>
            </a:xfrm>
            <a:custGeom>
              <a:avLst/>
              <a:gdLst>
                <a:gd name="T0" fmla="*/ 0 w 758"/>
                <a:gd name="T1" fmla="*/ 391 h 415"/>
                <a:gd name="T2" fmla="*/ 115 w 758"/>
                <a:gd name="T3" fmla="*/ 231 h 415"/>
                <a:gd name="T4" fmla="*/ 242 w 758"/>
                <a:gd name="T5" fmla="*/ 142 h 415"/>
                <a:gd name="T6" fmla="*/ 262 w 758"/>
                <a:gd name="T7" fmla="*/ 127 h 415"/>
                <a:gd name="T8" fmla="*/ 267 w 758"/>
                <a:gd name="T9" fmla="*/ 120 h 415"/>
                <a:gd name="T10" fmla="*/ 291 w 758"/>
                <a:gd name="T11" fmla="*/ 72 h 415"/>
                <a:gd name="T12" fmla="*/ 312 w 758"/>
                <a:gd name="T13" fmla="*/ 69 h 415"/>
                <a:gd name="T14" fmla="*/ 361 w 758"/>
                <a:gd name="T15" fmla="*/ 24 h 415"/>
                <a:gd name="T16" fmla="*/ 362 w 758"/>
                <a:gd name="T17" fmla="*/ 6 h 415"/>
                <a:gd name="T18" fmla="*/ 400 w 758"/>
                <a:gd name="T19" fmla="*/ 21 h 415"/>
                <a:gd name="T20" fmla="*/ 455 w 758"/>
                <a:gd name="T21" fmla="*/ 64 h 415"/>
                <a:gd name="T22" fmla="*/ 494 w 758"/>
                <a:gd name="T23" fmla="*/ 96 h 415"/>
                <a:gd name="T24" fmla="*/ 538 w 758"/>
                <a:gd name="T25" fmla="*/ 139 h 415"/>
                <a:gd name="T26" fmla="*/ 602 w 758"/>
                <a:gd name="T27" fmla="*/ 212 h 415"/>
                <a:gd name="T28" fmla="*/ 645 w 758"/>
                <a:gd name="T29" fmla="*/ 268 h 415"/>
                <a:gd name="T30" fmla="*/ 662 w 758"/>
                <a:gd name="T31" fmla="*/ 295 h 415"/>
                <a:gd name="T32" fmla="*/ 692 w 758"/>
                <a:gd name="T33" fmla="*/ 339 h 415"/>
                <a:gd name="T34" fmla="*/ 727 w 758"/>
                <a:gd name="T35" fmla="*/ 374 h 415"/>
                <a:gd name="T36" fmla="*/ 758 w 758"/>
                <a:gd name="T37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8" h="415">
                  <a:moveTo>
                    <a:pt x="0" y="391"/>
                  </a:moveTo>
                  <a:cubicBezTo>
                    <a:pt x="0" y="391"/>
                    <a:pt x="4" y="289"/>
                    <a:pt x="115" y="231"/>
                  </a:cubicBezTo>
                  <a:cubicBezTo>
                    <a:pt x="226" y="173"/>
                    <a:pt x="230" y="157"/>
                    <a:pt x="242" y="142"/>
                  </a:cubicBezTo>
                  <a:cubicBezTo>
                    <a:pt x="250" y="134"/>
                    <a:pt x="257" y="132"/>
                    <a:pt x="262" y="127"/>
                  </a:cubicBezTo>
                  <a:cubicBezTo>
                    <a:pt x="264" y="125"/>
                    <a:pt x="266" y="123"/>
                    <a:pt x="267" y="120"/>
                  </a:cubicBezTo>
                  <a:cubicBezTo>
                    <a:pt x="271" y="109"/>
                    <a:pt x="280" y="80"/>
                    <a:pt x="291" y="72"/>
                  </a:cubicBezTo>
                  <a:cubicBezTo>
                    <a:pt x="298" y="67"/>
                    <a:pt x="307" y="75"/>
                    <a:pt x="312" y="69"/>
                  </a:cubicBezTo>
                  <a:cubicBezTo>
                    <a:pt x="317" y="62"/>
                    <a:pt x="347" y="46"/>
                    <a:pt x="361" y="24"/>
                  </a:cubicBezTo>
                  <a:cubicBezTo>
                    <a:pt x="368" y="11"/>
                    <a:pt x="367" y="13"/>
                    <a:pt x="362" y="6"/>
                  </a:cubicBezTo>
                  <a:cubicBezTo>
                    <a:pt x="369" y="0"/>
                    <a:pt x="389" y="14"/>
                    <a:pt x="400" y="21"/>
                  </a:cubicBezTo>
                  <a:cubicBezTo>
                    <a:pt x="412" y="27"/>
                    <a:pt x="443" y="51"/>
                    <a:pt x="455" y="64"/>
                  </a:cubicBezTo>
                  <a:cubicBezTo>
                    <a:pt x="467" y="75"/>
                    <a:pt x="483" y="91"/>
                    <a:pt x="494" y="96"/>
                  </a:cubicBezTo>
                  <a:cubicBezTo>
                    <a:pt x="505" y="101"/>
                    <a:pt x="525" y="122"/>
                    <a:pt x="538" y="139"/>
                  </a:cubicBezTo>
                  <a:cubicBezTo>
                    <a:pt x="551" y="157"/>
                    <a:pt x="595" y="206"/>
                    <a:pt x="602" y="212"/>
                  </a:cubicBezTo>
                  <a:cubicBezTo>
                    <a:pt x="610" y="219"/>
                    <a:pt x="640" y="257"/>
                    <a:pt x="645" y="268"/>
                  </a:cubicBezTo>
                  <a:cubicBezTo>
                    <a:pt x="650" y="278"/>
                    <a:pt x="654" y="284"/>
                    <a:pt x="662" y="295"/>
                  </a:cubicBezTo>
                  <a:cubicBezTo>
                    <a:pt x="671" y="306"/>
                    <a:pt x="684" y="331"/>
                    <a:pt x="692" y="339"/>
                  </a:cubicBezTo>
                  <a:cubicBezTo>
                    <a:pt x="699" y="346"/>
                    <a:pt x="711" y="356"/>
                    <a:pt x="727" y="374"/>
                  </a:cubicBezTo>
                  <a:cubicBezTo>
                    <a:pt x="743" y="392"/>
                    <a:pt x="758" y="415"/>
                    <a:pt x="758" y="415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0" name="Freeform 94"/>
            <p:cNvSpPr/>
            <p:nvPr/>
          </p:nvSpPr>
          <p:spPr bwMode="auto">
            <a:xfrm>
              <a:off x="4588365" y="3678810"/>
              <a:ext cx="2331280" cy="1279779"/>
            </a:xfrm>
            <a:custGeom>
              <a:avLst/>
              <a:gdLst>
                <a:gd name="T0" fmla="*/ 0 w 816"/>
                <a:gd name="T1" fmla="*/ 422 h 447"/>
                <a:gd name="T2" fmla="*/ 124 w 816"/>
                <a:gd name="T3" fmla="*/ 249 h 447"/>
                <a:gd name="T4" fmla="*/ 261 w 816"/>
                <a:gd name="T5" fmla="*/ 154 h 447"/>
                <a:gd name="T6" fmla="*/ 283 w 816"/>
                <a:gd name="T7" fmla="*/ 137 h 447"/>
                <a:gd name="T8" fmla="*/ 288 w 816"/>
                <a:gd name="T9" fmla="*/ 129 h 447"/>
                <a:gd name="T10" fmla="*/ 314 w 816"/>
                <a:gd name="T11" fmla="*/ 78 h 447"/>
                <a:gd name="T12" fmla="*/ 336 w 816"/>
                <a:gd name="T13" fmla="*/ 74 h 447"/>
                <a:gd name="T14" fmla="*/ 389 w 816"/>
                <a:gd name="T15" fmla="*/ 26 h 447"/>
                <a:gd name="T16" fmla="*/ 390 w 816"/>
                <a:gd name="T17" fmla="*/ 7 h 447"/>
                <a:gd name="T18" fmla="*/ 432 w 816"/>
                <a:gd name="T19" fmla="*/ 23 h 447"/>
                <a:gd name="T20" fmla="*/ 490 w 816"/>
                <a:gd name="T21" fmla="*/ 69 h 447"/>
                <a:gd name="T22" fmla="*/ 532 w 816"/>
                <a:gd name="T23" fmla="*/ 104 h 447"/>
                <a:gd name="T24" fmla="*/ 580 w 816"/>
                <a:gd name="T25" fmla="*/ 151 h 447"/>
                <a:gd name="T26" fmla="*/ 649 w 816"/>
                <a:gd name="T27" fmla="*/ 230 h 447"/>
                <a:gd name="T28" fmla="*/ 695 w 816"/>
                <a:gd name="T29" fmla="*/ 289 h 447"/>
                <a:gd name="T30" fmla="*/ 713 w 816"/>
                <a:gd name="T31" fmla="*/ 319 h 447"/>
                <a:gd name="T32" fmla="*/ 745 w 816"/>
                <a:gd name="T33" fmla="*/ 365 h 447"/>
                <a:gd name="T34" fmla="*/ 782 w 816"/>
                <a:gd name="T35" fmla="*/ 403 h 447"/>
                <a:gd name="T36" fmla="*/ 816 w 816"/>
                <a:gd name="T37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6" h="447">
                  <a:moveTo>
                    <a:pt x="0" y="422"/>
                  </a:moveTo>
                  <a:cubicBezTo>
                    <a:pt x="0" y="422"/>
                    <a:pt x="4" y="312"/>
                    <a:pt x="124" y="249"/>
                  </a:cubicBezTo>
                  <a:cubicBezTo>
                    <a:pt x="244" y="186"/>
                    <a:pt x="248" y="169"/>
                    <a:pt x="261" y="154"/>
                  </a:cubicBezTo>
                  <a:cubicBezTo>
                    <a:pt x="269" y="145"/>
                    <a:pt x="277" y="142"/>
                    <a:pt x="283" y="137"/>
                  </a:cubicBezTo>
                  <a:cubicBezTo>
                    <a:pt x="285" y="135"/>
                    <a:pt x="287" y="133"/>
                    <a:pt x="288" y="129"/>
                  </a:cubicBezTo>
                  <a:cubicBezTo>
                    <a:pt x="292" y="118"/>
                    <a:pt x="302" y="86"/>
                    <a:pt x="314" y="78"/>
                  </a:cubicBezTo>
                  <a:cubicBezTo>
                    <a:pt x="321" y="73"/>
                    <a:pt x="331" y="81"/>
                    <a:pt x="336" y="74"/>
                  </a:cubicBezTo>
                  <a:cubicBezTo>
                    <a:pt x="342" y="67"/>
                    <a:pt x="374" y="50"/>
                    <a:pt x="389" y="26"/>
                  </a:cubicBezTo>
                  <a:cubicBezTo>
                    <a:pt x="396" y="13"/>
                    <a:pt x="395" y="15"/>
                    <a:pt x="390" y="7"/>
                  </a:cubicBezTo>
                  <a:cubicBezTo>
                    <a:pt x="398" y="0"/>
                    <a:pt x="419" y="16"/>
                    <a:pt x="432" y="23"/>
                  </a:cubicBezTo>
                  <a:cubicBezTo>
                    <a:pt x="444" y="30"/>
                    <a:pt x="477" y="56"/>
                    <a:pt x="490" y="69"/>
                  </a:cubicBezTo>
                  <a:cubicBezTo>
                    <a:pt x="503" y="82"/>
                    <a:pt x="521" y="99"/>
                    <a:pt x="532" y="104"/>
                  </a:cubicBezTo>
                  <a:cubicBezTo>
                    <a:pt x="544" y="109"/>
                    <a:pt x="565" y="132"/>
                    <a:pt x="580" y="151"/>
                  </a:cubicBezTo>
                  <a:cubicBezTo>
                    <a:pt x="594" y="170"/>
                    <a:pt x="641" y="223"/>
                    <a:pt x="649" y="230"/>
                  </a:cubicBezTo>
                  <a:cubicBezTo>
                    <a:pt x="657" y="237"/>
                    <a:pt x="690" y="278"/>
                    <a:pt x="695" y="289"/>
                  </a:cubicBezTo>
                  <a:cubicBezTo>
                    <a:pt x="700" y="300"/>
                    <a:pt x="704" y="307"/>
                    <a:pt x="713" y="319"/>
                  </a:cubicBezTo>
                  <a:cubicBezTo>
                    <a:pt x="722" y="331"/>
                    <a:pt x="737" y="357"/>
                    <a:pt x="745" y="365"/>
                  </a:cubicBezTo>
                  <a:cubicBezTo>
                    <a:pt x="753" y="373"/>
                    <a:pt x="766" y="384"/>
                    <a:pt x="782" y="403"/>
                  </a:cubicBezTo>
                  <a:cubicBezTo>
                    <a:pt x="799" y="423"/>
                    <a:pt x="816" y="447"/>
                    <a:pt x="816" y="447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1" name="Freeform 95"/>
            <p:cNvSpPr/>
            <p:nvPr/>
          </p:nvSpPr>
          <p:spPr bwMode="auto">
            <a:xfrm>
              <a:off x="4499908" y="3596059"/>
              <a:ext cx="2499634" cy="1371090"/>
            </a:xfrm>
            <a:custGeom>
              <a:avLst/>
              <a:gdLst>
                <a:gd name="T0" fmla="*/ 0 w 875"/>
                <a:gd name="T1" fmla="*/ 452 h 479"/>
                <a:gd name="T2" fmla="*/ 134 w 875"/>
                <a:gd name="T3" fmla="*/ 267 h 479"/>
                <a:gd name="T4" fmla="*/ 281 w 875"/>
                <a:gd name="T5" fmla="*/ 165 h 479"/>
                <a:gd name="T6" fmla="*/ 304 w 875"/>
                <a:gd name="T7" fmla="*/ 147 h 479"/>
                <a:gd name="T8" fmla="*/ 310 w 875"/>
                <a:gd name="T9" fmla="*/ 139 h 479"/>
                <a:gd name="T10" fmla="*/ 337 w 875"/>
                <a:gd name="T11" fmla="*/ 84 h 479"/>
                <a:gd name="T12" fmla="*/ 362 w 875"/>
                <a:gd name="T13" fmla="*/ 80 h 479"/>
                <a:gd name="T14" fmla="*/ 417 w 875"/>
                <a:gd name="T15" fmla="*/ 28 h 479"/>
                <a:gd name="T16" fmla="*/ 419 w 875"/>
                <a:gd name="T17" fmla="*/ 7 h 479"/>
                <a:gd name="T18" fmla="*/ 464 w 875"/>
                <a:gd name="T19" fmla="*/ 25 h 479"/>
                <a:gd name="T20" fmla="*/ 526 w 875"/>
                <a:gd name="T21" fmla="*/ 75 h 479"/>
                <a:gd name="T22" fmla="*/ 571 w 875"/>
                <a:gd name="T23" fmla="*/ 112 h 479"/>
                <a:gd name="T24" fmla="*/ 622 w 875"/>
                <a:gd name="T25" fmla="*/ 162 h 479"/>
                <a:gd name="T26" fmla="*/ 696 w 875"/>
                <a:gd name="T27" fmla="*/ 247 h 479"/>
                <a:gd name="T28" fmla="*/ 745 w 875"/>
                <a:gd name="T29" fmla="*/ 311 h 479"/>
                <a:gd name="T30" fmla="*/ 765 w 875"/>
                <a:gd name="T31" fmla="*/ 342 h 479"/>
                <a:gd name="T32" fmla="*/ 799 w 875"/>
                <a:gd name="T33" fmla="*/ 392 h 479"/>
                <a:gd name="T34" fmla="*/ 839 w 875"/>
                <a:gd name="T35" fmla="*/ 432 h 479"/>
                <a:gd name="T36" fmla="*/ 875 w 875"/>
                <a:gd name="T37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5" h="479">
                  <a:moveTo>
                    <a:pt x="0" y="452"/>
                  </a:moveTo>
                  <a:cubicBezTo>
                    <a:pt x="0" y="452"/>
                    <a:pt x="5" y="335"/>
                    <a:pt x="134" y="267"/>
                  </a:cubicBezTo>
                  <a:cubicBezTo>
                    <a:pt x="263" y="200"/>
                    <a:pt x="267" y="180"/>
                    <a:pt x="281" y="165"/>
                  </a:cubicBezTo>
                  <a:cubicBezTo>
                    <a:pt x="290" y="155"/>
                    <a:pt x="298" y="152"/>
                    <a:pt x="304" y="147"/>
                  </a:cubicBezTo>
                  <a:cubicBezTo>
                    <a:pt x="306" y="145"/>
                    <a:pt x="308" y="142"/>
                    <a:pt x="310" y="139"/>
                  </a:cubicBezTo>
                  <a:cubicBezTo>
                    <a:pt x="314" y="126"/>
                    <a:pt x="324" y="93"/>
                    <a:pt x="337" y="84"/>
                  </a:cubicBezTo>
                  <a:cubicBezTo>
                    <a:pt x="345" y="78"/>
                    <a:pt x="356" y="87"/>
                    <a:pt x="362" y="80"/>
                  </a:cubicBezTo>
                  <a:cubicBezTo>
                    <a:pt x="367" y="73"/>
                    <a:pt x="402" y="54"/>
                    <a:pt x="417" y="28"/>
                  </a:cubicBezTo>
                  <a:cubicBezTo>
                    <a:pt x="426" y="14"/>
                    <a:pt x="424" y="16"/>
                    <a:pt x="419" y="7"/>
                  </a:cubicBezTo>
                  <a:cubicBezTo>
                    <a:pt x="427" y="0"/>
                    <a:pt x="450" y="17"/>
                    <a:pt x="464" y="25"/>
                  </a:cubicBezTo>
                  <a:cubicBezTo>
                    <a:pt x="477" y="33"/>
                    <a:pt x="512" y="61"/>
                    <a:pt x="526" y="75"/>
                  </a:cubicBezTo>
                  <a:cubicBezTo>
                    <a:pt x="540" y="89"/>
                    <a:pt x="559" y="106"/>
                    <a:pt x="571" y="112"/>
                  </a:cubicBezTo>
                  <a:cubicBezTo>
                    <a:pt x="584" y="118"/>
                    <a:pt x="607" y="142"/>
                    <a:pt x="622" y="162"/>
                  </a:cubicBezTo>
                  <a:cubicBezTo>
                    <a:pt x="637" y="183"/>
                    <a:pt x="687" y="240"/>
                    <a:pt x="696" y="247"/>
                  </a:cubicBezTo>
                  <a:cubicBezTo>
                    <a:pt x="705" y="254"/>
                    <a:pt x="740" y="299"/>
                    <a:pt x="745" y="311"/>
                  </a:cubicBezTo>
                  <a:cubicBezTo>
                    <a:pt x="751" y="323"/>
                    <a:pt x="755" y="330"/>
                    <a:pt x="765" y="342"/>
                  </a:cubicBezTo>
                  <a:cubicBezTo>
                    <a:pt x="775" y="355"/>
                    <a:pt x="790" y="383"/>
                    <a:pt x="799" y="392"/>
                  </a:cubicBezTo>
                  <a:cubicBezTo>
                    <a:pt x="807" y="401"/>
                    <a:pt x="821" y="412"/>
                    <a:pt x="839" y="432"/>
                  </a:cubicBezTo>
                  <a:cubicBezTo>
                    <a:pt x="857" y="453"/>
                    <a:pt x="875" y="479"/>
                    <a:pt x="875" y="479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2" name="Freeform 96"/>
            <p:cNvSpPr/>
            <p:nvPr/>
          </p:nvSpPr>
          <p:spPr bwMode="auto">
            <a:xfrm>
              <a:off x="4414304" y="3516162"/>
              <a:ext cx="2665135" cy="1462401"/>
            </a:xfrm>
            <a:custGeom>
              <a:avLst/>
              <a:gdLst>
                <a:gd name="T0" fmla="*/ 0 w 933"/>
                <a:gd name="T1" fmla="*/ 482 h 511"/>
                <a:gd name="T2" fmla="*/ 143 w 933"/>
                <a:gd name="T3" fmla="*/ 284 h 511"/>
                <a:gd name="T4" fmla="*/ 300 w 933"/>
                <a:gd name="T5" fmla="*/ 175 h 511"/>
                <a:gd name="T6" fmla="*/ 324 w 933"/>
                <a:gd name="T7" fmla="*/ 156 h 511"/>
                <a:gd name="T8" fmla="*/ 330 w 933"/>
                <a:gd name="T9" fmla="*/ 147 h 511"/>
                <a:gd name="T10" fmla="*/ 360 w 933"/>
                <a:gd name="T11" fmla="*/ 88 h 511"/>
                <a:gd name="T12" fmla="*/ 386 w 933"/>
                <a:gd name="T13" fmla="*/ 84 h 511"/>
                <a:gd name="T14" fmla="*/ 445 w 933"/>
                <a:gd name="T15" fmla="*/ 29 h 511"/>
                <a:gd name="T16" fmla="*/ 447 w 933"/>
                <a:gd name="T17" fmla="*/ 7 h 511"/>
                <a:gd name="T18" fmla="*/ 495 w 933"/>
                <a:gd name="T19" fmla="*/ 26 h 511"/>
                <a:gd name="T20" fmla="*/ 562 w 933"/>
                <a:gd name="T21" fmla="*/ 80 h 511"/>
                <a:gd name="T22" fmla="*/ 610 w 933"/>
                <a:gd name="T23" fmla="*/ 119 h 511"/>
                <a:gd name="T24" fmla="*/ 664 w 933"/>
                <a:gd name="T25" fmla="*/ 173 h 511"/>
                <a:gd name="T26" fmla="*/ 742 w 933"/>
                <a:gd name="T27" fmla="*/ 263 h 511"/>
                <a:gd name="T28" fmla="*/ 795 w 933"/>
                <a:gd name="T29" fmla="*/ 331 h 511"/>
                <a:gd name="T30" fmla="*/ 816 w 933"/>
                <a:gd name="T31" fmla="*/ 365 h 511"/>
                <a:gd name="T32" fmla="*/ 851 w 933"/>
                <a:gd name="T33" fmla="*/ 418 h 511"/>
                <a:gd name="T34" fmla="*/ 894 w 933"/>
                <a:gd name="T35" fmla="*/ 461 h 511"/>
                <a:gd name="T36" fmla="*/ 933 w 933"/>
                <a:gd name="T37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3" h="511">
                  <a:moveTo>
                    <a:pt x="0" y="482"/>
                  </a:moveTo>
                  <a:cubicBezTo>
                    <a:pt x="0" y="482"/>
                    <a:pt x="5" y="356"/>
                    <a:pt x="143" y="284"/>
                  </a:cubicBezTo>
                  <a:cubicBezTo>
                    <a:pt x="281" y="212"/>
                    <a:pt x="285" y="191"/>
                    <a:pt x="300" y="175"/>
                  </a:cubicBezTo>
                  <a:cubicBezTo>
                    <a:pt x="309" y="165"/>
                    <a:pt x="318" y="162"/>
                    <a:pt x="324" y="156"/>
                  </a:cubicBezTo>
                  <a:cubicBezTo>
                    <a:pt x="327" y="154"/>
                    <a:pt x="329" y="151"/>
                    <a:pt x="330" y="147"/>
                  </a:cubicBezTo>
                  <a:cubicBezTo>
                    <a:pt x="335" y="134"/>
                    <a:pt x="346" y="98"/>
                    <a:pt x="360" y="88"/>
                  </a:cubicBezTo>
                  <a:cubicBezTo>
                    <a:pt x="368" y="83"/>
                    <a:pt x="380" y="92"/>
                    <a:pt x="386" y="84"/>
                  </a:cubicBezTo>
                  <a:cubicBezTo>
                    <a:pt x="392" y="77"/>
                    <a:pt x="428" y="57"/>
                    <a:pt x="445" y="29"/>
                  </a:cubicBezTo>
                  <a:cubicBezTo>
                    <a:pt x="454" y="14"/>
                    <a:pt x="453" y="16"/>
                    <a:pt x="447" y="7"/>
                  </a:cubicBezTo>
                  <a:cubicBezTo>
                    <a:pt x="455" y="0"/>
                    <a:pt x="480" y="18"/>
                    <a:pt x="495" y="26"/>
                  </a:cubicBezTo>
                  <a:cubicBezTo>
                    <a:pt x="509" y="35"/>
                    <a:pt x="547" y="65"/>
                    <a:pt x="562" y="80"/>
                  </a:cubicBezTo>
                  <a:cubicBezTo>
                    <a:pt x="576" y="94"/>
                    <a:pt x="596" y="113"/>
                    <a:pt x="610" y="119"/>
                  </a:cubicBezTo>
                  <a:cubicBezTo>
                    <a:pt x="623" y="125"/>
                    <a:pt x="648" y="151"/>
                    <a:pt x="664" y="173"/>
                  </a:cubicBezTo>
                  <a:cubicBezTo>
                    <a:pt x="680" y="195"/>
                    <a:pt x="733" y="255"/>
                    <a:pt x="742" y="263"/>
                  </a:cubicBezTo>
                  <a:cubicBezTo>
                    <a:pt x="752" y="271"/>
                    <a:pt x="789" y="318"/>
                    <a:pt x="795" y="331"/>
                  </a:cubicBezTo>
                  <a:cubicBezTo>
                    <a:pt x="801" y="344"/>
                    <a:pt x="805" y="352"/>
                    <a:pt x="816" y="365"/>
                  </a:cubicBezTo>
                  <a:cubicBezTo>
                    <a:pt x="826" y="378"/>
                    <a:pt x="842" y="409"/>
                    <a:pt x="851" y="418"/>
                  </a:cubicBezTo>
                  <a:cubicBezTo>
                    <a:pt x="860" y="427"/>
                    <a:pt x="875" y="439"/>
                    <a:pt x="894" y="461"/>
                  </a:cubicBezTo>
                  <a:cubicBezTo>
                    <a:pt x="913" y="483"/>
                    <a:pt x="933" y="510"/>
                    <a:pt x="933" y="511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3" name="Freeform 97"/>
            <p:cNvSpPr/>
            <p:nvPr/>
          </p:nvSpPr>
          <p:spPr bwMode="auto">
            <a:xfrm>
              <a:off x="4328700" y="3431985"/>
              <a:ext cx="2827782" cy="1555138"/>
            </a:xfrm>
            <a:custGeom>
              <a:avLst/>
              <a:gdLst>
                <a:gd name="T0" fmla="*/ 0 w 990"/>
                <a:gd name="T1" fmla="*/ 513 h 543"/>
                <a:gd name="T2" fmla="*/ 152 w 990"/>
                <a:gd name="T3" fmla="*/ 302 h 543"/>
                <a:gd name="T4" fmla="*/ 319 w 990"/>
                <a:gd name="T5" fmla="*/ 186 h 543"/>
                <a:gd name="T6" fmla="*/ 345 w 990"/>
                <a:gd name="T7" fmla="*/ 166 h 543"/>
                <a:gd name="T8" fmla="*/ 351 w 990"/>
                <a:gd name="T9" fmla="*/ 157 h 543"/>
                <a:gd name="T10" fmla="*/ 382 w 990"/>
                <a:gd name="T11" fmla="*/ 94 h 543"/>
                <a:gd name="T12" fmla="*/ 410 w 990"/>
                <a:gd name="T13" fmla="*/ 90 h 543"/>
                <a:gd name="T14" fmla="*/ 473 w 990"/>
                <a:gd name="T15" fmla="*/ 31 h 543"/>
                <a:gd name="T16" fmla="*/ 475 w 990"/>
                <a:gd name="T17" fmla="*/ 8 h 543"/>
                <a:gd name="T18" fmla="*/ 526 w 990"/>
                <a:gd name="T19" fmla="*/ 29 h 543"/>
                <a:gd name="T20" fmla="*/ 597 w 990"/>
                <a:gd name="T21" fmla="*/ 86 h 543"/>
                <a:gd name="T22" fmla="*/ 648 w 990"/>
                <a:gd name="T23" fmla="*/ 127 h 543"/>
                <a:gd name="T24" fmla="*/ 705 w 990"/>
                <a:gd name="T25" fmla="*/ 184 h 543"/>
                <a:gd name="T26" fmla="*/ 789 w 990"/>
                <a:gd name="T27" fmla="*/ 280 h 543"/>
                <a:gd name="T28" fmla="*/ 845 w 990"/>
                <a:gd name="T29" fmla="*/ 353 h 543"/>
                <a:gd name="T30" fmla="*/ 867 w 990"/>
                <a:gd name="T31" fmla="*/ 388 h 543"/>
                <a:gd name="T32" fmla="*/ 904 w 990"/>
                <a:gd name="T33" fmla="*/ 444 h 543"/>
                <a:gd name="T34" fmla="*/ 950 w 990"/>
                <a:gd name="T35" fmla="*/ 490 h 543"/>
                <a:gd name="T36" fmla="*/ 990 w 990"/>
                <a:gd name="T37" fmla="*/ 54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0" h="543">
                  <a:moveTo>
                    <a:pt x="0" y="513"/>
                  </a:moveTo>
                  <a:cubicBezTo>
                    <a:pt x="0" y="513"/>
                    <a:pt x="5" y="379"/>
                    <a:pt x="152" y="302"/>
                  </a:cubicBezTo>
                  <a:cubicBezTo>
                    <a:pt x="299" y="225"/>
                    <a:pt x="304" y="203"/>
                    <a:pt x="319" y="186"/>
                  </a:cubicBezTo>
                  <a:cubicBezTo>
                    <a:pt x="328" y="175"/>
                    <a:pt x="338" y="172"/>
                    <a:pt x="345" y="166"/>
                  </a:cubicBezTo>
                  <a:cubicBezTo>
                    <a:pt x="347" y="164"/>
                    <a:pt x="350" y="161"/>
                    <a:pt x="351" y="157"/>
                  </a:cubicBezTo>
                  <a:cubicBezTo>
                    <a:pt x="356" y="143"/>
                    <a:pt x="368" y="104"/>
                    <a:pt x="382" y="94"/>
                  </a:cubicBezTo>
                  <a:cubicBezTo>
                    <a:pt x="391" y="88"/>
                    <a:pt x="404" y="98"/>
                    <a:pt x="410" y="90"/>
                  </a:cubicBezTo>
                  <a:cubicBezTo>
                    <a:pt x="416" y="82"/>
                    <a:pt x="455" y="61"/>
                    <a:pt x="473" y="31"/>
                  </a:cubicBezTo>
                  <a:cubicBezTo>
                    <a:pt x="483" y="15"/>
                    <a:pt x="481" y="18"/>
                    <a:pt x="475" y="8"/>
                  </a:cubicBezTo>
                  <a:cubicBezTo>
                    <a:pt x="484" y="0"/>
                    <a:pt x="510" y="20"/>
                    <a:pt x="526" y="29"/>
                  </a:cubicBezTo>
                  <a:cubicBezTo>
                    <a:pt x="541" y="38"/>
                    <a:pt x="581" y="70"/>
                    <a:pt x="597" y="86"/>
                  </a:cubicBezTo>
                  <a:cubicBezTo>
                    <a:pt x="612" y="101"/>
                    <a:pt x="634" y="121"/>
                    <a:pt x="648" y="127"/>
                  </a:cubicBezTo>
                  <a:cubicBezTo>
                    <a:pt x="662" y="134"/>
                    <a:pt x="688" y="161"/>
                    <a:pt x="705" y="184"/>
                  </a:cubicBezTo>
                  <a:cubicBezTo>
                    <a:pt x="722" y="208"/>
                    <a:pt x="779" y="272"/>
                    <a:pt x="789" y="280"/>
                  </a:cubicBezTo>
                  <a:cubicBezTo>
                    <a:pt x="798" y="288"/>
                    <a:pt x="838" y="339"/>
                    <a:pt x="845" y="353"/>
                  </a:cubicBezTo>
                  <a:cubicBezTo>
                    <a:pt x="851" y="366"/>
                    <a:pt x="856" y="374"/>
                    <a:pt x="867" y="388"/>
                  </a:cubicBezTo>
                  <a:cubicBezTo>
                    <a:pt x="878" y="402"/>
                    <a:pt x="895" y="435"/>
                    <a:pt x="904" y="444"/>
                  </a:cubicBezTo>
                  <a:cubicBezTo>
                    <a:pt x="914" y="454"/>
                    <a:pt x="929" y="467"/>
                    <a:pt x="950" y="490"/>
                  </a:cubicBezTo>
                  <a:cubicBezTo>
                    <a:pt x="970" y="513"/>
                    <a:pt x="990" y="543"/>
                    <a:pt x="990" y="543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4" name="Freeform 98"/>
            <p:cNvSpPr/>
            <p:nvPr/>
          </p:nvSpPr>
          <p:spPr bwMode="auto">
            <a:xfrm>
              <a:off x="4243096" y="3352088"/>
              <a:ext cx="2993283" cy="1643595"/>
            </a:xfrm>
            <a:custGeom>
              <a:avLst/>
              <a:gdLst>
                <a:gd name="T0" fmla="*/ 0 w 1048"/>
                <a:gd name="T1" fmla="*/ 542 h 574"/>
                <a:gd name="T2" fmla="*/ 161 w 1048"/>
                <a:gd name="T3" fmla="*/ 319 h 574"/>
                <a:gd name="T4" fmla="*/ 337 w 1048"/>
                <a:gd name="T5" fmla="*/ 196 h 574"/>
                <a:gd name="T6" fmla="*/ 365 w 1048"/>
                <a:gd name="T7" fmla="*/ 175 h 574"/>
                <a:gd name="T8" fmla="*/ 372 w 1048"/>
                <a:gd name="T9" fmla="*/ 165 h 574"/>
                <a:gd name="T10" fmla="*/ 405 w 1048"/>
                <a:gd name="T11" fmla="*/ 99 h 574"/>
                <a:gd name="T12" fmla="*/ 434 w 1048"/>
                <a:gd name="T13" fmla="*/ 95 h 574"/>
                <a:gd name="T14" fmla="*/ 501 w 1048"/>
                <a:gd name="T15" fmla="*/ 32 h 574"/>
                <a:gd name="T16" fmla="*/ 503 w 1048"/>
                <a:gd name="T17" fmla="*/ 8 h 574"/>
                <a:gd name="T18" fmla="*/ 557 w 1048"/>
                <a:gd name="T19" fmla="*/ 30 h 574"/>
                <a:gd name="T20" fmla="*/ 632 w 1048"/>
                <a:gd name="T21" fmla="*/ 90 h 574"/>
                <a:gd name="T22" fmla="*/ 686 w 1048"/>
                <a:gd name="T23" fmla="*/ 134 h 574"/>
                <a:gd name="T24" fmla="*/ 747 w 1048"/>
                <a:gd name="T25" fmla="*/ 195 h 574"/>
                <a:gd name="T26" fmla="*/ 835 w 1048"/>
                <a:gd name="T27" fmla="*/ 296 h 574"/>
                <a:gd name="T28" fmla="*/ 894 w 1048"/>
                <a:gd name="T29" fmla="*/ 373 h 574"/>
                <a:gd name="T30" fmla="*/ 917 w 1048"/>
                <a:gd name="T31" fmla="*/ 411 h 574"/>
                <a:gd name="T32" fmla="*/ 957 w 1048"/>
                <a:gd name="T33" fmla="*/ 470 h 574"/>
                <a:gd name="T34" fmla="*/ 1005 w 1048"/>
                <a:gd name="T35" fmla="*/ 518 h 574"/>
                <a:gd name="T36" fmla="*/ 1048 w 1048"/>
                <a:gd name="T37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8" h="574">
                  <a:moveTo>
                    <a:pt x="0" y="542"/>
                  </a:moveTo>
                  <a:cubicBezTo>
                    <a:pt x="0" y="542"/>
                    <a:pt x="5" y="401"/>
                    <a:pt x="161" y="319"/>
                  </a:cubicBezTo>
                  <a:cubicBezTo>
                    <a:pt x="317" y="238"/>
                    <a:pt x="322" y="214"/>
                    <a:pt x="337" y="196"/>
                  </a:cubicBezTo>
                  <a:cubicBezTo>
                    <a:pt x="348" y="185"/>
                    <a:pt x="358" y="181"/>
                    <a:pt x="365" y="175"/>
                  </a:cubicBezTo>
                  <a:cubicBezTo>
                    <a:pt x="368" y="173"/>
                    <a:pt x="370" y="170"/>
                    <a:pt x="372" y="165"/>
                  </a:cubicBezTo>
                  <a:cubicBezTo>
                    <a:pt x="377" y="150"/>
                    <a:pt x="389" y="110"/>
                    <a:pt x="405" y="99"/>
                  </a:cubicBezTo>
                  <a:cubicBezTo>
                    <a:pt x="414" y="92"/>
                    <a:pt x="428" y="103"/>
                    <a:pt x="434" y="95"/>
                  </a:cubicBezTo>
                  <a:cubicBezTo>
                    <a:pt x="441" y="86"/>
                    <a:pt x="482" y="64"/>
                    <a:pt x="501" y="32"/>
                  </a:cubicBezTo>
                  <a:cubicBezTo>
                    <a:pt x="511" y="15"/>
                    <a:pt x="509" y="18"/>
                    <a:pt x="503" y="8"/>
                  </a:cubicBezTo>
                  <a:cubicBezTo>
                    <a:pt x="512" y="0"/>
                    <a:pt x="540" y="20"/>
                    <a:pt x="557" y="30"/>
                  </a:cubicBezTo>
                  <a:cubicBezTo>
                    <a:pt x="573" y="39"/>
                    <a:pt x="615" y="74"/>
                    <a:pt x="632" y="90"/>
                  </a:cubicBezTo>
                  <a:cubicBezTo>
                    <a:pt x="648" y="107"/>
                    <a:pt x="671" y="128"/>
                    <a:pt x="686" y="134"/>
                  </a:cubicBezTo>
                  <a:cubicBezTo>
                    <a:pt x="701" y="141"/>
                    <a:pt x="729" y="170"/>
                    <a:pt x="747" y="195"/>
                  </a:cubicBezTo>
                  <a:cubicBezTo>
                    <a:pt x="765" y="220"/>
                    <a:pt x="825" y="288"/>
                    <a:pt x="835" y="296"/>
                  </a:cubicBezTo>
                  <a:cubicBezTo>
                    <a:pt x="845" y="305"/>
                    <a:pt x="888" y="358"/>
                    <a:pt x="894" y="373"/>
                  </a:cubicBezTo>
                  <a:cubicBezTo>
                    <a:pt x="901" y="388"/>
                    <a:pt x="906" y="396"/>
                    <a:pt x="917" y="411"/>
                  </a:cubicBezTo>
                  <a:cubicBezTo>
                    <a:pt x="929" y="426"/>
                    <a:pt x="947" y="460"/>
                    <a:pt x="957" y="470"/>
                  </a:cubicBezTo>
                  <a:cubicBezTo>
                    <a:pt x="967" y="480"/>
                    <a:pt x="984" y="494"/>
                    <a:pt x="1005" y="518"/>
                  </a:cubicBezTo>
                  <a:cubicBezTo>
                    <a:pt x="1027" y="543"/>
                    <a:pt x="1048" y="574"/>
                    <a:pt x="1048" y="574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5" name="Freeform 99"/>
            <p:cNvSpPr/>
            <p:nvPr/>
          </p:nvSpPr>
          <p:spPr bwMode="auto">
            <a:xfrm>
              <a:off x="4153212" y="3269337"/>
              <a:ext cx="3163065" cy="1734906"/>
            </a:xfrm>
            <a:custGeom>
              <a:avLst/>
              <a:gdLst>
                <a:gd name="T0" fmla="*/ 0 w 1107"/>
                <a:gd name="T1" fmla="*/ 573 h 606"/>
                <a:gd name="T2" fmla="*/ 171 w 1107"/>
                <a:gd name="T3" fmla="*/ 337 h 606"/>
                <a:gd name="T4" fmla="*/ 357 w 1107"/>
                <a:gd name="T5" fmla="*/ 207 h 606"/>
                <a:gd name="T6" fmla="*/ 386 w 1107"/>
                <a:gd name="T7" fmla="*/ 185 h 606"/>
                <a:gd name="T8" fmla="*/ 394 w 1107"/>
                <a:gd name="T9" fmla="*/ 175 h 606"/>
                <a:gd name="T10" fmla="*/ 428 w 1107"/>
                <a:gd name="T11" fmla="*/ 105 h 606"/>
                <a:gd name="T12" fmla="*/ 459 w 1107"/>
                <a:gd name="T13" fmla="*/ 100 h 606"/>
                <a:gd name="T14" fmla="*/ 530 w 1107"/>
                <a:gd name="T15" fmla="*/ 34 h 606"/>
                <a:gd name="T16" fmla="*/ 532 w 1107"/>
                <a:gd name="T17" fmla="*/ 9 h 606"/>
                <a:gd name="T18" fmla="*/ 589 w 1107"/>
                <a:gd name="T19" fmla="*/ 32 h 606"/>
                <a:gd name="T20" fmla="*/ 668 w 1107"/>
                <a:gd name="T21" fmla="*/ 96 h 606"/>
                <a:gd name="T22" fmla="*/ 725 w 1107"/>
                <a:gd name="T23" fmla="*/ 143 h 606"/>
                <a:gd name="T24" fmla="*/ 789 w 1107"/>
                <a:gd name="T25" fmla="*/ 206 h 606"/>
                <a:gd name="T26" fmla="*/ 883 w 1107"/>
                <a:gd name="T27" fmla="*/ 313 h 606"/>
                <a:gd name="T28" fmla="*/ 945 w 1107"/>
                <a:gd name="T29" fmla="*/ 395 h 606"/>
                <a:gd name="T30" fmla="*/ 969 w 1107"/>
                <a:gd name="T31" fmla="*/ 434 h 606"/>
                <a:gd name="T32" fmla="*/ 1011 w 1107"/>
                <a:gd name="T33" fmla="*/ 497 h 606"/>
                <a:gd name="T34" fmla="*/ 1061 w 1107"/>
                <a:gd name="T35" fmla="*/ 547 h 606"/>
                <a:gd name="T36" fmla="*/ 1107 w 1107"/>
                <a:gd name="T37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7" h="606">
                  <a:moveTo>
                    <a:pt x="0" y="573"/>
                  </a:moveTo>
                  <a:cubicBezTo>
                    <a:pt x="0" y="573"/>
                    <a:pt x="6" y="423"/>
                    <a:pt x="171" y="337"/>
                  </a:cubicBezTo>
                  <a:cubicBezTo>
                    <a:pt x="336" y="251"/>
                    <a:pt x="341" y="226"/>
                    <a:pt x="357" y="207"/>
                  </a:cubicBezTo>
                  <a:cubicBezTo>
                    <a:pt x="368" y="195"/>
                    <a:pt x="379" y="192"/>
                    <a:pt x="386" y="185"/>
                  </a:cubicBezTo>
                  <a:cubicBezTo>
                    <a:pt x="389" y="182"/>
                    <a:pt x="392" y="179"/>
                    <a:pt x="394" y="175"/>
                  </a:cubicBezTo>
                  <a:cubicBezTo>
                    <a:pt x="399" y="159"/>
                    <a:pt x="412" y="116"/>
                    <a:pt x="428" y="105"/>
                  </a:cubicBezTo>
                  <a:cubicBezTo>
                    <a:pt x="438" y="98"/>
                    <a:pt x="452" y="109"/>
                    <a:pt x="459" y="100"/>
                  </a:cubicBezTo>
                  <a:cubicBezTo>
                    <a:pt x="466" y="91"/>
                    <a:pt x="510" y="68"/>
                    <a:pt x="530" y="34"/>
                  </a:cubicBezTo>
                  <a:cubicBezTo>
                    <a:pt x="541" y="16"/>
                    <a:pt x="539" y="19"/>
                    <a:pt x="532" y="9"/>
                  </a:cubicBezTo>
                  <a:cubicBezTo>
                    <a:pt x="542" y="0"/>
                    <a:pt x="571" y="22"/>
                    <a:pt x="589" y="32"/>
                  </a:cubicBezTo>
                  <a:cubicBezTo>
                    <a:pt x="606" y="42"/>
                    <a:pt x="651" y="78"/>
                    <a:pt x="668" y="96"/>
                  </a:cubicBezTo>
                  <a:cubicBezTo>
                    <a:pt x="685" y="113"/>
                    <a:pt x="710" y="136"/>
                    <a:pt x="725" y="143"/>
                  </a:cubicBezTo>
                  <a:cubicBezTo>
                    <a:pt x="741" y="150"/>
                    <a:pt x="770" y="181"/>
                    <a:pt x="789" y="206"/>
                  </a:cubicBezTo>
                  <a:cubicBezTo>
                    <a:pt x="808" y="232"/>
                    <a:pt x="872" y="305"/>
                    <a:pt x="883" y="313"/>
                  </a:cubicBezTo>
                  <a:cubicBezTo>
                    <a:pt x="893" y="322"/>
                    <a:pt x="938" y="379"/>
                    <a:pt x="945" y="395"/>
                  </a:cubicBezTo>
                  <a:cubicBezTo>
                    <a:pt x="952" y="410"/>
                    <a:pt x="957" y="419"/>
                    <a:pt x="969" y="434"/>
                  </a:cubicBezTo>
                  <a:cubicBezTo>
                    <a:pt x="981" y="450"/>
                    <a:pt x="1001" y="486"/>
                    <a:pt x="1011" y="497"/>
                  </a:cubicBezTo>
                  <a:cubicBezTo>
                    <a:pt x="1022" y="507"/>
                    <a:pt x="1039" y="522"/>
                    <a:pt x="1061" y="547"/>
                  </a:cubicBezTo>
                  <a:cubicBezTo>
                    <a:pt x="1084" y="573"/>
                    <a:pt x="1107" y="606"/>
                    <a:pt x="1107" y="606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6" name="Freeform 100"/>
            <p:cNvSpPr/>
            <p:nvPr/>
          </p:nvSpPr>
          <p:spPr bwMode="auto">
            <a:xfrm>
              <a:off x="4067608" y="3186587"/>
              <a:ext cx="3325712" cy="1826217"/>
            </a:xfrm>
            <a:custGeom>
              <a:avLst/>
              <a:gdLst>
                <a:gd name="T0" fmla="*/ 0 w 1164"/>
                <a:gd name="T1" fmla="*/ 604 h 638"/>
                <a:gd name="T2" fmla="*/ 180 w 1164"/>
                <a:gd name="T3" fmla="*/ 355 h 638"/>
                <a:gd name="T4" fmla="*/ 376 w 1164"/>
                <a:gd name="T5" fmla="*/ 219 h 638"/>
                <a:gd name="T6" fmla="*/ 407 w 1164"/>
                <a:gd name="T7" fmla="*/ 195 h 638"/>
                <a:gd name="T8" fmla="*/ 414 w 1164"/>
                <a:gd name="T9" fmla="*/ 184 h 638"/>
                <a:gd name="T10" fmla="*/ 451 w 1164"/>
                <a:gd name="T11" fmla="*/ 110 h 638"/>
                <a:gd name="T12" fmla="*/ 483 w 1164"/>
                <a:gd name="T13" fmla="*/ 106 h 638"/>
                <a:gd name="T14" fmla="*/ 558 w 1164"/>
                <a:gd name="T15" fmla="*/ 37 h 638"/>
                <a:gd name="T16" fmla="*/ 560 w 1164"/>
                <a:gd name="T17" fmla="*/ 9 h 638"/>
                <a:gd name="T18" fmla="*/ 620 w 1164"/>
                <a:gd name="T19" fmla="*/ 34 h 638"/>
                <a:gd name="T20" fmla="*/ 703 w 1164"/>
                <a:gd name="T21" fmla="*/ 102 h 638"/>
                <a:gd name="T22" fmla="*/ 763 w 1164"/>
                <a:gd name="T23" fmla="*/ 151 h 638"/>
                <a:gd name="T24" fmla="*/ 831 w 1164"/>
                <a:gd name="T25" fmla="*/ 218 h 638"/>
                <a:gd name="T26" fmla="*/ 929 w 1164"/>
                <a:gd name="T27" fmla="*/ 331 h 638"/>
                <a:gd name="T28" fmla="*/ 994 w 1164"/>
                <a:gd name="T29" fmla="*/ 416 h 638"/>
                <a:gd name="T30" fmla="*/ 1020 w 1164"/>
                <a:gd name="T31" fmla="*/ 458 h 638"/>
                <a:gd name="T32" fmla="*/ 1064 w 1164"/>
                <a:gd name="T33" fmla="*/ 524 h 638"/>
                <a:gd name="T34" fmla="*/ 1117 w 1164"/>
                <a:gd name="T35" fmla="*/ 577 h 638"/>
                <a:gd name="T36" fmla="*/ 1164 w 1164"/>
                <a:gd name="T37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4" h="638">
                  <a:moveTo>
                    <a:pt x="0" y="604"/>
                  </a:moveTo>
                  <a:cubicBezTo>
                    <a:pt x="0" y="604"/>
                    <a:pt x="6" y="446"/>
                    <a:pt x="180" y="355"/>
                  </a:cubicBezTo>
                  <a:cubicBezTo>
                    <a:pt x="354" y="264"/>
                    <a:pt x="359" y="237"/>
                    <a:pt x="376" y="219"/>
                  </a:cubicBezTo>
                  <a:cubicBezTo>
                    <a:pt x="388" y="206"/>
                    <a:pt x="399" y="202"/>
                    <a:pt x="407" y="195"/>
                  </a:cubicBezTo>
                  <a:cubicBezTo>
                    <a:pt x="410" y="192"/>
                    <a:pt x="413" y="189"/>
                    <a:pt x="414" y="184"/>
                  </a:cubicBezTo>
                  <a:cubicBezTo>
                    <a:pt x="420" y="168"/>
                    <a:pt x="433" y="122"/>
                    <a:pt x="451" y="110"/>
                  </a:cubicBezTo>
                  <a:cubicBezTo>
                    <a:pt x="461" y="103"/>
                    <a:pt x="476" y="115"/>
                    <a:pt x="483" y="106"/>
                  </a:cubicBezTo>
                  <a:cubicBezTo>
                    <a:pt x="491" y="97"/>
                    <a:pt x="537" y="72"/>
                    <a:pt x="558" y="37"/>
                  </a:cubicBezTo>
                  <a:cubicBezTo>
                    <a:pt x="569" y="18"/>
                    <a:pt x="567" y="21"/>
                    <a:pt x="560" y="9"/>
                  </a:cubicBezTo>
                  <a:cubicBezTo>
                    <a:pt x="570" y="0"/>
                    <a:pt x="602" y="24"/>
                    <a:pt x="620" y="34"/>
                  </a:cubicBezTo>
                  <a:cubicBezTo>
                    <a:pt x="638" y="45"/>
                    <a:pt x="685" y="83"/>
                    <a:pt x="703" y="102"/>
                  </a:cubicBezTo>
                  <a:cubicBezTo>
                    <a:pt x="722" y="120"/>
                    <a:pt x="747" y="143"/>
                    <a:pt x="763" y="151"/>
                  </a:cubicBezTo>
                  <a:cubicBezTo>
                    <a:pt x="780" y="158"/>
                    <a:pt x="811" y="191"/>
                    <a:pt x="831" y="218"/>
                  </a:cubicBezTo>
                  <a:cubicBezTo>
                    <a:pt x="851" y="245"/>
                    <a:pt x="918" y="321"/>
                    <a:pt x="929" y="331"/>
                  </a:cubicBezTo>
                  <a:cubicBezTo>
                    <a:pt x="940" y="340"/>
                    <a:pt x="987" y="400"/>
                    <a:pt x="994" y="416"/>
                  </a:cubicBezTo>
                  <a:cubicBezTo>
                    <a:pt x="1002" y="432"/>
                    <a:pt x="1007" y="441"/>
                    <a:pt x="1020" y="458"/>
                  </a:cubicBezTo>
                  <a:cubicBezTo>
                    <a:pt x="1033" y="474"/>
                    <a:pt x="1053" y="512"/>
                    <a:pt x="1064" y="524"/>
                  </a:cubicBezTo>
                  <a:cubicBezTo>
                    <a:pt x="1075" y="535"/>
                    <a:pt x="1093" y="549"/>
                    <a:pt x="1117" y="577"/>
                  </a:cubicBezTo>
                  <a:cubicBezTo>
                    <a:pt x="1141" y="604"/>
                    <a:pt x="1164" y="638"/>
                    <a:pt x="1164" y="638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7" name="Freeform 101"/>
            <p:cNvSpPr/>
            <p:nvPr/>
          </p:nvSpPr>
          <p:spPr bwMode="auto">
            <a:xfrm>
              <a:off x="3982004" y="3106690"/>
              <a:ext cx="3491213" cy="1917528"/>
            </a:xfrm>
            <a:custGeom>
              <a:avLst/>
              <a:gdLst>
                <a:gd name="T0" fmla="*/ 0 w 1222"/>
                <a:gd name="T1" fmla="*/ 633 h 670"/>
                <a:gd name="T2" fmla="*/ 189 w 1222"/>
                <a:gd name="T3" fmla="*/ 372 h 670"/>
                <a:gd name="T4" fmla="*/ 395 w 1222"/>
                <a:gd name="T5" fmla="*/ 229 h 670"/>
                <a:gd name="T6" fmla="*/ 427 w 1222"/>
                <a:gd name="T7" fmla="*/ 204 h 670"/>
                <a:gd name="T8" fmla="*/ 435 w 1222"/>
                <a:gd name="T9" fmla="*/ 192 h 670"/>
                <a:gd name="T10" fmla="*/ 473 w 1222"/>
                <a:gd name="T11" fmla="*/ 115 h 670"/>
                <a:gd name="T12" fmla="*/ 508 w 1222"/>
                <a:gd name="T13" fmla="*/ 110 h 670"/>
                <a:gd name="T14" fmla="*/ 586 w 1222"/>
                <a:gd name="T15" fmla="*/ 38 h 670"/>
                <a:gd name="T16" fmla="*/ 588 w 1222"/>
                <a:gd name="T17" fmla="*/ 9 h 670"/>
                <a:gd name="T18" fmla="*/ 651 w 1222"/>
                <a:gd name="T19" fmla="*/ 36 h 670"/>
                <a:gd name="T20" fmla="*/ 739 w 1222"/>
                <a:gd name="T21" fmla="*/ 106 h 670"/>
                <a:gd name="T22" fmla="*/ 802 w 1222"/>
                <a:gd name="T23" fmla="*/ 158 h 670"/>
                <a:gd name="T24" fmla="*/ 872 w 1222"/>
                <a:gd name="T25" fmla="*/ 228 h 670"/>
                <a:gd name="T26" fmla="*/ 975 w 1222"/>
                <a:gd name="T27" fmla="*/ 347 h 670"/>
                <a:gd name="T28" fmla="*/ 1044 w 1222"/>
                <a:gd name="T29" fmla="*/ 436 h 670"/>
                <a:gd name="T30" fmla="*/ 1071 w 1222"/>
                <a:gd name="T31" fmla="*/ 480 h 670"/>
                <a:gd name="T32" fmla="*/ 1117 w 1222"/>
                <a:gd name="T33" fmla="*/ 549 h 670"/>
                <a:gd name="T34" fmla="*/ 1172 w 1222"/>
                <a:gd name="T35" fmla="*/ 605 h 670"/>
                <a:gd name="T36" fmla="*/ 1222 w 1222"/>
                <a:gd name="T3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2" h="670">
                  <a:moveTo>
                    <a:pt x="0" y="633"/>
                  </a:moveTo>
                  <a:cubicBezTo>
                    <a:pt x="0" y="633"/>
                    <a:pt x="6" y="467"/>
                    <a:pt x="189" y="372"/>
                  </a:cubicBezTo>
                  <a:cubicBezTo>
                    <a:pt x="372" y="277"/>
                    <a:pt x="378" y="248"/>
                    <a:pt x="395" y="229"/>
                  </a:cubicBezTo>
                  <a:cubicBezTo>
                    <a:pt x="407" y="215"/>
                    <a:pt x="419" y="211"/>
                    <a:pt x="427" y="204"/>
                  </a:cubicBezTo>
                  <a:cubicBezTo>
                    <a:pt x="431" y="201"/>
                    <a:pt x="433" y="198"/>
                    <a:pt x="435" y="192"/>
                  </a:cubicBezTo>
                  <a:cubicBezTo>
                    <a:pt x="441" y="175"/>
                    <a:pt x="455" y="128"/>
                    <a:pt x="473" y="115"/>
                  </a:cubicBezTo>
                  <a:cubicBezTo>
                    <a:pt x="484" y="108"/>
                    <a:pt x="500" y="120"/>
                    <a:pt x="508" y="110"/>
                  </a:cubicBezTo>
                  <a:cubicBezTo>
                    <a:pt x="515" y="101"/>
                    <a:pt x="564" y="75"/>
                    <a:pt x="586" y="38"/>
                  </a:cubicBezTo>
                  <a:cubicBezTo>
                    <a:pt x="598" y="18"/>
                    <a:pt x="595" y="21"/>
                    <a:pt x="588" y="9"/>
                  </a:cubicBezTo>
                  <a:cubicBezTo>
                    <a:pt x="599" y="0"/>
                    <a:pt x="632" y="24"/>
                    <a:pt x="651" y="36"/>
                  </a:cubicBezTo>
                  <a:cubicBezTo>
                    <a:pt x="670" y="47"/>
                    <a:pt x="719" y="87"/>
                    <a:pt x="739" y="106"/>
                  </a:cubicBezTo>
                  <a:cubicBezTo>
                    <a:pt x="758" y="125"/>
                    <a:pt x="784" y="150"/>
                    <a:pt x="802" y="158"/>
                  </a:cubicBezTo>
                  <a:cubicBezTo>
                    <a:pt x="819" y="165"/>
                    <a:pt x="851" y="200"/>
                    <a:pt x="872" y="228"/>
                  </a:cubicBezTo>
                  <a:cubicBezTo>
                    <a:pt x="893" y="257"/>
                    <a:pt x="964" y="337"/>
                    <a:pt x="975" y="347"/>
                  </a:cubicBezTo>
                  <a:cubicBezTo>
                    <a:pt x="987" y="356"/>
                    <a:pt x="1036" y="419"/>
                    <a:pt x="1044" y="436"/>
                  </a:cubicBezTo>
                  <a:cubicBezTo>
                    <a:pt x="1052" y="454"/>
                    <a:pt x="1057" y="463"/>
                    <a:pt x="1071" y="480"/>
                  </a:cubicBezTo>
                  <a:cubicBezTo>
                    <a:pt x="1084" y="498"/>
                    <a:pt x="1105" y="538"/>
                    <a:pt x="1117" y="549"/>
                  </a:cubicBezTo>
                  <a:cubicBezTo>
                    <a:pt x="1128" y="561"/>
                    <a:pt x="1148" y="576"/>
                    <a:pt x="1172" y="605"/>
                  </a:cubicBezTo>
                  <a:cubicBezTo>
                    <a:pt x="1197" y="633"/>
                    <a:pt x="1222" y="670"/>
                    <a:pt x="1222" y="670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8" name="Freeform 102"/>
            <p:cNvSpPr/>
            <p:nvPr/>
          </p:nvSpPr>
          <p:spPr bwMode="auto">
            <a:xfrm>
              <a:off x="3896400" y="3022513"/>
              <a:ext cx="3656714" cy="2010266"/>
            </a:xfrm>
            <a:custGeom>
              <a:avLst/>
              <a:gdLst>
                <a:gd name="T0" fmla="*/ 0 w 1280"/>
                <a:gd name="T1" fmla="*/ 664 h 702"/>
                <a:gd name="T2" fmla="*/ 198 w 1280"/>
                <a:gd name="T3" fmla="*/ 390 h 702"/>
                <a:gd name="T4" fmla="*/ 414 w 1280"/>
                <a:gd name="T5" fmla="*/ 240 h 702"/>
                <a:gd name="T6" fmla="*/ 456 w 1280"/>
                <a:gd name="T7" fmla="*/ 202 h 702"/>
                <a:gd name="T8" fmla="*/ 496 w 1280"/>
                <a:gd name="T9" fmla="*/ 121 h 702"/>
                <a:gd name="T10" fmla="*/ 532 w 1280"/>
                <a:gd name="T11" fmla="*/ 116 h 702"/>
                <a:gd name="T12" fmla="*/ 614 w 1280"/>
                <a:gd name="T13" fmla="*/ 40 h 702"/>
                <a:gd name="T14" fmla="*/ 616 w 1280"/>
                <a:gd name="T15" fmla="*/ 10 h 702"/>
                <a:gd name="T16" fmla="*/ 682 w 1280"/>
                <a:gd name="T17" fmla="*/ 38 h 702"/>
                <a:gd name="T18" fmla="*/ 774 w 1280"/>
                <a:gd name="T19" fmla="*/ 112 h 702"/>
                <a:gd name="T20" fmla="*/ 840 w 1280"/>
                <a:gd name="T21" fmla="*/ 166 h 702"/>
                <a:gd name="T22" fmla="*/ 914 w 1280"/>
                <a:gd name="T23" fmla="*/ 240 h 702"/>
                <a:gd name="T24" fmla="*/ 1022 w 1280"/>
                <a:gd name="T25" fmla="*/ 364 h 702"/>
                <a:gd name="T26" fmla="*/ 1094 w 1280"/>
                <a:gd name="T27" fmla="*/ 458 h 702"/>
                <a:gd name="T28" fmla="*/ 1122 w 1280"/>
                <a:gd name="T29" fmla="*/ 504 h 702"/>
                <a:gd name="T30" fmla="*/ 1170 w 1280"/>
                <a:gd name="T31" fmla="*/ 576 h 702"/>
                <a:gd name="T32" fmla="*/ 1228 w 1280"/>
                <a:gd name="T33" fmla="*/ 634 h 702"/>
                <a:gd name="T34" fmla="*/ 1280 w 1280"/>
                <a:gd name="T35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0" h="702">
                  <a:moveTo>
                    <a:pt x="0" y="664"/>
                  </a:moveTo>
                  <a:cubicBezTo>
                    <a:pt x="0" y="664"/>
                    <a:pt x="6" y="490"/>
                    <a:pt x="198" y="390"/>
                  </a:cubicBezTo>
                  <a:cubicBezTo>
                    <a:pt x="390" y="290"/>
                    <a:pt x="396" y="260"/>
                    <a:pt x="414" y="240"/>
                  </a:cubicBezTo>
                  <a:cubicBezTo>
                    <a:pt x="432" y="220"/>
                    <a:pt x="450" y="220"/>
                    <a:pt x="456" y="202"/>
                  </a:cubicBezTo>
                  <a:cubicBezTo>
                    <a:pt x="462" y="184"/>
                    <a:pt x="477" y="134"/>
                    <a:pt x="496" y="121"/>
                  </a:cubicBezTo>
                  <a:cubicBezTo>
                    <a:pt x="507" y="113"/>
                    <a:pt x="524" y="126"/>
                    <a:pt x="532" y="116"/>
                  </a:cubicBezTo>
                  <a:cubicBezTo>
                    <a:pt x="540" y="106"/>
                    <a:pt x="590" y="79"/>
                    <a:pt x="614" y="40"/>
                  </a:cubicBezTo>
                  <a:cubicBezTo>
                    <a:pt x="626" y="19"/>
                    <a:pt x="624" y="22"/>
                    <a:pt x="616" y="10"/>
                  </a:cubicBezTo>
                  <a:cubicBezTo>
                    <a:pt x="627" y="0"/>
                    <a:pt x="662" y="26"/>
                    <a:pt x="682" y="38"/>
                  </a:cubicBezTo>
                  <a:cubicBezTo>
                    <a:pt x="702" y="50"/>
                    <a:pt x="754" y="92"/>
                    <a:pt x="774" y="112"/>
                  </a:cubicBezTo>
                  <a:cubicBezTo>
                    <a:pt x="794" y="132"/>
                    <a:pt x="822" y="158"/>
                    <a:pt x="840" y="166"/>
                  </a:cubicBezTo>
                  <a:cubicBezTo>
                    <a:pt x="858" y="174"/>
                    <a:pt x="892" y="210"/>
                    <a:pt x="914" y="240"/>
                  </a:cubicBezTo>
                  <a:cubicBezTo>
                    <a:pt x="936" y="270"/>
                    <a:pt x="1010" y="354"/>
                    <a:pt x="1022" y="364"/>
                  </a:cubicBezTo>
                  <a:cubicBezTo>
                    <a:pt x="1034" y="374"/>
                    <a:pt x="1086" y="440"/>
                    <a:pt x="1094" y="458"/>
                  </a:cubicBezTo>
                  <a:cubicBezTo>
                    <a:pt x="1102" y="476"/>
                    <a:pt x="1108" y="486"/>
                    <a:pt x="1122" y="504"/>
                  </a:cubicBezTo>
                  <a:cubicBezTo>
                    <a:pt x="1136" y="522"/>
                    <a:pt x="1158" y="564"/>
                    <a:pt x="1170" y="576"/>
                  </a:cubicBezTo>
                  <a:cubicBezTo>
                    <a:pt x="1182" y="588"/>
                    <a:pt x="1202" y="604"/>
                    <a:pt x="1228" y="634"/>
                  </a:cubicBezTo>
                  <a:cubicBezTo>
                    <a:pt x="1254" y="664"/>
                    <a:pt x="1280" y="702"/>
                    <a:pt x="1280" y="702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9" name="Freeform 103"/>
            <p:cNvSpPr/>
            <p:nvPr/>
          </p:nvSpPr>
          <p:spPr bwMode="auto">
            <a:xfrm>
              <a:off x="3291466" y="3941328"/>
              <a:ext cx="750461" cy="890281"/>
            </a:xfrm>
            <a:custGeom>
              <a:avLst/>
              <a:gdLst>
                <a:gd name="T0" fmla="*/ 0 w 263"/>
                <a:gd name="T1" fmla="*/ 310 h 311"/>
                <a:gd name="T2" fmla="*/ 140 w 263"/>
                <a:gd name="T3" fmla="*/ 112 h 311"/>
                <a:gd name="T4" fmla="*/ 247 w 263"/>
                <a:gd name="T5" fmla="*/ 4 h 311"/>
                <a:gd name="T6" fmla="*/ 260 w 263"/>
                <a:gd name="T7" fmla="*/ 2 h 311"/>
                <a:gd name="T8" fmla="*/ 247 w 263"/>
                <a:gd name="T9" fmla="*/ 24 h 311"/>
                <a:gd name="T10" fmla="*/ 148 w 263"/>
                <a:gd name="T11" fmla="*/ 114 h 311"/>
                <a:gd name="T12" fmla="*/ 88 w 263"/>
                <a:gd name="T13" fmla="*/ 202 h 311"/>
                <a:gd name="T14" fmla="*/ 24 w 263"/>
                <a:gd name="T15" fmla="*/ 287 h 311"/>
                <a:gd name="T16" fmla="*/ 9 w 263"/>
                <a:gd name="T17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311">
                  <a:moveTo>
                    <a:pt x="0" y="310"/>
                  </a:moveTo>
                  <a:cubicBezTo>
                    <a:pt x="0" y="310"/>
                    <a:pt x="132" y="121"/>
                    <a:pt x="140" y="112"/>
                  </a:cubicBezTo>
                  <a:cubicBezTo>
                    <a:pt x="147" y="103"/>
                    <a:pt x="244" y="6"/>
                    <a:pt x="247" y="4"/>
                  </a:cubicBezTo>
                  <a:cubicBezTo>
                    <a:pt x="250" y="1"/>
                    <a:pt x="259" y="0"/>
                    <a:pt x="260" y="2"/>
                  </a:cubicBezTo>
                  <a:cubicBezTo>
                    <a:pt x="263" y="7"/>
                    <a:pt x="253" y="18"/>
                    <a:pt x="247" y="24"/>
                  </a:cubicBezTo>
                  <a:cubicBezTo>
                    <a:pt x="245" y="25"/>
                    <a:pt x="152" y="109"/>
                    <a:pt x="148" y="114"/>
                  </a:cubicBezTo>
                  <a:cubicBezTo>
                    <a:pt x="145" y="119"/>
                    <a:pt x="93" y="194"/>
                    <a:pt x="88" y="202"/>
                  </a:cubicBezTo>
                  <a:cubicBezTo>
                    <a:pt x="83" y="209"/>
                    <a:pt x="28" y="283"/>
                    <a:pt x="24" y="287"/>
                  </a:cubicBezTo>
                  <a:cubicBezTo>
                    <a:pt x="21" y="292"/>
                    <a:pt x="9" y="311"/>
                    <a:pt x="9" y="311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0" name="Freeform 104"/>
            <p:cNvSpPr/>
            <p:nvPr/>
          </p:nvSpPr>
          <p:spPr bwMode="auto">
            <a:xfrm>
              <a:off x="3271492" y="3887113"/>
              <a:ext cx="841772" cy="947350"/>
            </a:xfrm>
            <a:custGeom>
              <a:avLst/>
              <a:gdLst>
                <a:gd name="T0" fmla="*/ 0 w 295"/>
                <a:gd name="T1" fmla="*/ 330 h 331"/>
                <a:gd name="T2" fmla="*/ 69 w 295"/>
                <a:gd name="T3" fmla="*/ 231 h 331"/>
                <a:gd name="T4" fmla="*/ 127 w 295"/>
                <a:gd name="T5" fmla="*/ 152 h 331"/>
                <a:gd name="T6" fmla="*/ 158 w 295"/>
                <a:gd name="T7" fmla="*/ 109 h 331"/>
                <a:gd name="T8" fmla="*/ 199 w 295"/>
                <a:gd name="T9" fmla="*/ 68 h 331"/>
                <a:gd name="T10" fmla="*/ 231 w 295"/>
                <a:gd name="T11" fmla="*/ 39 h 331"/>
                <a:gd name="T12" fmla="*/ 250 w 295"/>
                <a:gd name="T13" fmla="*/ 23 h 331"/>
                <a:gd name="T14" fmla="*/ 268 w 295"/>
                <a:gd name="T15" fmla="*/ 8 h 331"/>
                <a:gd name="T16" fmla="*/ 276 w 295"/>
                <a:gd name="T17" fmla="*/ 3 h 331"/>
                <a:gd name="T18" fmla="*/ 290 w 295"/>
                <a:gd name="T19" fmla="*/ 3 h 331"/>
                <a:gd name="T20" fmla="*/ 280 w 295"/>
                <a:gd name="T21" fmla="*/ 26 h 331"/>
                <a:gd name="T22" fmla="*/ 268 w 295"/>
                <a:gd name="T23" fmla="*/ 38 h 331"/>
                <a:gd name="T24" fmla="*/ 256 w 295"/>
                <a:gd name="T25" fmla="*/ 49 h 331"/>
                <a:gd name="T26" fmla="*/ 226 w 295"/>
                <a:gd name="T27" fmla="*/ 74 h 331"/>
                <a:gd name="T28" fmla="*/ 184 w 295"/>
                <a:gd name="T29" fmla="*/ 117 h 331"/>
                <a:gd name="T30" fmla="*/ 177 w 295"/>
                <a:gd name="T31" fmla="*/ 123 h 331"/>
                <a:gd name="T32" fmla="*/ 109 w 295"/>
                <a:gd name="T33" fmla="*/ 214 h 331"/>
                <a:gd name="T34" fmla="*/ 98 w 295"/>
                <a:gd name="T35" fmla="*/ 228 h 331"/>
                <a:gd name="T36" fmla="*/ 52 w 295"/>
                <a:gd name="T37" fmla="*/ 289 h 331"/>
                <a:gd name="T38" fmla="*/ 41 w 295"/>
                <a:gd name="T39" fmla="*/ 306 h 331"/>
                <a:gd name="T40" fmla="*/ 25 w 295"/>
                <a:gd name="T41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31">
                  <a:moveTo>
                    <a:pt x="0" y="330"/>
                  </a:moveTo>
                  <a:cubicBezTo>
                    <a:pt x="0" y="328"/>
                    <a:pt x="36" y="277"/>
                    <a:pt x="69" y="231"/>
                  </a:cubicBezTo>
                  <a:cubicBezTo>
                    <a:pt x="89" y="205"/>
                    <a:pt x="112" y="174"/>
                    <a:pt x="127" y="152"/>
                  </a:cubicBezTo>
                  <a:cubicBezTo>
                    <a:pt x="141" y="131"/>
                    <a:pt x="154" y="114"/>
                    <a:pt x="158" y="109"/>
                  </a:cubicBezTo>
                  <a:cubicBezTo>
                    <a:pt x="163" y="103"/>
                    <a:pt x="180" y="85"/>
                    <a:pt x="199" y="68"/>
                  </a:cubicBezTo>
                  <a:cubicBezTo>
                    <a:pt x="209" y="58"/>
                    <a:pt x="220" y="49"/>
                    <a:pt x="231" y="39"/>
                  </a:cubicBezTo>
                  <a:cubicBezTo>
                    <a:pt x="238" y="33"/>
                    <a:pt x="244" y="27"/>
                    <a:pt x="250" y="23"/>
                  </a:cubicBezTo>
                  <a:cubicBezTo>
                    <a:pt x="258" y="16"/>
                    <a:pt x="263" y="12"/>
                    <a:pt x="268" y="8"/>
                  </a:cubicBezTo>
                  <a:cubicBezTo>
                    <a:pt x="273" y="5"/>
                    <a:pt x="275" y="3"/>
                    <a:pt x="276" y="3"/>
                  </a:cubicBezTo>
                  <a:cubicBezTo>
                    <a:pt x="279" y="1"/>
                    <a:pt x="288" y="0"/>
                    <a:pt x="290" y="3"/>
                  </a:cubicBezTo>
                  <a:cubicBezTo>
                    <a:pt x="295" y="9"/>
                    <a:pt x="286" y="20"/>
                    <a:pt x="280" y="26"/>
                  </a:cubicBezTo>
                  <a:cubicBezTo>
                    <a:pt x="280" y="27"/>
                    <a:pt x="276" y="31"/>
                    <a:pt x="268" y="38"/>
                  </a:cubicBezTo>
                  <a:cubicBezTo>
                    <a:pt x="264" y="42"/>
                    <a:pt x="261" y="45"/>
                    <a:pt x="256" y="49"/>
                  </a:cubicBezTo>
                  <a:cubicBezTo>
                    <a:pt x="248" y="57"/>
                    <a:pt x="236" y="65"/>
                    <a:pt x="226" y="74"/>
                  </a:cubicBezTo>
                  <a:cubicBezTo>
                    <a:pt x="209" y="90"/>
                    <a:pt x="193" y="108"/>
                    <a:pt x="184" y="117"/>
                  </a:cubicBezTo>
                  <a:cubicBezTo>
                    <a:pt x="181" y="120"/>
                    <a:pt x="178" y="122"/>
                    <a:pt x="177" y="123"/>
                  </a:cubicBezTo>
                  <a:cubicBezTo>
                    <a:pt x="172" y="130"/>
                    <a:pt x="117" y="205"/>
                    <a:pt x="109" y="214"/>
                  </a:cubicBezTo>
                  <a:cubicBezTo>
                    <a:pt x="108" y="216"/>
                    <a:pt x="104" y="221"/>
                    <a:pt x="98" y="228"/>
                  </a:cubicBezTo>
                  <a:cubicBezTo>
                    <a:pt x="85" y="245"/>
                    <a:pt x="64" y="272"/>
                    <a:pt x="52" y="289"/>
                  </a:cubicBezTo>
                  <a:cubicBezTo>
                    <a:pt x="46" y="298"/>
                    <a:pt x="42" y="304"/>
                    <a:pt x="41" y="306"/>
                  </a:cubicBezTo>
                  <a:cubicBezTo>
                    <a:pt x="37" y="311"/>
                    <a:pt x="25" y="331"/>
                    <a:pt x="25" y="331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1" name="Freeform 105"/>
            <p:cNvSpPr/>
            <p:nvPr/>
          </p:nvSpPr>
          <p:spPr bwMode="auto">
            <a:xfrm>
              <a:off x="3251517" y="3832897"/>
              <a:ext cx="937363" cy="1007273"/>
            </a:xfrm>
            <a:custGeom>
              <a:avLst/>
              <a:gdLst>
                <a:gd name="T0" fmla="*/ 0 w 328"/>
                <a:gd name="T1" fmla="*/ 350 h 352"/>
                <a:gd name="T2" fmla="*/ 77 w 328"/>
                <a:gd name="T3" fmla="*/ 240 h 352"/>
                <a:gd name="T4" fmla="*/ 142 w 328"/>
                <a:gd name="T5" fmla="*/ 154 h 352"/>
                <a:gd name="T6" fmla="*/ 177 w 328"/>
                <a:gd name="T7" fmla="*/ 106 h 352"/>
                <a:gd name="T8" fmla="*/ 222 w 328"/>
                <a:gd name="T9" fmla="*/ 60 h 352"/>
                <a:gd name="T10" fmla="*/ 259 w 328"/>
                <a:gd name="T11" fmla="*/ 31 h 352"/>
                <a:gd name="T12" fmla="*/ 280 w 328"/>
                <a:gd name="T13" fmla="*/ 14 h 352"/>
                <a:gd name="T14" fmla="*/ 297 w 328"/>
                <a:gd name="T15" fmla="*/ 5 h 352"/>
                <a:gd name="T16" fmla="*/ 305 w 328"/>
                <a:gd name="T17" fmla="*/ 2 h 352"/>
                <a:gd name="T18" fmla="*/ 321 w 328"/>
                <a:gd name="T19" fmla="*/ 4 h 352"/>
                <a:gd name="T20" fmla="*/ 313 w 328"/>
                <a:gd name="T21" fmla="*/ 28 h 352"/>
                <a:gd name="T22" fmla="*/ 302 w 328"/>
                <a:gd name="T23" fmla="*/ 41 h 352"/>
                <a:gd name="T24" fmla="*/ 290 w 328"/>
                <a:gd name="T25" fmla="*/ 54 h 352"/>
                <a:gd name="T26" fmla="*/ 256 w 328"/>
                <a:gd name="T27" fmla="*/ 78 h 352"/>
                <a:gd name="T28" fmla="*/ 213 w 328"/>
                <a:gd name="T29" fmla="*/ 126 h 352"/>
                <a:gd name="T30" fmla="*/ 207 w 328"/>
                <a:gd name="T31" fmla="*/ 132 h 352"/>
                <a:gd name="T32" fmla="*/ 130 w 328"/>
                <a:gd name="T33" fmla="*/ 226 h 352"/>
                <a:gd name="T34" fmla="*/ 118 w 328"/>
                <a:gd name="T35" fmla="*/ 241 h 352"/>
                <a:gd name="T36" fmla="*/ 68 w 328"/>
                <a:gd name="T37" fmla="*/ 306 h 352"/>
                <a:gd name="T38" fmla="*/ 57 w 328"/>
                <a:gd name="T39" fmla="*/ 324 h 352"/>
                <a:gd name="T40" fmla="*/ 41 w 328"/>
                <a:gd name="T41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8" h="352">
                  <a:moveTo>
                    <a:pt x="0" y="350"/>
                  </a:moveTo>
                  <a:cubicBezTo>
                    <a:pt x="0" y="346"/>
                    <a:pt x="42" y="286"/>
                    <a:pt x="77" y="240"/>
                  </a:cubicBezTo>
                  <a:cubicBezTo>
                    <a:pt x="98" y="213"/>
                    <a:pt x="127" y="176"/>
                    <a:pt x="142" y="154"/>
                  </a:cubicBezTo>
                  <a:cubicBezTo>
                    <a:pt x="156" y="133"/>
                    <a:pt x="170" y="113"/>
                    <a:pt x="177" y="106"/>
                  </a:cubicBezTo>
                  <a:cubicBezTo>
                    <a:pt x="184" y="97"/>
                    <a:pt x="203" y="77"/>
                    <a:pt x="222" y="60"/>
                  </a:cubicBezTo>
                  <a:cubicBezTo>
                    <a:pt x="233" y="51"/>
                    <a:pt x="247" y="41"/>
                    <a:pt x="259" y="31"/>
                  </a:cubicBezTo>
                  <a:cubicBezTo>
                    <a:pt x="267" y="24"/>
                    <a:pt x="274" y="18"/>
                    <a:pt x="280" y="14"/>
                  </a:cubicBezTo>
                  <a:cubicBezTo>
                    <a:pt x="289" y="9"/>
                    <a:pt x="291" y="6"/>
                    <a:pt x="297" y="5"/>
                  </a:cubicBezTo>
                  <a:cubicBezTo>
                    <a:pt x="302" y="3"/>
                    <a:pt x="305" y="1"/>
                    <a:pt x="305" y="2"/>
                  </a:cubicBezTo>
                  <a:cubicBezTo>
                    <a:pt x="309" y="1"/>
                    <a:pt x="317" y="0"/>
                    <a:pt x="321" y="4"/>
                  </a:cubicBezTo>
                  <a:cubicBezTo>
                    <a:pt x="328" y="11"/>
                    <a:pt x="318" y="22"/>
                    <a:pt x="313" y="28"/>
                  </a:cubicBezTo>
                  <a:cubicBezTo>
                    <a:pt x="314" y="30"/>
                    <a:pt x="310" y="33"/>
                    <a:pt x="302" y="41"/>
                  </a:cubicBezTo>
                  <a:cubicBezTo>
                    <a:pt x="298" y="46"/>
                    <a:pt x="294" y="50"/>
                    <a:pt x="290" y="54"/>
                  </a:cubicBezTo>
                  <a:cubicBezTo>
                    <a:pt x="282" y="61"/>
                    <a:pt x="267" y="68"/>
                    <a:pt x="256" y="78"/>
                  </a:cubicBezTo>
                  <a:cubicBezTo>
                    <a:pt x="240" y="94"/>
                    <a:pt x="223" y="117"/>
                    <a:pt x="213" y="126"/>
                  </a:cubicBezTo>
                  <a:cubicBezTo>
                    <a:pt x="210" y="129"/>
                    <a:pt x="208" y="131"/>
                    <a:pt x="207" y="132"/>
                  </a:cubicBezTo>
                  <a:cubicBezTo>
                    <a:pt x="199" y="140"/>
                    <a:pt x="141" y="216"/>
                    <a:pt x="130" y="226"/>
                  </a:cubicBezTo>
                  <a:cubicBezTo>
                    <a:pt x="128" y="229"/>
                    <a:pt x="124" y="234"/>
                    <a:pt x="118" y="241"/>
                  </a:cubicBezTo>
                  <a:cubicBezTo>
                    <a:pt x="103" y="259"/>
                    <a:pt x="81" y="288"/>
                    <a:pt x="68" y="306"/>
                  </a:cubicBezTo>
                  <a:cubicBezTo>
                    <a:pt x="62" y="315"/>
                    <a:pt x="58" y="321"/>
                    <a:pt x="57" y="324"/>
                  </a:cubicBezTo>
                  <a:cubicBezTo>
                    <a:pt x="53" y="331"/>
                    <a:pt x="41" y="351"/>
                    <a:pt x="41" y="352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2" name="Freeform 106"/>
            <p:cNvSpPr/>
            <p:nvPr/>
          </p:nvSpPr>
          <p:spPr bwMode="auto">
            <a:xfrm>
              <a:off x="3228690" y="3778681"/>
              <a:ext cx="1031528" cy="1064342"/>
            </a:xfrm>
            <a:custGeom>
              <a:avLst/>
              <a:gdLst>
                <a:gd name="T0" fmla="*/ 1 w 361"/>
                <a:gd name="T1" fmla="*/ 370 h 372"/>
                <a:gd name="T2" fmla="*/ 85 w 361"/>
                <a:gd name="T3" fmla="*/ 250 h 372"/>
                <a:gd name="T4" fmla="*/ 157 w 361"/>
                <a:gd name="T5" fmla="*/ 155 h 372"/>
                <a:gd name="T6" fmla="*/ 196 w 361"/>
                <a:gd name="T7" fmla="*/ 103 h 372"/>
                <a:gd name="T8" fmla="*/ 246 w 361"/>
                <a:gd name="T9" fmla="*/ 53 h 372"/>
                <a:gd name="T10" fmla="*/ 288 w 361"/>
                <a:gd name="T11" fmla="*/ 23 h 372"/>
                <a:gd name="T12" fmla="*/ 312 w 361"/>
                <a:gd name="T13" fmla="*/ 5 h 372"/>
                <a:gd name="T14" fmla="*/ 327 w 361"/>
                <a:gd name="T15" fmla="*/ 2 h 372"/>
                <a:gd name="T16" fmla="*/ 335 w 361"/>
                <a:gd name="T17" fmla="*/ 1 h 372"/>
                <a:gd name="T18" fmla="*/ 352 w 361"/>
                <a:gd name="T19" fmla="*/ 5 h 372"/>
                <a:gd name="T20" fmla="*/ 348 w 361"/>
                <a:gd name="T21" fmla="*/ 30 h 372"/>
                <a:gd name="T22" fmla="*/ 337 w 361"/>
                <a:gd name="T23" fmla="*/ 44 h 372"/>
                <a:gd name="T24" fmla="*/ 324 w 361"/>
                <a:gd name="T25" fmla="*/ 58 h 372"/>
                <a:gd name="T26" fmla="*/ 288 w 361"/>
                <a:gd name="T27" fmla="*/ 82 h 372"/>
                <a:gd name="T28" fmla="*/ 244 w 361"/>
                <a:gd name="T29" fmla="*/ 135 h 372"/>
                <a:gd name="T30" fmla="*/ 237 w 361"/>
                <a:gd name="T31" fmla="*/ 142 h 372"/>
                <a:gd name="T32" fmla="*/ 152 w 361"/>
                <a:gd name="T33" fmla="*/ 239 h 372"/>
                <a:gd name="T34" fmla="*/ 139 w 361"/>
                <a:gd name="T35" fmla="*/ 254 h 372"/>
                <a:gd name="T36" fmla="*/ 85 w 361"/>
                <a:gd name="T37" fmla="*/ 323 h 372"/>
                <a:gd name="T38" fmla="*/ 74 w 361"/>
                <a:gd name="T39" fmla="*/ 342 h 372"/>
                <a:gd name="T40" fmla="*/ 58 w 361"/>
                <a:gd name="T41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1" h="372">
                  <a:moveTo>
                    <a:pt x="1" y="370"/>
                  </a:moveTo>
                  <a:cubicBezTo>
                    <a:pt x="0" y="364"/>
                    <a:pt x="48" y="295"/>
                    <a:pt x="85" y="250"/>
                  </a:cubicBezTo>
                  <a:cubicBezTo>
                    <a:pt x="108" y="221"/>
                    <a:pt x="142" y="179"/>
                    <a:pt x="157" y="155"/>
                  </a:cubicBezTo>
                  <a:cubicBezTo>
                    <a:pt x="171" y="134"/>
                    <a:pt x="187" y="113"/>
                    <a:pt x="196" y="103"/>
                  </a:cubicBezTo>
                  <a:cubicBezTo>
                    <a:pt x="206" y="91"/>
                    <a:pt x="226" y="69"/>
                    <a:pt x="246" y="53"/>
                  </a:cubicBezTo>
                  <a:cubicBezTo>
                    <a:pt x="258" y="43"/>
                    <a:pt x="275" y="33"/>
                    <a:pt x="288" y="23"/>
                  </a:cubicBezTo>
                  <a:cubicBezTo>
                    <a:pt x="298" y="15"/>
                    <a:pt x="305" y="9"/>
                    <a:pt x="312" y="5"/>
                  </a:cubicBezTo>
                  <a:cubicBezTo>
                    <a:pt x="322" y="1"/>
                    <a:pt x="321" y="1"/>
                    <a:pt x="327" y="2"/>
                  </a:cubicBezTo>
                  <a:cubicBezTo>
                    <a:pt x="332" y="1"/>
                    <a:pt x="335" y="0"/>
                    <a:pt x="335" y="1"/>
                  </a:cubicBezTo>
                  <a:cubicBezTo>
                    <a:pt x="339" y="1"/>
                    <a:pt x="347" y="1"/>
                    <a:pt x="352" y="5"/>
                  </a:cubicBezTo>
                  <a:cubicBezTo>
                    <a:pt x="361" y="13"/>
                    <a:pt x="352" y="24"/>
                    <a:pt x="348" y="30"/>
                  </a:cubicBezTo>
                  <a:cubicBezTo>
                    <a:pt x="349" y="32"/>
                    <a:pt x="346" y="36"/>
                    <a:pt x="337" y="44"/>
                  </a:cubicBezTo>
                  <a:cubicBezTo>
                    <a:pt x="332" y="49"/>
                    <a:pt x="328" y="54"/>
                    <a:pt x="324" y="58"/>
                  </a:cubicBezTo>
                  <a:cubicBezTo>
                    <a:pt x="316" y="65"/>
                    <a:pt x="299" y="72"/>
                    <a:pt x="288" y="82"/>
                  </a:cubicBezTo>
                  <a:cubicBezTo>
                    <a:pt x="271" y="99"/>
                    <a:pt x="254" y="125"/>
                    <a:pt x="244" y="135"/>
                  </a:cubicBezTo>
                  <a:cubicBezTo>
                    <a:pt x="241" y="138"/>
                    <a:pt x="238" y="140"/>
                    <a:pt x="237" y="142"/>
                  </a:cubicBezTo>
                  <a:cubicBezTo>
                    <a:pt x="227" y="150"/>
                    <a:pt x="166" y="226"/>
                    <a:pt x="152" y="239"/>
                  </a:cubicBezTo>
                  <a:cubicBezTo>
                    <a:pt x="149" y="241"/>
                    <a:pt x="145" y="247"/>
                    <a:pt x="139" y="254"/>
                  </a:cubicBezTo>
                  <a:cubicBezTo>
                    <a:pt x="122" y="273"/>
                    <a:pt x="98" y="304"/>
                    <a:pt x="85" y="323"/>
                  </a:cubicBezTo>
                  <a:cubicBezTo>
                    <a:pt x="80" y="332"/>
                    <a:pt x="75" y="339"/>
                    <a:pt x="74" y="342"/>
                  </a:cubicBezTo>
                  <a:cubicBezTo>
                    <a:pt x="69" y="351"/>
                    <a:pt x="58" y="372"/>
                    <a:pt x="58" y="372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3" name="Freeform 107"/>
            <p:cNvSpPr/>
            <p:nvPr/>
          </p:nvSpPr>
          <p:spPr bwMode="auto">
            <a:xfrm>
              <a:off x="3208715" y="3707344"/>
              <a:ext cx="1125692" cy="1141385"/>
            </a:xfrm>
            <a:custGeom>
              <a:avLst/>
              <a:gdLst>
                <a:gd name="T0" fmla="*/ 1 w 394"/>
                <a:gd name="T1" fmla="*/ 395 h 399"/>
                <a:gd name="T2" fmla="*/ 92 w 394"/>
                <a:gd name="T3" fmla="*/ 265 h 399"/>
                <a:gd name="T4" fmla="*/ 172 w 394"/>
                <a:gd name="T5" fmla="*/ 163 h 399"/>
                <a:gd name="T6" fmla="*/ 215 w 394"/>
                <a:gd name="T7" fmla="*/ 106 h 399"/>
                <a:gd name="T8" fmla="*/ 269 w 394"/>
                <a:gd name="T9" fmla="*/ 52 h 399"/>
                <a:gd name="T10" fmla="*/ 316 w 394"/>
                <a:gd name="T11" fmla="*/ 21 h 399"/>
                <a:gd name="T12" fmla="*/ 343 w 394"/>
                <a:gd name="T13" fmla="*/ 3 h 399"/>
                <a:gd name="T14" fmla="*/ 356 w 394"/>
                <a:gd name="T15" fmla="*/ 5 h 399"/>
                <a:gd name="T16" fmla="*/ 365 w 394"/>
                <a:gd name="T17" fmla="*/ 6 h 399"/>
                <a:gd name="T18" fmla="*/ 382 w 394"/>
                <a:gd name="T19" fmla="*/ 12 h 399"/>
                <a:gd name="T20" fmla="*/ 381 w 394"/>
                <a:gd name="T21" fmla="*/ 38 h 399"/>
                <a:gd name="T22" fmla="*/ 371 w 394"/>
                <a:gd name="T23" fmla="*/ 54 h 399"/>
                <a:gd name="T24" fmla="*/ 357 w 394"/>
                <a:gd name="T25" fmla="*/ 68 h 399"/>
                <a:gd name="T26" fmla="*/ 318 w 394"/>
                <a:gd name="T27" fmla="*/ 93 h 399"/>
                <a:gd name="T28" fmla="*/ 273 w 394"/>
                <a:gd name="T29" fmla="*/ 149 h 399"/>
                <a:gd name="T30" fmla="*/ 266 w 394"/>
                <a:gd name="T31" fmla="*/ 157 h 399"/>
                <a:gd name="T32" fmla="*/ 174 w 394"/>
                <a:gd name="T33" fmla="*/ 257 h 399"/>
                <a:gd name="T34" fmla="*/ 159 w 394"/>
                <a:gd name="T35" fmla="*/ 272 h 399"/>
                <a:gd name="T36" fmla="*/ 102 w 394"/>
                <a:gd name="T37" fmla="*/ 346 h 399"/>
                <a:gd name="T38" fmla="*/ 90 w 394"/>
                <a:gd name="T39" fmla="*/ 366 h 399"/>
                <a:gd name="T40" fmla="*/ 74 w 394"/>
                <a:gd name="T4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399">
                  <a:moveTo>
                    <a:pt x="1" y="395"/>
                  </a:moveTo>
                  <a:cubicBezTo>
                    <a:pt x="0" y="388"/>
                    <a:pt x="54" y="311"/>
                    <a:pt x="92" y="265"/>
                  </a:cubicBezTo>
                  <a:cubicBezTo>
                    <a:pt x="118" y="235"/>
                    <a:pt x="157" y="187"/>
                    <a:pt x="172" y="163"/>
                  </a:cubicBezTo>
                  <a:cubicBezTo>
                    <a:pt x="186" y="142"/>
                    <a:pt x="203" y="119"/>
                    <a:pt x="215" y="106"/>
                  </a:cubicBezTo>
                  <a:cubicBezTo>
                    <a:pt x="227" y="92"/>
                    <a:pt x="249" y="67"/>
                    <a:pt x="269" y="52"/>
                  </a:cubicBezTo>
                  <a:cubicBezTo>
                    <a:pt x="282" y="41"/>
                    <a:pt x="301" y="32"/>
                    <a:pt x="316" y="21"/>
                  </a:cubicBezTo>
                  <a:cubicBezTo>
                    <a:pt x="327" y="12"/>
                    <a:pt x="335" y="5"/>
                    <a:pt x="343" y="3"/>
                  </a:cubicBezTo>
                  <a:cubicBezTo>
                    <a:pt x="353" y="0"/>
                    <a:pt x="350" y="1"/>
                    <a:pt x="356" y="5"/>
                  </a:cubicBezTo>
                  <a:cubicBezTo>
                    <a:pt x="361" y="5"/>
                    <a:pt x="364" y="5"/>
                    <a:pt x="365" y="6"/>
                  </a:cubicBezTo>
                  <a:cubicBezTo>
                    <a:pt x="368" y="6"/>
                    <a:pt x="376" y="7"/>
                    <a:pt x="382" y="12"/>
                  </a:cubicBezTo>
                  <a:cubicBezTo>
                    <a:pt x="394" y="21"/>
                    <a:pt x="385" y="32"/>
                    <a:pt x="381" y="38"/>
                  </a:cubicBezTo>
                  <a:cubicBezTo>
                    <a:pt x="383" y="41"/>
                    <a:pt x="380" y="44"/>
                    <a:pt x="371" y="54"/>
                  </a:cubicBezTo>
                  <a:cubicBezTo>
                    <a:pt x="366" y="59"/>
                    <a:pt x="362" y="64"/>
                    <a:pt x="357" y="68"/>
                  </a:cubicBezTo>
                  <a:cubicBezTo>
                    <a:pt x="349" y="75"/>
                    <a:pt x="329" y="81"/>
                    <a:pt x="318" y="93"/>
                  </a:cubicBezTo>
                  <a:cubicBezTo>
                    <a:pt x="301" y="110"/>
                    <a:pt x="284" y="139"/>
                    <a:pt x="273" y="149"/>
                  </a:cubicBezTo>
                  <a:cubicBezTo>
                    <a:pt x="270" y="152"/>
                    <a:pt x="268" y="155"/>
                    <a:pt x="266" y="157"/>
                  </a:cubicBezTo>
                  <a:cubicBezTo>
                    <a:pt x="254" y="167"/>
                    <a:pt x="190" y="243"/>
                    <a:pt x="174" y="257"/>
                  </a:cubicBezTo>
                  <a:cubicBezTo>
                    <a:pt x="170" y="260"/>
                    <a:pt x="165" y="266"/>
                    <a:pt x="159" y="272"/>
                  </a:cubicBezTo>
                  <a:cubicBezTo>
                    <a:pt x="140" y="294"/>
                    <a:pt x="114" y="325"/>
                    <a:pt x="102" y="346"/>
                  </a:cubicBezTo>
                  <a:cubicBezTo>
                    <a:pt x="96" y="355"/>
                    <a:pt x="92" y="363"/>
                    <a:pt x="90" y="366"/>
                  </a:cubicBezTo>
                  <a:cubicBezTo>
                    <a:pt x="85" y="376"/>
                    <a:pt x="74" y="398"/>
                    <a:pt x="74" y="399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4" name="Freeform 108"/>
            <p:cNvSpPr/>
            <p:nvPr/>
          </p:nvSpPr>
          <p:spPr bwMode="auto">
            <a:xfrm>
              <a:off x="3188741" y="3630301"/>
              <a:ext cx="1217003" cy="1224136"/>
            </a:xfrm>
            <a:custGeom>
              <a:avLst/>
              <a:gdLst>
                <a:gd name="T0" fmla="*/ 1 w 426"/>
                <a:gd name="T1" fmla="*/ 423 h 428"/>
                <a:gd name="T2" fmla="*/ 100 w 426"/>
                <a:gd name="T3" fmla="*/ 282 h 428"/>
                <a:gd name="T4" fmla="*/ 187 w 426"/>
                <a:gd name="T5" fmla="*/ 173 h 428"/>
                <a:gd name="T6" fmla="*/ 233 w 426"/>
                <a:gd name="T7" fmla="*/ 111 h 428"/>
                <a:gd name="T8" fmla="*/ 292 w 426"/>
                <a:gd name="T9" fmla="*/ 53 h 428"/>
                <a:gd name="T10" fmla="*/ 344 w 426"/>
                <a:gd name="T11" fmla="*/ 20 h 428"/>
                <a:gd name="T12" fmla="*/ 373 w 426"/>
                <a:gd name="T13" fmla="*/ 2 h 428"/>
                <a:gd name="T14" fmla="*/ 386 w 426"/>
                <a:gd name="T15" fmla="*/ 10 h 428"/>
                <a:gd name="T16" fmla="*/ 394 w 426"/>
                <a:gd name="T17" fmla="*/ 13 h 428"/>
                <a:gd name="T18" fmla="*/ 412 w 426"/>
                <a:gd name="T19" fmla="*/ 21 h 428"/>
                <a:gd name="T20" fmla="*/ 414 w 426"/>
                <a:gd name="T21" fmla="*/ 48 h 428"/>
                <a:gd name="T22" fmla="*/ 405 w 426"/>
                <a:gd name="T23" fmla="*/ 65 h 428"/>
                <a:gd name="T24" fmla="*/ 391 w 426"/>
                <a:gd name="T25" fmla="*/ 80 h 428"/>
                <a:gd name="T26" fmla="*/ 348 w 426"/>
                <a:gd name="T27" fmla="*/ 105 h 428"/>
                <a:gd name="T28" fmla="*/ 303 w 426"/>
                <a:gd name="T29" fmla="*/ 166 h 428"/>
                <a:gd name="T30" fmla="*/ 295 w 426"/>
                <a:gd name="T31" fmla="*/ 174 h 428"/>
                <a:gd name="T32" fmla="*/ 195 w 426"/>
                <a:gd name="T33" fmla="*/ 277 h 428"/>
                <a:gd name="T34" fmla="*/ 179 w 426"/>
                <a:gd name="T35" fmla="*/ 293 h 428"/>
                <a:gd name="T36" fmla="*/ 118 w 426"/>
                <a:gd name="T37" fmla="*/ 371 h 428"/>
                <a:gd name="T38" fmla="*/ 106 w 426"/>
                <a:gd name="T39" fmla="*/ 393 h 428"/>
                <a:gd name="T40" fmla="*/ 90 w 426"/>
                <a:gd name="T41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6" h="428">
                  <a:moveTo>
                    <a:pt x="1" y="423"/>
                  </a:moveTo>
                  <a:cubicBezTo>
                    <a:pt x="0" y="413"/>
                    <a:pt x="60" y="328"/>
                    <a:pt x="100" y="282"/>
                  </a:cubicBezTo>
                  <a:cubicBezTo>
                    <a:pt x="127" y="251"/>
                    <a:pt x="171" y="198"/>
                    <a:pt x="187" y="173"/>
                  </a:cubicBezTo>
                  <a:cubicBezTo>
                    <a:pt x="200" y="152"/>
                    <a:pt x="220" y="126"/>
                    <a:pt x="233" y="111"/>
                  </a:cubicBezTo>
                  <a:cubicBezTo>
                    <a:pt x="248" y="94"/>
                    <a:pt x="272" y="67"/>
                    <a:pt x="292" y="53"/>
                  </a:cubicBezTo>
                  <a:cubicBezTo>
                    <a:pt x="307" y="41"/>
                    <a:pt x="328" y="32"/>
                    <a:pt x="344" y="20"/>
                  </a:cubicBezTo>
                  <a:cubicBezTo>
                    <a:pt x="357" y="11"/>
                    <a:pt x="365" y="4"/>
                    <a:pt x="373" y="2"/>
                  </a:cubicBezTo>
                  <a:cubicBezTo>
                    <a:pt x="384" y="0"/>
                    <a:pt x="379" y="4"/>
                    <a:pt x="386" y="10"/>
                  </a:cubicBezTo>
                  <a:cubicBezTo>
                    <a:pt x="390" y="11"/>
                    <a:pt x="393" y="11"/>
                    <a:pt x="394" y="13"/>
                  </a:cubicBezTo>
                  <a:cubicBezTo>
                    <a:pt x="397" y="14"/>
                    <a:pt x="405" y="16"/>
                    <a:pt x="412" y="21"/>
                  </a:cubicBezTo>
                  <a:cubicBezTo>
                    <a:pt x="426" y="31"/>
                    <a:pt x="417" y="42"/>
                    <a:pt x="414" y="48"/>
                  </a:cubicBezTo>
                  <a:cubicBezTo>
                    <a:pt x="417" y="51"/>
                    <a:pt x="415" y="54"/>
                    <a:pt x="405" y="65"/>
                  </a:cubicBezTo>
                  <a:cubicBezTo>
                    <a:pt x="399" y="71"/>
                    <a:pt x="395" y="76"/>
                    <a:pt x="391" y="80"/>
                  </a:cubicBezTo>
                  <a:cubicBezTo>
                    <a:pt x="383" y="87"/>
                    <a:pt x="360" y="93"/>
                    <a:pt x="348" y="105"/>
                  </a:cubicBezTo>
                  <a:cubicBezTo>
                    <a:pt x="332" y="122"/>
                    <a:pt x="314" y="155"/>
                    <a:pt x="303" y="166"/>
                  </a:cubicBezTo>
                  <a:cubicBezTo>
                    <a:pt x="300" y="169"/>
                    <a:pt x="297" y="172"/>
                    <a:pt x="295" y="174"/>
                  </a:cubicBezTo>
                  <a:cubicBezTo>
                    <a:pt x="282" y="185"/>
                    <a:pt x="214" y="261"/>
                    <a:pt x="195" y="277"/>
                  </a:cubicBezTo>
                  <a:cubicBezTo>
                    <a:pt x="190" y="281"/>
                    <a:pt x="185" y="287"/>
                    <a:pt x="179" y="293"/>
                  </a:cubicBezTo>
                  <a:cubicBezTo>
                    <a:pt x="158" y="316"/>
                    <a:pt x="131" y="349"/>
                    <a:pt x="118" y="371"/>
                  </a:cubicBezTo>
                  <a:cubicBezTo>
                    <a:pt x="112" y="380"/>
                    <a:pt x="108" y="388"/>
                    <a:pt x="106" y="393"/>
                  </a:cubicBezTo>
                  <a:cubicBezTo>
                    <a:pt x="101" y="404"/>
                    <a:pt x="90" y="426"/>
                    <a:pt x="90" y="428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5" name="Freeform 109"/>
            <p:cNvSpPr/>
            <p:nvPr/>
          </p:nvSpPr>
          <p:spPr bwMode="auto">
            <a:xfrm>
              <a:off x="3165913" y="3553257"/>
              <a:ext cx="1314020" cy="1304033"/>
            </a:xfrm>
            <a:custGeom>
              <a:avLst/>
              <a:gdLst>
                <a:gd name="T0" fmla="*/ 2 w 460"/>
                <a:gd name="T1" fmla="*/ 451 h 456"/>
                <a:gd name="T2" fmla="*/ 108 w 460"/>
                <a:gd name="T3" fmla="*/ 299 h 456"/>
                <a:gd name="T4" fmla="*/ 203 w 460"/>
                <a:gd name="T5" fmla="*/ 182 h 456"/>
                <a:gd name="T6" fmla="*/ 252 w 460"/>
                <a:gd name="T7" fmla="*/ 116 h 456"/>
                <a:gd name="T8" fmla="*/ 316 w 460"/>
                <a:gd name="T9" fmla="*/ 53 h 456"/>
                <a:gd name="T10" fmla="*/ 373 w 460"/>
                <a:gd name="T11" fmla="*/ 20 h 456"/>
                <a:gd name="T12" fmla="*/ 405 w 460"/>
                <a:gd name="T13" fmla="*/ 2 h 456"/>
                <a:gd name="T14" fmla="*/ 416 w 460"/>
                <a:gd name="T15" fmla="*/ 15 h 456"/>
                <a:gd name="T16" fmla="*/ 424 w 460"/>
                <a:gd name="T17" fmla="*/ 21 h 456"/>
                <a:gd name="T18" fmla="*/ 444 w 460"/>
                <a:gd name="T19" fmla="*/ 30 h 456"/>
                <a:gd name="T20" fmla="*/ 449 w 460"/>
                <a:gd name="T21" fmla="*/ 58 h 456"/>
                <a:gd name="T22" fmla="*/ 440 w 460"/>
                <a:gd name="T23" fmla="*/ 76 h 456"/>
                <a:gd name="T24" fmla="*/ 425 w 460"/>
                <a:gd name="T25" fmla="*/ 93 h 456"/>
                <a:gd name="T26" fmla="*/ 380 w 460"/>
                <a:gd name="T27" fmla="*/ 117 h 456"/>
                <a:gd name="T28" fmla="*/ 334 w 460"/>
                <a:gd name="T29" fmla="*/ 183 h 456"/>
                <a:gd name="T30" fmla="*/ 325 w 460"/>
                <a:gd name="T31" fmla="*/ 191 h 456"/>
                <a:gd name="T32" fmla="*/ 217 w 460"/>
                <a:gd name="T33" fmla="*/ 298 h 456"/>
                <a:gd name="T34" fmla="*/ 200 w 460"/>
                <a:gd name="T35" fmla="*/ 314 h 456"/>
                <a:gd name="T36" fmla="*/ 135 w 460"/>
                <a:gd name="T37" fmla="*/ 396 h 456"/>
                <a:gd name="T38" fmla="*/ 123 w 460"/>
                <a:gd name="T39" fmla="*/ 419 h 456"/>
                <a:gd name="T40" fmla="*/ 107 w 460"/>
                <a:gd name="T41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0" h="456">
                  <a:moveTo>
                    <a:pt x="2" y="451"/>
                  </a:moveTo>
                  <a:cubicBezTo>
                    <a:pt x="0" y="439"/>
                    <a:pt x="67" y="345"/>
                    <a:pt x="108" y="299"/>
                  </a:cubicBezTo>
                  <a:cubicBezTo>
                    <a:pt x="137" y="267"/>
                    <a:pt x="187" y="208"/>
                    <a:pt x="203" y="182"/>
                  </a:cubicBezTo>
                  <a:cubicBezTo>
                    <a:pt x="216" y="161"/>
                    <a:pt x="237" y="134"/>
                    <a:pt x="252" y="116"/>
                  </a:cubicBezTo>
                  <a:cubicBezTo>
                    <a:pt x="270" y="96"/>
                    <a:pt x="296" y="67"/>
                    <a:pt x="316" y="53"/>
                  </a:cubicBezTo>
                  <a:cubicBezTo>
                    <a:pt x="332" y="42"/>
                    <a:pt x="356" y="32"/>
                    <a:pt x="373" y="20"/>
                  </a:cubicBezTo>
                  <a:cubicBezTo>
                    <a:pt x="387" y="10"/>
                    <a:pt x="396" y="3"/>
                    <a:pt x="405" y="2"/>
                  </a:cubicBezTo>
                  <a:cubicBezTo>
                    <a:pt x="416" y="0"/>
                    <a:pt x="409" y="7"/>
                    <a:pt x="416" y="15"/>
                  </a:cubicBezTo>
                  <a:cubicBezTo>
                    <a:pt x="420" y="17"/>
                    <a:pt x="423" y="18"/>
                    <a:pt x="424" y="21"/>
                  </a:cubicBezTo>
                  <a:cubicBezTo>
                    <a:pt x="427" y="22"/>
                    <a:pt x="436" y="24"/>
                    <a:pt x="444" y="30"/>
                  </a:cubicBezTo>
                  <a:cubicBezTo>
                    <a:pt x="460" y="41"/>
                    <a:pt x="451" y="52"/>
                    <a:pt x="449" y="58"/>
                  </a:cubicBezTo>
                  <a:cubicBezTo>
                    <a:pt x="452" y="62"/>
                    <a:pt x="450" y="65"/>
                    <a:pt x="440" y="76"/>
                  </a:cubicBezTo>
                  <a:cubicBezTo>
                    <a:pt x="433" y="83"/>
                    <a:pt x="430" y="88"/>
                    <a:pt x="425" y="93"/>
                  </a:cubicBezTo>
                  <a:cubicBezTo>
                    <a:pt x="417" y="100"/>
                    <a:pt x="392" y="104"/>
                    <a:pt x="380" y="117"/>
                  </a:cubicBezTo>
                  <a:cubicBezTo>
                    <a:pt x="363" y="135"/>
                    <a:pt x="345" y="171"/>
                    <a:pt x="334" y="183"/>
                  </a:cubicBezTo>
                  <a:cubicBezTo>
                    <a:pt x="331" y="186"/>
                    <a:pt x="327" y="189"/>
                    <a:pt x="325" y="191"/>
                  </a:cubicBezTo>
                  <a:cubicBezTo>
                    <a:pt x="310" y="204"/>
                    <a:pt x="239" y="280"/>
                    <a:pt x="217" y="298"/>
                  </a:cubicBezTo>
                  <a:cubicBezTo>
                    <a:pt x="212" y="302"/>
                    <a:pt x="206" y="308"/>
                    <a:pt x="200" y="314"/>
                  </a:cubicBezTo>
                  <a:cubicBezTo>
                    <a:pt x="177" y="338"/>
                    <a:pt x="148" y="373"/>
                    <a:pt x="135" y="396"/>
                  </a:cubicBezTo>
                  <a:cubicBezTo>
                    <a:pt x="130" y="405"/>
                    <a:pt x="125" y="414"/>
                    <a:pt x="123" y="419"/>
                  </a:cubicBezTo>
                  <a:cubicBezTo>
                    <a:pt x="118" y="432"/>
                    <a:pt x="107" y="455"/>
                    <a:pt x="107" y="456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6" name="Freeform 110"/>
            <p:cNvSpPr/>
            <p:nvPr/>
          </p:nvSpPr>
          <p:spPr bwMode="auto">
            <a:xfrm>
              <a:off x="3145939" y="3471933"/>
              <a:ext cx="1405331" cy="1391064"/>
            </a:xfrm>
            <a:custGeom>
              <a:avLst/>
              <a:gdLst>
                <a:gd name="T0" fmla="*/ 2 w 492"/>
                <a:gd name="T1" fmla="*/ 480 h 486"/>
                <a:gd name="T2" fmla="*/ 116 w 492"/>
                <a:gd name="T3" fmla="*/ 318 h 486"/>
                <a:gd name="T4" fmla="*/ 218 w 492"/>
                <a:gd name="T5" fmla="*/ 193 h 486"/>
                <a:gd name="T6" fmla="*/ 271 w 492"/>
                <a:gd name="T7" fmla="*/ 122 h 486"/>
                <a:gd name="T8" fmla="*/ 339 w 492"/>
                <a:gd name="T9" fmla="*/ 55 h 486"/>
                <a:gd name="T10" fmla="*/ 401 w 492"/>
                <a:gd name="T11" fmla="*/ 21 h 486"/>
                <a:gd name="T12" fmla="*/ 435 w 492"/>
                <a:gd name="T13" fmla="*/ 2 h 486"/>
                <a:gd name="T14" fmla="*/ 445 w 492"/>
                <a:gd name="T15" fmla="*/ 21 h 486"/>
                <a:gd name="T16" fmla="*/ 453 w 492"/>
                <a:gd name="T17" fmla="*/ 29 h 486"/>
                <a:gd name="T18" fmla="*/ 474 w 492"/>
                <a:gd name="T19" fmla="*/ 39 h 486"/>
                <a:gd name="T20" fmla="*/ 482 w 492"/>
                <a:gd name="T21" fmla="*/ 70 h 486"/>
                <a:gd name="T22" fmla="*/ 474 w 492"/>
                <a:gd name="T23" fmla="*/ 88 h 486"/>
                <a:gd name="T24" fmla="*/ 458 w 492"/>
                <a:gd name="T25" fmla="*/ 106 h 486"/>
                <a:gd name="T26" fmla="*/ 410 w 492"/>
                <a:gd name="T27" fmla="*/ 130 h 486"/>
                <a:gd name="T28" fmla="*/ 363 w 492"/>
                <a:gd name="T29" fmla="*/ 201 h 486"/>
                <a:gd name="T30" fmla="*/ 354 w 492"/>
                <a:gd name="T31" fmla="*/ 209 h 486"/>
                <a:gd name="T32" fmla="*/ 238 w 492"/>
                <a:gd name="T33" fmla="*/ 319 h 486"/>
                <a:gd name="T34" fmla="*/ 220 w 492"/>
                <a:gd name="T35" fmla="*/ 336 h 486"/>
                <a:gd name="T36" fmla="*/ 151 w 492"/>
                <a:gd name="T37" fmla="*/ 421 h 486"/>
                <a:gd name="T38" fmla="*/ 139 w 492"/>
                <a:gd name="T39" fmla="*/ 446 h 486"/>
                <a:gd name="T40" fmla="*/ 123 w 492"/>
                <a:gd name="T4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2" h="486">
                  <a:moveTo>
                    <a:pt x="2" y="480"/>
                  </a:moveTo>
                  <a:cubicBezTo>
                    <a:pt x="0" y="466"/>
                    <a:pt x="73" y="364"/>
                    <a:pt x="116" y="318"/>
                  </a:cubicBezTo>
                  <a:cubicBezTo>
                    <a:pt x="147" y="284"/>
                    <a:pt x="201" y="220"/>
                    <a:pt x="218" y="193"/>
                  </a:cubicBezTo>
                  <a:cubicBezTo>
                    <a:pt x="230" y="172"/>
                    <a:pt x="253" y="142"/>
                    <a:pt x="271" y="122"/>
                  </a:cubicBezTo>
                  <a:cubicBezTo>
                    <a:pt x="291" y="99"/>
                    <a:pt x="319" y="68"/>
                    <a:pt x="339" y="55"/>
                  </a:cubicBezTo>
                  <a:cubicBezTo>
                    <a:pt x="356" y="43"/>
                    <a:pt x="383" y="34"/>
                    <a:pt x="401" y="21"/>
                  </a:cubicBezTo>
                  <a:cubicBezTo>
                    <a:pt x="416" y="11"/>
                    <a:pt x="426" y="4"/>
                    <a:pt x="435" y="2"/>
                  </a:cubicBezTo>
                  <a:cubicBezTo>
                    <a:pt x="447" y="0"/>
                    <a:pt x="437" y="11"/>
                    <a:pt x="445" y="21"/>
                  </a:cubicBezTo>
                  <a:cubicBezTo>
                    <a:pt x="450" y="24"/>
                    <a:pt x="452" y="26"/>
                    <a:pt x="453" y="29"/>
                  </a:cubicBezTo>
                  <a:cubicBezTo>
                    <a:pt x="457" y="31"/>
                    <a:pt x="465" y="33"/>
                    <a:pt x="474" y="39"/>
                  </a:cubicBezTo>
                  <a:cubicBezTo>
                    <a:pt x="492" y="52"/>
                    <a:pt x="483" y="63"/>
                    <a:pt x="482" y="70"/>
                  </a:cubicBezTo>
                  <a:cubicBezTo>
                    <a:pt x="486" y="74"/>
                    <a:pt x="484" y="76"/>
                    <a:pt x="474" y="88"/>
                  </a:cubicBezTo>
                  <a:cubicBezTo>
                    <a:pt x="467" y="96"/>
                    <a:pt x="463" y="101"/>
                    <a:pt x="458" y="106"/>
                  </a:cubicBezTo>
                  <a:cubicBezTo>
                    <a:pt x="451" y="113"/>
                    <a:pt x="423" y="117"/>
                    <a:pt x="410" y="130"/>
                  </a:cubicBezTo>
                  <a:cubicBezTo>
                    <a:pt x="393" y="149"/>
                    <a:pt x="375" y="189"/>
                    <a:pt x="363" y="201"/>
                  </a:cubicBezTo>
                  <a:cubicBezTo>
                    <a:pt x="360" y="204"/>
                    <a:pt x="357" y="206"/>
                    <a:pt x="354" y="209"/>
                  </a:cubicBezTo>
                  <a:cubicBezTo>
                    <a:pt x="337" y="223"/>
                    <a:pt x="263" y="299"/>
                    <a:pt x="238" y="319"/>
                  </a:cubicBezTo>
                  <a:cubicBezTo>
                    <a:pt x="232" y="324"/>
                    <a:pt x="226" y="330"/>
                    <a:pt x="220" y="336"/>
                  </a:cubicBezTo>
                  <a:cubicBezTo>
                    <a:pt x="195" y="361"/>
                    <a:pt x="164" y="397"/>
                    <a:pt x="151" y="421"/>
                  </a:cubicBezTo>
                  <a:cubicBezTo>
                    <a:pt x="146" y="431"/>
                    <a:pt x="141" y="440"/>
                    <a:pt x="139" y="446"/>
                  </a:cubicBezTo>
                  <a:cubicBezTo>
                    <a:pt x="134" y="460"/>
                    <a:pt x="123" y="484"/>
                    <a:pt x="123" y="486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7" name="Freeform 111"/>
            <p:cNvSpPr/>
            <p:nvPr/>
          </p:nvSpPr>
          <p:spPr bwMode="auto">
            <a:xfrm>
              <a:off x="3125965" y="3394890"/>
              <a:ext cx="1499496" cy="1470961"/>
            </a:xfrm>
            <a:custGeom>
              <a:avLst/>
              <a:gdLst>
                <a:gd name="T0" fmla="*/ 2 w 525"/>
                <a:gd name="T1" fmla="*/ 508 h 514"/>
                <a:gd name="T2" fmla="*/ 123 w 525"/>
                <a:gd name="T3" fmla="*/ 335 h 514"/>
                <a:gd name="T4" fmla="*/ 232 w 525"/>
                <a:gd name="T5" fmla="*/ 202 h 514"/>
                <a:gd name="T6" fmla="*/ 289 w 525"/>
                <a:gd name="T7" fmla="*/ 127 h 514"/>
                <a:gd name="T8" fmla="*/ 362 w 525"/>
                <a:gd name="T9" fmla="*/ 56 h 514"/>
                <a:gd name="T10" fmla="*/ 429 w 525"/>
                <a:gd name="T11" fmla="*/ 21 h 514"/>
                <a:gd name="T12" fmla="*/ 466 w 525"/>
                <a:gd name="T13" fmla="*/ 1 h 514"/>
                <a:gd name="T14" fmla="*/ 474 w 525"/>
                <a:gd name="T15" fmla="*/ 26 h 514"/>
                <a:gd name="T16" fmla="*/ 482 w 525"/>
                <a:gd name="T17" fmla="*/ 36 h 514"/>
                <a:gd name="T18" fmla="*/ 504 w 525"/>
                <a:gd name="T19" fmla="*/ 48 h 514"/>
                <a:gd name="T20" fmla="*/ 515 w 525"/>
                <a:gd name="T21" fmla="*/ 80 h 514"/>
                <a:gd name="T22" fmla="*/ 508 w 525"/>
                <a:gd name="T23" fmla="*/ 99 h 514"/>
                <a:gd name="T24" fmla="*/ 492 w 525"/>
                <a:gd name="T25" fmla="*/ 118 h 514"/>
                <a:gd name="T26" fmla="*/ 440 w 525"/>
                <a:gd name="T27" fmla="*/ 142 h 514"/>
                <a:gd name="T28" fmla="*/ 393 w 525"/>
                <a:gd name="T29" fmla="*/ 217 h 514"/>
                <a:gd name="T30" fmla="*/ 383 w 525"/>
                <a:gd name="T31" fmla="*/ 226 h 514"/>
                <a:gd name="T32" fmla="*/ 259 w 525"/>
                <a:gd name="T33" fmla="*/ 340 h 514"/>
                <a:gd name="T34" fmla="*/ 240 w 525"/>
                <a:gd name="T35" fmla="*/ 357 h 514"/>
                <a:gd name="T36" fmla="*/ 168 w 525"/>
                <a:gd name="T37" fmla="*/ 446 h 514"/>
                <a:gd name="T38" fmla="*/ 155 w 525"/>
                <a:gd name="T39" fmla="*/ 473 h 514"/>
                <a:gd name="T40" fmla="*/ 139 w 525"/>
                <a:gd name="T41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5" h="514">
                  <a:moveTo>
                    <a:pt x="2" y="508"/>
                  </a:moveTo>
                  <a:cubicBezTo>
                    <a:pt x="0" y="492"/>
                    <a:pt x="79" y="381"/>
                    <a:pt x="123" y="335"/>
                  </a:cubicBezTo>
                  <a:cubicBezTo>
                    <a:pt x="156" y="300"/>
                    <a:pt x="216" y="231"/>
                    <a:pt x="232" y="202"/>
                  </a:cubicBezTo>
                  <a:cubicBezTo>
                    <a:pt x="245" y="181"/>
                    <a:pt x="269" y="150"/>
                    <a:pt x="289" y="127"/>
                  </a:cubicBezTo>
                  <a:cubicBezTo>
                    <a:pt x="312" y="102"/>
                    <a:pt x="342" y="68"/>
                    <a:pt x="362" y="56"/>
                  </a:cubicBezTo>
                  <a:cubicBezTo>
                    <a:pt x="381" y="43"/>
                    <a:pt x="409" y="34"/>
                    <a:pt x="429" y="21"/>
                  </a:cubicBezTo>
                  <a:cubicBezTo>
                    <a:pt x="446" y="10"/>
                    <a:pt x="456" y="2"/>
                    <a:pt x="466" y="1"/>
                  </a:cubicBezTo>
                  <a:cubicBezTo>
                    <a:pt x="478" y="0"/>
                    <a:pt x="464" y="15"/>
                    <a:pt x="474" y="26"/>
                  </a:cubicBezTo>
                  <a:cubicBezTo>
                    <a:pt x="478" y="30"/>
                    <a:pt x="481" y="32"/>
                    <a:pt x="482" y="36"/>
                  </a:cubicBezTo>
                  <a:cubicBezTo>
                    <a:pt x="486" y="39"/>
                    <a:pt x="494" y="42"/>
                    <a:pt x="504" y="48"/>
                  </a:cubicBezTo>
                  <a:cubicBezTo>
                    <a:pt x="525" y="62"/>
                    <a:pt x="516" y="73"/>
                    <a:pt x="515" y="80"/>
                  </a:cubicBezTo>
                  <a:cubicBezTo>
                    <a:pt x="520" y="84"/>
                    <a:pt x="519" y="87"/>
                    <a:pt x="508" y="99"/>
                  </a:cubicBezTo>
                  <a:cubicBezTo>
                    <a:pt x="500" y="108"/>
                    <a:pt x="496" y="113"/>
                    <a:pt x="492" y="118"/>
                  </a:cubicBezTo>
                  <a:cubicBezTo>
                    <a:pt x="484" y="125"/>
                    <a:pt x="453" y="128"/>
                    <a:pt x="440" y="142"/>
                  </a:cubicBezTo>
                  <a:cubicBezTo>
                    <a:pt x="423" y="161"/>
                    <a:pt x="405" y="205"/>
                    <a:pt x="393" y="217"/>
                  </a:cubicBezTo>
                  <a:cubicBezTo>
                    <a:pt x="390" y="220"/>
                    <a:pt x="386" y="223"/>
                    <a:pt x="383" y="226"/>
                  </a:cubicBezTo>
                  <a:cubicBezTo>
                    <a:pt x="364" y="242"/>
                    <a:pt x="287" y="318"/>
                    <a:pt x="259" y="340"/>
                  </a:cubicBezTo>
                  <a:cubicBezTo>
                    <a:pt x="253" y="344"/>
                    <a:pt x="246" y="351"/>
                    <a:pt x="240" y="357"/>
                  </a:cubicBezTo>
                  <a:cubicBezTo>
                    <a:pt x="213" y="383"/>
                    <a:pt x="181" y="421"/>
                    <a:pt x="168" y="446"/>
                  </a:cubicBezTo>
                  <a:cubicBezTo>
                    <a:pt x="162" y="456"/>
                    <a:pt x="158" y="466"/>
                    <a:pt x="155" y="473"/>
                  </a:cubicBezTo>
                  <a:cubicBezTo>
                    <a:pt x="150" y="488"/>
                    <a:pt x="139" y="512"/>
                    <a:pt x="139" y="514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8" name="Freeform 112"/>
            <p:cNvSpPr/>
            <p:nvPr/>
          </p:nvSpPr>
          <p:spPr bwMode="auto">
            <a:xfrm>
              <a:off x="3103137" y="3314993"/>
              <a:ext cx="1596513" cy="1556565"/>
            </a:xfrm>
            <a:custGeom>
              <a:avLst/>
              <a:gdLst>
                <a:gd name="T0" fmla="*/ 3 w 559"/>
                <a:gd name="T1" fmla="*/ 537 h 544"/>
                <a:gd name="T2" fmla="*/ 131 w 559"/>
                <a:gd name="T3" fmla="*/ 353 h 544"/>
                <a:gd name="T4" fmla="*/ 248 w 559"/>
                <a:gd name="T5" fmla="*/ 213 h 544"/>
                <a:gd name="T6" fmla="*/ 309 w 559"/>
                <a:gd name="T7" fmla="*/ 133 h 544"/>
                <a:gd name="T8" fmla="*/ 386 w 559"/>
                <a:gd name="T9" fmla="*/ 57 h 544"/>
                <a:gd name="T10" fmla="*/ 458 w 559"/>
                <a:gd name="T11" fmla="*/ 22 h 544"/>
                <a:gd name="T12" fmla="*/ 498 w 559"/>
                <a:gd name="T13" fmla="*/ 2 h 544"/>
                <a:gd name="T14" fmla="*/ 504 w 559"/>
                <a:gd name="T15" fmla="*/ 31 h 544"/>
                <a:gd name="T16" fmla="*/ 513 w 559"/>
                <a:gd name="T17" fmla="*/ 44 h 544"/>
                <a:gd name="T18" fmla="*/ 535 w 559"/>
                <a:gd name="T19" fmla="*/ 58 h 544"/>
                <a:gd name="T20" fmla="*/ 550 w 559"/>
                <a:gd name="T21" fmla="*/ 91 h 544"/>
                <a:gd name="T22" fmla="*/ 543 w 559"/>
                <a:gd name="T23" fmla="*/ 112 h 544"/>
                <a:gd name="T24" fmla="*/ 526 w 559"/>
                <a:gd name="T25" fmla="*/ 131 h 544"/>
                <a:gd name="T26" fmla="*/ 472 w 559"/>
                <a:gd name="T27" fmla="*/ 156 h 544"/>
                <a:gd name="T28" fmla="*/ 423 w 559"/>
                <a:gd name="T29" fmla="*/ 235 h 544"/>
                <a:gd name="T30" fmla="*/ 413 w 559"/>
                <a:gd name="T31" fmla="*/ 244 h 544"/>
                <a:gd name="T32" fmla="*/ 281 w 559"/>
                <a:gd name="T33" fmla="*/ 361 h 544"/>
                <a:gd name="T34" fmla="*/ 261 w 559"/>
                <a:gd name="T35" fmla="*/ 379 h 544"/>
                <a:gd name="T36" fmla="*/ 185 w 559"/>
                <a:gd name="T37" fmla="*/ 472 h 544"/>
                <a:gd name="T38" fmla="*/ 172 w 559"/>
                <a:gd name="T39" fmla="*/ 500 h 544"/>
                <a:gd name="T40" fmla="*/ 156 w 559"/>
                <a:gd name="T41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9" h="544">
                  <a:moveTo>
                    <a:pt x="3" y="537"/>
                  </a:moveTo>
                  <a:cubicBezTo>
                    <a:pt x="0" y="519"/>
                    <a:pt x="86" y="400"/>
                    <a:pt x="131" y="353"/>
                  </a:cubicBezTo>
                  <a:cubicBezTo>
                    <a:pt x="166" y="317"/>
                    <a:pt x="232" y="242"/>
                    <a:pt x="248" y="213"/>
                  </a:cubicBezTo>
                  <a:cubicBezTo>
                    <a:pt x="260" y="192"/>
                    <a:pt x="286" y="159"/>
                    <a:pt x="309" y="133"/>
                  </a:cubicBezTo>
                  <a:cubicBezTo>
                    <a:pt x="333" y="105"/>
                    <a:pt x="366" y="70"/>
                    <a:pt x="386" y="57"/>
                  </a:cubicBezTo>
                  <a:cubicBezTo>
                    <a:pt x="406" y="45"/>
                    <a:pt x="437" y="35"/>
                    <a:pt x="458" y="22"/>
                  </a:cubicBezTo>
                  <a:cubicBezTo>
                    <a:pt x="476" y="10"/>
                    <a:pt x="487" y="0"/>
                    <a:pt x="498" y="2"/>
                  </a:cubicBezTo>
                  <a:cubicBezTo>
                    <a:pt x="510" y="3"/>
                    <a:pt x="494" y="18"/>
                    <a:pt x="504" y="31"/>
                  </a:cubicBezTo>
                  <a:cubicBezTo>
                    <a:pt x="508" y="37"/>
                    <a:pt x="511" y="40"/>
                    <a:pt x="513" y="44"/>
                  </a:cubicBezTo>
                  <a:cubicBezTo>
                    <a:pt x="516" y="48"/>
                    <a:pt x="524" y="51"/>
                    <a:pt x="535" y="58"/>
                  </a:cubicBezTo>
                  <a:cubicBezTo>
                    <a:pt x="559" y="73"/>
                    <a:pt x="549" y="84"/>
                    <a:pt x="550" y="91"/>
                  </a:cubicBezTo>
                  <a:cubicBezTo>
                    <a:pt x="555" y="96"/>
                    <a:pt x="554" y="98"/>
                    <a:pt x="543" y="112"/>
                  </a:cubicBezTo>
                  <a:cubicBezTo>
                    <a:pt x="535" y="121"/>
                    <a:pt x="531" y="126"/>
                    <a:pt x="526" y="131"/>
                  </a:cubicBezTo>
                  <a:cubicBezTo>
                    <a:pt x="519" y="138"/>
                    <a:pt x="485" y="141"/>
                    <a:pt x="472" y="156"/>
                  </a:cubicBezTo>
                  <a:cubicBezTo>
                    <a:pt x="455" y="175"/>
                    <a:pt x="436" y="222"/>
                    <a:pt x="423" y="235"/>
                  </a:cubicBezTo>
                  <a:cubicBezTo>
                    <a:pt x="420" y="238"/>
                    <a:pt x="417" y="241"/>
                    <a:pt x="413" y="244"/>
                  </a:cubicBezTo>
                  <a:cubicBezTo>
                    <a:pt x="392" y="261"/>
                    <a:pt x="312" y="337"/>
                    <a:pt x="281" y="361"/>
                  </a:cubicBezTo>
                  <a:cubicBezTo>
                    <a:pt x="274" y="366"/>
                    <a:pt x="267" y="373"/>
                    <a:pt x="261" y="379"/>
                  </a:cubicBezTo>
                  <a:cubicBezTo>
                    <a:pt x="232" y="406"/>
                    <a:pt x="198" y="446"/>
                    <a:pt x="185" y="472"/>
                  </a:cubicBezTo>
                  <a:cubicBezTo>
                    <a:pt x="180" y="482"/>
                    <a:pt x="175" y="492"/>
                    <a:pt x="172" y="500"/>
                  </a:cubicBezTo>
                  <a:cubicBezTo>
                    <a:pt x="166" y="517"/>
                    <a:pt x="156" y="541"/>
                    <a:pt x="156" y="544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9" name="Freeform 113"/>
            <p:cNvSpPr/>
            <p:nvPr/>
          </p:nvSpPr>
          <p:spPr bwMode="auto">
            <a:xfrm>
              <a:off x="3083163" y="3235096"/>
              <a:ext cx="1687824" cy="1639315"/>
            </a:xfrm>
            <a:custGeom>
              <a:avLst/>
              <a:gdLst>
                <a:gd name="T0" fmla="*/ 3 w 591"/>
                <a:gd name="T1" fmla="*/ 566 h 573"/>
                <a:gd name="T2" fmla="*/ 139 w 591"/>
                <a:gd name="T3" fmla="*/ 371 h 573"/>
                <a:gd name="T4" fmla="*/ 263 w 591"/>
                <a:gd name="T5" fmla="*/ 224 h 573"/>
                <a:gd name="T6" fmla="*/ 327 w 591"/>
                <a:gd name="T7" fmla="*/ 139 h 573"/>
                <a:gd name="T8" fmla="*/ 409 w 591"/>
                <a:gd name="T9" fmla="*/ 59 h 573"/>
                <a:gd name="T10" fmla="*/ 486 w 591"/>
                <a:gd name="T11" fmla="*/ 23 h 573"/>
                <a:gd name="T12" fmla="*/ 528 w 591"/>
                <a:gd name="T13" fmla="*/ 2 h 573"/>
                <a:gd name="T14" fmla="*/ 533 w 591"/>
                <a:gd name="T15" fmla="*/ 37 h 573"/>
                <a:gd name="T16" fmla="*/ 542 w 591"/>
                <a:gd name="T17" fmla="*/ 52 h 573"/>
                <a:gd name="T18" fmla="*/ 566 w 591"/>
                <a:gd name="T19" fmla="*/ 68 h 573"/>
                <a:gd name="T20" fmla="*/ 583 w 591"/>
                <a:gd name="T21" fmla="*/ 102 h 573"/>
                <a:gd name="T22" fmla="*/ 577 w 591"/>
                <a:gd name="T23" fmla="*/ 124 h 573"/>
                <a:gd name="T24" fmla="*/ 559 w 591"/>
                <a:gd name="T25" fmla="*/ 144 h 573"/>
                <a:gd name="T26" fmla="*/ 502 w 591"/>
                <a:gd name="T27" fmla="*/ 169 h 573"/>
                <a:gd name="T28" fmla="*/ 453 w 591"/>
                <a:gd name="T29" fmla="*/ 253 h 573"/>
                <a:gd name="T30" fmla="*/ 442 w 591"/>
                <a:gd name="T31" fmla="*/ 262 h 573"/>
                <a:gd name="T32" fmla="*/ 302 w 591"/>
                <a:gd name="T33" fmla="*/ 382 h 573"/>
                <a:gd name="T34" fmla="*/ 281 w 591"/>
                <a:gd name="T35" fmla="*/ 401 h 573"/>
                <a:gd name="T36" fmla="*/ 201 w 591"/>
                <a:gd name="T37" fmla="*/ 498 h 573"/>
                <a:gd name="T38" fmla="*/ 188 w 591"/>
                <a:gd name="T39" fmla="*/ 527 h 573"/>
                <a:gd name="T40" fmla="*/ 172 w 591"/>
                <a:gd name="T41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1" h="573">
                  <a:moveTo>
                    <a:pt x="3" y="566"/>
                  </a:moveTo>
                  <a:cubicBezTo>
                    <a:pt x="0" y="546"/>
                    <a:pt x="93" y="418"/>
                    <a:pt x="139" y="371"/>
                  </a:cubicBezTo>
                  <a:cubicBezTo>
                    <a:pt x="176" y="334"/>
                    <a:pt x="246" y="254"/>
                    <a:pt x="263" y="224"/>
                  </a:cubicBezTo>
                  <a:cubicBezTo>
                    <a:pt x="274" y="203"/>
                    <a:pt x="303" y="167"/>
                    <a:pt x="327" y="139"/>
                  </a:cubicBezTo>
                  <a:cubicBezTo>
                    <a:pt x="354" y="108"/>
                    <a:pt x="389" y="71"/>
                    <a:pt x="409" y="59"/>
                  </a:cubicBezTo>
                  <a:cubicBezTo>
                    <a:pt x="430" y="46"/>
                    <a:pt x="464" y="37"/>
                    <a:pt x="486" y="23"/>
                  </a:cubicBezTo>
                  <a:cubicBezTo>
                    <a:pt x="506" y="10"/>
                    <a:pt x="517" y="0"/>
                    <a:pt x="528" y="2"/>
                  </a:cubicBezTo>
                  <a:cubicBezTo>
                    <a:pt x="541" y="4"/>
                    <a:pt x="523" y="22"/>
                    <a:pt x="533" y="37"/>
                  </a:cubicBezTo>
                  <a:cubicBezTo>
                    <a:pt x="538" y="44"/>
                    <a:pt x="539" y="48"/>
                    <a:pt x="542" y="52"/>
                  </a:cubicBezTo>
                  <a:cubicBezTo>
                    <a:pt x="544" y="57"/>
                    <a:pt x="553" y="60"/>
                    <a:pt x="566" y="68"/>
                  </a:cubicBezTo>
                  <a:cubicBezTo>
                    <a:pt x="591" y="84"/>
                    <a:pt x="582" y="95"/>
                    <a:pt x="583" y="102"/>
                  </a:cubicBezTo>
                  <a:cubicBezTo>
                    <a:pt x="589" y="108"/>
                    <a:pt x="589" y="110"/>
                    <a:pt x="577" y="124"/>
                  </a:cubicBezTo>
                  <a:cubicBezTo>
                    <a:pt x="568" y="134"/>
                    <a:pt x="564" y="140"/>
                    <a:pt x="559" y="144"/>
                  </a:cubicBezTo>
                  <a:cubicBezTo>
                    <a:pt x="552" y="151"/>
                    <a:pt x="516" y="153"/>
                    <a:pt x="502" y="169"/>
                  </a:cubicBezTo>
                  <a:cubicBezTo>
                    <a:pt x="485" y="188"/>
                    <a:pt x="466" y="239"/>
                    <a:pt x="453" y="253"/>
                  </a:cubicBezTo>
                  <a:cubicBezTo>
                    <a:pt x="450" y="256"/>
                    <a:pt x="446" y="259"/>
                    <a:pt x="442" y="262"/>
                  </a:cubicBezTo>
                  <a:cubicBezTo>
                    <a:pt x="419" y="281"/>
                    <a:pt x="336" y="357"/>
                    <a:pt x="302" y="382"/>
                  </a:cubicBezTo>
                  <a:cubicBezTo>
                    <a:pt x="295" y="388"/>
                    <a:pt x="287" y="395"/>
                    <a:pt x="281" y="401"/>
                  </a:cubicBezTo>
                  <a:cubicBezTo>
                    <a:pt x="250" y="429"/>
                    <a:pt x="214" y="471"/>
                    <a:pt x="201" y="498"/>
                  </a:cubicBezTo>
                  <a:cubicBezTo>
                    <a:pt x="196" y="508"/>
                    <a:pt x="191" y="519"/>
                    <a:pt x="188" y="527"/>
                  </a:cubicBezTo>
                  <a:cubicBezTo>
                    <a:pt x="182" y="545"/>
                    <a:pt x="172" y="571"/>
                    <a:pt x="172" y="573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0" name="Freeform 114"/>
            <p:cNvSpPr/>
            <p:nvPr/>
          </p:nvSpPr>
          <p:spPr bwMode="auto">
            <a:xfrm>
              <a:off x="3060335" y="3152345"/>
              <a:ext cx="1784842" cy="1727773"/>
            </a:xfrm>
            <a:custGeom>
              <a:avLst/>
              <a:gdLst>
                <a:gd name="T0" fmla="*/ 4 w 625"/>
                <a:gd name="T1" fmla="*/ 596 h 604"/>
                <a:gd name="T2" fmla="*/ 147 w 625"/>
                <a:gd name="T3" fmla="*/ 391 h 604"/>
                <a:gd name="T4" fmla="*/ 279 w 625"/>
                <a:gd name="T5" fmla="*/ 235 h 604"/>
                <a:gd name="T6" fmla="*/ 347 w 625"/>
                <a:gd name="T7" fmla="*/ 146 h 604"/>
                <a:gd name="T8" fmla="*/ 433 w 625"/>
                <a:gd name="T9" fmla="*/ 62 h 604"/>
                <a:gd name="T10" fmla="*/ 515 w 625"/>
                <a:gd name="T11" fmla="*/ 25 h 604"/>
                <a:gd name="T12" fmla="*/ 560 w 625"/>
                <a:gd name="T13" fmla="*/ 3 h 604"/>
                <a:gd name="T14" fmla="*/ 563 w 625"/>
                <a:gd name="T15" fmla="*/ 44 h 604"/>
                <a:gd name="T16" fmla="*/ 572 w 625"/>
                <a:gd name="T17" fmla="*/ 61 h 604"/>
                <a:gd name="T18" fmla="*/ 597 w 625"/>
                <a:gd name="T19" fmla="*/ 79 h 604"/>
                <a:gd name="T20" fmla="*/ 617 w 625"/>
                <a:gd name="T21" fmla="*/ 114 h 604"/>
                <a:gd name="T22" fmla="*/ 612 w 625"/>
                <a:gd name="T23" fmla="*/ 137 h 604"/>
                <a:gd name="T24" fmla="*/ 594 w 625"/>
                <a:gd name="T25" fmla="*/ 159 h 604"/>
                <a:gd name="T26" fmla="*/ 533 w 625"/>
                <a:gd name="T27" fmla="*/ 183 h 604"/>
                <a:gd name="T28" fmla="*/ 483 w 625"/>
                <a:gd name="T29" fmla="*/ 272 h 604"/>
                <a:gd name="T30" fmla="*/ 472 w 625"/>
                <a:gd name="T31" fmla="*/ 281 h 604"/>
                <a:gd name="T32" fmla="*/ 324 w 625"/>
                <a:gd name="T33" fmla="*/ 405 h 604"/>
                <a:gd name="T34" fmla="*/ 302 w 625"/>
                <a:gd name="T35" fmla="*/ 424 h 604"/>
                <a:gd name="T36" fmla="*/ 218 w 625"/>
                <a:gd name="T37" fmla="*/ 525 h 604"/>
                <a:gd name="T38" fmla="*/ 205 w 625"/>
                <a:gd name="T39" fmla="*/ 555 h 604"/>
                <a:gd name="T40" fmla="*/ 189 w 625"/>
                <a:gd name="T41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5" h="604">
                  <a:moveTo>
                    <a:pt x="4" y="596"/>
                  </a:moveTo>
                  <a:cubicBezTo>
                    <a:pt x="0" y="574"/>
                    <a:pt x="100" y="438"/>
                    <a:pt x="147" y="391"/>
                  </a:cubicBezTo>
                  <a:cubicBezTo>
                    <a:pt x="186" y="352"/>
                    <a:pt x="262" y="266"/>
                    <a:pt x="279" y="235"/>
                  </a:cubicBezTo>
                  <a:cubicBezTo>
                    <a:pt x="290" y="214"/>
                    <a:pt x="320" y="177"/>
                    <a:pt x="347" y="146"/>
                  </a:cubicBezTo>
                  <a:cubicBezTo>
                    <a:pt x="376" y="113"/>
                    <a:pt x="413" y="73"/>
                    <a:pt x="433" y="62"/>
                  </a:cubicBezTo>
                  <a:cubicBezTo>
                    <a:pt x="456" y="49"/>
                    <a:pt x="492" y="39"/>
                    <a:pt x="515" y="25"/>
                  </a:cubicBezTo>
                  <a:cubicBezTo>
                    <a:pt x="536" y="11"/>
                    <a:pt x="548" y="0"/>
                    <a:pt x="560" y="3"/>
                  </a:cubicBezTo>
                  <a:cubicBezTo>
                    <a:pt x="573" y="7"/>
                    <a:pt x="553" y="26"/>
                    <a:pt x="563" y="44"/>
                  </a:cubicBezTo>
                  <a:cubicBezTo>
                    <a:pt x="568" y="52"/>
                    <a:pt x="569" y="56"/>
                    <a:pt x="572" y="61"/>
                  </a:cubicBezTo>
                  <a:cubicBezTo>
                    <a:pt x="575" y="67"/>
                    <a:pt x="583" y="71"/>
                    <a:pt x="597" y="79"/>
                  </a:cubicBezTo>
                  <a:cubicBezTo>
                    <a:pt x="625" y="96"/>
                    <a:pt x="616" y="107"/>
                    <a:pt x="617" y="114"/>
                  </a:cubicBezTo>
                  <a:cubicBezTo>
                    <a:pt x="624" y="120"/>
                    <a:pt x="624" y="122"/>
                    <a:pt x="612" y="137"/>
                  </a:cubicBezTo>
                  <a:cubicBezTo>
                    <a:pt x="603" y="148"/>
                    <a:pt x="599" y="154"/>
                    <a:pt x="594" y="159"/>
                  </a:cubicBezTo>
                  <a:cubicBezTo>
                    <a:pt x="586" y="165"/>
                    <a:pt x="548" y="166"/>
                    <a:pt x="533" y="183"/>
                  </a:cubicBezTo>
                  <a:cubicBezTo>
                    <a:pt x="516" y="203"/>
                    <a:pt x="497" y="257"/>
                    <a:pt x="483" y="272"/>
                  </a:cubicBezTo>
                  <a:cubicBezTo>
                    <a:pt x="480" y="274"/>
                    <a:pt x="476" y="278"/>
                    <a:pt x="472" y="281"/>
                  </a:cubicBezTo>
                  <a:cubicBezTo>
                    <a:pt x="447" y="301"/>
                    <a:pt x="361" y="377"/>
                    <a:pt x="324" y="405"/>
                  </a:cubicBezTo>
                  <a:cubicBezTo>
                    <a:pt x="316" y="411"/>
                    <a:pt x="309" y="418"/>
                    <a:pt x="302" y="424"/>
                  </a:cubicBezTo>
                  <a:cubicBezTo>
                    <a:pt x="269" y="453"/>
                    <a:pt x="232" y="496"/>
                    <a:pt x="218" y="525"/>
                  </a:cubicBezTo>
                  <a:cubicBezTo>
                    <a:pt x="213" y="535"/>
                    <a:pt x="208" y="547"/>
                    <a:pt x="205" y="555"/>
                  </a:cubicBezTo>
                  <a:cubicBezTo>
                    <a:pt x="199" y="575"/>
                    <a:pt x="189" y="601"/>
                    <a:pt x="189" y="604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1" name="Freeform 115"/>
            <p:cNvSpPr/>
            <p:nvPr/>
          </p:nvSpPr>
          <p:spPr bwMode="auto">
            <a:xfrm>
              <a:off x="3040361" y="3072448"/>
              <a:ext cx="1881860" cy="1810523"/>
            </a:xfrm>
            <a:custGeom>
              <a:avLst/>
              <a:gdLst>
                <a:gd name="T0" fmla="*/ 4 w 659"/>
                <a:gd name="T1" fmla="*/ 625 h 633"/>
                <a:gd name="T2" fmla="*/ 154 w 659"/>
                <a:gd name="T3" fmla="*/ 409 h 633"/>
                <a:gd name="T4" fmla="*/ 294 w 659"/>
                <a:gd name="T5" fmla="*/ 246 h 633"/>
                <a:gd name="T6" fmla="*/ 365 w 659"/>
                <a:gd name="T7" fmla="*/ 152 h 633"/>
                <a:gd name="T8" fmla="*/ 456 w 659"/>
                <a:gd name="T9" fmla="*/ 64 h 633"/>
                <a:gd name="T10" fmla="*/ 543 w 659"/>
                <a:gd name="T11" fmla="*/ 25 h 633"/>
                <a:gd name="T12" fmla="*/ 591 w 659"/>
                <a:gd name="T13" fmla="*/ 4 h 633"/>
                <a:gd name="T14" fmla="*/ 593 w 659"/>
                <a:gd name="T15" fmla="*/ 50 h 633"/>
                <a:gd name="T16" fmla="*/ 601 w 659"/>
                <a:gd name="T17" fmla="*/ 69 h 633"/>
                <a:gd name="T18" fmla="*/ 627 w 659"/>
                <a:gd name="T19" fmla="*/ 89 h 633"/>
                <a:gd name="T20" fmla="*/ 651 w 659"/>
                <a:gd name="T21" fmla="*/ 125 h 633"/>
                <a:gd name="T22" fmla="*/ 645 w 659"/>
                <a:gd name="T23" fmla="*/ 149 h 633"/>
                <a:gd name="T24" fmla="*/ 627 w 659"/>
                <a:gd name="T25" fmla="*/ 172 h 633"/>
                <a:gd name="T26" fmla="*/ 564 w 659"/>
                <a:gd name="T27" fmla="*/ 196 h 633"/>
                <a:gd name="T28" fmla="*/ 513 w 659"/>
                <a:gd name="T29" fmla="*/ 289 h 633"/>
                <a:gd name="T30" fmla="*/ 501 w 659"/>
                <a:gd name="T31" fmla="*/ 300 h 633"/>
                <a:gd name="T32" fmla="*/ 345 w 659"/>
                <a:gd name="T33" fmla="*/ 426 h 633"/>
                <a:gd name="T34" fmla="*/ 321 w 659"/>
                <a:gd name="T35" fmla="*/ 446 h 633"/>
                <a:gd name="T36" fmla="*/ 235 w 659"/>
                <a:gd name="T37" fmla="*/ 551 h 633"/>
                <a:gd name="T38" fmla="*/ 222 w 659"/>
                <a:gd name="T39" fmla="*/ 583 h 633"/>
                <a:gd name="T40" fmla="*/ 205 w 659"/>
                <a:gd name="T41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9" h="633">
                  <a:moveTo>
                    <a:pt x="4" y="625"/>
                  </a:moveTo>
                  <a:cubicBezTo>
                    <a:pt x="0" y="601"/>
                    <a:pt x="106" y="456"/>
                    <a:pt x="154" y="409"/>
                  </a:cubicBezTo>
                  <a:cubicBezTo>
                    <a:pt x="196" y="369"/>
                    <a:pt x="277" y="278"/>
                    <a:pt x="294" y="246"/>
                  </a:cubicBezTo>
                  <a:cubicBezTo>
                    <a:pt x="305" y="225"/>
                    <a:pt x="336" y="185"/>
                    <a:pt x="365" y="152"/>
                  </a:cubicBezTo>
                  <a:cubicBezTo>
                    <a:pt x="397" y="116"/>
                    <a:pt x="436" y="74"/>
                    <a:pt x="456" y="64"/>
                  </a:cubicBezTo>
                  <a:cubicBezTo>
                    <a:pt x="480" y="50"/>
                    <a:pt x="518" y="41"/>
                    <a:pt x="543" y="25"/>
                  </a:cubicBezTo>
                  <a:cubicBezTo>
                    <a:pt x="566" y="11"/>
                    <a:pt x="578" y="0"/>
                    <a:pt x="591" y="4"/>
                  </a:cubicBezTo>
                  <a:cubicBezTo>
                    <a:pt x="604" y="8"/>
                    <a:pt x="582" y="30"/>
                    <a:pt x="593" y="50"/>
                  </a:cubicBezTo>
                  <a:cubicBezTo>
                    <a:pt x="597" y="59"/>
                    <a:pt x="599" y="64"/>
                    <a:pt x="601" y="69"/>
                  </a:cubicBezTo>
                  <a:cubicBezTo>
                    <a:pt x="604" y="75"/>
                    <a:pt x="612" y="80"/>
                    <a:pt x="627" y="89"/>
                  </a:cubicBezTo>
                  <a:cubicBezTo>
                    <a:pt x="657" y="107"/>
                    <a:pt x="648" y="118"/>
                    <a:pt x="651" y="125"/>
                  </a:cubicBezTo>
                  <a:cubicBezTo>
                    <a:pt x="658" y="132"/>
                    <a:pt x="659" y="133"/>
                    <a:pt x="645" y="149"/>
                  </a:cubicBezTo>
                  <a:cubicBezTo>
                    <a:pt x="636" y="160"/>
                    <a:pt x="632" y="167"/>
                    <a:pt x="627" y="172"/>
                  </a:cubicBezTo>
                  <a:cubicBezTo>
                    <a:pt x="620" y="179"/>
                    <a:pt x="578" y="179"/>
                    <a:pt x="564" y="196"/>
                  </a:cubicBezTo>
                  <a:cubicBezTo>
                    <a:pt x="547" y="217"/>
                    <a:pt x="527" y="274"/>
                    <a:pt x="513" y="289"/>
                  </a:cubicBezTo>
                  <a:cubicBezTo>
                    <a:pt x="510" y="292"/>
                    <a:pt x="506" y="296"/>
                    <a:pt x="501" y="300"/>
                  </a:cubicBezTo>
                  <a:cubicBezTo>
                    <a:pt x="474" y="320"/>
                    <a:pt x="385" y="397"/>
                    <a:pt x="345" y="426"/>
                  </a:cubicBezTo>
                  <a:cubicBezTo>
                    <a:pt x="337" y="432"/>
                    <a:pt x="329" y="440"/>
                    <a:pt x="321" y="446"/>
                  </a:cubicBezTo>
                  <a:cubicBezTo>
                    <a:pt x="287" y="476"/>
                    <a:pt x="248" y="521"/>
                    <a:pt x="235" y="551"/>
                  </a:cubicBezTo>
                  <a:cubicBezTo>
                    <a:pt x="229" y="561"/>
                    <a:pt x="225" y="573"/>
                    <a:pt x="222" y="583"/>
                  </a:cubicBezTo>
                  <a:cubicBezTo>
                    <a:pt x="215" y="603"/>
                    <a:pt x="205" y="630"/>
                    <a:pt x="205" y="633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2" name="Freeform 116"/>
            <p:cNvSpPr/>
            <p:nvPr/>
          </p:nvSpPr>
          <p:spPr bwMode="auto">
            <a:xfrm>
              <a:off x="3020387" y="2988272"/>
              <a:ext cx="1978877" cy="1900407"/>
            </a:xfrm>
            <a:custGeom>
              <a:avLst/>
              <a:gdLst>
                <a:gd name="T0" fmla="*/ 4 w 693"/>
                <a:gd name="T1" fmla="*/ 655 h 664"/>
                <a:gd name="T2" fmla="*/ 162 w 693"/>
                <a:gd name="T3" fmla="*/ 428 h 664"/>
                <a:gd name="T4" fmla="*/ 308 w 693"/>
                <a:gd name="T5" fmla="*/ 257 h 664"/>
                <a:gd name="T6" fmla="*/ 384 w 693"/>
                <a:gd name="T7" fmla="*/ 159 h 664"/>
                <a:gd name="T8" fmla="*/ 479 w 693"/>
                <a:gd name="T9" fmla="*/ 66 h 664"/>
                <a:gd name="T10" fmla="*/ 571 w 693"/>
                <a:gd name="T11" fmla="*/ 27 h 664"/>
                <a:gd name="T12" fmla="*/ 621 w 693"/>
                <a:gd name="T13" fmla="*/ 5 h 664"/>
                <a:gd name="T14" fmla="*/ 622 w 693"/>
                <a:gd name="T15" fmla="*/ 57 h 664"/>
                <a:gd name="T16" fmla="*/ 630 w 693"/>
                <a:gd name="T17" fmla="*/ 78 h 664"/>
                <a:gd name="T18" fmla="*/ 657 w 693"/>
                <a:gd name="T19" fmla="*/ 100 h 664"/>
                <a:gd name="T20" fmla="*/ 684 w 693"/>
                <a:gd name="T21" fmla="*/ 137 h 664"/>
                <a:gd name="T22" fmla="*/ 679 w 693"/>
                <a:gd name="T23" fmla="*/ 162 h 664"/>
                <a:gd name="T24" fmla="*/ 660 w 693"/>
                <a:gd name="T25" fmla="*/ 186 h 664"/>
                <a:gd name="T26" fmla="*/ 594 w 693"/>
                <a:gd name="T27" fmla="*/ 210 h 664"/>
                <a:gd name="T28" fmla="*/ 542 w 693"/>
                <a:gd name="T29" fmla="*/ 308 h 664"/>
                <a:gd name="T30" fmla="*/ 530 w 693"/>
                <a:gd name="T31" fmla="*/ 319 h 664"/>
                <a:gd name="T32" fmla="*/ 367 w 693"/>
                <a:gd name="T33" fmla="*/ 448 h 664"/>
                <a:gd name="T34" fmla="*/ 341 w 693"/>
                <a:gd name="T35" fmla="*/ 469 h 664"/>
                <a:gd name="T36" fmla="*/ 251 w 693"/>
                <a:gd name="T37" fmla="*/ 577 h 664"/>
                <a:gd name="T38" fmla="*/ 238 w 693"/>
                <a:gd name="T39" fmla="*/ 611 h 664"/>
                <a:gd name="T40" fmla="*/ 221 w 693"/>
                <a:gd name="T41" fmla="*/ 66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3" h="664">
                  <a:moveTo>
                    <a:pt x="4" y="655"/>
                  </a:moveTo>
                  <a:cubicBezTo>
                    <a:pt x="0" y="629"/>
                    <a:pt x="112" y="476"/>
                    <a:pt x="162" y="428"/>
                  </a:cubicBezTo>
                  <a:cubicBezTo>
                    <a:pt x="205" y="387"/>
                    <a:pt x="291" y="291"/>
                    <a:pt x="308" y="257"/>
                  </a:cubicBezTo>
                  <a:cubicBezTo>
                    <a:pt x="319" y="237"/>
                    <a:pt x="352" y="195"/>
                    <a:pt x="384" y="159"/>
                  </a:cubicBezTo>
                  <a:cubicBezTo>
                    <a:pt x="418" y="120"/>
                    <a:pt x="459" y="77"/>
                    <a:pt x="479" y="66"/>
                  </a:cubicBezTo>
                  <a:cubicBezTo>
                    <a:pt x="505" y="53"/>
                    <a:pt x="545" y="43"/>
                    <a:pt x="571" y="27"/>
                  </a:cubicBezTo>
                  <a:cubicBezTo>
                    <a:pt x="595" y="13"/>
                    <a:pt x="608" y="0"/>
                    <a:pt x="621" y="5"/>
                  </a:cubicBezTo>
                  <a:cubicBezTo>
                    <a:pt x="635" y="10"/>
                    <a:pt x="611" y="35"/>
                    <a:pt x="622" y="57"/>
                  </a:cubicBezTo>
                  <a:cubicBezTo>
                    <a:pt x="626" y="67"/>
                    <a:pt x="628" y="73"/>
                    <a:pt x="630" y="78"/>
                  </a:cubicBezTo>
                  <a:cubicBezTo>
                    <a:pt x="633" y="85"/>
                    <a:pt x="641" y="90"/>
                    <a:pt x="657" y="100"/>
                  </a:cubicBezTo>
                  <a:cubicBezTo>
                    <a:pt x="690" y="119"/>
                    <a:pt x="681" y="130"/>
                    <a:pt x="684" y="137"/>
                  </a:cubicBezTo>
                  <a:cubicBezTo>
                    <a:pt x="692" y="145"/>
                    <a:pt x="693" y="146"/>
                    <a:pt x="679" y="162"/>
                  </a:cubicBezTo>
                  <a:cubicBezTo>
                    <a:pt x="669" y="174"/>
                    <a:pt x="666" y="181"/>
                    <a:pt x="660" y="186"/>
                  </a:cubicBezTo>
                  <a:cubicBezTo>
                    <a:pt x="653" y="193"/>
                    <a:pt x="609" y="192"/>
                    <a:pt x="594" y="210"/>
                  </a:cubicBezTo>
                  <a:cubicBezTo>
                    <a:pt x="577" y="231"/>
                    <a:pt x="557" y="293"/>
                    <a:pt x="542" y="308"/>
                  </a:cubicBezTo>
                  <a:cubicBezTo>
                    <a:pt x="540" y="311"/>
                    <a:pt x="535" y="315"/>
                    <a:pt x="530" y="319"/>
                  </a:cubicBezTo>
                  <a:cubicBezTo>
                    <a:pt x="501" y="341"/>
                    <a:pt x="409" y="417"/>
                    <a:pt x="367" y="448"/>
                  </a:cubicBezTo>
                  <a:cubicBezTo>
                    <a:pt x="357" y="455"/>
                    <a:pt x="349" y="462"/>
                    <a:pt x="341" y="469"/>
                  </a:cubicBezTo>
                  <a:cubicBezTo>
                    <a:pt x="304" y="500"/>
                    <a:pt x="264" y="547"/>
                    <a:pt x="251" y="577"/>
                  </a:cubicBezTo>
                  <a:cubicBezTo>
                    <a:pt x="246" y="589"/>
                    <a:pt x="241" y="601"/>
                    <a:pt x="238" y="611"/>
                  </a:cubicBezTo>
                  <a:cubicBezTo>
                    <a:pt x="231" y="633"/>
                    <a:pt x="221" y="660"/>
                    <a:pt x="221" y="664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3" name="Freeform 117"/>
            <p:cNvSpPr/>
            <p:nvPr/>
          </p:nvSpPr>
          <p:spPr bwMode="auto">
            <a:xfrm>
              <a:off x="2997559" y="2908375"/>
              <a:ext cx="2081602" cy="1983157"/>
            </a:xfrm>
            <a:custGeom>
              <a:avLst/>
              <a:gdLst>
                <a:gd name="T0" fmla="*/ 5 w 729"/>
                <a:gd name="T1" fmla="*/ 684 h 693"/>
                <a:gd name="T2" fmla="*/ 170 w 729"/>
                <a:gd name="T3" fmla="*/ 446 h 693"/>
                <a:gd name="T4" fmla="*/ 324 w 729"/>
                <a:gd name="T5" fmla="*/ 268 h 693"/>
                <a:gd name="T6" fmla="*/ 403 w 729"/>
                <a:gd name="T7" fmla="*/ 165 h 693"/>
                <a:gd name="T8" fmla="*/ 503 w 729"/>
                <a:gd name="T9" fmla="*/ 68 h 693"/>
                <a:gd name="T10" fmla="*/ 600 w 729"/>
                <a:gd name="T11" fmla="*/ 28 h 693"/>
                <a:gd name="T12" fmla="*/ 653 w 729"/>
                <a:gd name="T13" fmla="*/ 5 h 693"/>
                <a:gd name="T14" fmla="*/ 652 w 729"/>
                <a:gd name="T15" fmla="*/ 63 h 693"/>
                <a:gd name="T16" fmla="*/ 660 w 729"/>
                <a:gd name="T17" fmla="*/ 87 h 693"/>
                <a:gd name="T18" fmla="*/ 689 w 729"/>
                <a:gd name="T19" fmla="*/ 109 h 693"/>
                <a:gd name="T20" fmla="*/ 718 w 729"/>
                <a:gd name="T21" fmla="*/ 148 h 693"/>
                <a:gd name="T22" fmla="*/ 714 w 729"/>
                <a:gd name="T23" fmla="*/ 175 h 693"/>
                <a:gd name="T24" fmla="*/ 694 w 729"/>
                <a:gd name="T25" fmla="*/ 199 h 693"/>
                <a:gd name="T26" fmla="*/ 625 w 729"/>
                <a:gd name="T27" fmla="*/ 224 h 693"/>
                <a:gd name="T28" fmla="*/ 573 w 729"/>
                <a:gd name="T29" fmla="*/ 326 h 693"/>
                <a:gd name="T30" fmla="*/ 560 w 729"/>
                <a:gd name="T31" fmla="*/ 337 h 693"/>
                <a:gd name="T32" fmla="*/ 389 w 729"/>
                <a:gd name="T33" fmla="*/ 470 h 693"/>
                <a:gd name="T34" fmla="*/ 362 w 729"/>
                <a:gd name="T35" fmla="*/ 491 h 693"/>
                <a:gd name="T36" fmla="*/ 268 w 729"/>
                <a:gd name="T37" fmla="*/ 603 h 693"/>
                <a:gd name="T38" fmla="*/ 255 w 729"/>
                <a:gd name="T39" fmla="*/ 638 h 693"/>
                <a:gd name="T40" fmla="*/ 238 w 729"/>
                <a:gd name="T41" fmla="*/ 69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9" h="693">
                  <a:moveTo>
                    <a:pt x="5" y="684"/>
                  </a:moveTo>
                  <a:cubicBezTo>
                    <a:pt x="0" y="656"/>
                    <a:pt x="119" y="494"/>
                    <a:pt x="170" y="446"/>
                  </a:cubicBezTo>
                  <a:cubicBezTo>
                    <a:pt x="215" y="404"/>
                    <a:pt x="307" y="302"/>
                    <a:pt x="324" y="268"/>
                  </a:cubicBezTo>
                  <a:cubicBezTo>
                    <a:pt x="335" y="247"/>
                    <a:pt x="369" y="204"/>
                    <a:pt x="403" y="165"/>
                  </a:cubicBezTo>
                  <a:cubicBezTo>
                    <a:pt x="440" y="123"/>
                    <a:pt x="483" y="78"/>
                    <a:pt x="503" y="68"/>
                  </a:cubicBezTo>
                  <a:cubicBezTo>
                    <a:pt x="530" y="54"/>
                    <a:pt x="573" y="44"/>
                    <a:pt x="600" y="28"/>
                  </a:cubicBezTo>
                  <a:cubicBezTo>
                    <a:pt x="626" y="13"/>
                    <a:pt x="639" y="0"/>
                    <a:pt x="653" y="5"/>
                  </a:cubicBezTo>
                  <a:cubicBezTo>
                    <a:pt x="668" y="11"/>
                    <a:pt x="641" y="38"/>
                    <a:pt x="652" y="63"/>
                  </a:cubicBezTo>
                  <a:cubicBezTo>
                    <a:pt x="656" y="73"/>
                    <a:pt x="658" y="80"/>
                    <a:pt x="660" y="87"/>
                  </a:cubicBezTo>
                  <a:cubicBezTo>
                    <a:pt x="663" y="94"/>
                    <a:pt x="672" y="100"/>
                    <a:pt x="689" y="109"/>
                  </a:cubicBezTo>
                  <a:cubicBezTo>
                    <a:pt x="723" y="130"/>
                    <a:pt x="713" y="141"/>
                    <a:pt x="718" y="148"/>
                  </a:cubicBezTo>
                  <a:cubicBezTo>
                    <a:pt x="726" y="158"/>
                    <a:pt x="729" y="157"/>
                    <a:pt x="714" y="175"/>
                  </a:cubicBezTo>
                  <a:cubicBezTo>
                    <a:pt x="704" y="187"/>
                    <a:pt x="700" y="194"/>
                    <a:pt x="694" y="199"/>
                  </a:cubicBezTo>
                  <a:cubicBezTo>
                    <a:pt x="688" y="206"/>
                    <a:pt x="641" y="205"/>
                    <a:pt x="625" y="224"/>
                  </a:cubicBezTo>
                  <a:cubicBezTo>
                    <a:pt x="608" y="245"/>
                    <a:pt x="588" y="310"/>
                    <a:pt x="573" y="326"/>
                  </a:cubicBezTo>
                  <a:cubicBezTo>
                    <a:pt x="570" y="329"/>
                    <a:pt x="566" y="332"/>
                    <a:pt x="560" y="337"/>
                  </a:cubicBezTo>
                  <a:cubicBezTo>
                    <a:pt x="530" y="360"/>
                    <a:pt x="434" y="437"/>
                    <a:pt x="389" y="470"/>
                  </a:cubicBezTo>
                  <a:cubicBezTo>
                    <a:pt x="379" y="477"/>
                    <a:pt x="370" y="484"/>
                    <a:pt x="362" y="491"/>
                  </a:cubicBezTo>
                  <a:cubicBezTo>
                    <a:pt x="323" y="523"/>
                    <a:pt x="282" y="571"/>
                    <a:pt x="268" y="603"/>
                  </a:cubicBezTo>
                  <a:cubicBezTo>
                    <a:pt x="263" y="615"/>
                    <a:pt x="258" y="627"/>
                    <a:pt x="255" y="638"/>
                  </a:cubicBezTo>
                  <a:cubicBezTo>
                    <a:pt x="247" y="662"/>
                    <a:pt x="238" y="690"/>
                    <a:pt x="238" y="693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4" name="Freeform 118"/>
            <p:cNvSpPr/>
            <p:nvPr/>
          </p:nvSpPr>
          <p:spPr bwMode="auto">
            <a:xfrm>
              <a:off x="2977585" y="2825624"/>
              <a:ext cx="2178620" cy="2071615"/>
            </a:xfrm>
            <a:custGeom>
              <a:avLst/>
              <a:gdLst>
                <a:gd name="T0" fmla="*/ 5 w 763"/>
                <a:gd name="T1" fmla="*/ 714 h 724"/>
                <a:gd name="T2" fmla="*/ 178 w 763"/>
                <a:gd name="T3" fmla="*/ 465 h 724"/>
                <a:gd name="T4" fmla="*/ 339 w 763"/>
                <a:gd name="T5" fmla="*/ 279 h 724"/>
                <a:gd name="T6" fmla="*/ 421 w 763"/>
                <a:gd name="T7" fmla="*/ 172 h 724"/>
                <a:gd name="T8" fmla="*/ 526 w 763"/>
                <a:gd name="T9" fmla="*/ 71 h 724"/>
                <a:gd name="T10" fmla="*/ 628 w 763"/>
                <a:gd name="T11" fmla="*/ 30 h 724"/>
                <a:gd name="T12" fmla="*/ 684 w 763"/>
                <a:gd name="T13" fmla="*/ 7 h 724"/>
                <a:gd name="T14" fmla="*/ 681 w 763"/>
                <a:gd name="T15" fmla="*/ 70 h 724"/>
                <a:gd name="T16" fmla="*/ 690 w 763"/>
                <a:gd name="T17" fmla="*/ 96 h 724"/>
                <a:gd name="T18" fmla="*/ 719 w 763"/>
                <a:gd name="T19" fmla="*/ 120 h 724"/>
                <a:gd name="T20" fmla="*/ 752 w 763"/>
                <a:gd name="T21" fmla="*/ 160 h 724"/>
                <a:gd name="T22" fmla="*/ 748 w 763"/>
                <a:gd name="T23" fmla="*/ 188 h 724"/>
                <a:gd name="T24" fmla="*/ 728 w 763"/>
                <a:gd name="T25" fmla="*/ 214 h 724"/>
                <a:gd name="T26" fmla="*/ 656 w 763"/>
                <a:gd name="T27" fmla="*/ 238 h 724"/>
                <a:gd name="T28" fmla="*/ 602 w 763"/>
                <a:gd name="T29" fmla="*/ 344 h 724"/>
                <a:gd name="T30" fmla="*/ 589 w 763"/>
                <a:gd name="T31" fmla="*/ 356 h 724"/>
                <a:gd name="T32" fmla="*/ 410 w 763"/>
                <a:gd name="T33" fmla="*/ 492 h 724"/>
                <a:gd name="T34" fmla="*/ 382 w 763"/>
                <a:gd name="T35" fmla="*/ 513 h 724"/>
                <a:gd name="T36" fmla="*/ 284 w 763"/>
                <a:gd name="T37" fmla="*/ 630 h 724"/>
                <a:gd name="T38" fmla="*/ 271 w 763"/>
                <a:gd name="T39" fmla="*/ 667 h 724"/>
                <a:gd name="T40" fmla="*/ 254 w 763"/>
                <a:gd name="T41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3" h="724">
                  <a:moveTo>
                    <a:pt x="5" y="714"/>
                  </a:moveTo>
                  <a:cubicBezTo>
                    <a:pt x="0" y="684"/>
                    <a:pt x="125" y="514"/>
                    <a:pt x="178" y="465"/>
                  </a:cubicBezTo>
                  <a:cubicBezTo>
                    <a:pt x="225" y="422"/>
                    <a:pt x="321" y="315"/>
                    <a:pt x="339" y="279"/>
                  </a:cubicBezTo>
                  <a:cubicBezTo>
                    <a:pt x="349" y="259"/>
                    <a:pt x="385" y="213"/>
                    <a:pt x="421" y="172"/>
                  </a:cubicBezTo>
                  <a:cubicBezTo>
                    <a:pt x="461" y="128"/>
                    <a:pt x="506" y="80"/>
                    <a:pt x="526" y="71"/>
                  </a:cubicBezTo>
                  <a:cubicBezTo>
                    <a:pt x="555" y="57"/>
                    <a:pt x="599" y="47"/>
                    <a:pt x="628" y="30"/>
                  </a:cubicBezTo>
                  <a:cubicBezTo>
                    <a:pt x="655" y="14"/>
                    <a:pt x="669" y="0"/>
                    <a:pt x="684" y="7"/>
                  </a:cubicBezTo>
                  <a:cubicBezTo>
                    <a:pt x="699" y="14"/>
                    <a:pt x="670" y="43"/>
                    <a:pt x="681" y="70"/>
                  </a:cubicBezTo>
                  <a:cubicBezTo>
                    <a:pt x="686" y="81"/>
                    <a:pt x="687" y="89"/>
                    <a:pt x="690" y="96"/>
                  </a:cubicBezTo>
                  <a:cubicBezTo>
                    <a:pt x="693" y="104"/>
                    <a:pt x="701" y="110"/>
                    <a:pt x="719" y="120"/>
                  </a:cubicBezTo>
                  <a:cubicBezTo>
                    <a:pt x="756" y="142"/>
                    <a:pt x="746" y="153"/>
                    <a:pt x="752" y="160"/>
                  </a:cubicBezTo>
                  <a:cubicBezTo>
                    <a:pt x="760" y="170"/>
                    <a:pt x="763" y="170"/>
                    <a:pt x="748" y="188"/>
                  </a:cubicBezTo>
                  <a:cubicBezTo>
                    <a:pt x="737" y="201"/>
                    <a:pt x="733" y="208"/>
                    <a:pt x="728" y="214"/>
                  </a:cubicBezTo>
                  <a:cubicBezTo>
                    <a:pt x="721" y="220"/>
                    <a:pt x="671" y="218"/>
                    <a:pt x="656" y="238"/>
                  </a:cubicBezTo>
                  <a:cubicBezTo>
                    <a:pt x="638" y="259"/>
                    <a:pt x="618" y="328"/>
                    <a:pt x="602" y="344"/>
                  </a:cubicBezTo>
                  <a:cubicBezTo>
                    <a:pt x="600" y="347"/>
                    <a:pt x="595" y="351"/>
                    <a:pt x="589" y="356"/>
                  </a:cubicBezTo>
                  <a:cubicBezTo>
                    <a:pt x="557" y="381"/>
                    <a:pt x="458" y="457"/>
                    <a:pt x="410" y="492"/>
                  </a:cubicBezTo>
                  <a:cubicBezTo>
                    <a:pt x="399" y="500"/>
                    <a:pt x="390" y="507"/>
                    <a:pt x="382" y="513"/>
                  </a:cubicBezTo>
                  <a:cubicBezTo>
                    <a:pt x="341" y="547"/>
                    <a:pt x="298" y="597"/>
                    <a:pt x="284" y="630"/>
                  </a:cubicBezTo>
                  <a:cubicBezTo>
                    <a:pt x="279" y="642"/>
                    <a:pt x="275" y="655"/>
                    <a:pt x="271" y="667"/>
                  </a:cubicBezTo>
                  <a:cubicBezTo>
                    <a:pt x="263" y="691"/>
                    <a:pt x="254" y="720"/>
                    <a:pt x="254" y="724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5" name="Freeform 119"/>
            <p:cNvSpPr/>
            <p:nvPr/>
          </p:nvSpPr>
          <p:spPr bwMode="auto">
            <a:xfrm>
              <a:off x="2957611" y="2745727"/>
              <a:ext cx="2278491" cy="2154365"/>
            </a:xfrm>
            <a:custGeom>
              <a:avLst/>
              <a:gdLst>
                <a:gd name="T0" fmla="*/ 5 w 798"/>
                <a:gd name="T1" fmla="*/ 742 h 753"/>
                <a:gd name="T2" fmla="*/ 185 w 798"/>
                <a:gd name="T3" fmla="*/ 484 h 753"/>
                <a:gd name="T4" fmla="*/ 354 w 798"/>
                <a:gd name="T5" fmla="*/ 290 h 753"/>
                <a:gd name="T6" fmla="*/ 440 w 798"/>
                <a:gd name="T7" fmla="*/ 178 h 753"/>
                <a:gd name="T8" fmla="*/ 549 w 798"/>
                <a:gd name="T9" fmla="*/ 72 h 753"/>
                <a:gd name="T10" fmla="*/ 656 w 798"/>
                <a:gd name="T11" fmla="*/ 31 h 753"/>
                <a:gd name="T12" fmla="*/ 714 w 798"/>
                <a:gd name="T13" fmla="*/ 7 h 753"/>
                <a:gd name="T14" fmla="*/ 710 w 798"/>
                <a:gd name="T15" fmla="*/ 76 h 753"/>
                <a:gd name="T16" fmla="*/ 719 w 798"/>
                <a:gd name="T17" fmla="*/ 104 h 753"/>
                <a:gd name="T18" fmla="*/ 749 w 798"/>
                <a:gd name="T19" fmla="*/ 130 h 753"/>
                <a:gd name="T20" fmla="*/ 785 w 798"/>
                <a:gd name="T21" fmla="*/ 171 h 753"/>
                <a:gd name="T22" fmla="*/ 782 w 798"/>
                <a:gd name="T23" fmla="*/ 200 h 753"/>
                <a:gd name="T24" fmla="*/ 761 w 798"/>
                <a:gd name="T25" fmla="*/ 227 h 753"/>
                <a:gd name="T26" fmla="*/ 686 w 798"/>
                <a:gd name="T27" fmla="*/ 251 h 753"/>
                <a:gd name="T28" fmla="*/ 632 w 798"/>
                <a:gd name="T29" fmla="*/ 362 h 753"/>
                <a:gd name="T30" fmla="*/ 618 w 798"/>
                <a:gd name="T31" fmla="*/ 374 h 753"/>
                <a:gd name="T32" fmla="*/ 431 w 798"/>
                <a:gd name="T33" fmla="*/ 513 h 753"/>
                <a:gd name="T34" fmla="*/ 402 w 798"/>
                <a:gd name="T35" fmla="*/ 535 h 753"/>
                <a:gd name="T36" fmla="*/ 301 w 798"/>
                <a:gd name="T37" fmla="*/ 656 h 753"/>
                <a:gd name="T38" fmla="*/ 287 w 798"/>
                <a:gd name="T39" fmla="*/ 694 h 753"/>
                <a:gd name="T40" fmla="*/ 270 w 798"/>
                <a:gd name="T41" fmla="*/ 753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8" h="753">
                  <a:moveTo>
                    <a:pt x="5" y="742"/>
                  </a:moveTo>
                  <a:cubicBezTo>
                    <a:pt x="0" y="711"/>
                    <a:pt x="131" y="532"/>
                    <a:pt x="185" y="484"/>
                  </a:cubicBezTo>
                  <a:cubicBezTo>
                    <a:pt x="234" y="439"/>
                    <a:pt x="336" y="327"/>
                    <a:pt x="354" y="290"/>
                  </a:cubicBezTo>
                  <a:cubicBezTo>
                    <a:pt x="364" y="269"/>
                    <a:pt x="402" y="222"/>
                    <a:pt x="440" y="178"/>
                  </a:cubicBezTo>
                  <a:cubicBezTo>
                    <a:pt x="482" y="131"/>
                    <a:pt x="529" y="81"/>
                    <a:pt x="549" y="72"/>
                  </a:cubicBezTo>
                  <a:cubicBezTo>
                    <a:pt x="579" y="58"/>
                    <a:pt x="626" y="48"/>
                    <a:pt x="656" y="31"/>
                  </a:cubicBezTo>
                  <a:cubicBezTo>
                    <a:pt x="684" y="14"/>
                    <a:pt x="699" y="0"/>
                    <a:pt x="714" y="7"/>
                  </a:cubicBezTo>
                  <a:cubicBezTo>
                    <a:pt x="730" y="15"/>
                    <a:pt x="699" y="47"/>
                    <a:pt x="710" y="76"/>
                  </a:cubicBezTo>
                  <a:cubicBezTo>
                    <a:pt x="715" y="88"/>
                    <a:pt x="716" y="97"/>
                    <a:pt x="719" y="104"/>
                  </a:cubicBezTo>
                  <a:cubicBezTo>
                    <a:pt x="722" y="113"/>
                    <a:pt x="730" y="119"/>
                    <a:pt x="749" y="130"/>
                  </a:cubicBezTo>
                  <a:cubicBezTo>
                    <a:pt x="789" y="153"/>
                    <a:pt x="779" y="164"/>
                    <a:pt x="785" y="171"/>
                  </a:cubicBezTo>
                  <a:cubicBezTo>
                    <a:pt x="794" y="182"/>
                    <a:pt x="798" y="181"/>
                    <a:pt x="782" y="200"/>
                  </a:cubicBezTo>
                  <a:cubicBezTo>
                    <a:pt x="771" y="214"/>
                    <a:pt x="767" y="221"/>
                    <a:pt x="761" y="227"/>
                  </a:cubicBezTo>
                  <a:cubicBezTo>
                    <a:pt x="755" y="233"/>
                    <a:pt x="702" y="231"/>
                    <a:pt x="686" y="251"/>
                  </a:cubicBezTo>
                  <a:cubicBezTo>
                    <a:pt x="669" y="273"/>
                    <a:pt x="648" y="345"/>
                    <a:pt x="632" y="362"/>
                  </a:cubicBezTo>
                  <a:cubicBezTo>
                    <a:pt x="629" y="365"/>
                    <a:pt x="625" y="369"/>
                    <a:pt x="618" y="374"/>
                  </a:cubicBezTo>
                  <a:cubicBezTo>
                    <a:pt x="584" y="400"/>
                    <a:pt x="483" y="477"/>
                    <a:pt x="431" y="513"/>
                  </a:cubicBezTo>
                  <a:cubicBezTo>
                    <a:pt x="420" y="521"/>
                    <a:pt x="410" y="529"/>
                    <a:pt x="402" y="535"/>
                  </a:cubicBezTo>
                  <a:cubicBezTo>
                    <a:pt x="359" y="570"/>
                    <a:pt x="314" y="622"/>
                    <a:pt x="301" y="656"/>
                  </a:cubicBezTo>
                  <a:cubicBezTo>
                    <a:pt x="296" y="668"/>
                    <a:pt x="291" y="681"/>
                    <a:pt x="287" y="694"/>
                  </a:cubicBezTo>
                  <a:cubicBezTo>
                    <a:pt x="279" y="720"/>
                    <a:pt x="270" y="749"/>
                    <a:pt x="270" y="753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6" name="Freeform 120"/>
            <p:cNvSpPr/>
            <p:nvPr/>
          </p:nvSpPr>
          <p:spPr bwMode="auto">
            <a:xfrm>
              <a:off x="2934783" y="2662977"/>
              <a:ext cx="2378362" cy="2242822"/>
            </a:xfrm>
            <a:custGeom>
              <a:avLst/>
              <a:gdLst>
                <a:gd name="T0" fmla="*/ 6 w 833"/>
                <a:gd name="T1" fmla="*/ 772 h 784"/>
                <a:gd name="T2" fmla="*/ 193 w 833"/>
                <a:gd name="T3" fmla="*/ 503 h 784"/>
                <a:gd name="T4" fmla="*/ 370 w 833"/>
                <a:gd name="T5" fmla="*/ 302 h 784"/>
                <a:gd name="T6" fmla="*/ 459 w 833"/>
                <a:gd name="T7" fmla="*/ 185 h 784"/>
                <a:gd name="T8" fmla="*/ 573 w 833"/>
                <a:gd name="T9" fmla="*/ 75 h 784"/>
                <a:gd name="T10" fmla="*/ 685 w 833"/>
                <a:gd name="T11" fmla="*/ 33 h 784"/>
                <a:gd name="T12" fmla="*/ 746 w 833"/>
                <a:gd name="T13" fmla="*/ 8 h 784"/>
                <a:gd name="T14" fmla="*/ 740 w 833"/>
                <a:gd name="T15" fmla="*/ 82 h 784"/>
                <a:gd name="T16" fmla="*/ 749 w 833"/>
                <a:gd name="T17" fmla="*/ 113 h 784"/>
                <a:gd name="T18" fmla="*/ 780 w 833"/>
                <a:gd name="T19" fmla="*/ 141 h 784"/>
                <a:gd name="T20" fmla="*/ 819 w 833"/>
                <a:gd name="T21" fmla="*/ 184 h 784"/>
                <a:gd name="T22" fmla="*/ 817 w 833"/>
                <a:gd name="T23" fmla="*/ 213 h 784"/>
                <a:gd name="T24" fmla="*/ 795 w 833"/>
                <a:gd name="T25" fmla="*/ 241 h 784"/>
                <a:gd name="T26" fmla="*/ 717 w 833"/>
                <a:gd name="T27" fmla="*/ 265 h 784"/>
                <a:gd name="T28" fmla="*/ 663 w 833"/>
                <a:gd name="T29" fmla="*/ 381 h 784"/>
                <a:gd name="T30" fmla="*/ 648 w 833"/>
                <a:gd name="T31" fmla="*/ 393 h 784"/>
                <a:gd name="T32" fmla="*/ 453 w 833"/>
                <a:gd name="T33" fmla="*/ 536 h 784"/>
                <a:gd name="T34" fmla="*/ 423 w 833"/>
                <a:gd name="T35" fmla="*/ 558 h 784"/>
                <a:gd name="T36" fmla="*/ 318 w 833"/>
                <a:gd name="T37" fmla="*/ 683 h 784"/>
                <a:gd name="T38" fmla="*/ 304 w 833"/>
                <a:gd name="T39" fmla="*/ 722 h 784"/>
                <a:gd name="T40" fmla="*/ 287 w 833"/>
                <a:gd name="T41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3" h="784">
                  <a:moveTo>
                    <a:pt x="6" y="772"/>
                  </a:moveTo>
                  <a:cubicBezTo>
                    <a:pt x="0" y="739"/>
                    <a:pt x="138" y="552"/>
                    <a:pt x="193" y="503"/>
                  </a:cubicBezTo>
                  <a:cubicBezTo>
                    <a:pt x="245" y="457"/>
                    <a:pt x="352" y="339"/>
                    <a:pt x="370" y="302"/>
                  </a:cubicBezTo>
                  <a:cubicBezTo>
                    <a:pt x="379" y="281"/>
                    <a:pt x="419" y="231"/>
                    <a:pt x="459" y="185"/>
                  </a:cubicBezTo>
                  <a:cubicBezTo>
                    <a:pt x="503" y="135"/>
                    <a:pt x="553" y="84"/>
                    <a:pt x="573" y="75"/>
                  </a:cubicBezTo>
                  <a:cubicBezTo>
                    <a:pt x="605" y="61"/>
                    <a:pt x="654" y="50"/>
                    <a:pt x="685" y="33"/>
                  </a:cubicBezTo>
                  <a:cubicBezTo>
                    <a:pt x="715" y="15"/>
                    <a:pt x="730" y="0"/>
                    <a:pt x="746" y="8"/>
                  </a:cubicBezTo>
                  <a:cubicBezTo>
                    <a:pt x="762" y="17"/>
                    <a:pt x="729" y="51"/>
                    <a:pt x="740" y="82"/>
                  </a:cubicBezTo>
                  <a:cubicBezTo>
                    <a:pt x="745" y="96"/>
                    <a:pt x="746" y="105"/>
                    <a:pt x="749" y="113"/>
                  </a:cubicBezTo>
                  <a:cubicBezTo>
                    <a:pt x="752" y="122"/>
                    <a:pt x="760" y="129"/>
                    <a:pt x="780" y="141"/>
                  </a:cubicBezTo>
                  <a:cubicBezTo>
                    <a:pt x="822" y="165"/>
                    <a:pt x="812" y="176"/>
                    <a:pt x="819" y="184"/>
                  </a:cubicBezTo>
                  <a:cubicBezTo>
                    <a:pt x="829" y="194"/>
                    <a:pt x="833" y="194"/>
                    <a:pt x="817" y="213"/>
                  </a:cubicBezTo>
                  <a:cubicBezTo>
                    <a:pt x="805" y="228"/>
                    <a:pt x="801" y="235"/>
                    <a:pt x="795" y="241"/>
                  </a:cubicBezTo>
                  <a:cubicBezTo>
                    <a:pt x="789" y="247"/>
                    <a:pt x="734" y="244"/>
                    <a:pt x="717" y="265"/>
                  </a:cubicBezTo>
                  <a:cubicBezTo>
                    <a:pt x="700" y="288"/>
                    <a:pt x="679" y="363"/>
                    <a:pt x="663" y="381"/>
                  </a:cubicBezTo>
                  <a:cubicBezTo>
                    <a:pt x="660" y="384"/>
                    <a:pt x="655" y="388"/>
                    <a:pt x="648" y="393"/>
                  </a:cubicBezTo>
                  <a:cubicBezTo>
                    <a:pt x="612" y="421"/>
                    <a:pt x="508" y="498"/>
                    <a:pt x="453" y="536"/>
                  </a:cubicBezTo>
                  <a:cubicBezTo>
                    <a:pt x="441" y="544"/>
                    <a:pt x="431" y="552"/>
                    <a:pt x="423" y="558"/>
                  </a:cubicBezTo>
                  <a:cubicBezTo>
                    <a:pt x="378" y="594"/>
                    <a:pt x="332" y="647"/>
                    <a:pt x="318" y="683"/>
                  </a:cubicBezTo>
                  <a:cubicBezTo>
                    <a:pt x="313" y="695"/>
                    <a:pt x="308" y="709"/>
                    <a:pt x="304" y="722"/>
                  </a:cubicBezTo>
                  <a:cubicBezTo>
                    <a:pt x="296" y="750"/>
                    <a:pt x="287" y="779"/>
                    <a:pt x="287" y="784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7" name="Freeform 121"/>
            <p:cNvSpPr/>
            <p:nvPr/>
          </p:nvSpPr>
          <p:spPr bwMode="auto">
            <a:xfrm>
              <a:off x="2913382" y="2583080"/>
              <a:ext cx="2478234" cy="2325573"/>
            </a:xfrm>
            <a:custGeom>
              <a:avLst/>
              <a:gdLst>
                <a:gd name="T0" fmla="*/ 6 w 867"/>
                <a:gd name="T1" fmla="*/ 801 h 813"/>
                <a:gd name="T2" fmla="*/ 201 w 867"/>
                <a:gd name="T3" fmla="*/ 521 h 813"/>
                <a:gd name="T4" fmla="*/ 384 w 867"/>
                <a:gd name="T5" fmla="*/ 312 h 813"/>
                <a:gd name="T6" fmla="*/ 478 w 867"/>
                <a:gd name="T7" fmla="*/ 191 h 813"/>
                <a:gd name="T8" fmla="*/ 596 w 867"/>
                <a:gd name="T9" fmla="*/ 77 h 813"/>
                <a:gd name="T10" fmla="*/ 713 w 867"/>
                <a:gd name="T11" fmla="*/ 33 h 813"/>
                <a:gd name="T12" fmla="*/ 777 w 867"/>
                <a:gd name="T13" fmla="*/ 9 h 813"/>
                <a:gd name="T14" fmla="*/ 769 w 867"/>
                <a:gd name="T15" fmla="*/ 88 h 813"/>
                <a:gd name="T16" fmla="*/ 778 w 867"/>
                <a:gd name="T17" fmla="*/ 121 h 813"/>
                <a:gd name="T18" fmla="*/ 811 w 867"/>
                <a:gd name="T19" fmla="*/ 151 h 813"/>
                <a:gd name="T20" fmla="*/ 853 w 867"/>
                <a:gd name="T21" fmla="*/ 195 h 813"/>
                <a:gd name="T22" fmla="*/ 851 w 867"/>
                <a:gd name="T23" fmla="*/ 225 h 813"/>
                <a:gd name="T24" fmla="*/ 829 w 867"/>
                <a:gd name="T25" fmla="*/ 254 h 813"/>
                <a:gd name="T26" fmla="*/ 748 w 867"/>
                <a:gd name="T27" fmla="*/ 278 h 813"/>
                <a:gd name="T28" fmla="*/ 692 w 867"/>
                <a:gd name="T29" fmla="*/ 399 h 813"/>
                <a:gd name="T30" fmla="*/ 677 w 867"/>
                <a:gd name="T31" fmla="*/ 411 h 813"/>
                <a:gd name="T32" fmla="*/ 474 w 867"/>
                <a:gd name="T33" fmla="*/ 557 h 813"/>
                <a:gd name="T34" fmla="*/ 443 w 867"/>
                <a:gd name="T35" fmla="*/ 580 h 813"/>
                <a:gd name="T36" fmla="*/ 334 w 867"/>
                <a:gd name="T37" fmla="*/ 708 h 813"/>
                <a:gd name="T38" fmla="*/ 320 w 867"/>
                <a:gd name="T39" fmla="*/ 749 h 813"/>
                <a:gd name="T40" fmla="*/ 303 w 867"/>
                <a:gd name="T41" fmla="*/ 813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7" h="813">
                  <a:moveTo>
                    <a:pt x="6" y="801"/>
                  </a:moveTo>
                  <a:cubicBezTo>
                    <a:pt x="0" y="766"/>
                    <a:pt x="144" y="570"/>
                    <a:pt x="201" y="521"/>
                  </a:cubicBezTo>
                  <a:cubicBezTo>
                    <a:pt x="254" y="474"/>
                    <a:pt x="367" y="351"/>
                    <a:pt x="384" y="312"/>
                  </a:cubicBezTo>
                  <a:cubicBezTo>
                    <a:pt x="394" y="292"/>
                    <a:pt x="435" y="240"/>
                    <a:pt x="478" y="191"/>
                  </a:cubicBezTo>
                  <a:cubicBezTo>
                    <a:pt x="524" y="138"/>
                    <a:pt x="576" y="85"/>
                    <a:pt x="596" y="77"/>
                  </a:cubicBezTo>
                  <a:cubicBezTo>
                    <a:pt x="629" y="63"/>
                    <a:pt x="681" y="52"/>
                    <a:pt x="713" y="33"/>
                  </a:cubicBezTo>
                  <a:cubicBezTo>
                    <a:pt x="744" y="15"/>
                    <a:pt x="760" y="0"/>
                    <a:pt x="777" y="9"/>
                  </a:cubicBezTo>
                  <a:cubicBezTo>
                    <a:pt x="793" y="18"/>
                    <a:pt x="758" y="55"/>
                    <a:pt x="769" y="88"/>
                  </a:cubicBezTo>
                  <a:cubicBezTo>
                    <a:pt x="774" y="103"/>
                    <a:pt x="775" y="113"/>
                    <a:pt x="778" y="121"/>
                  </a:cubicBezTo>
                  <a:cubicBezTo>
                    <a:pt x="782" y="131"/>
                    <a:pt x="789" y="139"/>
                    <a:pt x="811" y="151"/>
                  </a:cubicBezTo>
                  <a:cubicBezTo>
                    <a:pt x="855" y="176"/>
                    <a:pt x="845" y="187"/>
                    <a:pt x="853" y="195"/>
                  </a:cubicBezTo>
                  <a:cubicBezTo>
                    <a:pt x="864" y="206"/>
                    <a:pt x="867" y="205"/>
                    <a:pt x="851" y="225"/>
                  </a:cubicBezTo>
                  <a:cubicBezTo>
                    <a:pt x="839" y="241"/>
                    <a:pt x="835" y="249"/>
                    <a:pt x="829" y="254"/>
                  </a:cubicBezTo>
                  <a:cubicBezTo>
                    <a:pt x="822" y="260"/>
                    <a:pt x="765" y="257"/>
                    <a:pt x="748" y="278"/>
                  </a:cubicBezTo>
                  <a:cubicBezTo>
                    <a:pt x="730" y="301"/>
                    <a:pt x="709" y="380"/>
                    <a:pt x="692" y="399"/>
                  </a:cubicBezTo>
                  <a:cubicBezTo>
                    <a:pt x="690" y="401"/>
                    <a:pt x="684" y="406"/>
                    <a:pt x="677" y="411"/>
                  </a:cubicBezTo>
                  <a:cubicBezTo>
                    <a:pt x="639" y="440"/>
                    <a:pt x="532" y="517"/>
                    <a:pt x="474" y="557"/>
                  </a:cubicBezTo>
                  <a:cubicBezTo>
                    <a:pt x="462" y="566"/>
                    <a:pt x="451" y="574"/>
                    <a:pt x="443" y="580"/>
                  </a:cubicBezTo>
                  <a:cubicBezTo>
                    <a:pt x="395" y="617"/>
                    <a:pt x="348" y="672"/>
                    <a:pt x="334" y="708"/>
                  </a:cubicBezTo>
                  <a:cubicBezTo>
                    <a:pt x="329" y="721"/>
                    <a:pt x="324" y="736"/>
                    <a:pt x="320" y="749"/>
                  </a:cubicBezTo>
                  <a:cubicBezTo>
                    <a:pt x="312" y="778"/>
                    <a:pt x="303" y="809"/>
                    <a:pt x="303" y="813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8" name="Freeform 122"/>
            <p:cNvSpPr/>
            <p:nvPr/>
          </p:nvSpPr>
          <p:spPr bwMode="auto">
            <a:xfrm>
              <a:off x="2893408" y="2498902"/>
              <a:ext cx="2578105" cy="2415457"/>
            </a:xfrm>
            <a:custGeom>
              <a:avLst/>
              <a:gdLst>
                <a:gd name="T0" fmla="*/ 6 w 902"/>
                <a:gd name="T1" fmla="*/ 831 h 844"/>
                <a:gd name="T2" fmla="*/ 208 w 902"/>
                <a:gd name="T3" fmla="*/ 540 h 844"/>
                <a:gd name="T4" fmla="*/ 399 w 902"/>
                <a:gd name="T5" fmla="*/ 324 h 844"/>
                <a:gd name="T6" fmla="*/ 496 w 902"/>
                <a:gd name="T7" fmla="*/ 198 h 844"/>
                <a:gd name="T8" fmla="*/ 619 w 902"/>
                <a:gd name="T9" fmla="*/ 79 h 844"/>
                <a:gd name="T10" fmla="*/ 741 w 902"/>
                <a:gd name="T11" fmla="*/ 35 h 844"/>
                <a:gd name="T12" fmla="*/ 807 w 902"/>
                <a:gd name="T13" fmla="*/ 10 h 844"/>
                <a:gd name="T14" fmla="*/ 798 w 902"/>
                <a:gd name="T15" fmla="*/ 95 h 844"/>
                <a:gd name="T16" fmla="*/ 807 w 902"/>
                <a:gd name="T17" fmla="*/ 130 h 844"/>
                <a:gd name="T18" fmla="*/ 841 w 902"/>
                <a:gd name="T19" fmla="*/ 162 h 844"/>
                <a:gd name="T20" fmla="*/ 886 w 902"/>
                <a:gd name="T21" fmla="*/ 207 h 844"/>
                <a:gd name="T22" fmla="*/ 885 w 902"/>
                <a:gd name="T23" fmla="*/ 239 h 844"/>
                <a:gd name="T24" fmla="*/ 862 w 902"/>
                <a:gd name="T25" fmla="*/ 268 h 844"/>
                <a:gd name="T26" fmla="*/ 778 w 902"/>
                <a:gd name="T27" fmla="*/ 293 h 844"/>
                <a:gd name="T28" fmla="*/ 722 w 902"/>
                <a:gd name="T29" fmla="*/ 417 h 844"/>
                <a:gd name="T30" fmla="*/ 706 w 902"/>
                <a:gd name="T31" fmla="*/ 430 h 844"/>
                <a:gd name="T32" fmla="*/ 495 w 902"/>
                <a:gd name="T33" fmla="*/ 580 h 844"/>
                <a:gd name="T34" fmla="*/ 463 w 902"/>
                <a:gd name="T35" fmla="*/ 603 h 844"/>
                <a:gd name="T36" fmla="*/ 350 w 902"/>
                <a:gd name="T37" fmla="*/ 735 h 844"/>
                <a:gd name="T38" fmla="*/ 336 w 902"/>
                <a:gd name="T39" fmla="*/ 778 h 844"/>
                <a:gd name="T40" fmla="*/ 319 w 902"/>
                <a:gd name="T41" fmla="*/ 844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2" h="844">
                  <a:moveTo>
                    <a:pt x="6" y="831"/>
                  </a:moveTo>
                  <a:cubicBezTo>
                    <a:pt x="0" y="794"/>
                    <a:pt x="150" y="590"/>
                    <a:pt x="208" y="540"/>
                  </a:cubicBezTo>
                  <a:cubicBezTo>
                    <a:pt x="264" y="493"/>
                    <a:pt x="381" y="364"/>
                    <a:pt x="399" y="324"/>
                  </a:cubicBezTo>
                  <a:cubicBezTo>
                    <a:pt x="408" y="303"/>
                    <a:pt x="451" y="250"/>
                    <a:pt x="496" y="198"/>
                  </a:cubicBezTo>
                  <a:cubicBezTo>
                    <a:pt x="545" y="143"/>
                    <a:pt x="599" y="87"/>
                    <a:pt x="619" y="79"/>
                  </a:cubicBezTo>
                  <a:cubicBezTo>
                    <a:pt x="654" y="65"/>
                    <a:pt x="707" y="54"/>
                    <a:pt x="741" y="35"/>
                  </a:cubicBezTo>
                  <a:cubicBezTo>
                    <a:pt x="774" y="17"/>
                    <a:pt x="791" y="0"/>
                    <a:pt x="807" y="10"/>
                  </a:cubicBezTo>
                  <a:cubicBezTo>
                    <a:pt x="824" y="20"/>
                    <a:pt x="787" y="60"/>
                    <a:pt x="798" y="95"/>
                  </a:cubicBezTo>
                  <a:cubicBezTo>
                    <a:pt x="804" y="111"/>
                    <a:pt x="804" y="121"/>
                    <a:pt x="807" y="130"/>
                  </a:cubicBezTo>
                  <a:cubicBezTo>
                    <a:pt x="811" y="141"/>
                    <a:pt x="818" y="149"/>
                    <a:pt x="841" y="162"/>
                  </a:cubicBezTo>
                  <a:cubicBezTo>
                    <a:pt x="887" y="188"/>
                    <a:pt x="878" y="199"/>
                    <a:pt x="886" y="207"/>
                  </a:cubicBezTo>
                  <a:cubicBezTo>
                    <a:pt x="898" y="218"/>
                    <a:pt x="902" y="218"/>
                    <a:pt x="885" y="239"/>
                  </a:cubicBezTo>
                  <a:cubicBezTo>
                    <a:pt x="872" y="255"/>
                    <a:pt x="868" y="263"/>
                    <a:pt x="862" y="268"/>
                  </a:cubicBezTo>
                  <a:cubicBezTo>
                    <a:pt x="856" y="275"/>
                    <a:pt x="795" y="270"/>
                    <a:pt x="778" y="293"/>
                  </a:cubicBezTo>
                  <a:cubicBezTo>
                    <a:pt x="760" y="316"/>
                    <a:pt x="739" y="399"/>
                    <a:pt x="722" y="417"/>
                  </a:cubicBezTo>
                  <a:cubicBezTo>
                    <a:pt x="719" y="420"/>
                    <a:pt x="714" y="425"/>
                    <a:pt x="706" y="430"/>
                  </a:cubicBezTo>
                  <a:cubicBezTo>
                    <a:pt x="666" y="461"/>
                    <a:pt x="556" y="538"/>
                    <a:pt x="495" y="580"/>
                  </a:cubicBezTo>
                  <a:cubicBezTo>
                    <a:pt x="482" y="589"/>
                    <a:pt x="471" y="597"/>
                    <a:pt x="463" y="603"/>
                  </a:cubicBezTo>
                  <a:cubicBezTo>
                    <a:pt x="413" y="641"/>
                    <a:pt x="364" y="698"/>
                    <a:pt x="350" y="735"/>
                  </a:cubicBezTo>
                  <a:cubicBezTo>
                    <a:pt x="346" y="748"/>
                    <a:pt x="341" y="763"/>
                    <a:pt x="336" y="778"/>
                  </a:cubicBezTo>
                  <a:cubicBezTo>
                    <a:pt x="327" y="808"/>
                    <a:pt x="319" y="839"/>
                    <a:pt x="319" y="844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9" name="Freeform 123"/>
            <p:cNvSpPr/>
            <p:nvPr/>
          </p:nvSpPr>
          <p:spPr bwMode="auto">
            <a:xfrm>
              <a:off x="2870580" y="2416152"/>
              <a:ext cx="2677976" cy="2501061"/>
            </a:xfrm>
            <a:custGeom>
              <a:avLst/>
              <a:gdLst>
                <a:gd name="T0" fmla="*/ 7 w 937"/>
                <a:gd name="T1" fmla="*/ 861 h 874"/>
                <a:gd name="T2" fmla="*/ 216 w 937"/>
                <a:gd name="T3" fmla="*/ 560 h 874"/>
                <a:gd name="T4" fmla="*/ 415 w 937"/>
                <a:gd name="T5" fmla="*/ 335 h 874"/>
                <a:gd name="T6" fmla="*/ 516 w 937"/>
                <a:gd name="T7" fmla="*/ 205 h 874"/>
                <a:gd name="T8" fmla="*/ 643 w 937"/>
                <a:gd name="T9" fmla="*/ 82 h 874"/>
                <a:gd name="T10" fmla="*/ 770 w 937"/>
                <a:gd name="T11" fmla="*/ 37 h 874"/>
                <a:gd name="T12" fmla="*/ 839 w 937"/>
                <a:gd name="T13" fmla="*/ 12 h 874"/>
                <a:gd name="T14" fmla="*/ 829 w 937"/>
                <a:gd name="T15" fmla="*/ 102 h 874"/>
                <a:gd name="T16" fmla="*/ 837 w 937"/>
                <a:gd name="T17" fmla="*/ 139 h 874"/>
                <a:gd name="T18" fmla="*/ 872 w 937"/>
                <a:gd name="T19" fmla="*/ 173 h 874"/>
                <a:gd name="T20" fmla="*/ 920 w 937"/>
                <a:gd name="T21" fmla="*/ 219 h 874"/>
                <a:gd name="T22" fmla="*/ 920 w 937"/>
                <a:gd name="T23" fmla="*/ 252 h 874"/>
                <a:gd name="T24" fmla="*/ 896 w 937"/>
                <a:gd name="T25" fmla="*/ 283 h 874"/>
                <a:gd name="T26" fmla="*/ 809 w 937"/>
                <a:gd name="T27" fmla="*/ 307 h 874"/>
                <a:gd name="T28" fmla="*/ 752 w 937"/>
                <a:gd name="T29" fmla="*/ 436 h 874"/>
                <a:gd name="T30" fmla="*/ 736 w 937"/>
                <a:gd name="T31" fmla="*/ 449 h 874"/>
                <a:gd name="T32" fmla="*/ 517 w 937"/>
                <a:gd name="T33" fmla="*/ 602 h 874"/>
                <a:gd name="T34" fmla="*/ 484 w 937"/>
                <a:gd name="T35" fmla="*/ 626 h 874"/>
                <a:gd name="T36" fmla="*/ 368 w 937"/>
                <a:gd name="T37" fmla="*/ 762 h 874"/>
                <a:gd name="T38" fmla="*/ 353 w 937"/>
                <a:gd name="T39" fmla="*/ 806 h 874"/>
                <a:gd name="T40" fmla="*/ 336 w 937"/>
                <a:gd name="T41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7" h="874">
                  <a:moveTo>
                    <a:pt x="7" y="861"/>
                  </a:moveTo>
                  <a:cubicBezTo>
                    <a:pt x="0" y="822"/>
                    <a:pt x="158" y="609"/>
                    <a:pt x="216" y="560"/>
                  </a:cubicBezTo>
                  <a:cubicBezTo>
                    <a:pt x="274" y="511"/>
                    <a:pt x="397" y="376"/>
                    <a:pt x="415" y="335"/>
                  </a:cubicBezTo>
                  <a:cubicBezTo>
                    <a:pt x="424" y="315"/>
                    <a:pt x="468" y="259"/>
                    <a:pt x="516" y="205"/>
                  </a:cubicBezTo>
                  <a:cubicBezTo>
                    <a:pt x="567" y="147"/>
                    <a:pt x="623" y="90"/>
                    <a:pt x="643" y="82"/>
                  </a:cubicBezTo>
                  <a:cubicBezTo>
                    <a:pt x="679" y="68"/>
                    <a:pt x="735" y="57"/>
                    <a:pt x="770" y="37"/>
                  </a:cubicBezTo>
                  <a:cubicBezTo>
                    <a:pt x="804" y="18"/>
                    <a:pt x="822" y="0"/>
                    <a:pt x="839" y="12"/>
                  </a:cubicBezTo>
                  <a:cubicBezTo>
                    <a:pt x="857" y="23"/>
                    <a:pt x="817" y="64"/>
                    <a:pt x="829" y="102"/>
                  </a:cubicBezTo>
                  <a:cubicBezTo>
                    <a:pt x="834" y="119"/>
                    <a:pt x="835" y="130"/>
                    <a:pt x="837" y="139"/>
                  </a:cubicBezTo>
                  <a:cubicBezTo>
                    <a:pt x="841" y="151"/>
                    <a:pt x="848" y="160"/>
                    <a:pt x="872" y="173"/>
                  </a:cubicBezTo>
                  <a:cubicBezTo>
                    <a:pt x="921" y="200"/>
                    <a:pt x="911" y="211"/>
                    <a:pt x="920" y="219"/>
                  </a:cubicBezTo>
                  <a:cubicBezTo>
                    <a:pt x="933" y="230"/>
                    <a:pt x="937" y="230"/>
                    <a:pt x="920" y="252"/>
                  </a:cubicBezTo>
                  <a:cubicBezTo>
                    <a:pt x="906" y="269"/>
                    <a:pt x="902" y="277"/>
                    <a:pt x="896" y="283"/>
                  </a:cubicBezTo>
                  <a:cubicBezTo>
                    <a:pt x="890" y="289"/>
                    <a:pt x="827" y="283"/>
                    <a:pt x="809" y="307"/>
                  </a:cubicBezTo>
                  <a:cubicBezTo>
                    <a:pt x="791" y="330"/>
                    <a:pt x="770" y="417"/>
                    <a:pt x="752" y="436"/>
                  </a:cubicBezTo>
                  <a:cubicBezTo>
                    <a:pt x="750" y="439"/>
                    <a:pt x="744" y="443"/>
                    <a:pt x="736" y="449"/>
                  </a:cubicBezTo>
                  <a:cubicBezTo>
                    <a:pt x="694" y="481"/>
                    <a:pt x="581" y="558"/>
                    <a:pt x="517" y="602"/>
                  </a:cubicBezTo>
                  <a:cubicBezTo>
                    <a:pt x="504" y="612"/>
                    <a:pt x="492" y="620"/>
                    <a:pt x="484" y="626"/>
                  </a:cubicBezTo>
                  <a:cubicBezTo>
                    <a:pt x="432" y="665"/>
                    <a:pt x="381" y="723"/>
                    <a:pt x="368" y="762"/>
                  </a:cubicBezTo>
                  <a:cubicBezTo>
                    <a:pt x="363" y="775"/>
                    <a:pt x="358" y="791"/>
                    <a:pt x="353" y="806"/>
                  </a:cubicBezTo>
                  <a:cubicBezTo>
                    <a:pt x="344" y="838"/>
                    <a:pt x="336" y="869"/>
                    <a:pt x="336" y="874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0" name="Freeform 124"/>
            <p:cNvSpPr/>
            <p:nvPr/>
          </p:nvSpPr>
          <p:spPr bwMode="auto">
            <a:xfrm>
              <a:off x="2850606" y="2336255"/>
              <a:ext cx="2777847" cy="2586665"/>
            </a:xfrm>
            <a:custGeom>
              <a:avLst/>
              <a:gdLst>
                <a:gd name="T0" fmla="*/ 7 w 972"/>
                <a:gd name="T1" fmla="*/ 890 h 904"/>
                <a:gd name="T2" fmla="*/ 224 w 972"/>
                <a:gd name="T3" fmla="*/ 578 h 904"/>
                <a:gd name="T4" fmla="*/ 430 w 972"/>
                <a:gd name="T5" fmla="*/ 346 h 904"/>
                <a:gd name="T6" fmla="*/ 666 w 972"/>
                <a:gd name="T7" fmla="*/ 84 h 904"/>
                <a:gd name="T8" fmla="*/ 798 w 972"/>
                <a:gd name="T9" fmla="*/ 38 h 904"/>
                <a:gd name="T10" fmla="*/ 870 w 972"/>
                <a:gd name="T11" fmla="*/ 12 h 904"/>
                <a:gd name="T12" fmla="*/ 858 w 972"/>
                <a:gd name="T13" fmla="*/ 108 h 904"/>
                <a:gd name="T14" fmla="*/ 902 w 972"/>
                <a:gd name="T15" fmla="*/ 182 h 904"/>
                <a:gd name="T16" fmla="*/ 954 w 972"/>
                <a:gd name="T17" fmla="*/ 230 h 904"/>
                <a:gd name="T18" fmla="*/ 954 w 972"/>
                <a:gd name="T19" fmla="*/ 264 h 904"/>
                <a:gd name="T20" fmla="*/ 930 w 972"/>
                <a:gd name="T21" fmla="*/ 296 h 904"/>
                <a:gd name="T22" fmla="*/ 840 w 972"/>
                <a:gd name="T23" fmla="*/ 320 h 904"/>
                <a:gd name="T24" fmla="*/ 782 w 972"/>
                <a:gd name="T25" fmla="*/ 454 h 904"/>
                <a:gd name="T26" fmla="*/ 504 w 972"/>
                <a:gd name="T27" fmla="*/ 648 h 904"/>
                <a:gd name="T28" fmla="*/ 384 w 972"/>
                <a:gd name="T29" fmla="*/ 788 h 904"/>
                <a:gd name="T30" fmla="*/ 352 w 972"/>
                <a:gd name="T31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2" h="904">
                  <a:moveTo>
                    <a:pt x="7" y="890"/>
                  </a:moveTo>
                  <a:cubicBezTo>
                    <a:pt x="0" y="849"/>
                    <a:pt x="164" y="628"/>
                    <a:pt x="224" y="578"/>
                  </a:cubicBezTo>
                  <a:cubicBezTo>
                    <a:pt x="284" y="528"/>
                    <a:pt x="412" y="388"/>
                    <a:pt x="430" y="346"/>
                  </a:cubicBezTo>
                  <a:cubicBezTo>
                    <a:pt x="448" y="304"/>
                    <a:pt x="628" y="98"/>
                    <a:pt x="666" y="84"/>
                  </a:cubicBezTo>
                  <a:cubicBezTo>
                    <a:pt x="704" y="70"/>
                    <a:pt x="762" y="58"/>
                    <a:pt x="798" y="38"/>
                  </a:cubicBezTo>
                  <a:cubicBezTo>
                    <a:pt x="834" y="18"/>
                    <a:pt x="852" y="0"/>
                    <a:pt x="870" y="12"/>
                  </a:cubicBezTo>
                  <a:cubicBezTo>
                    <a:pt x="888" y="24"/>
                    <a:pt x="846" y="68"/>
                    <a:pt x="858" y="108"/>
                  </a:cubicBezTo>
                  <a:cubicBezTo>
                    <a:pt x="870" y="148"/>
                    <a:pt x="858" y="158"/>
                    <a:pt x="902" y="182"/>
                  </a:cubicBezTo>
                  <a:cubicBezTo>
                    <a:pt x="953" y="211"/>
                    <a:pt x="944" y="221"/>
                    <a:pt x="954" y="230"/>
                  </a:cubicBezTo>
                  <a:cubicBezTo>
                    <a:pt x="967" y="242"/>
                    <a:pt x="972" y="241"/>
                    <a:pt x="954" y="264"/>
                  </a:cubicBezTo>
                  <a:cubicBezTo>
                    <a:pt x="940" y="281"/>
                    <a:pt x="936" y="290"/>
                    <a:pt x="930" y="296"/>
                  </a:cubicBezTo>
                  <a:cubicBezTo>
                    <a:pt x="924" y="302"/>
                    <a:pt x="858" y="296"/>
                    <a:pt x="840" y="320"/>
                  </a:cubicBezTo>
                  <a:cubicBezTo>
                    <a:pt x="822" y="344"/>
                    <a:pt x="800" y="434"/>
                    <a:pt x="782" y="454"/>
                  </a:cubicBezTo>
                  <a:cubicBezTo>
                    <a:pt x="764" y="474"/>
                    <a:pt x="558" y="608"/>
                    <a:pt x="504" y="648"/>
                  </a:cubicBezTo>
                  <a:cubicBezTo>
                    <a:pt x="450" y="688"/>
                    <a:pt x="398" y="748"/>
                    <a:pt x="384" y="788"/>
                  </a:cubicBezTo>
                  <a:cubicBezTo>
                    <a:pt x="370" y="828"/>
                    <a:pt x="352" y="896"/>
                    <a:pt x="352" y="904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1" name="Freeform 125"/>
            <p:cNvSpPr/>
            <p:nvPr/>
          </p:nvSpPr>
          <p:spPr bwMode="auto">
            <a:xfrm>
              <a:off x="5324559" y="2359082"/>
              <a:ext cx="2943348" cy="2659428"/>
            </a:xfrm>
            <a:custGeom>
              <a:avLst/>
              <a:gdLst>
                <a:gd name="T0" fmla="*/ 787 w 1030"/>
                <a:gd name="T1" fmla="*/ 929 h 929"/>
                <a:gd name="T2" fmla="*/ 668 w 1030"/>
                <a:gd name="T3" fmla="*/ 787 h 929"/>
                <a:gd name="T4" fmla="*/ 420 w 1030"/>
                <a:gd name="T5" fmla="*/ 456 h 929"/>
                <a:gd name="T6" fmla="*/ 271 w 1030"/>
                <a:gd name="T7" fmla="*/ 311 h 929"/>
                <a:gd name="T8" fmla="*/ 78 w 1030"/>
                <a:gd name="T9" fmla="*/ 183 h 929"/>
                <a:gd name="T10" fmla="*/ 41 w 1030"/>
                <a:gd name="T11" fmla="*/ 150 h 929"/>
                <a:gd name="T12" fmla="*/ 9 w 1030"/>
                <a:gd name="T13" fmla="*/ 86 h 929"/>
                <a:gd name="T14" fmla="*/ 39 w 1030"/>
                <a:gd name="T15" fmla="*/ 0 h 929"/>
                <a:gd name="T16" fmla="*/ 112 w 1030"/>
                <a:gd name="T17" fmla="*/ 26 h 929"/>
                <a:gd name="T18" fmla="*/ 224 w 1030"/>
                <a:gd name="T19" fmla="*/ 64 h 929"/>
                <a:gd name="T20" fmla="*/ 305 w 1030"/>
                <a:gd name="T21" fmla="*/ 101 h 929"/>
                <a:gd name="T22" fmla="*/ 400 w 1030"/>
                <a:gd name="T23" fmla="*/ 236 h 929"/>
                <a:gd name="T24" fmla="*/ 488 w 1030"/>
                <a:gd name="T25" fmla="*/ 294 h 929"/>
                <a:gd name="T26" fmla="*/ 654 w 1030"/>
                <a:gd name="T27" fmla="*/ 430 h 929"/>
                <a:gd name="T28" fmla="*/ 978 w 1030"/>
                <a:gd name="T29" fmla="*/ 696 h 929"/>
                <a:gd name="T30" fmla="*/ 1030 w 1030"/>
                <a:gd name="T31" fmla="*/ 79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0" h="929">
                  <a:moveTo>
                    <a:pt x="787" y="929"/>
                  </a:moveTo>
                  <a:cubicBezTo>
                    <a:pt x="782" y="905"/>
                    <a:pt x="664" y="774"/>
                    <a:pt x="668" y="787"/>
                  </a:cubicBezTo>
                  <a:cubicBezTo>
                    <a:pt x="672" y="799"/>
                    <a:pt x="464" y="490"/>
                    <a:pt x="420" y="456"/>
                  </a:cubicBezTo>
                  <a:cubicBezTo>
                    <a:pt x="393" y="435"/>
                    <a:pt x="321" y="343"/>
                    <a:pt x="271" y="311"/>
                  </a:cubicBezTo>
                  <a:cubicBezTo>
                    <a:pt x="221" y="279"/>
                    <a:pt x="100" y="222"/>
                    <a:pt x="78" y="183"/>
                  </a:cubicBezTo>
                  <a:cubicBezTo>
                    <a:pt x="74" y="174"/>
                    <a:pt x="59" y="161"/>
                    <a:pt x="41" y="150"/>
                  </a:cubicBezTo>
                  <a:cubicBezTo>
                    <a:pt x="17" y="136"/>
                    <a:pt x="0" y="136"/>
                    <a:pt x="9" y="86"/>
                  </a:cubicBezTo>
                  <a:cubicBezTo>
                    <a:pt x="17" y="45"/>
                    <a:pt x="9" y="0"/>
                    <a:pt x="39" y="0"/>
                  </a:cubicBezTo>
                  <a:cubicBezTo>
                    <a:pt x="69" y="0"/>
                    <a:pt x="82" y="6"/>
                    <a:pt x="112" y="26"/>
                  </a:cubicBezTo>
                  <a:cubicBezTo>
                    <a:pt x="142" y="46"/>
                    <a:pt x="190" y="60"/>
                    <a:pt x="224" y="64"/>
                  </a:cubicBezTo>
                  <a:cubicBezTo>
                    <a:pt x="258" y="68"/>
                    <a:pt x="287" y="89"/>
                    <a:pt x="305" y="101"/>
                  </a:cubicBezTo>
                  <a:cubicBezTo>
                    <a:pt x="323" y="113"/>
                    <a:pt x="381" y="222"/>
                    <a:pt x="400" y="236"/>
                  </a:cubicBezTo>
                  <a:cubicBezTo>
                    <a:pt x="419" y="251"/>
                    <a:pt x="470" y="280"/>
                    <a:pt x="488" y="294"/>
                  </a:cubicBezTo>
                  <a:cubicBezTo>
                    <a:pt x="506" y="308"/>
                    <a:pt x="642" y="416"/>
                    <a:pt x="654" y="430"/>
                  </a:cubicBezTo>
                  <a:cubicBezTo>
                    <a:pt x="654" y="430"/>
                    <a:pt x="938" y="628"/>
                    <a:pt x="978" y="696"/>
                  </a:cubicBezTo>
                  <a:cubicBezTo>
                    <a:pt x="1018" y="764"/>
                    <a:pt x="1028" y="788"/>
                    <a:pt x="1030" y="799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2" name="Freeform 126"/>
            <p:cNvSpPr/>
            <p:nvPr/>
          </p:nvSpPr>
          <p:spPr bwMode="auto">
            <a:xfrm>
              <a:off x="5417296" y="2421859"/>
              <a:ext cx="2830636" cy="2585238"/>
            </a:xfrm>
            <a:custGeom>
              <a:avLst/>
              <a:gdLst>
                <a:gd name="T0" fmla="*/ 759 w 991"/>
                <a:gd name="T1" fmla="*/ 903 h 903"/>
                <a:gd name="T2" fmla="*/ 644 w 991"/>
                <a:gd name="T3" fmla="*/ 765 h 903"/>
                <a:gd name="T4" fmla="*/ 456 w 991"/>
                <a:gd name="T5" fmla="*/ 507 h 903"/>
                <a:gd name="T6" fmla="*/ 402 w 991"/>
                <a:gd name="T7" fmla="*/ 444 h 903"/>
                <a:gd name="T8" fmla="*/ 348 w 991"/>
                <a:gd name="T9" fmla="*/ 388 h 903"/>
                <a:gd name="T10" fmla="*/ 257 w 991"/>
                <a:gd name="T11" fmla="*/ 303 h 903"/>
                <a:gd name="T12" fmla="*/ 188 w 991"/>
                <a:gd name="T13" fmla="*/ 263 h 903"/>
                <a:gd name="T14" fmla="*/ 71 w 991"/>
                <a:gd name="T15" fmla="*/ 178 h 903"/>
                <a:gd name="T16" fmla="*/ 34 w 991"/>
                <a:gd name="T17" fmla="*/ 146 h 903"/>
                <a:gd name="T18" fmla="*/ 1 w 991"/>
                <a:gd name="T19" fmla="*/ 113 h 903"/>
                <a:gd name="T20" fmla="*/ 3 w 991"/>
                <a:gd name="T21" fmla="*/ 84 h 903"/>
                <a:gd name="T22" fmla="*/ 30 w 991"/>
                <a:gd name="T23" fmla="*/ 0 h 903"/>
                <a:gd name="T24" fmla="*/ 101 w 991"/>
                <a:gd name="T25" fmla="*/ 25 h 903"/>
                <a:gd name="T26" fmla="*/ 209 w 991"/>
                <a:gd name="T27" fmla="*/ 63 h 903"/>
                <a:gd name="T28" fmla="*/ 229 w 991"/>
                <a:gd name="T29" fmla="*/ 67 h 903"/>
                <a:gd name="T30" fmla="*/ 287 w 991"/>
                <a:gd name="T31" fmla="*/ 99 h 903"/>
                <a:gd name="T32" fmla="*/ 380 w 991"/>
                <a:gd name="T33" fmla="*/ 231 h 903"/>
                <a:gd name="T34" fmla="*/ 464 w 991"/>
                <a:gd name="T35" fmla="*/ 287 h 903"/>
                <a:gd name="T36" fmla="*/ 502 w 991"/>
                <a:gd name="T37" fmla="*/ 317 h 903"/>
                <a:gd name="T38" fmla="*/ 625 w 991"/>
                <a:gd name="T39" fmla="*/ 419 h 903"/>
                <a:gd name="T40" fmla="*/ 763 w 991"/>
                <a:gd name="T41" fmla="*/ 520 h 903"/>
                <a:gd name="T42" fmla="*/ 938 w 991"/>
                <a:gd name="T43" fmla="*/ 677 h 903"/>
                <a:gd name="T44" fmla="*/ 976 w 991"/>
                <a:gd name="T45" fmla="*/ 743 h 903"/>
                <a:gd name="T46" fmla="*/ 991 w 991"/>
                <a:gd name="T47" fmla="*/ 779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1" h="903">
                  <a:moveTo>
                    <a:pt x="759" y="903"/>
                  </a:moveTo>
                  <a:cubicBezTo>
                    <a:pt x="754" y="879"/>
                    <a:pt x="642" y="754"/>
                    <a:pt x="644" y="765"/>
                  </a:cubicBezTo>
                  <a:cubicBezTo>
                    <a:pt x="645" y="772"/>
                    <a:pt x="530" y="603"/>
                    <a:pt x="456" y="507"/>
                  </a:cubicBezTo>
                  <a:cubicBezTo>
                    <a:pt x="432" y="475"/>
                    <a:pt x="413" y="452"/>
                    <a:pt x="402" y="444"/>
                  </a:cubicBezTo>
                  <a:cubicBezTo>
                    <a:pt x="390" y="435"/>
                    <a:pt x="371" y="413"/>
                    <a:pt x="348" y="388"/>
                  </a:cubicBezTo>
                  <a:cubicBezTo>
                    <a:pt x="318" y="356"/>
                    <a:pt x="284" y="321"/>
                    <a:pt x="257" y="303"/>
                  </a:cubicBezTo>
                  <a:cubicBezTo>
                    <a:pt x="240" y="292"/>
                    <a:pt x="215" y="278"/>
                    <a:pt x="188" y="263"/>
                  </a:cubicBezTo>
                  <a:cubicBezTo>
                    <a:pt x="139" y="235"/>
                    <a:pt x="85" y="202"/>
                    <a:pt x="71" y="178"/>
                  </a:cubicBezTo>
                  <a:cubicBezTo>
                    <a:pt x="66" y="169"/>
                    <a:pt x="52" y="156"/>
                    <a:pt x="34" y="146"/>
                  </a:cubicBezTo>
                  <a:cubicBezTo>
                    <a:pt x="17" y="135"/>
                    <a:pt x="4" y="132"/>
                    <a:pt x="1" y="113"/>
                  </a:cubicBezTo>
                  <a:cubicBezTo>
                    <a:pt x="0" y="105"/>
                    <a:pt x="1" y="96"/>
                    <a:pt x="3" y="84"/>
                  </a:cubicBezTo>
                  <a:cubicBezTo>
                    <a:pt x="10" y="44"/>
                    <a:pt x="1" y="0"/>
                    <a:pt x="30" y="0"/>
                  </a:cubicBezTo>
                  <a:cubicBezTo>
                    <a:pt x="58" y="0"/>
                    <a:pt x="71" y="6"/>
                    <a:pt x="101" y="25"/>
                  </a:cubicBezTo>
                  <a:cubicBezTo>
                    <a:pt x="130" y="45"/>
                    <a:pt x="176" y="59"/>
                    <a:pt x="209" y="63"/>
                  </a:cubicBezTo>
                  <a:cubicBezTo>
                    <a:pt x="216" y="64"/>
                    <a:pt x="222" y="65"/>
                    <a:pt x="229" y="67"/>
                  </a:cubicBezTo>
                  <a:cubicBezTo>
                    <a:pt x="253" y="75"/>
                    <a:pt x="273" y="90"/>
                    <a:pt x="287" y="99"/>
                  </a:cubicBezTo>
                  <a:cubicBezTo>
                    <a:pt x="305" y="111"/>
                    <a:pt x="361" y="217"/>
                    <a:pt x="380" y="231"/>
                  </a:cubicBezTo>
                  <a:cubicBezTo>
                    <a:pt x="399" y="244"/>
                    <a:pt x="447" y="273"/>
                    <a:pt x="464" y="287"/>
                  </a:cubicBezTo>
                  <a:cubicBezTo>
                    <a:pt x="469" y="291"/>
                    <a:pt x="484" y="302"/>
                    <a:pt x="502" y="317"/>
                  </a:cubicBezTo>
                  <a:cubicBezTo>
                    <a:pt x="546" y="352"/>
                    <a:pt x="615" y="409"/>
                    <a:pt x="625" y="419"/>
                  </a:cubicBezTo>
                  <a:cubicBezTo>
                    <a:pt x="626" y="419"/>
                    <a:pt x="692" y="466"/>
                    <a:pt x="763" y="520"/>
                  </a:cubicBezTo>
                  <a:cubicBezTo>
                    <a:pt x="837" y="577"/>
                    <a:pt x="918" y="644"/>
                    <a:pt x="938" y="677"/>
                  </a:cubicBezTo>
                  <a:cubicBezTo>
                    <a:pt x="955" y="706"/>
                    <a:pt x="968" y="728"/>
                    <a:pt x="976" y="743"/>
                  </a:cubicBezTo>
                  <a:cubicBezTo>
                    <a:pt x="985" y="762"/>
                    <a:pt x="990" y="773"/>
                    <a:pt x="991" y="779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3" name="Freeform 127"/>
            <p:cNvSpPr/>
            <p:nvPr/>
          </p:nvSpPr>
          <p:spPr bwMode="auto">
            <a:xfrm>
              <a:off x="5491486" y="2481781"/>
              <a:ext cx="2736472" cy="2513901"/>
            </a:xfrm>
            <a:custGeom>
              <a:avLst/>
              <a:gdLst>
                <a:gd name="T0" fmla="*/ 737 w 958"/>
                <a:gd name="T1" fmla="*/ 878 h 878"/>
                <a:gd name="T2" fmla="*/ 625 w 958"/>
                <a:gd name="T3" fmla="*/ 743 h 878"/>
                <a:gd name="T4" fmla="*/ 443 w 958"/>
                <a:gd name="T5" fmla="*/ 494 h 878"/>
                <a:gd name="T6" fmla="*/ 390 w 958"/>
                <a:gd name="T7" fmla="*/ 433 h 878"/>
                <a:gd name="T8" fmla="*/ 337 w 958"/>
                <a:gd name="T9" fmla="*/ 378 h 878"/>
                <a:gd name="T10" fmla="*/ 249 w 958"/>
                <a:gd name="T11" fmla="*/ 296 h 878"/>
                <a:gd name="T12" fmla="*/ 182 w 958"/>
                <a:gd name="T13" fmla="*/ 256 h 878"/>
                <a:gd name="T14" fmla="*/ 69 w 958"/>
                <a:gd name="T15" fmla="*/ 173 h 878"/>
                <a:gd name="T16" fmla="*/ 34 w 958"/>
                <a:gd name="T17" fmla="*/ 142 h 878"/>
                <a:gd name="T18" fmla="*/ 2 w 958"/>
                <a:gd name="T19" fmla="*/ 110 h 878"/>
                <a:gd name="T20" fmla="*/ 3 w 958"/>
                <a:gd name="T21" fmla="*/ 82 h 878"/>
                <a:gd name="T22" fmla="*/ 27 w 958"/>
                <a:gd name="T23" fmla="*/ 1 h 878"/>
                <a:gd name="T24" fmla="*/ 95 w 958"/>
                <a:gd name="T25" fmla="*/ 26 h 878"/>
                <a:gd name="T26" fmla="*/ 200 w 958"/>
                <a:gd name="T27" fmla="*/ 63 h 878"/>
                <a:gd name="T28" fmla="*/ 219 w 958"/>
                <a:gd name="T29" fmla="*/ 68 h 878"/>
                <a:gd name="T30" fmla="*/ 275 w 958"/>
                <a:gd name="T31" fmla="*/ 98 h 878"/>
                <a:gd name="T32" fmla="*/ 366 w 958"/>
                <a:gd name="T33" fmla="*/ 226 h 878"/>
                <a:gd name="T34" fmla="*/ 447 w 958"/>
                <a:gd name="T35" fmla="*/ 281 h 878"/>
                <a:gd name="T36" fmla="*/ 483 w 958"/>
                <a:gd name="T37" fmla="*/ 310 h 878"/>
                <a:gd name="T38" fmla="*/ 602 w 958"/>
                <a:gd name="T39" fmla="*/ 408 h 878"/>
                <a:gd name="T40" fmla="*/ 735 w 958"/>
                <a:gd name="T41" fmla="*/ 507 h 878"/>
                <a:gd name="T42" fmla="*/ 904 w 958"/>
                <a:gd name="T43" fmla="*/ 660 h 878"/>
                <a:gd name="T44" fmla="*/ 942 w 958"/>
                <a:gd name="T45" fmla="*/ 725 h 878"/>
                <a:gd name="T46" fmla="*/ 958 w 958"/>
                <a:gd name="T47" fmla="*/ 761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8" h="878">
                  <a:moveTo>
                    <a:pt x="737" y="878"/>
                  </a:moveTo>
                  <a:cubicBezTo>
                    <a:pt x="732" y="855"/>
                    <a:pt x="625" y="734"/>
                    <a:pt x="625" y="743"/>
                  </a:cubicBezTo>
                  <a:cubicBezTo>
                    <a:pt x="625" y="748"/>
                    <a:pt x="513" y="586"/>
                    <a:pt x="443" y="494"/>
                  </a:cubicBezTo>
                  <a:cubicBezTo>
                    <a:pt x="419" y="463"/>
                    <a:pt x="400" y="441"/>
                    <a:pt x="390" y="433"/>
                  </a:cubicBezTo>
                  <a:cubicBezTo>
                    <a:pt x="379" y="424"/>
                    <a:pt x="359" y="403"/>
                    <a:pt x="337" y="378"/>
                  </a:cubicBezTo>
                  <a:cubicBezTo>
                    <a:pt x="308" y="348"/>
                    <a:pt x="275" y="313"/>
                    <a:pt x="249" y="296"/>
                  </a:cubicBezTo>
                  <a:cubicBezTo>
                    <a:pt x="232" y="285"/>
                    <a:pt x="208" y="271"/>
                    <a:pt x="182" y="256"/>
                  </a:cubicBezTo>
                  <a:cubicBezTo>
                    <a:pt x="135" y="229"/>
                    <a:pt x="83" y="197"/>
                    <a:pt x="69" y="173"/>
                  </a:cubicBezTo>
                  <a:cubicBezTo>
                    <a:pt x="64" y="164"/>
                    <a:pt x="51" y="152"/>
                    <a:pt x="34" y="142"/>
                  </a:cubicBezTo>
                  <a:cubicBezTo>
                    <a:pt x="18" y="132"/>
                    <a:pt x="5" y="129"/>
                    <a:pt x="2" y="110"/>
                  </a:cubicBezTo>
                  <a:cubicBezTo>
                    <a:pt x="1" y="103"/>
                    <a:pt x="1" y="94"/>
                    <a:pt x="3" y="82"/>
                  </a:cubicBezTo>
                  <a:cubicBezTo>
                    <a:pt x="8" y="44"/>
                    <a:pt x="0" y="1"/>
                    <a:pt x="27" y="1"/>
                  </a:cubicBezTo>
                  <a:cubicBezTo>
                    <a:pt x="54" y="0"/>
                    <a:pt x="67" y="7"/>
                    <a:pt x="95" y="26"/>
                  </a:cubicBezTo>
                  <a:cubicBezTo>
                    <a:pt x="124" y="45"/>
                    <a:pt x="168" y="58"/>
                    <a:pt x="200" y="63"/>
                  </a:cubicBezTo>
                  <a:cubicBezTo>
                    <a:pt x="207" y="64"/>
                    <a:pt x="213" y="65"/>
                    <a:pt x="219" y="68"/>
                  </a:cubicBezTo>
                  <a:cubicBezTo>
                    <a:pt x="242" y="75"/>
                    <a:pt x="262" y="89"/>
                    <a:pt x="275" y="98"/>
                  </a:cubicBezTo>
                  <a:cubicBezTo>
                    <a:pt x="293" y="111"/>
                    <a:pt x="348" y="212"/>
                    <a:pt x="366" y="226"/>
                  </a:cubicBezTo>
                  <a:cubicBezTo>
                    <a:pt x="384" y="239"/>
                    <a:pt x="429" y="267"/>
                    <a:pt x="447" y="281"/>
                  </a:cubicBezTo>
                  <a:cubicBezTo>
                    <a:pt x="452" y="285"/>
                    <a:pt x="466" y="296"/>
                    <a:pt x="483" y="310"/>
                  </a:cubicBezTo>
                  <a:cubicBezTo>
                    <a:pt x="525" y="343"/>
                    <a:pt x="592" y="398"/>
                    <a:pt x="602" y="408"/>
                  </a:cubicBezTo>
                  <a:cubicBezTo>
                    <a:pt x="603" y="410"/>
                    <a:pt x="667" y="455"/>
                    <a:pt x="735" y="507"/>
                  </a:cubicBezTo>
                  <a:cubicBezTo>
                    <a:pt x="807" y="562"/>
                    <a:pt x="885" y="627"/>
                    <a:pt x="904" y="660"/>
                  </a:cubicBezTo>
                  <a:cubicBezTo>
                    <a:pt x="921" y="687"/>
                    <a:pt x="935" y="711"/>
                    <a:pt x="942" y="725"/>
                  </a:cubicBezTo>
                  <a:cubicBezTo>
                    <a:pt x="952" y="743"/>
                    <a:pt x="957" y="755"/>
                    <a:pt x="958" y="761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4" name="Freeform 128"/>
            <p:cNvSpPr/>
            <p:nvPr/>
          </p:nvSpPr>
          <p:spPr bwMode="auto">
            <a:xfrm>
              <a:off x="5562823" y="2544558"/>
              <a:ext cx="2645161" cy="2439711"/>
            </a:xfrm>
            <a:custGeom>
              <a:avLst/>
              <a:gdLst>
                <a:gd name="T0" fmla="*/ 716 w 926"/>
                <a:gd name="T1" fmla="*/ 852 h 852"/>
                <a:gd name="T2" fmla="*/ 608 w 926"/>
                <a:gd name="T3" fmla="*/ 721 h 852"/>
                <a:gd name="T4" fmla="*/ 430 w 926"/>
                <a:gd name="T5" fmla="*/ 479 h 852"/>
                <a:gd name="T6" fmla="*/ 379 w 926"/>
                <a:gd name="T7" fmla="*/ 420 h 852"/>
                <a:gd name="T8" fmla="*/ 327 w 926"/>
                <a:gd name="T9" fmla="*/ 368 h 852"/>
                <a:gd name="T10" fmla="*/ 242 w 926"/>
                <a:gd name="T11" fmla="*/ 288 h 852"/>
                <a:gd name="T12" fmla="*/ 178 w 926"/>
                <a:gd name="T13" fmla="*/ 249 h 852"/>
                <a:gd name="T14" fmla="*/ 69 w 926"/>
                <a:gd name="T15" fmla="*/ 167 h 852"/>
                <a:gd name="T16" fmla="*/ 34 w 926"/>
                <a:gd name="T17" fmla="*/ 137 h 852"/>
                <a:gd name="T18" fmla="*/ 3 w 926"/>
                <a:gd name="T19" fmla="*/ 106 h 852"/>
                <a:gd name="T20" fmla="*/ 4 w 926"/>
                <a:gd name="T21" fmla="*/ 79 h 852"/>
                <a:gd name="T22" fmla="*/ 25 w 926"/>
                <a:gd name="T23" fmla="*/ 1 h 852"/>
                <a:gd name="T24" fmla="*/ 91 w 926"/>
                <a:gd name="T25" fmla="*/ 25 h 852"/>
                <a:gd name="T26" fmla="*/ 192 w 926"/>
                <a:gd name="T27" fmla="*/ 62 h 852"/>
                <a:gd name="T28" fmla="*/ 210 w 926"/>
                <a:gd name="T29" fmla="*/ 67 h 852"/>
                <a:gd name="T30" fmla="*/ 265 w 926"/>
                <a:gd name="T31" fmla="*/ 97 h 852"/>
                <a:gd name="T32" fmla="*/ 352 w 926"/>
                <a:gd name="T33" fmla="*/ 220 h 852"/>
                <a:gd name="T34" fmla="*/ 430 w 926"/>
                <a:gd name="T35" fmla="*/ 273 h 852"/>
                <a:gd name="T36" fmla="*/ 465 w 926"/>
                <a:gd name="T37" fmla="*/ 301 h 852"/>
                <a:gd name="T38" fmla="*/ 580 w 926"/>
                <a:gd name="T39" fmla="*/ 397 h 852"/>
                <a:gd name="T40" fmla="*/ 708 w 926"/>
                <a:gd name="T41" fmla="*/ 493 h 852"/>
                <a:gd name="T42" fmla="*/ 871 w 926"/>
                <a:gd name="T43" fmla="*/ 641 h 852"/>
                <a:gd name="T44" fmla="*/ 910 w 926"/>
                <a:gd name="T45" fmla="*/ 705 h 852"/>
                <a:gd name="T46" fmla="*/ 926 w 926"/>
                <a:gd name="T47" fmla="*/ 741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6" h="852">
                  <a:moveTo>
                    <a:pt x="716" y="852"/>
                  </a:moveTo>
                  <a:cubicBezTo>
                    <a:pt x="711" y="830"/>
                    <a:pt x="607" y="714"/>
                    <a:pt x="608" y="721"/>
                  </a:cubicBezTo>
                  <a:cubicBezTo>
                    <a:pt x="605" y="724"/>
                    <a:pt x="497" y="567"/>
                    <a:pt x="430" y="479"/>
                  </a:cubicBezTo>
                  <a:cubicBezTo>
                    <a:pt x="407" y="450"/>
                    <a:pt x="389" y="428"/>
                    <a:pt x="379" y="420"/>
                  </a:cubicBezTo>
                  <a:cubicBezTo>
                    <a:pt x="368" y="412"/>
                    <a:pt x="349" y="391"/>
                    <a:pt x="327" y="368"/>
                  </a:cubicBezTo>
                  <a:cubicBezTo>
                    <a:pt x="299" y="338"/>
                    <a:pt x="268" y="305"/>
                    <a:pt x="242" y="288"/>
                  </a:cubicBezTo>
                  <a:cubicBezTo>
                    <a:pt x="226" y="277"/>
                    <a:pt x="202" y="263"/>
                    <a:pt x="178" y="249"/>
                  </a:cubicBezTo>
                  <a:cubicBezTo>
                    <a:pt x="133" y="222"/>
                    <a:pt x="82" y="191"/>
                    <a:pt x="69" y="167"/>
                  </a:cubicBezTo>
                  <a:cubicBezTo>
                    <a:pt x="64" y="159"/>
                    <a:pt x="50" y="147"/>
                    <a:pt x="34" y="137"/>
                  </a:cubicBezTo>
                  <a:cubicBezTo>
                    <a:pt x="19" y="127"/>
                    <a:pt x="6" y="124"/>
                    <a:pt x="3" y="106"/>
                  </a:cubicBezTo>
                  <a:cubicBezTo>
                    <a:pt x="2" y="99"/>
                    <a:pt x="2" y="91"/>
                    <a:pt x="4" y="79"/>
                  </a:cubicBezTo>
                  <a:cubicBezTo>
                    <a:pt x="8" y="42"/>
                    <a:pt x="0" y="2"/>
                    <a:pt x="25" y="1"/>
                  </a:cubicBezTo>
                  <a:cubicBezTo>
                    <a:pt x="51" y="0"/>
                    <a:pt x="63" y="6"/>
                    <a:pt x="91" y="25"/>
                  </a:cubicBezTo>
                  <a:cubicBezTo>
                    <a:pt x="118" y="44"/>
                    <a:pt x="161" y="57"/>
                    <a:pt x="192" y="62"/>
                  </a:cubicBezTo>
                  <a:cubicBezTo>
                    <a:pt x="198" y="63"/>
                    <a:pt x="205" y="65"/>
                    <a:pt x="210" y="67"/>
                  </a:cubicBezTo>
                  <a:cubicBezTo>
                    <a:pt x="233" y="74"/>
                    <a:pt x="252" y="88"/>
                    <a:pt x="265" y="97"/>
                  </a:cubicBezTo>
                  <a:cubicBezTo>
                    <a:pt x="283" y="110"/>
                    <a:pt x="335" y="207"/>
                    <a:pt x="352" y="220"/>
                  </a:cubicBezTo>
                  <a:cubicBezTo>
                    <a:pt x="370" y="233"/>
                    <a:pt x="413" y="259"/>
                    <a:pt x="430" y="273"/>
                  </a:cubicBezTo>
                  <a:cubicBezTo>
                    <a:pt x="435" y="277"/>
                    <a:pt x="448" y="288"/>
                    <a:pt x="465" y="301"/>
                  </a:cubicBezTo>
                  <a:cubicBezTo>
                    <a:pt x="505" y="334"/>
                    <a:pt x="569" y="386"/>
                    <a:pt x="580" y="397"/>
                  </a:cubicBezTo>
                  <a:cubicBezTo>
                    <a:pt x="582" y="400"/>
                    <a:pt x="643" y="442"/>
                    <a:pt x="708" y="493"/>
                  </a:cubicBezTo>
                  <a:cubicBezTo>
                    <a:pt x="777" y="547"/>
                    <a:pt x="852" y="610"/>
                    <a:pt x="871" y="641"/>
                  </a:cubicBezTo>
                  <a:cubicBezTo>
                    <a:pt x="887" y="667"/>
                    <a:pt x="903" y="692"/>
                    <a:pt x="910" y="705"/>
                  </a:cubicBezTo>
                  <a:cubicBezTo>
                    <a:pt x="919" y="722"/>
                    <a:pt x="925" y="735"/>
                    <a:pt x="926" y="741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5" name="Freeform 129"/>
            <p:cNvSpPr/>
            <p:nvPr/>
          </p:nvSpPr>
          <p:spPr bwMode="auto">
            <a:xfrm>
              <a:off x="5631306" y="2608761"/>
              <a:ext cx="2553850" cy="2364095"/>
            </a:xfrm>
            <a:custGeom>
              <a:avLst/>
              <a:gdLst>
                <a:gd name="T0" fmla="*/ 696 w 894"/>
                <a:gd name="T1" fmla="*/ 826 h 826"/>
                <a:gd name="T2" fmla="*/ 591 w 894"/>
                <a:gd name="T3" fmla="*/ 699 h 826"/>
                <a:gd name="T4" fmla="*/ 418 w 894"/>
                <a:gd name="T5" fmla="*/ 465 h 826"/>
                <a:gd name="T6" fmla="*/ 369 w 894"/>
                <a:gd name="T7" fmla="*/ 408 h 826"/>
                <a:gd name="T8" fmla="*/ 319 w 894"/>
                <a:gd name="T9" fmla="*/ 357 h 826"/>
                <a:gd name="T10" fmla="*/ 236 w 894"/>
                <a:gd name="T11" fmla="*/ 279 h 826"/>
                <a:gd name="T12" fmla="*/ 174 w 894"/>
                <a:gd name="T13" fmla="*/ 241 h 826"/>
                <a:gd name="T14" fmla="*/ 69 w 894"/>
                <a:gd name="T15" fmla="*/ 162 h 826"/>
                <a:gd name="T16" fmla="*/ 36 w 894"/>
                <a:gd name="T17" fmla="*/ 132 h 826"/>
                <a:gd name="T18" fmla="*/ 6 w 894"/>
                <a:gd name="T19" fmla="*/ 102 h 826"/>
                <a:gd name="T20" fmla="*/ 5 w 894"/>
                <a:gd name="T21" fmla="*/ 76 h 826"/>
                <a:gd name="T22" fmla="*/ 24 w 894"/>
                <a:gd name="T23" fmla="*/ 1 h 826"/>
                <a:gd name="T24" fmla="*/ 88 w 894"/>
                <a:gd name="T25" fmla="*/ 25 h 826"/>
                <a:gd name="T26" fmla="*/ 185 w 894"/>
                <a:gd name="T27" fmla="*/ 61 h 826"/>
                <a:gd name="T28" fmla="*/ 203 w 894"/>
                <a:gd name="T29" fmla="*/ 66 h 826"/>
                <a:gd name="T30" fmla="*/ 255 w 894"/>
                <a:gd name="T31" fmla="*/ 95 h 826"/>
                <a:gd name="T32" fmla="*/ 340 w 894"/>
                <a:gd name="T33" fmla="*/ 214 h 826"/>
                <a:gd name="T34" fmla="*/ 415 w 894"/>
                <a:gd name="T35" fmla="*/ 266 h 826"/>
                <a:gd name="T36" fmla="*/ 448 w 894"/>
                <a:gd name="T37" fmla="*/ 293 h 826"/>
                <a:gd name="T38" fmla="*/ 559 w 894"/>
                <a:gd name="T39" fmla="*/ 386 h 826"/>
                <a:gd name="T40" fmla="*/ 682 w 894"/>
                <a:gd name="T41" fmla="*/ 479 h 826"/>
                <a:gd name="T42" fmla="*/ 839 w 894"/>
                <a:gd name="T43" fmla="*/ 622 h 826"/>
                <a:gd name="T44" fmla="*/ 879 w 894"/>
                <a:gd name="T45" fmla="*/ 685 h 826"/>
                <a:gd name="T46" fmla="*/ 894 w 894"/>
                <a:gd name="T47" fmla="*/ 721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4" h="826">
                  <a:moveTo>
                    <a:pt x="696" y="826"/>
                  </a:moveTo>
                  <a:cubicBezTo>
                    <a:pt x="691" y="804"/>
                    <a:pt x="592" y="694"/>
                    <a:pt x="591" y="699"/>
                  </a:cubicBezTo>
                  <a:cubicBezTo>
                    <a:pt x="587" y="700"/>
                    <a:pt x="483" y="549"/>
                    <a:pt x="418" y="465"/>
                  </a:cubicBezTo>
                  <a:cubicBezTo>
                    <a:pt x="396" y="436"/>
                    <a:pt x="379" y="416"/>
                    <a:pt x="369" y="408"/>
                  </a:cubicBezTo>
                  <a:cubicBezTo>
                    <a:pt x="358" y="400"/>
                    <a:pt x="340" y="380"/>
                    <a:pt x="319" y="357"/>
                  </a:cubicBezTo>
                  <a:cubicBezTo>
                    <a:pt x="291" y="328"/>
                    <a:pt x="261" y="296"/>
                    <a:pt x="236" y="279"/>
                  </a:cubicBezTo>
                  <a:cubicBezTo>
                    <a:pt x="220" y="269"/>
                    <a:pt x="198" y="256"/>
                    <a:pt x="174" y="241"/>
                  </a:cubicBezTo>
                  <a:cubicBezTo>
                    <a:pt x="131" y="216"/>
                    <a:pt x="83" y="185"/>
                    <a:pt x="69" y="162"/>
                  </a:cubicBezTo>
                  <a:cubicBezTo>
                    <a:pt x="64" y="153"/>
                    <a:pt x="51" y="142"/>
                    <a:pt x="36" y="132"/>
                  </a:cubicBezTo>
                  <a:cubicBezTo>
                    <a:pt x="21" y="122"/>
                    <a:pt x="9" y="119"/>
                    <a:pt x="6" y="102"/>
                  </a:cubicBezTo>
                  <a:cubicBezTo>
                    <a:pt x="4" y="96"/>
                    <a:pt x="4" y="87"/>
                    <a:pt x="5" y="76"/>
                  </a:cubicBezTo>
                  <a:cubicBezTo>
                    <a:pt x="9" y="41"/>
                    <a:pt x="0" y="2"/>
                    <a:pt x="24" y="1"/>
                  </a:cubicBezTo>
                  <a:cubicBezTo>
                    <a:pt x="48" y="0"/>
                    <a:pt x="61" y="6"/>
                    <a:pt x="88" y="25"/>
                  </a:cubicBezTo>
                  <a:cubicBezTo>
                    <a:pt x="114" y="42"/>
                    <a:pt x="156" y="56"/>
                    <a:pt x="185" y="61"/>
                  </a:cubicBezTo>
                  <a:cubicBezTo>
                    <a:pt x="191" y="62"/>
                    <a:pt x="197" y="64"/>
                    <a:pt x="203" y="66"/>
                  </a:cubicBezTo>
                  <a:cubicBezTo>
                    <a:pt x="224" y="73"/>
                    <a:pt x="242" y="86"/>
                    <a:pt x="255" y="95"/>
                  </a:cubicBezTo>
                  <a:cubicBezTo>
                    <a:pt x="273" y="108"/>
                    <a:pt x="323" y="201"/>
                    <a:pt x="340" y="214"/>
                  </a:cubicBezTo>
                  <a:cubicBezTo>
                    <a:pt x="357" y="227"/>
                    <a:pt x="398" y="252"/>
                    <a:pt x="415" y="266"/>
                  </a:cubicBezTo>
                  <a:cubicBezTo>
                    <a:pt x="420" y="270"/>
                    <a:pt x="432" y="280"/>
                    <a:pt x="448" y="293"/>
                  </a:cubicBezTo>
                  <a:cubicBezTo>
                    <a:pt x="486" y="324"/>
                    <a:pt x="548" y="374"/>
                    <a:pt x="559" y="386"/>
                  </a:cubicBezTo>
                  <a:cubicBezTo>
                    <a:pt x="562" y="389"/>
                    <a:pt x="621" y="430"/>
                    <a:pt x="682" y="479"/>
                  </a:cubicBezTo>
                  <a:cubicBezTo>
                    <a:pt x="749" y="531"/>
                    <a:pt x="821" y="592"/>
                    <a:pt x="839" y="622"/>
                  </a:cubicBezTo>
                  <a:cubicBezTo>
                    <a:pt x="855" y="647"/>
                    <a:pt x="872" y="673"/>
                    <a:pt x="879" y="685"/>
                  </a:cubicBezTo>
                  <a:cubicBezTo>
                    <a:pt x="887" y="701"/>
                    <a:pt x="893" y="716"/>
                    <a:pt x="894" y="721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6" name="Freeform 130"/>
            <p:cNvSpPr/>
            <p:nvPr/>
          </p:nvSpPr>
          <p:spPr bwMode="auto">
            <a:xfrm>
              <a:off x="5702643" y="2671537"/>
              <a:ext cx="2462539" cy="2289905"/>
            </a:xfrm>
            <a:custGeom>
              <a:avLst/>
              <a:gdLst>
                <a:gd name="T0" fmla="*/ 675 w 862"/>
                <a:gd name="T1" fmla="*/ 800 h 800"/>
                <a:gd name="T2" fmla="*/ 573 w 862"/>
                <a:gd name="T3" fmla="*/ 677 h 800"/>
                <a:gd name="T4" fmla="*/ 406 w 862"/>
                <a:gd name="T5" fmla="*/ 451 h 800"/>
                <a:gd name="T6" fmla="*/ 358 w 862"/>
                <a:gd name="T7" fmla="*/ 395 h 800"/>
                <a:gd name="T8" fmla="*/ 309 w 862"/>
                <a:gd name="T9" fmla="*/ 347 h 800"/>
                <a:gd name="T10" fmla="*/ 229 w 862"/>
                <a:gd name="T11" fmla="*/ 271 h 800"/>
                <a:gd name="T12" fmla="*/ 169 w 862"/>
                <a:gd name="T13" fmla="*/ 234 h 800"/>
                <a:gd name="T14" fmla="*/ 68 w 862"/>
                <a:gd name="T15" fmla="*/ 156 h 800"/>
                <a:gd name="T16" fmla="*/ 36 w 862"/>
                <a:gd name="T17" fmla="*/ 127 h 800"/>
                <a:gd name="T18" fmla="*/ 7 w 862"/>
                <a:gd name="T19" fmla="*/ 98 h 800"/>
                <a:gd name="T20" fmla="*/ 6 w 862"/>
                <a:gd name="T21" fmla="*/ 74 h 800"/>
                <a:gd name="T22" fmla="*/ 22 w 862"/>
                <a:gd name="T23" fmla="*/ 1 h 800"/>
                <a:gd name="T24" fmla="*/ 84 w 862"/>
                <a:gd name="T25" fmla="*/ 24 h 800"/>
                <a:gd name="T26" fmla="*/ 177 w 862"/>
                <a:gd name="T27" fmla="*/ 60 h 800"/>
                <a:gd name="T28" fmla="*/ 194 w 862"/>
                <a:gd name="T29" fmla="*/ 65 h 800"/>
                <a:gd name="T30" fmla="*/ 244 w 862"/>
                <a:gd name="T31" fmla="*/ 94 h 800"/>
                <a:gd name="T32" fmla="*/ 327 w 862"/>
                <a:gd name="T33" fmla="*/ 208 h 800"/>
                <a:gd name="T34" fmla="*/ 398 w 862"/>
                <a:gd name="T35" fmla="*/ 259 h 800"/>
                <a:gd name="T36" fmla="*/ 431 w 862"/>
                <a:gd name="T37" fmla="*/ 285 h 800"/>
                <a:gd name="T38" fmla="*/ 537 w 862"/>
                <a:gd name="T39" fmla="*/ 375 h 800"/>
                <a:gd name="T40" fmla="*/ 656 w 862"/>
                <a:gd name="T41" fmla="*/ 465 h 800"/>
                <a:gd name="T42" fmla="*/ 806 w 862"/>
                <a:gd name="T43" fmla="*/ 603 h 800"/>
                <a:gd name="T44" fmla="*/ 846 w 862"/>
                <a:gd name="T45" fmla="*/ 666 h 800"/>
                <a:gd name="T46" fmla="*/ 862 w 862"/>
                <a:gd name="T47" fmla="*/ 701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2" h="800">
                  <a:moveTo>
                    <a:pt x="675" y="800"/>
                  </a:moveTo>
                  <a:cubicBezTo>
                    <a:pt x="670" y="779"/>
                    <a:pt x="576" y="674"/>
                    <a:pt x="573" y="677"/>
                  </a:cubicBezTo>
                  <a:cubicBezTo>
                    <a:pt x="567" y="675"/>
                    <a:pt x="467" y="531"/>
                    <a:pt x="406" y="451"/>
                  </a:cubicBezTo>
                  <a:cubicBezTo>
                    <a:pt x="384" y="423"/>
                    <a:pt x="368" y="403"/>
                    <a:pt x="358" y="395"/>
                  </a:cubicBezTo>
                  <a:cubicBezTo>
                    <a:pt x="347" y="387"/>
                    <a:pt x="330" y="369"/>
                    <a:pt x="309" y="347"/>
                  </a:cubicBezTo>
                  <a:cubicBezTo>
                    <a:pt x="282" y="318"/>
                    <a:pt x="253" y="288"/>
                    <a:pt x="229" y="271"/>
                  </a:cubicBezTo>
                  <a:cubicBezTo>
                    <a:pt x="214" y="261"/>
                    <a:pt x="192" y="248"/>
                    <a:pt x="169" y="234"/>
                  </a:cubicBezTo>
                  <a:cubicBezTo>
                    <a:pt x="128" y="209"/>
                    <a:pt x="82" y="179"/>
                    <a:pt x="68" y="156"/>
                  </a:cubicBezTo>
                  <a:cubicBezTo>
                    <a:pt x="64" y="148"/>
                    <a:pt x="51" y="137"/>
                    <a:pt x="36" y="127"/>
                  </a:cubicBezTo>
                  <a:cubicBezTo>
                    <a:pt x="22" y="118"/>
                    <a:pt x="10" y="114"/>
                    <a:pt x="7" y="98"/>
                  </a:cubicBezTo>
                  <a:cubicBezTo>
                    <a:pt x="6" y="92"/>
                    <a:pt x="5" y="84"/>
                    <a:pt x="6" y="74"/>
                  </a:cubicBezTo>
                  <a:cubicBezTo>
                    <a:pt x="9" y="40"/>
                    <a:pt x="0" y="2"/>
                    <a:pt x="22" y="1"/>
                  </a:cubicBezTo>
                  <a:cubicBezTo>
                    <a:pt x="45" y="0"/>
                    <a:pt x="58" y="6"/>
                    <a:pt x="84" y="24"/>
                  </a:cubicBezTo>
                  <a:cubicBezTo>
                    <a:pt x="109" y="41"/>
                    <a:pt x="149" y="55"/>
                    <a:pt x="177" y="60"/>
                  </a:cubicBezTo>
                  <a:cubicBezTo>
                    <a:pt x="183" y="61"/>
                    <a:pt x="189" y="63"/>
                    <a:pt x="194" y="65"/>
                  </a:cubicBezTo>
                  <a:cubicBezTo>
                    <a:pt x="214" y="72"/>
                    <a:pt x="232" y="85"/>
                    <a:pt x="244" y="94"/>
                  </a:cubicBezTo>
                  <a:cubicBezTo>
                    <a:pt x="262" y="107"/>
                    <a:pt x="311" y="196"/>
                    <a:pt x="327" y="208"/>
                  </a:cubicBezTo>
                  <a:cubicBezTo>
                    <a:pt x="343" y="221"/>
                    <a:pt x="382" y="245"/>
                    <a:pt x="398" y="259"/>
                  </a:cubicBezTo>
                  <a:cubicBezTo>
                    <a:pt x="403" y="263"/>
                    <a:pt x="415" y="273"/>
                    <a:pt x="431" y="285"/>
                  </a:cubicBezTo>
                  <a:cubicBezTo>
                    <a:pt x="466" y="314"/>
                    <a:pt x="525" y="363"/>
                    <a:pt x="537" y="375"/>
                  </a:cubicBezTo>
                  <a:cubicBezTo>
                    <a:pt x="541" y="379"/>
                    <a:pt x="597" y="418"/>
                    <a:pt x="656" y="465"/>
                  </a:cubicBezTo>
                  <a:cubicBezTo>
                    <a:pt x="719" y="515"/>
                    <a:pt x="789" y="575"/>
                    <a:pt x="806" y="603"/>
                  </a:cubicBezTo>
                  <a:cubicBezTo>
                    <a:pt x="822" y="627"/>
                    <a:pt x="840" y="654"/>
                    <a:pt x="846" y="666"/>
                  </a:cubicBezTo>
                  <a:cubicBezTo>
                    <a:pt x="854" y="681"/>
                    <a:pt x="861" y="696"/>
                    <a:pt x="862" y="701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7" name="Freeform 131"/>
            <p:cNvSpPr/>
            <p:nvPr/>
          </p:nvSpPr>
          <p:spPr bwMode="auto">
            <a:xfrm>
              <a:off x="5771126" y="2731460"/>
              <a:ext cx="2374082" cy="2218568"/>
            </a:xfrm>
            <a:custGeom>
              <a:avLst/>
              <a:gdLst>
                <a:gd name="T0" fmla="*/ 655 w 831"/>
                <a:gd name="T1" fmla="*/ 775 h 775"/>
                <a:gd name="T2" fmla="*/ 557 w 831"/>
                <a:gd name="T3" fmla="*/ 656 h 775"/>
                <a:gd name="T4" fmla="*/ 394 w 831"/>
                <a:gd name="T5" fmla="*/ 438 h 775"/>
                <a:gd name="T6" fmla="*/ 348 w 831"/>
                <a:gd name="T7" fmla="*/ 384 h 775"/>
                <a:gd name="T8" fmla="*/ 300 w 831"/>
                <a:gd name="T9" fmla="*/ 337 h 775"/>
                <a:gd name="T10" fmla="*/ 223 w 831"/>
                <a:gd name="T11" fmla="*/ 264 h 775"/>
                <a:gd name="T12" fmla="*/ 166 w 831"/>
                <a:gd name="T13" fmla="*/ 228 h 775"/>
                <a:gd name="T14" fmla="*/ 69 w 831"/>
                <a:gd name="T15" fmla="*/ 151 h 775"/>
                <a:gd name="T16" fmla="*/ 38 w 831"/>
                <a:gd name="T17" fmla="*/ 123 h 775"/>
                <a:gd name="T18" fmla="*/ 9 w 831"/>
                <a:gd name="T19" fmla="*/ 95 h 775"/>
                <a:gd name="T20" fmla="*/ 8 w 831"/>
                <a:gd name="T21" fmla="*/ 72 h 775"/>
                <a:gd name="T22" fmla="*/ 22 w 831"/>
                <a:gd name="T23" fmla="*/ 2 h 775"/>
                <a:gd name="T24" fmla="*/ 80 w 831"/>
                <a:gd name="T25" fmla="*/ 24 h 775"/>
                <a:gd name="T26" fmla="*/ 170 w 831"/>
                <a:gd name="T27" fmla="*/ 60 h 775"/>
                <a:gd name="T28" fmla="*/ 186 w 831"/>
                <a:gd name="T29" fmla="*/ 65 h 775"/>
                <a:gd name="T30" fmla="*/ 235 w 831"/>
                <a:gd name="T31" fmla="*/ 93 h 775"/>
                <a:gd name="T32" fmla="*/ 314 w 831"/>
                <a:gd name="T33" fmla="*/ 203 h 775"/>
                <a:gd name="T34" fmla="*/ 383 w 831"/>
                <a:gd name="T35" fmla="*/ 253 h 775"/>
                <a:gd name="T36" fmla="*/ 414 w 831"/>
                <a:gd name="T37" fmla="*/ 278 h 775"/>
                <a:gd name="T38" fmla="*/ 516 w 831"/>
                <a:gd name="T39" fmla="*/ 364 h 775"/>
                <a:gd name="T40" fmla="*/ 630 w 831"/>
                <a:gd name="T41" fmla="*/ 452 h 775"/>
                <a:gd name="T42" fmla="*/ 774 w 831"/>
                <a:gd name="T43" fmla="*/ 586 h 775"/>
                <a:gd name="T44" fmla="*/ 815 w 831"/>
                <a:gd name="T45" fmla="*/ 647 h 775"/>
                <a:gd name="T46" fmla="*/ 831 w 831"/>
                <a:gd name="T47" fmla="*/ 682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1" h="775">
                  <a:moveTo>
                    <a:pt x="655" y="775"/>
                  </a:moveTo>
                  <a:cubicBezTo>
                    <a:pt x="650" y="755"/>
                    <a:pt x="560" y="655"/>
                    <a:pt x="557" y="656"/>
                  </a:cubicBezTo>
                  <a:cubicBezTo>
                    <a:pt x="549" y="652"/>
                    <a:pt x="452" y="514"/>
                    <a:pt x="394" y="438"/>
                  </a:cubicBezTo>
                  <a:cubicBezTo>
                    <a:pt x="373" y="410"/>
                    <a:pt x="357" y="392"/>
                    <a:pt x="348" y="384"/>
                  </a:cubicBezTo>
                  <a:cubicBezTo>
                    <a:pt x="338" y="376"/>
                    <a:pt x="321" y="358"/>
                    <a:pt x="300" y="337"/>
                  </a:cubicBezTo>
                  <a:cubicBezTo>
                    <a:pt x="274" y="310"/>
                    <a:pt x="246" y="280"/>
                    <a:pt x="223" y="264"/>
                  </a:cubicBezTo>
                  <a:cubicBezTo>
                    <a:pt x="208" y="254"/>
                    <a:pt x="188" y="241"/>
                    <a:pt x="166" y="228"/>
                  </a:cubicBezTo>
                  <a:cubicBezTo>
                    <a:pt x="127" y="204"/>
                    <a:pt x="82" y="174"/>
                    <a:pt x="69" y="151"/>
                  </a:cubicBezTo>
                  <a:cubicBezTo>
                    <a:pt x="64" y="143"/>
                    <a:pt x="52" y="133"/>
                    <a:pt x="38" y="123"/>
                  </a:cubicBezTo>
                  <a:cubicBezTo>
                    <a:pt x="24" y="114"/>
                    <a:pt x="13" y="110"/>
                    <a:pt x="9" y="95"/>
                  </a:cubicBezTo>
                  <a:cubicBezTo>
                    <a:pt x="8" y="89"/>
                    <a:pt x="7" y="82"/>
                    <a:pt x="8" y="72"/>
                  </a:cubicBezTo>
                  <a:cubicBezTo>
                    <a:pt x="10" y="40"/>
                    <a:pt x="0" y="3"/>
                    <a:pt x="22" y="2"/>
                  </a:cubicBezTo>
                  <a:cubicBezTo>
                    <a:pt x="43" y="0"/>
                    <a:pt x="55" y="7"/>
                    <a:pt x="80" y="24"/>
                  </a:cubicBezTo>
                  <a:cubicBezTo>
                    <a:pt x="105" y="41"/>
                    <a:pt x="143" y="54"/>
                    <a:pt x="170" y="60"/>
                  </a:cubicBezTo>
                  <a:cubicBezTo>
                    <a:pt x="176" y="61"/>
                    <a:pt x="181" y="63"/>
                    <a:pt x="186" y="65"/>
                  </a:cubicBezTo>
                  <a:cubicBezTo>
                    <a:pt x="206" y="72"/>
                    <a:pt x="223" y="84"/>
                    <a:pt x="235" y="93"/>
                  </a:cubicBezTo>
                  <a:cubicBezTo>
                    <a:pt x="253" y="107"/>
                    <a:pt x="299" y="191"/>
                    <a:pt x="314" y="203"/>
                  </a:cubicBezTo>
                  <a:cubicBezTo>
                    <a:pt x="330" y="216"/>
                    <a:pt x="367" y="239"/>
                    <a:pt x="383" y="253"/>
                  </a:cubicBezTo>
                  <a:cubicBezTo>
                    <a:pt x="387" y="257"/>
                    <a:pt x="399" y="266"/>
                    <a:pt x="414" y="278"/>
                  </a:cubicBezTo>
                  <a:cubicBezTo>
                    <a:pt x="447" y="305"/>
                    <a:pt x="504" y="352"/>
                    <a:pt x="516" y="364"/>
                  </a:cubicBezTo>
                  <a:cubicBezTo>
                    <a:pt x="521" y="369"/>
                    <a:pt x="575" y="407"/>
                    <a:pt x="630" y="452"/>
                  </a:cubicBezTo>
                  <a:cubicBezTo>
                    <a:pt x="691" y="500"/>
                    <a:pt x="757" y="558"/>
                    <a:pt x="774" y="586"/>
                  </a:cubicBezTo>
                  <a:cubicBezTo>
                    <a:pt x="789" y="608"/>
                    <a:pt x="809" y="636"/>
                    <a:pt x="815" y="647"/>
                  </a:cubicBezTo>
                  <a:cubicBezTo>
                    <a:pt x="822" y="661"/>
                    <a:pt x="830" y="678"/>
                    <a:pt x="831" y="682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8" name="Freeform 132"/>
            <p:cNvSpPr/>
            <p:nvPr/>
          </p:nvSpPr>
          <p:spPr bwMode="auto">
            <a:xfrm>
              <a:off x="5842462" y="2794236"/>
              <a:ext cx="2282771" cy="2142951"/>
            </a:xfrm>
            <a:custGeom>
              <a:avLst/>
              <a:gdLst>
                <a:gd name="T0" fmla="*/ 634 w 799"/>
                <a:gd name="T1" fmla="*/ 749 h 749"/>
                <a:gd name="T2" fmla="*/ 539 w 799"/>
                <a:gd name="T3" fmla="*/ 634 h 749"/>
                <a:gd name="T4" fmla="*/ 381 w 799"/>
                <a:gd name="T5" fmla="*/ 423 h 749"/>
                <a:gd name="T6" fmla="*/ 337 w 799"/>
                <a:gd name="T7" fmla="*/ 372 h 749"/>
                <a:gd name="T8" fmla="*/ 291 w 799"/>
                <a:gd name="T9" fmla="*/ 326 h 749"/>
                <a:gd name="T10" fmla="*/ 216 w 799"/>
                <a:gd name="T11" fmla="*/ 256 h 749"/>
                <a:gd name="T12" fmla="*/ 161 w 799"/>
                <a:gd name="T13" fmla="*/ 220 h 749"/>
                <a:gd name="T14" fmla="*/ 68 w 799"/>
                <a:gd name="T15" fmla="*/ 146 h 749"/>
                <a:gd name="T16" fmla="*/ 39 w 799"/>
                <a:gd name="T17" fmla="*/ 119 h 749"/>
                <a:gd name="T18" fmla="*/ 11 w 799"/>
                <a:gd name="T19" fmla="*/ 91 h 749"/>
                <a:gd name="T20" fmla="*/ 9 w 799"/>
                <a:gd name="T21" fmla="*/ 69 h 749"/>
                <a:gd name="T22" fmla="*/ 20 w 799"/>
                <a:gd name="T23" fmla="*/ 2 h 749"/>
                <a:gd name="T24" fmla="*/ 76 w 799"/>
                <a:gd name="T25" fmla="*/ 24 h 749"/>
                <a:gd name="T26" fmla="*/ 162 w 799"/>
                <a:gd name="T27" fmla="*/ 59 h 749"/>
                <a:gd name="T28" fmla="*/ 178 w 799"/>
                <a:gd name="T29" fmla="*/ 64 h 749"/>
                <a:gd name="T30" fmla="*/ 224 w 799"/>
                <a:gd name="T31" fmla="*/ 91 h 749"/>
                <a:gd name="T32" fmla="*/ 301 w 799"/>
                <a:gd name="T33" fmla="*/ 198 h 749"/>
                <a:gd name="T34" fmla="*/ 366 w 799"/>
                <a:gd name="T35" fmla="*/ 246 h 749"/>
                <a:gd name="T36" fmla="*/ 396 w 799"/>
                <a:gd name="T37" fmla="*/ 270 h 749"/>
                <a:gd name="T38" fmla="*/ 494 w 799"/>
                <a:gd name="T39" fmla="*/ 353 h 749"/>
                <a:gd name="T40" fmla="*/ 603 w 799"/>
                <a:gd name="T41" fmla="*/ 437 h 749"/>
                <a:gd name="T42" fmla="*/ 741 w 799"/>
                <a:gd name="T43" fmla="*/ 567 h 749"/>
                <a:gd name="T44" fmla="*/ 782 w 799"/>
                <a:gd name="T45" fmla="*/ 628 h 749"/>
                <a:gd name="T46" fmla="*/ 799 w 799"/>
                <a:gd name="T47" fmla="*/ 662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9" h="749">
                  <a:moveTo>
                    <a:pt x="634" y="749"/>
                  </a:moveTo>
                  <a:cubicBezTo>
                    <a:pt x="629" y="729"/>
                    <a:pt x="544" y="634"/>
                    <a:pt x="539" y="634"/>
                  </a:cubicBezTo>
                  <a:cubicBezTo>
                    <a:pt x="530" y="627"/>
                    <a:pt x="436" y="496"/>
                    <a:pt x="381" y="423"/>
                  </a:cubicBezTo>
                  <a:cubicBezTo>
                    <a:pt x="361" y="397"/>
                    <a:pt x="346" y="379"/>
                    <a:pt x="337" y="372"/>
                  </a:cubicBezTo>
                  <a:cubicBezTo>
                    <a:pt x="327" y="364"/>
                    <a:pt x="311" y="347"/>
                    <a:pt x="291" y="326"/>
                  </a:cubicBezTo>
                  <a:cubicBezTo>
                    <a:pt x="266" y="300"/>
                    <a:pt x="238" y="272"/>
                    <a:pt x="216" y="256"/>
                  </a:cubicBezTo>
                  <a:cubicBezTo>
                    <a:pt x="202" y="246"/>
                    <a:pt x="182" y="233"/>
                    <a:pt x="161" y="220"/>
                  </a:cubicBezTo>
                  <a:cubicBezTo>
                    <a:pt x="124" y="197"/>
                    <a:pt x="82" y="168"/>
                    <a:pt x="68" y="146"/>
                  </a:cubicBezTo>
                  <a:cubicBezTo>
                    <a:pt x="63" y="138"/>
                    <a:pt x="52" y="127"/>
                    <a:pt x="39" y="119"/>
                  </a:cubicBezTo>
                  <a:cubicBezTo>
                    <a:pt x="25" y="110"/>
                    <a:pt x="14" y="106"/>
                    <a:pt x="11" y="91"/>
                  </a:cubicBezTo>
                  <a:cubicBezTo>
                    <a:pt x="9" y="86"/>
                    <a:pt x="8" y="79"/>
                    <a:pt x="9" y="69"/>
                  </a:cubicBezTo>
                  <a:cubicBezTo>
                    <a:pt x="10" y="39"/>
                    <a:pt x="0" y="3"/>
                    <a:pt x="20" y="2"/>
                  </a:cubicBezTo>
                  <a:cubicBezTo>
                    <a:pt x="39" y="0"/>
                    <a:pt x="52" y="7"/>
                    <a:pt x="76" y="24"/>
                  </a:cubicBezTo>
                  <a:cubicBezTo>
                    <a:pt x="100" y="40"/>
                    <a:pt x="136" y="53"/>
                    <a:pt x="162" y="59"/>
                  </a:cubicBezTo>
                  <a:cubicBezTo>
                    <a:pt x="167" y="60"/>
                    <a:pt x="173" y="62"/>
                    <a:pt x="178" y="64"/>
                  </a:cubicBezTo>
                  <a:cubicBezTo>
                    <a:pt x="196" y="71"/>
                    <a:pt x="212" y="83"/>
                    <a:pt x="224" y="91"/>
                  </a:cubicBezTo>
                  <a:cubicBezTo>
                    <a:pt x="242" y="105"/>
                    <a:pt x="286" y="186"/>
                    <a:pt x="301" y="198"/>
                  </a:cubicBezTo>
                  <a:cubicBezTo>
                    <a:pt x="316" y="209"/>
                    <a:pt x="351" y="232"/>
                    <a:pt x="366" y="246"/>
                  </a:cubicBezTo>
                  <a:cubicBezTo>
                    <a:pt x="371" y="249"/>
                    <a:pt x="382" y="259"/>
                    <a:pt x="396" y="270"/>
                  </a:cubicBezTo>
                  <a:cubicBezTo>
                    <a:pt x="427" y="295"/>
                    <a:pt x="481" y="340"/>
                    <a:pt x="494" y="353"/>
                  </a:cubicBezTo>
                  <a:cubicBezTo>
                    <a:pt x="500" y="359"/>
                    <a:pt x="551" y="395"/>
                    <a:pt x="603" y="437"/>
                  </a:cubicBezTo>
                  <a:cubicBezTo>
                    <a:pt x="661" y="484"/>
                    <a:pt x="725" y="541"/>
                    <a:pt x="741" y="567"/>
                  </a:cubicBezTo>
                  <a:cubicBezTo>
                    <a:pt x="756" y="588"/>
                    <a:pt x="777" y="617"/>
                    <a:pt x="782" y="628"/>
                  </a:cubicBezTo>
                  <a:cubicBezTo>
                    <a:pt x="789" y="641"/>
                    <a:pt x="798" y="658"/>
                    <a:pt x="799" y="662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9" name="Freeform 133"/>
            <p:cNvSpPr/>
            <p:nvPr/>
          </p:nvSpPr>
          <p:spPr bwMode="auto">
            <a:xfrm>
              <a:off x="5913799" y="2857012"/>
              <a:ext cx="2188607" cy="2068761"/>
            </a:xfrm>
            <a:custGeom>
              <a:avLst/>
              <a:gdLst>
                <a:gd name="T0" fmla="*/ 613 w 766"/>
                <a:gd name="T1" fmla="*/ 723 h 723"/>
                <a:gd name="T2" fmla="*/ 522 w 766"/>
                <a:gd name="T3" fmla="*/ 612 h 723"/>
                <a:gd name="T4" fmla="*/ 369 w 766"/>
                <a:gd name="T5" fmla="*/ 409 h 723"/>
                <a:gd name="T6" fmla="*/ 326 w 766"/>
                <a:gd name="T7" fmla="*/ 359 h 723"/>
                <a:gd name="T8" fmla="*/ 281 w 766"/>
                <a:gd name="T9" fmla="*/ 316 h 723"/>
                <a:gd name="T10" fmla="*/ 209 w 766"/>
                <a:gd name="T11" fmla="*/ 248 h 723"/>
                <a:gd name="T12" fmla="*/ 156 w 766"/>
                <a:gd name="T13" fmla="*/ 213 h 723"/>
                <a:gd name="T14" fmla="*/ 67 w 766"/>
                <a:gd name="T15" fmla="*/ 140 h 723"/>
                <a:gd name="T16" fmla="*/ 39 w 766"/>
                <a:gd name="T17" fmla="*/ 114 h 723"/>
                <a:gd name="T18" fmla="*/ 12 w 766"/>
                <a:gd name="T19" fmla="*/ 87 h 723"/>
                <a:gd name="T20" fmla="*/ 10 w 766"/>
                <a:gd name="T21" fmla="*/ 67 h 723"/>
                <a:gd name="T22" fmla="*/ 18 w 766"/>
                <a:gd name="T23" fmla="*/ 2 h 723"/>
                <a:gd name="T24" fmla="*/ 72 w 766"/>
                <a:gd name="T25" fmla="*/ 23 h 723"/>
                <a:gd name="T26" fmla="*/ 154 w 766"/>
                <a:gd name="T27" fmla="*/ 58 h 723"/>
                <a:gd name="T28" fmla="*/ 169 w 766"/>
                <a:gd name="T29" fmla="*/ 63 h 723"/>
                <a:gd name="T30" fmla="*/ 213 w 766"/>
                <a:gd name="T31" fmla="*/ 90 h 723"/>
                <a:gd name="T32" fmla="*/ 288 w 766"/>
                <a:gd name="T33" fmla="*/ 192 h 723"/>
                <a:gd name="T34" fmla="*/ 350 w 766"/>
                <a:gd name="T35" fmla="*/ 238 h 723"/>
                <a:gd name="T36" fmla="*/ 378 w 766"/>
                <a:gd name="T37" fmla="*/ 262 h 723"/>
                <a:gd name="T38" fmla="*/ 472 w 766"/>
                <a:gd name="T39" fmla="*/ 342 h 723"/>
                <a:gd name="T40" fmla="*/ 576 w 766"/>
                <a:gd name="T41" fmla="*/ 423 h 723"/>
                <a:gd name="T42" fmla="*/ 708 w 766"/>
                <a:gd name="T43" fmla="*/ 548 h 723"/>
                <a:gd name="T44" fmla="*/ 750 w 766"/>
                <a:gd name="T45" fmla="*/ 608 h 723"/>
                <a:gd name="T46" fmla="*/ 766 w 766"/>
                <a:gd name="T47" fmla="*/ 642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6" h="723">
                  <a:moveTo>
                    <a:pt x="613" y="723"/>
                  </a:moveTo>
                  <a:cubicBezTo>
                    <a:pt x="608" y="704"/>
                    <a:pt x="528" y="614"/>
                    <a:pt x="522" y="612"/>
                  </a:cubicBezTo>
                  <a:cubicBezTo>
                    <a:pt x="510" y="603"/>
                    <a:pt x="420" y="477"/>
                    <a:pt x="369" y="409"/>
                  </a:cubicBezTo>
                  <a:cubicBezTo>
                    <a:pt x="349" y="384"/>
                    <a:pt x="335" y="367"/>
                    <a:pt x="326" y="359"/>
                  </a:cubicBezTo>
                  <a:cubicBezTo>
                    <a:pt x="316" y="352"/>
                    <a:pt x="300" y="336"/>
                    <a:pt x="281" y="316"/>
                  </a:cubicBezTo>
                  <a:cubicBezTo>
                    <a:pt x="257" y="290"/>
                    <a:pt x="230" y="263"/>
                    <a:pt x="209" y="248"/>
                  </a:cubicBezTo>
                  <a:cubicBezTo>
                    <a:pt x="195" y="238"/>
                    <a:pt x="176" y="225"/>
                    <a:pt x="156" y="213"/>
                  </a:cubicBezTo>
                  <a:cubicBezTo>
                    <a:pt x="122" y="190"/>
                    <a:pt x="81" y="162"/>
                    <a:pt x="67" y="140"/>
                  </a:cubicBezTo>
                  <a:cubicBezTo>
                    <a:pt x="63" y="133"/>
                    <a:pt x="52" y="122"/>
                    <a:pt x="39" y="114"/>
                  </a:cubicBezTo>
                  <a:cubicBezTo>
                    <a:pt x="26" y="105"/>
                    <a:pt x="16" y="101"/>
                    <a:pt x="12" y="87"/>
                  </a:cubicBezTo>
                  <a:cubicBezTo>
                    <a:pt x="11" y="82"/>
                    <a:pt x="10" y="76"/>
                    <a:pt x="10" y="67"/>
                  </a:cubicBezTo>
                  <a:cubicBezTo>
                    <a:pt x="10" y="37"/>
                    <a:pt x="0" y="4"/>
                    <a:pt x="18" y="2"/>
                  </a:cubicBezTo>
                  <a:cubicBezTo>
                    <a:pt x="36" y="0"/>
                    <a:pt x="48" y="7"/>
                    <a:pt x="72" y="23"/>
                  </a:cubicBezTo>
                  <a:cubicBezTo>
                    <a:pt x="95" y="39"/>
                    <a:pt x="129" y="52"/>
                    <a:pt x="154" y="58"/>
                  </a:cubicBezTo>
                  <a:cubicBezTo>
                    <a:pt x="159" y="59"/>
                    <a:pt x="164" y="61"/>
                    <a:pt x="169" y="63"/>
                  </a:cubicBezTo>
                  <a:cubicBezTo>
                    <a:pt x="187" y="70"/>
                    <a:pt x="202" y="81"/>
                    <a:pt x="213" y="90"/>
                  </a:cubicBezTo>
                  <a:cubicBezTo>
                    <a:pt x="231" y="104"/>
                    <a:pt x="274" y="180"/>
                    <a:pt x="288" y="192"/>
                  </a:cubicBezTo>
                  <a:cubicBezTo>
                    <a:pt x="302" y="203"/>
                    <a:pt x="335" y="225"/>
                    <a:pt x="350" y="238"/>
                  </a:cubicBezTo>
                  <a:cubicBezTo>
                    <a:pt x="354" y="242"/>
                    <a:pt x="365" y="251"/>
                    <a:pt x="378" y="262"/>
                  </a:cubicBezTo>
                  <a:cubicBezTo>
                    <a:pt x="407" y="286"/>
                    <a:pt x="459" y="328"/>
                    <a:pt x="472" y="342"/>
                  </a:cubicBezTo>
                  <a:cubicBezTo>
                    <a:pt x="478" y="348"/>
                    <a:pt x="528" y="383"/>
                    <a:pt x="576" y="423"/>
                  </a:cubicBezTo>
                  <a:cubicBezTo>
                    <a:pt x="631" y="469"/>
                    <a:pt x="693" y="523"/>
                    <a:pt x="708" y="548"/>
                  </a:cubicBezTo>
                  <a:cubicBezTo>
                    <a:pt x="723" y="568"/>
                    <a:pt x="745" y="598"/>
                    <a:pt x="750" y="608"/>
                  </a:cubicBezTo>
                  <a:cubicBezTo>
                    <a:pt x="756" y="620"/>
                    <a:pt x="766" y="638"/>
                    <a:pt x="766" y="642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0" name="Freeform 134"/>
            <p:cNvSpPr/>
            <p:nvPr/>
          </p:nvSpPr>
          <p:spPr bwMode="auto">
            <a:xfrm>
              <a:off x="5982282" y="2916935"/>
              <a:ext cx="2100149" cy="1997425"/>
            </a:xfrm>
            <a:custGeom>
              <a:avLst/>
              <a:gdLst>
                <a:gd name="T0" fmla="*/ 593 w 735"/>
                <a:gd name="T1" fmla="*/ 698 h 698"/>
                <a:gd name="T2" fmla="*/ 505 w 735"/>
                <a:gd name="T3" fmla="*/ 591 h 698"/>
                <a:gd name="T4" fmla="*/ 357 w 735"/>
                <a:gd name="T5" fmla="*/ 396 h 698"/>
                <a:gd name="T6" fmla="*/ 316 w 735"/>
                <a:gd name="T7" fmla="*/ 348 h 698"/>
                <a:gd name="T8" fmla="*/ 273 w 735"/>
                <a:gd name="T9" fmla="*/ 306 h 698"/>
                <a:gd name="T10" fmla="*/ 203 w 735"/>
                <a:gd name="T11" fmla="*/ 240 h 698"/>
                <a:gd name="T12" fmla="*/ 153 w 735"/>
                <a:gd name="T13" fmla="*/ 206 h 698"/>
                <a:gd name="T14" fmla="*/ 68 w 735"/>
                <a:gd name="T15" fmla="*/ 136 h 698"/>
                <a:gd name="T16" fmla="*/ 41 w 735"/>
                <a:gd name="T17" fmla="*/ 110 h 698"/>
                <a:gd name="T18" fmla="*/ 15 w 735"/>
                <a:gd name="T19" fmla="*/ 85 h 698"/>
                <a:gd name="T20" fmla="*/ 11 w 735"/>
                <a:gd name="T21" fmla="*/ 65 h 698"/>
                <a:gd name="T22" fmla="*/ 17 w 735"/>
                <a:gd name="T23" fmla="*/ 3 h 698"/>
                <a:gd name="T24" fmla="*/ 69 w 735"/>
                <a:gd name="T25" fmla="*/ 24 h 698"/>
                <a:gd name="T26" fmla="*/ 147 w 735"/>
                <a:gd name="T27" fmla="*/ 58 h 698"/>
                <a:gd name="T28" fmla="*/ 161 w 735"/>
                <a:gd name="T29" fmla="*/ 63 h 698"/>
                <a:gd name="T30" fmla="*/ 203 w 735"/>
                <a:gd name="T31" fmla="*/ 89 h 698"/>
                <a:gd name="T32" fmla="*/ 275 w 735"/>
                <a:gd name="T33" fmla="*/ 187 h 698"/>
                <a:gd name="T34" fmla="*/ 334 w 735"/>
                <a:gd name="T35" fmla="*/ 232 h 698"/>
                <a:gd name="T36" fmla="*/ 361 w 735"/>
                <a:gd name="T37" fmla="*/ 255 h 698"/>
                <a:gd name="T38" fmla="*/ 452 w 735"/>
                <a:gd name="T39" fmla="*/ 332 h 698"/>
                <a:gd name="T40" fmla="*/ 550 w 735"/>
                <a:gd name="T41" fmla="*/ 410 h 698"/>
                <a:gd name="T42" fmla="*/ 676 w 735"/>
                <a:gd name="T43" fmla="*/ 531 h 698"/>
                <a:gd name="T44" fmla="*/ 719 w 735"/>
                <a:gd name="T45" fmla="*/ 589 h 698"/>
                <a:gd name="T46" fmla="*/ 735 w 735"/>
                <a:gd name="T47" fmla="*/ 62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5" h="698">
                  <a:moveTo>
                    <a:pt x="593" y="698"/>
                  </a:moveTo>
                  <a:cubicBezTo>
                    <a:pt x="588" y="680"/>
                    <a:pt x="512" y="596"/>
                    <a:pt x="505" y="591"/>
                  </a:cubicBezTo>
                  <a:cubicBezTo>
                    <a:pt x="491" y="581"/>
                    <a:pt x="406" y="460"/>
                    <a:pt x="357" y="396"/>
                  </a:cubicBezTo>
                  <a:cubicBezTo>
                    <a:pt x="339" y="371"/>
                    <a:pt x="325" y="355"/>
                    <a:pt x="316" y="348"/>
                  </a:cubicBezTo>
                  <a:cubicBezTo>
                    <a:pt x="306" y="341"/>
                    <a:pt x="291" y="325"/>
                    <a:pt x="273" y="306"/>
                  </a:cubicBezTo>
                  <a:cubicBezTo>
                    <a:pt x="249" y="281"/>
                    <a:pt x="224" y="255"/>
                    <a:pt x="203" y="240"/>
                  </a:cubicBezTo>
                  <a:cubicBezTo>
                    <a:pt x="190" y="231"/>
                    <a:pt x="172" y="219"/>
                    <a:pt x="153" y="206"/>
                  </a:cubicBezTo>
                  <a:cubicBezTo>
                    <a:pt x="120" y="185"/>
                    <a:pt x="82" y="157"/>
                    <a:pt x="68" y="136"/>
                  </a:cubicBezTo>
                  <a:cubicBezTo>
                    <a:pt x="63" y="128"/>
                    <a:pt x="53" y="118"/>
                    <a:pt x="41" y="110"/>
                  </a:cubicBezTo>
                  <a:cubicBezTo>
                    <a:pt x="28" y="101"/>
                    <a:pt x="19" y="97"/>
                    <a:pt x="15" y="85"/>
                  </a:cubicBezTo>
                  <a:cubicBezTo>
                    <a:pt x="13" y="80"/>
                    <a:pt x="12" y="73"/>
                    <a:pt x="11" y="65"/>
                  </a:cubicBezTo>
                  <a:cubicBezTo>
                    <a:pt x="11" y="37"/>
                    <a:pt x="0" y="5"/>
                    <a:pt x="17" y="3"/>
                  </a:cubicBezTo>
                  <a:cubicBezTo>
                    <a:pt x="34" y="0"/>
                    <a:pt x="46" y="8"/>
                    <a:pt x="69" y="24"/>
                  </a:cubicBezTo>
                  <a:cubicBezTo>
                    <a:pt x="91" y="39"/>
                    <a:pt x="123" y="52"/>
                    <a:pt x="147" y="58"/>
                  </a:cubicBezTo>
                  <a:cubicBezTo>
                    <a:pt x="152" y="59"/>
                    <a:pt x="157" y="61"/>
                    <a:pt x="161" y="63"/>
                  </a:cubicBezTo>
                  <a:cubicBezTo>
                    <a:pt x="178" y="70"/>
                    <a:pt x="193" y="81"/>
                    <a:pt x="203" y="89"/>
                  </a:cubicBezTo>
                  <a:cubicBezTo>
                    <a:pt x="221" y="104"/>
                    <a:pt x="262" y="176"/>
                    <a:pt x="275" y="187"/>
                  </a:cubicBezTo>
                  <a:cubicBezTo>
                    <a:pt x="289" y="198"/>
                    <a:pt x="319" y="219"/>
                    <a:pt x="334" y="232"/>
                  </a:cubicBezTo>
                  <a:cubicBezTo>
                    <a:pt x="339" y="236"/>
                    <a:pt x="349" y="245"/>
                    <a:pt x="361" y="255"/>
                  </a:cubicBezTo>
                  <a:cubicBezTo>
                    <a:pt x="388" y="277"/>
                    <a:pt x="438" y="317"/>
                    <a:pt x="452" y="332"/>
                  </a:cubicBezTo>
                  <a:cubicBezTo>
                    <a:pt x="458" y="339"/>
                    <a:pt x="505" y="372"/>
                    <a:pt x="550" y="410"/>
                  </a:cubicBezTo>
                  <a:cubicBezTo>
                    <a:pt x="603" y="454"/>
                    <a:pt x="661" y="507"/>
                    <a:pt x="676" y="531"/>
                  </a:cubicBezTo>
                  <a:cubicBezTo>
                    <a:pt x="690" y="549"/>
                    <a:pt x="714" y="580"/>
                    <a:pt x="719" y="589"/>
                  </a:cubicBezTo>
                  <a:cubicBezTo>
                    <a:pt x="724" y="601"/>
                    <a:pt x="734" y="620"/>
                    <a:pt x="735" y="624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1" name="Freeform 135"/>
            <p:cNvSpPr/>
            <p:nvPr/>
          </p:nvSpPr>
          <p:spPr bwMode="auto">
            <a:xfrm>
              <a:off x="6053619" y="2979711"/>
              <a:ext cx="2008838" cy="1923234"/>
            </a:xfrm>
            <a:custGeom>
              <a:avLst/>
              <a:gdLst>
                <a:gd name="T0" fmla="*/ 572 w 703"/>
                <a:gd name="T1" fmla="*/ 672 h 672"/>
                <a:gd name="T2" fmla="*/ 487 w 703"/>
                <a:gd name="T3" fmla="*/ 569 h 672"/>
                <a:gd name="T4" fmla="*/ 345 w 703"/>
                <a:gd name="T5" fmla="*/ 382 h 672"/>
                <a:gd name="T6" fmla="*/ 304 w 703"/>
                <a:gd name="T7" fmla="*/ 335 h 672"/>
                <a:gd name="T8" fmla="*/ 263 w 703"/>
                <a:gd name="T9" fmla="*/ 295 h 672"/>
                <a:gd name="T10" fmla="*/ 196 w 703"/>
                <a:gd name="T11" fmla="*/ 232 h 672"/>
                <a:gd name="T12" fmla="*/ 148 w 703"/>
                <a:gd name="T13" fmla="*/ 199 h 672"/>
                <a:gd name="T14" fmla="*/ 67 w 703"/>
                <a:gd name="T15" fmla="*/ 130 h 672"/>
                <a:gd name="T16" fmla="*/ 41 w 703"/>
                <a:gd name="T17" fmla="*/ 105 h 672"/>
                <a:gd name="T18" fmla="*/ 16 w 703"/>
                <a:gd name="T19" fmla="*/ 81 h 672"/>
                <a:gd name="T20" fmla="*/ 12 w 703"/>
                <a:gd name="T21" fmla="*/ 62 h 672"/>
                <a:gd name="T22" fmla="*/ 15 w 703"/>
                <a:gd name="T23" fmla="*/ 3 h 672"/>
                <a:gd name="T24" fmla="*/ 65 w 703"/>
                <a:gd name="T25" fmla="*/ 23 h 672"/>
                <a:gd name="T26" fmla="*/ 139 w 703"/>
                <a:gd name="T27" fmla="*/ 57 h 672"/>
                <a:gd name="T28" fmla="*/ 153 w 703"/>
                <a:gd name="T29" fmla="*/ 62 h 672"/>
                <a:gd name="T30" fmla="*/ 193 w 703"/>
                <a:gd name="T31" fmla="*/ 88 h 672"/>
                <a:gd name="T32" fmla="*/ 262 w 703"/>
                <a:gd name="T33" fmla="*/ 181 h 672"/>
                <a:gd name="T34" fmla="*/ 318 w 703"/>
                <a:gd name="T35" fmla="*/ 225 h 672"/>
                <a:gd name="T36" fmla="*/ 344 w 703"/>
                <a:gd name="T37" fmla="*/ 247 h 672"/>
                <a:gd name="T38" fmla="*/ 430 w 703"/>
                <a:gd name="T39" fmla="*/ 320 h 672"/>
                <a:gd name="T40" fmla="*/ 524 w 703"/>
                <a:gd name="T41" fmla="*/ 396 h 672"/>
                <a:gd name="T42" fmla="*/ 643 w 703"/>
                <a:gd name="T43" fmla="*/ 512 h 672"/>
                <a:gd name="T44" fmla="*/ 686 w 703"/>
                <a:gd name="T45" fmla="*/ 570 h 672"/>
                <a:gd name="T46" fmla="*/ 703 w 703"/>
                <a:gd name="T47" fmla="*/ 604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3" h="672">
                  <a:moveTo>
                    <a:pt x="572" y="672"/>
                  </a:moveTo>
                  <a:cubicBezTo>
                    <a:pt x="567" y="654"/>
                    <a:pt x="496" y="575"/>
                    <a:pt x="487" y="569"/>
                  </a:cubicBezTo>
                  <a:cubicBezTo>
                    <a:pt x="471" y="556"/>
                    <a:pt x="390" y="442"/>
                    <a:pt x="345" y="382"/>
                  </a:cubicBezTo>
                  <a:cubicBezTo>
                    <a:pt x="327" y="358"/>
                    <a:pt x="314" y="343"/>
                    <a:pt x="304" y="335"/>
                  </a:cubicBezTo>
                  <a:cubicBezTo>
                    <a:pt x="295" y="328"/>
                    <a:pt x="281" y="314"/>
                    <a:pt x="263" y="295"/>
                  </a:cubicBezTo>
                  <a:cubicBezTo>
                    <a:pt x="240" y="271"/>
                    <a:pt x="216" y="247"/>
                    <a:pt x="196" y="232"/>
                  </a:cubicBezTo>
                  <a:cubicBezTo>
                    <a:pt x="183" y="223"/>
                    <a:pt x="166" y="211"/>
                    <a:pt x="148" y="199"/>
                  </a:cubicBezTo>
                  <a:cubicBezTo>
                    <a:pt x="117" y="178"/>
                    <a:pt x="81" y="151"/>
                    <a:pt x="67" y="130"/>
                  </a:cubicBezTo>
                  <a:cubicBezTo>
                    <a:pt x="62" y="123"/>
                    <a:pt x="53" y="113"/>
                    <a:pt x="41" y="105"/>
                  </a:cubicBezTo>
                  <a:cubicBezTo>
                    <a:pt x="29" y="97"/>
                    <a:pt x="20" y="92"/>
                    <a:pt x="16" y="81"/>
                  </a:cubicBezTo>
                  <a:cubicBezTo>
                    <a:pt x="14" y="76"/>
                    <a:pt x="13" y="70"/>
                    <a:pt x="12" y="62"/>
                  </a:cubicBezTo>
                  <a:cubicBezTo>
                    <a:pt x="11" y="36"/>
                    <a:pt x="0" y="5"/>
                    <a:pt x="15" y="3"/>
                  </a:cubicBezTo>
                  <a:cubicBezTo>
                    <a:pt x="30" y="0"/>
                    <a:pt x="42" y="7"/>
                    <a:pt x="65" y="23"/>
                  </a:cubicBezTo>
                  <a:cubicBezTo>
                    <a:pt x="85" y="38"/>
                    <a:pt x="117" y="51"/>
                    <a:pt x="139" y="57"/>
                  </a:cubicBezTo>
                  <a:cubicBezTo>
                    <a:pt x="144" y="58"/>
                    <a:pt x="148" y="60"/>
                    <a:pt x="153" y="62"/>
                  </a:cubicBezTo>
                  <a:cubicBezTo>
                    <a:pt x="168" y="69"/>
                    <a:pt x="182" y="79"/>
                    <a:pt x="193" y="88"/>
                  </a:cubicBezTo>
                  <a:cubicBezTo>
                    <a:pt x="211" y="102"/>
                    <a:pt x="249" y="170"/>
                    <a:pt x="262" y="181"/>
                  </a:cubicBezTo>
                  <a:cubicBezTo>
                    <a:pt x="275" y="192"/>
                    <a:pt x="303" y="211"/>
                    <a:pt x="318" y="225"/>
                  </a:cubicBezTo>
                  <a:cubicBezTo>
                    <a:pt x="322" y="229"/>
                    <a:pt x="331" y="237"/>
                    <a:pt x="344" y="247"/>
                  </a:cubicBezTo>
                  <a:cubicBezTo>
                    <a:pt x="368" y="267"/>
                    <a:pt x="415" y="306"/>
                    <a:pt x="430" y="320"/>
                  </a:cubicBezTo>
                  <a:cubicBezTo>
                    <a:pt x="437" y="328"/>
                    <a:pt x="482" y="360"/>
                    <a:pt x="524" y="396"/>
                  </a:cubicBezTo>
                  <a:cubicBezTo>
                    <a:pt x="573" y="438"/>
                    <a:pt x="629" y="489"/>
                    <a:pt x="643" y="512"/>
                  </a:cubicBezTo>
                  <a:cubicBezTo>
                    <a:pt x="657" y="529"/>
                    <a:pt x="682" y="562"/>
                    <a:pt x="686" y="570"/>
                  </a:cubicBezTo>
                  <a:cubicBezTo>
                    <a:pt x="691" y="580"/>
                    <a:pt x="702" y="600"/>
                    <a:pt x="703" y="604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2" name="Freeform 136"/>
            <p:cNvSpPr/>
            <p:nvPr/>
          </p:nvSpPr>
          <p:spPr bwMode="auto">
            <a:xfrm>
              <a:off x="6122102" y="3043914"/>
              <a:ext cx="1920381" cy="1847618"/>
            </a:xfrm>
            <a:custGeom>
              <a:avLst/>
              <a:gdLst>
                <a:gd name="T0" fmla="*/ 552 w 672"/>
                <a:gd name="T1" fmla="*/ 646 h 646"/>
                <a:gd name="T2" fmla="*/ 471 w 672"/>
                <a:gd name="T3" fmla="*/ 547 h 646"/>
                <a:gd name="T4" fmla="*/ 333 w 672"/>
                <a:gd name="T5" fmla="*/ 367 h 646"/>
                <a:gd name="T6" fmla="*/ 294 w 672"/>
                <a:gd name="T7" fmla="*/ 323 h 646"/>
                <a:gd name="T8" fmla="*/ 254 w 672"/>
                <a:gd name="T9" fmla="*/ 285 h 646"/>
                <a:gd name="T10" fmla="*/ 190 w 672"/>
                <a:gd name="T11" fmla="*/ 224 h 646"/>
                <a:gd name="T12" fmla="*/ 145 w 672"/>
                <a:gd name="T13" fmla="*/ 191 h 646"/>
                <a:gd name="T14" fmla="*/ 68 w 672"/>
                <a:gd name="T15" fmla="*/ 124 h 646"/>
                <a:gd name="T16" fmla="*/ 43 w 672"/>
                <a:gd name="T17" fmla="*/ 100 h 646"/>
                <a:gd name="T18" fmla="*/ 19 w 672"/>
                <a:gd name="T19" fmla="*/ 77 h 646"/>
                <a:gd name="T20" fmla="*/ 14 w 672"/>
                <a:gd name="T21" fmla="*/ 59 h 646"/>
                <a:gd name="T22" fmla="*/ 14 w 672"/>
                <a:gd name="T23" fmla="*/ 2 h 646"/>
                <a:gd name="T24" fmla="*/ 61 w 672"/>
                <a:gd name="T25" fmla="*/ 22 h 646"/>
                <a:gd name="T26" fmla="*/ 132 w 672"/>
                <a:gd name="T27" fmla="*/ 56 h 646"/>
                <a:gd name="T28" fmla="*/ 145 w 672"/>
                <a:gd name="T29" fmla="*/ 61 h 646"/>
                <a:gd name="T30" fmla="*/ 183 w 672"/>
                <a:gd name="T31" fmla="*/ 86 h 646"/>
                <a:gd name="T32" fmla="*/ 250 w 672"/>
                <a:gd name="T33" fmla="*/ 175 h 646"/>
                <a:gd name="T34" fmla="*/ 302 w 672"/>
                <a:gd name="T35" fmla="*/ 218 h 646"/>
                <a:gd name="T36" fmla="*/ 327 w 672"/>
                <a:gd name="T37" fmla="*/ 239 h 646"/>
                <a:gd name="T38" fmla="*/ 409 w 672"/>
                <a:gd name="T39" fmla="*/ 309 h 646"/>
                <a:gd name="T40" fmla="*/ 498 w 672"/>
                <a:gd name="T41" fmla="*/ 382 h 646"/>
                <a:gd name="T42" fmla="*/ 611 w 672"/>
                <a:gd name="T43" fmla="*/ 493 h 646"/>
                <a:gd name="T44" fmla="*/ 655 w 672"/>
                <a:gd name="T45" fmla="*/ 550 h 646"/>
                <a:gd name="T46" fmla="*/ 672 w 672"/>
                <a:gd name="T47" fmla="*/ 58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2" h="646">
                  <a:moveTo>
                    <a:pt x="552" y="646"/>
                  </a:moveTo>
                  <a:cubicBezTo>
                    <a:pt x="547" y="629"/>
                    <a:pt x="480" y="555"/>
                    <a:pt x="471" y="547"/>
                  </a:cubicBezTo>
                  <a:cubicBezTo>
                    <a:pt x="453" y="532"/>
                    <a:pt x="375" y="424"/>
                    <a:pt x="333" y="367"/>
                  </a:cubicBezTo>
                  <a:cubicBezTo>
                    <a:pt x="316" y="344"/>
                    <a:pt x="303" y="330"/>
                    <a:pt x="294" y="323"/>
                  </a:cubicBezTo>
                  <a:cubicBezTo>
                    <a:pt x="286" y="316"/>
                    <a:pt x="272" y="303"/>
                    <a:pt x="254" y="285"/>
                  </a:cubicBezTo>
                  <a:cubicBezTo>
                    <a:pt x="232" y="262"/>
                    <a:pt x="209" y="238"/>
                    <a:pt x="190" y="224"/>
                  </a:cubicBezTo>
                  <a:cubicBezTo>
                    <a:pt x="178" y="214"/>
                    <a:pt x="162" y="203"/>
                    <a:pt x="145" y="191"/>
                  </a:cubicBezTo>
                  <a:cubicBezTo>
                    <a:pt x="116" y="171"/>
                    <a:pt x="81" y="145"/>
                    <a:pt x="68" y="124"/>
                  </a:cubicBezTo>
                  <a:cubicBezTo>
                    <a:pt x="63" y="117"/>
                    <a:pt x="53" y="108"/>
                    <a:pt x="43" y="100"/>
                  </a:cubicBezTo>
                  <a:cubicBezTo>
                    <a:pt x="31" y="92"/>
                    <a:pt x="23" y="87"/>
                    <a:pt x="19" y="77"/>
                  </a:cubicBezTo>
                  <a:cubicBezTo>
                    <a:pt x="17" y="72"/>
                    <a:pt x="15" y="67"/>
                    <a:pt x="14" y="59"/>
                  </a:cubicBezTo>
                  <a:cubicBezTo>
                    <a:pt x="11" y="35"/>
                    <a:pt x="0" y="5"/>
                    <a:pt x="14" y="2"/>
                  </a:cubicBezTo>
                  <a:cubicBezTo>
                    <a:pt x="28" y="0"/>
                    <a:pt x="40" y="7"/>
                    <a:pt x="61" y="22"/>
                  </a:cubicBezTo>
                  <a:cubicBezTo>
                    <a:pt x="81" y="37"/>
                    <a:pt x="111" y="49"/>
                    <a:pt x="132" y="56"/>
                  </a:cubicBezTo>
                  <a:cubicBezTo>
                    <a:pt x="137" y="57"/>
                    <a:pt x="141" y="59"/>
                    <a:pt x="145" y="61"/>
                  </a:cubicBezTo>
                  <a:cubicBezTo>
                    <a:pt x="160" y="68"/>
                    <a:pt x="173" y="78"/>
                    <a:pt x="183" y="86"/>
                  </a:cubicBezTo>
                  <a:cubicBezTo>
                    <a:pt x="201" y="101"/>
                    <a:pt x="238" y="165"/>
                    <a:pt x="250" y="175"/>
                  </a:cubicBezTo>
                  <a:cubicBezTo>
                    <a:pt x="262" y="186"/>
                    <a:pt x="288" y="204"/>
                    <a:pt x="302" y="218"/>
                  </a:cubicBezTo>
                  <a:cubicBezTo>
                    <a:pt x="306" y="222"/>
                    <a:pt x="315" y="230"/>
                    <a:pt x="327" y="239"/>
                  </a:cubicBezTo>
                  <a:cubicBezTo>
                    <a:pt x="349" y="257"/>
                    <a:pt x="394" y="294"/>
                    <a:pt x="409" y="309"/>
                  </a:cubicBezTo>
                  <a:cubicBezTo>
                    <a:pt x="417" y="318"/>
                    <a:pt x="459" y="349"/>
                    <a:pt x="498" y="382"/>
                  </a:cubicBezTo>
                  <a:cubicBezTo>
                    <a:pt x="545" y="422"/>
                    <a:pt x="598" y="472"/>
                    <a:pt x="611" y="493"/>
                  </a:cubicBezTo>
                  <a:cubicBezTo>
                    <a:pt x="625" y="509"/>
                    <a:pt x="651" y="543"/>
                    <a:pt x="655" y="550"/>
                  </a:cubicBezTo>
                  <a:cubicBezTo>
                    <a:pt x="660" y="560"/>
                    <a:pt x="671" y="581"/>
                    <a:pt x="672" y="584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3" name="Freeform 137"/>
            <p:cNvSpPr/>
            <p:nvPr/>
          </p:nvSpPr>
          <p:spPr bwMode="auto">
            <a:xfrm>
              <a:off x="6193438" y="3106690"/>
              <a:ext cx="1826217" cy="1773428"/>
            </a:xfrm>
            <a:custGeom>
              <a:avLst/>
              <a:gdLst>
                <a:gd name="T0" fmla="*/ 531 w 639"/>
                <a:gd name="T1" fmla="*/ 620 h 620"/>
                <a:gd name="T2" fmla="*/ 453 w 639"/>
                <a:gd name="T3" fmla="*/ 525 h 620"/>
                <a:gd name="T4" fmla="*/ 320 w 639"/>
                <a:gd name="T5" fmla="*/ 353 h 620"/>
                <a:gd name="T6" fmla="*/ 283 w 639"/>
                <a:gd name="T7" fmla="*/ 311 h 620"/>
                <a:gd name="T8" fmla="*/ 245 w 639"/>
                <a:gd name="T9" fmla="*/ 274 h 620"/>
                <a:gd name="T10" fmla="*/ 183 w 639"/>
                <a:gd name="T11" fmla="*/ 216 h 620"/>
                <a:gd name="T12" fmla="*/ 140 w 639"/>
                <a:gd name="T13" fmla="*/ 184 h 620"/>
                <a:gd name="T14" fmla="*/ 67 w 639"/>
                <a:gd name="T15" fmla="*/ 119 h 620"/>
                <a:gd name="T16" fmla="*/ 43 w 639"/>
                <a:gd name="T17" fmla="*/ 95 h 620"/>
                <a:gd name="T18" fmla="*/ 20 w 639"/>
                <a:gd name="T19" fmla="*/ 73 h 620"/>
                <a:gd name="T20" fmla="*/ 15 w 639"/>
                <a:gd name="T21" fmla="*/ 57 h 620"/>
                <a:gd name="T22" fmla="*/ 12 w 639"/>
                <a:gd name="T23" fmla="*/ 2 h 620"/>
                <a:gd name="T24" fmla="*/ 57 w 639"/>
                <a:gd name="T25" fmla="*/ 22 h 620"/>
                <a:gd name="T26" fmla="*/ 124 w 639"/>
                <a:gd name="T27" fmla="*/ 55 h 620"/>
                <a:gd name="T28" fmla="*/ 136 w 639"/>
                <a:gd name="T29" fmla="*/ 60 h 620"/>
                <a:gd name="T30" fmla="*/ 172 w 639"/>
                <a:gd name="T31" fmla="*/ 85 h 620"/>
                <a:gd name="T32" fmla="*/ 237 w 639"/>
                <a:gd name="T33" fmla="*/ 169 h 620"/>
                <a:gd name="T34" fmla="*/ 286 w 639"/>
                <a:gd name="T35" fmla="*/ 211 h 620"/>
                <a:gd name="T36" fmla="*/ 309 w 639"/>
                <a:gd name="T37" fmla="*/ 231 h 620"/>
                <a:gd name="T38" fmla="*/ 387 w 639"/>
                <a:gd name="T39" fmla="*/ 298 h 620"/>
                <a:gd name="T40" fmla="*/ 471 w 639"/>
                <a:gd name="T41" fmla="*/ 368 h 620"/>
                <a:gd name="T42" fmla="*/ 578 w 639"/>
                <a:gd name="T43" fmla="*/ 475 h 620"/>
                <a:gd name="T44" fmla="*/ 622 w 639"/>
                <a:gd name="T45" fmla="*/ 531 h 620"/>
                <a:gd name="T46" fmla="*/ 639 w 639"/>
                <a:gd name="T47" fmla="*/ 564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9" h="620">
                  <a:moveTo>
                    <a:pt x="531" y="620"/>
                  </a:moveTo>
                  <a:cubicBezTo>
                    <a:pt x="526" y="604"/>
                    <a:pt x="464" y="535"/>
                    <a:pt x="453" y="525"/>
                  </a:cubicBezTo>
                  <a:cubicBezTo>
                    <a:pt x="434" y="507"/>
                    <a:pt x="359" y="405"/>
                    <a:pt x="320" y="353"/>
                  </a:cubicBezTo>
                  <a:cubicBezTo>
                    <a:pt x="304" y="331"/>
                    <a:pt x="292" y="318"/>
                    <a:pt x="283" y="311"/>
                  </a:cubicBezTo>
                  <a:cubicBezTo>
                    <a:pt x="275" y="304"/>
                    <a:pt x="262" y="291"/>
                    <a:pt x="245" y="274"/>
                  </a:cubicBezTo>
                  <a:cubicBezTo>
                    <a:pt x="223" y="252"/>
                    <a:pt x="201" y="230"/>
                    <a:pt x="183" y="216"/>
                  </a:cubicBezTo>
                  <a:cubicBezTo>
                    <a:pt x="171" y="206"/>
                    <a:pt x="156" y="195"/>
                    <a:pt x="140" y="184"/>
                  </a:cubicBezTo>
                  <a:cubicBezTo>
                    <a:pt x="113" y="165"/>
                    <a:pt x="81" y="139"/>
                    <a:pt x="67" y="119"/>
                  </a:cubicBezTo>
                  <a:cubicBezTo>
                    <a:pt x="62" y="112"/>
                    <a:pt x="53" y="103"/>
                    <a:pt x="43" y="95"/>
                  </a:cubicBezTo>
                  <a:cubicBezTo>
                    <a:pt x="32" y="87"/>
                    <a:pt x="24" y="83"/>
                    <a:pt x="20" y="73"/>
                  </a:cubicBezTo>
                  <a:cubicBezTo>
                    <a:pt x="18" y="69"/>
                    <a:pt x="16" y="64"/>
                    <a:pt x="15" y="57"/>
                  </a:cubicBezTo>
                  <a:cubicBezTo>
                    <a:pt x="11" y="33"/>
                    <a:pt x="0" y="5"/>
                    <a:pt x="12" y="2"/>
                  </a:cubicBezTo>
                  <a:cubicBezTo>
                    <a:pt x="25" y="0"/>
                    <a:pt x="37" y="7"/>
                    <a:pt x="57" y="22"/>
                  </a:cubicBezTo>
                  <a:cubicBezTo>
                    <a:pt x="76" y="36"/>
                    <a:pt x="104" y="48"/>
                    <a:pt x="124" y="55"/>
                  </a:cubicBezTo>
                  <a:cubicBezTo>
                    <a:pt x="128" y="56"/>
                    <a:pt x="132" y="58"/>
                    <a:pt x="136" y="60"/>
                  </a:cubicBezTo>
                  <a:cubicBezTo>
                    <a:pt x="150" y="67"/>
                    <a:pt x="163" y="76"/>
                    <a:pt x="172" y="85"/>
                  </a:cubicBezTo>
                  <a:cubicBezTo>
                    <a:pt x="190" y="100"/>
                    <a:pt x="225" y="159"/>
                    <a:pt x="237" y="169"/>
                  </a:cubicBezTo>
                  <a:cubicBezTo>
                    <a:pt x="248" y="180"/>
                    <a:pt x="272" y="197"/>
                    <a:pt x="286" y="211"/>
                  </a:cubicBezTo>
                  <a:cubicBezTo>
                    <a:pt x="290" y="214"/>
                    <a:pt x="298" y="222"/>
                    <a:pt x="309" y="231"/>
                  </a:cubicBezTo>
                  <a:cubicBezTo>
                    <a:pt x="329" y="247"/>
                    <a:pt x="371" y="282"/>
                    <a:pt x="387" y="298"/>
                  </a:cubicBezTo>
                  <a:cubicBezTo>
                    <a:pt x="396" y="307"/>
                    <a:pt x="435" y="337"/>
                    <a:pt x="471" y="368"/>
                  </a:cubicBezTo>
                  <a:cubicBezTo>
                    <a:pt x="515" y="407"/>
                    <a:pt x="565" y="454"/>
                    <a:pt x="578" y="475"/>
                  </a:cubicBezTo>
                  <a:cubicBezTo>
                    <a:pt x="591" y="489"/>
                    <a:pt x="619" y="524"/>
                    <a:pt x="622" y="531"/>
                  </a:cubicBezTo>
                  <a:cubicBezTo>
                    <a:pt x="627" y="539"/>
                    <a:pt x="639" y="561"/>
                    <a:pt x="639" y="564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4" name="Freeform 138"/>
            <p:cNvSpPr/>
            <p:nvPr/>
          </p:nvSpPr>
          <p:spPr bwMode="auto">
            <a:xfrm>
              <a:off x="6264775" y="3166613"/>
              <a:ext cx="1734906" cy="1702091"/>
            </a:xfrm>
            <a:custGeom>
              <a:avLst/>
              <a:gdLst>
                <a:gd name="T0" fmla="*/ 510 w 607"/>
                <a:gd name="T1" fmla="*/ 595 h 595"/>
                <a:gd name="T2" fmla="*/ 436 w 607"/>
                <a:gd name="T3" fmla="*/ 504 h 595"/>
                <a:gd name="T4" fmla="*/ 308 w 607"/>
                <a:gd name="T5" fmla="*/ 340 h 595"/>
                <a:gd name="T6" fmla="*/ 272 w 607"/>
                <a:gd name="T7" fmla="*/ 299 h 595"/>
                <a:gd name="T8" fmla="*/ 235 w 607"/>
                <a:gd name="T9" fmla="*/ 264 h 595"/>
                <a:gd name="T10" fmla="*/ 176 w 607"/>
                <a:gd name="T11" fmla="*/ 209 h 595"/>
                <a:gd name="T12" fmla="*/ 135 w 607"/>
                <a:gd name="T13" fmla="*/ 177 h 595"/>
                <a:gd name="T14" fmla="*/ 66 w 607"/>
                <a:gd name="T15" fmla="*/ 114 h 595"/>
                <a:gd name="T16" fmla="*/ 44 w 607"/>
                <a:gd name="T17" fmla="*/ 92 h 595"/>
                <a:gd name="T18" fmla="*/ 21 w 607"/>
                <a:gd name="T19" fmla="*/ 70 h 595"/>
                <a:gd name="T20" fmla="*/ 16 w 607"/>
                <a:gd name="T21" fmla="*/ 55 h 595"/>
                <a:gd name="T22" fmla="*/ 11 w 607"/>
                <a:gd name="T23" fmla="*/ 3 h 595"/>
                <a:gd name="T24" fmla="*/ 53 w 607"/>
                <a:gd name="T25" fmla="*/ 22 h 595"/>
                <a:gd name="T26" fmla="*/ 116 w 607"/>
                <a:gd name="T27" fmla="*/ 55 h 595"/>
                <a:gd name="T28" fmla="*/ 128 w 607"/>
                <a:gd name="T29" fmla="*/ 60 h 595"/>
                <a:gd name="T30" fmla="*/ 161 w 607"/>
                <a:gd name="T31" fmla="*/ 84 h 595"/>
                <a:gd name="T32" fmla="*/ 223 w 607"/>
                <a:gd name="T33" fmla="*/ 165 h 595"/>
                <a:gd name="T34" fmla="*/ 269 w 607"/>
                <a:gd name="T35" fmla="*/ 204 h 595"/>
                <a:gd name="T36" fmla="*/ 291 w 607"/>
                <a:gd name="T37" fmla="*/ 224 h 595"/>
                <a:gd name="T38" fmla="*/ 365 w 607"/>
                <a:gd name="T39" fmla="*/ 288 h 595"/>
                <a:gd name="T40" fmla="*/ 444 w 607"/>
                <a:gd name="T41" fmla="*/ 355 h 595"/>
                <a:gd name="T42" fmla="*/ 545 w 607"/>
                <a:gd name="T43" fmla="*/ 457 h 595"/>
                <a:gd name="T44" fmla="*/ 590 w 607"/>
                <a:gd name="T45" fmla="*/ 512 h 595"/>
                <a:gd name="T46" fmla="*/ 607 w 607"/>
                <a:gd name="T47" fmla="*/ 54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7" h="595">
                  <a:moveTo>
                    <a:pt x="510" y="595"/>
                  </a:moveTo>
                  <a:cubicBezTo>
                    <a:pt x="505" y="580"/>
                    <a:pt x="448" y="516"/>
                    <a:pt x="436" y="504"/>
                  </a:cubicBezTo>
                  <a:cubicBezTo>
                    <a:pt x="415" y="484"/>
                    <a:pt x="344" y="388"/>
                    <a:pt x="308" y="340"/>
                  </a:cubicBezTo>
                  <a:cubicBezTo>
                    <a:pt x="292" y="318"/>
                    <a:pt x="281" y="306"/>
                    <a:pt x="272" y="299"/>
                  </a:cubicBezTo>
                  <a:cubicBezTo>
                    <a:pt x="264" y="293"/>
                    <a:pt x="252" y="281"/>
                    <a:pt x="235" y="264"/>
                  </a:cubicBezTo>
                  <a:cubicBezTo>
                    <a:pt x="214" y="243"/>
                    <a:pt x="193" y="222"/>
                    <a:pt x="176" y="209"/>
                  </a:cubicBezTo>
                  <a:cubicBezTo>
                    <a:pt x="164" y="199"/>
                    <a:pt x="150" y="189"/>
                    <a:pt x="135" y="177"/>
                  </a:cubicBezTo>
                  <a:cubicBezTo>
                    <a:pt x="111" y="159"/>
                    <a:pt x="80" y="134"/>
                    <a:pt x="66" y="114"/>
                  </a:cubicBezTo>
                  <a:cubicBezTo>
                    <a:pt x="62" y="107"/>
                    <a:pt x="53" y="99"/>
                    <a:pt x="44" y="92"/>
                  </a:cubicBezTo>
                  <a:cubicBezTo>
                    <a:pt x="33" y="84"/>
                    <a:pt x="26" y="79"/>
                    <a:pt x="21" y="70"/>
                  </a:cubicBezTo>
                  <a:cubicBezTo>
                    <a:pt x="19" y="66"/>
                    <a:pt x="17" y="61"/>
                    <a:pt x="16" y="55"/>
                  </a:cubicBezTo>
                  <a:cubicBezTo>
                    <a:pt x="11" y="33"/>
                    <a:pt x="0" y="6"/>
                    <a:pt x="11" y="3"/>
                  </a:cubicBezTo>
                  <a:cubicBezTo>
                    <a:pt x="21" y="0"/>
                    <a:pt x="33" y="8"/>
                    <a:pt x="53" y="22"/>
                  </a:cubicBezTo>
                  <a:cubicBezTo>
                    <a:pt x="71" y="36"/>
                    <a:pt x="97" y="48"/>
                    <a:pt x="116" y="55"/>
                  </a:cubicBezTo>
                  <a:cubicBezTo>
                    <a:pt x="120" y="57"/>
                    <a:pt x="124" y="58"/>
                    <a:pt x="128" y="60"/>
                  </a:cubicBezTo>
                  <a:cubicBezTo>
                    <a:pt x="140" y="67"/>
                    <a:pt x="152" y="76"/>
                    <a:pt x="161" y="84"/>
                  </a:cubicBezTo>
                  <a:cubicBezTo>
                    <a:pt x="179" y="100"/>
                    <a:pt x="212" y="155"/>
                    <a:pt x="223" y="165"/>
                  </a:cubicBezTo>
                  <a:cubicBezTo>
                    <a:pt x="234" y="174"/>
                    <a:pt x="256" y="191"/>
                    <a:pt x="269" y="204"/>
                  </a:cubicBezTo>
                  <a:cubicBezTo>
                    <a:pt x="273" y="208"/>
                    <a:pt x="281" y="215"/>
                    <a:pt x="291" y="224"/>
                  </a:cubicBezTo>
                  <a:cubicBezTo>
                    <a:pt x="309" y="238"/>
                    <a:pt x="349" y="271"/>
                    <a:pt x="365" y="288"/>
                  </a:cubicBezTo>
                  <a:cubicBezTo>
                    <a:pt x="375" y="298"/>
                    <a:pt x="412" y="326"/>
                    <a:pt x="444" y="355"/>
                  </a:cubicBezTo>
                  <a:cubicBezTo>
                    <a:pt x="486" y="392"/>
                    <a:pt x="533" y="438"/>
                    <a:pt x="545" y="457"/>
                  </a:cubicBezTo>
                  <a:cubicBezTo>
                    <a:pt x="558" y="470"/>
                    <a:pt x="587" y="506"/>
                    <a:pt x="590" y="512"/>
                  </a:cubicBezTo>
                  <a:cubicBezTo>
                    <a:pt x="594" y="520"/>
                    <a:pt x="607" y="543"/>
                    <a:pt x="607" y="545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5" name="Freeform 139"/>
            <p:cNvSpPr/>
            <p:nvPr/>
          </p:nvSpPr>
          <p:spPr bwMode="auto">
            <a:xfrm>
              <a:off x="6333258" y="3229389"/>
              <a:ext cx="1646448" cy="1627901"/>
            </a:xfrm>
            <a:custGeom>
              <a:avLst/>
              <a:gdLst>
                <a:gd name="T0" fmla="*/ 490 w 576"/>
                <a:gd name="T1" fmla="*/ 569 h 569"/>
                <a:gd name="T2" fmla="*/ 419 w 576"/>
                <a:gd name="T3" fmla="*/ 482 h 569"/>
                <a:gd name="T4" fmla="*/ 296 w 576"/>
                <a:gd name="T5" fmla="*/ 326 h 569"/>
                <a:gd name="T6" fmla="*/ 262 w 576"/>
                <a:gd name="T7" fmla="*/ 287 h 569"/>
                <a:gd name="T8" fmla="*/ 226 w 576"/>
                <a:gd name="T9" fmla="*/ 254 h 569"/>
                <a:gd name="T10" fmla="*/ 170 w 576"/>
                <a:gd name="T11" fmla="*/ 201 h 569"/>
                <a:gd name="T12" fmla="*/ 132 w 576"/>
                <a:gd name="T13" fmla="*/ 170 h 569"/>
                <a:gd name="T14" fmla="*/ 67 w 576"/>
                <a:gd name="T15" fmla="*/ 108 h 569"/>
                <a:gd name="T16" fmla="*/ 45 w 576"/>
                <a:gd name="T17" fmla="*/ 87 h 569"/>
                <a:gd name="T18" fmla="*/ 24 w 576"/>
                <a:gd name="T19" fmla="*/ 66 h 569"/>
                <a:gd name="T20" fmla="*/ 18 w 576"/>
                <a:gd name="T21" fmla="*/ 52 h 569"/>
                <a:gd name="T22" fmla="*/ 10 w 576"/>
                <a:gd name="T23" fmla="*/ 3 h 569"/>
                <a:gd name="T24" fmla="*/ 50 w 576"/>
                <a:gd name="T25" fmla="*/ 22 h 569"/>
                <a:gd name="T26" fmla="*/ 109 w 576"/>
                <a:gd name="T27" fmla="*/ 54 h 569"/>
                <a:gd name="T28" fmla="*/ 120 w 576"/>
                <a:gd name="T29" fmla="*/ 59 h 569"/>
                <a:gd name="T30" fmla="*/ 152 w 576"/>
                <a:gd name="T31" fmla="*/ 82 h 569"/>
                <a:gd name="T32" fmla="*/ 211 w 576"/>
                <a:gd name="T33" fmla="*/ 159 h 569"/>
                <a:gd name="T34" fmla="*/ 254 w 576"/>
                <a:gd name="T35" fmla="*/ 197 h 569"/>
                <a:gd name="T36" fmla="*/ 274 w 576"/>
                <a:gd name="T37" fmla="*/ 216 h 569"/>
                <a:gd name="T38" fmla="*/ 344 w 576"/>
                <a:gd name="T39" fmla="*/ 276 h 569"/>
                <a:gd name="T40" fmla="*/ 419 w 576"/>
                <a:gd name="T41" fmla="*/ 341 h 569"/>
                <a:gd name="T42" fmla="*/ 513 w 576"/>
                <a:gd name="T43" fmla="*/ 438 h 569"/>
                <a:gd name="T44" fmla="*/ 559 w 576"/>
                <a:gd name="T45" fmla="*/ 492 h 569"/>
                <a:gd name="T46" fmla="*/ 576 w 576"/>
                <a:gd name="T47" fmla="*/ 52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" h="569">
                  <a:moveTo>
                    <a:pt x="490" y="569"/>
                  </a:moveTo>
                  <a:cubicBezTo>
                    <a:pt x="485" y="554"/>
                    <a:pt x="432" y="495"/>
                    <a:pt x="419" y="482"/>
                  </a:cubicBezTo>
                  <a:cubicBezTo>
                    <a:pt x="396" y="459"/>
                    <a:pt x="329" y="370"/>
                    <a:pt x="296" y="326"/>
                  </a:cubicBezTo>
                  <a:cubicBezTo>
                    <a:pt x="281" y="305"/>
                    <a:pt x="271" y="294"/>
                    <a:pt x="262" y="287"/>
                  </a:cubicBezTo>
                  <a:cubicBezTo>
                    <a:pt x="254" y="281"/>
                    <a:pt x="242" y="270"/>
                    <a:pt x="226" y="254"/>
                  </a:cubicBezTo>
                  <a:cubicBezTo>
                    <a:pt x="206" y="233"/>
                    <a:pt x="186" y="214"/>
                    <a:pt x="170" y="201"/>
                  </a:cubicBezTo>
                  <a:cubicBezTo>
                    <a:pt x="159" y="191"/>
                    <a:pt x="146" y="181"/>
                    <a:pt x="132" y="170"/>
                  </a:cubicBezTo>
                  <a:cubicBezTo>
                    <a:pt x="109" y="153"/>
                    <a:pt x="80" y="128"/>
                    <a:pt x="67" y="108"/>
                  </a:cubicBezTo>
                  <a:cubicBezTo>
                    <a:pt x="62" y="102"/>
                    <a:pt x="54" y="94"/>
                    <a:pt x="45" y="87"/>
                  </a:cubicBezTo>
                  <a:cubicBezTo>
                    <a:pt x="35" y="79"/>
                    <a:pt x="28" y="74"/>
                    <a:pt x="24" y="66"/>
                  </a:cubicBezTo>
                  <a:cubicBezTo>
                    <a:pt x="22" y="63"/>
                    <a:pt x="19" y="58"/>
                    <a:pt x="18" y="52"/>
                  </a:cubicBezTo>
                  <a:cubicBezTo>
                    <a:pt x="12" y="32"/>
                    <a:pt x="0" y="7"/>
                    <a:pt x="10" y="3"/>
                  </a:cubicBezTo>
                  <a:cubicBezTo>
                    <a:pt x="19" y="0"/>
                    <a:pt x="31" y="8"/>
                    <a:pt x="50" y="22"/>
                  </a:cubicBezTo>
                  <a:cubicBezTo>
                    <a:pt x="67" y="34"/>
                    <a:pt x="91" y="47"/>
                    <a:pt x="109" y="54"/>
                  </a:cubicBezTo>
                  <a:cubicBezTo>
                    <a:pt x="113" y="56"/>
                    <a:pt x="117" y="57"/>
                    <a:pt x="120" y="59"/>
                  </a:cubicBezTo>
                  <a:cubicBezTo>
                    <a:pt x="132" y="65"/>
                    <a:pt x="143" y="74"/>
                    <a:pt x="152" y="82"/>
                  </a:cubicBezTo>
                  <a:cubicBezTo>
                    <a:pt x="170" y="98"/>
                    <a:pt x="201" y="149"/>
                    <a:pt x="211" y="159"/>
                  </a:cubicBezTo>
                  <a:cubicBezTo>
                    <a:pt x="221" y="168"/>
                    <a:pt x="241" y="184"/>
                    <a:pt x="254" y="197"/>
                  </a:cubicBezTo>
                  <a:cubicBezTo>
                    <a:pt x="258" y="201"/>
                    <a:pt x="265" y="208"/>
                    <a:pt x="274" y="216"/>
                  </a:cubicBezTo>
                  <a:cubicBezTo>
                    <a:pt x="290" y="228"/>
                    <a:pt x="327" y="260"/>
                    <a:pt x="344" y="276"/>
                  </a:cubicBezTo>
                  <a:cubicBezTo>
                    <a:pt x="355" y="287"/>
                    <a:pt x="389" y="314"/>
                    <a:pt x="419" y="341"/>
                  </a:cubicBezTo>
                  <a:cubicBezTo>
                    <a:pt x="457" y="376"/>
                    <a:pt x="502" y="420"/>
                    <a:pt x="513" y="438"/>
                  </a:cubicBezTo>
                  <a:cubicBezTo>
                    <a:pt x="526" y="450"/>
                    <a:pt x="556" y="487"/>
                    <a:pt x="559" y="492"/>
                  </a:cubicBezTo>
                  <a:cubicBezTo>
                    <a:pt x="562" y="499"/>
                    <a:pt x="575" y="523"/>
                    <a:pt x="576" y="525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6" name="Freeform 140"/>
            <p:cNvSpPr/>
            <p:nvPr/>
          </p:nvSpPr>
          <p:spPr bwMode="auto">
            <a:xfrm>
              <a:off x="6404595" y="3292165"/>
              <a:ext cx="1555138" cy="1556565"/>
            </a:xfrm>
            <a:custGeom>
              <a:avLst/>
              <a:gdLst>
                <a:gd name="T0" fmla="*/ 469 w 544"/>
                <a:gd name="T1" fmla="*/ 544 h 544"/>
                <a:gd name="T2" fmla="*/ 401 w 544"/>
                <a:gd name="T3" fmla="*/ 460 h 544"/>
                <a:gd name="T4" fmla="*/ 283 w 544"/>
                <a:gd name="T5" fmla="*/ 311 h 544"/>
                <a:gd name="T6" fmla="*/ 251 w 544"/>
                <a:gd name="T7" fmla="*/ 275 h 544"/>
                <a:gd name="T8" fmla="*/ 217 w 544"/>
                <a:gd name="T9" fmla="*/ 243 h 544"/>
                <a:gd name="T10" fmla="*/ 163 w 544"/>
                <a:gd name="T11" fmla="*/ 192 h 544"/>
                <a:gd name="T12" fmla="*/ 127 w 544"/>
                <a:gd name="T13" fmla="*/ 163 h 544"/>
                <a:gd name="T14" fmla="*/ 66 w 544"/>
                <a:gd name="T15" fmla="*/ 103 h 544"/>
                <a:gd name="T16" fmla="*/ 46 w 544"/>
                <a:gd name="T17" fmla="*/ 82 h 544"/>
                <a:gd name="T18" fmla="*/ 25 w 544"/>
                <a:gd name="T19" fmla="*/ 62 h 544"/>
                <a:gd name="T20" fmla="*/ 18 w 544"/>
                <a:gd name="T21" fmla="*/ 49 h 544"/>
                <a:gd name="T22" fmla="*/ 8 w 544"/>
                <a:gd name="T23" fmla="*/ 3 h 544"/>
                <a:gd name="T24" fmla="*/ 45 w 544"/>
                <a:gd name="T25" fmla="*/ 21 h 544"/>
                <a:gd name="T26" fmla="*/ 101 w 544"/>
                <a:gd name="T27" fmla="*/ 53 h 544"/>
                <a:gd name="T28" fmla="*/ 111 w 544"/>
                <a:gd name="T29" fmla="*/ 58 h 544"/>
                <a:gd name="T30" fmla="*/ 141 w 544"/>
                <a:gd name="T31" fmla="*/ 81 h 544"/>
                <a:gd name="T32" fmla="*/ 198 w 544"/>
                <a:gd name="T33" fmla="*/ 153 h 544"/>
                <a:gd name="T34" fmla="*/ 237 w 544"/>
                <a:gd name="T35" fmla="*/ 190 h 544"/>
                <a:gd name="T36" fmla="*/ 257 w 544"/>
                <a:gd name="T37" fmla="*/ 208 h 544"/>
                <a:gd name="T38" fmla="*/ 322 w 544"/>
                <a:gd name="T39" fmla="*/ 265 h 544"/>
                <a:gd name="T40" fmla="*/ 392 w 544"/>
                <a:gd name="T41" fmla="*/ 327 h 544"/>
                <a:gd name="T42" fmla="*/ 480 w 544"/>
                <a:gd name="T43" fmla="*/ 419 h 544"/>
                <a:gd name="T44" fmla="*/ 526 w 544"/>
                <a:gd name="T45" fmla="*/ 473 h 544"/>
                <a:gd name="T46" fmla="*/ 544 w 544"/>
                <a:gd name="T47" fmla="*/ 505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4" h="544">
                  <a:moveTo>
                    <a:pt x="469" y="544"/>
                  </a:moveTo>
                  <a:cubicBezTo>
                    <a:pt x="464" y="529"/>
                    <a:pt x="416" y="475"/>
                    <a:pt x="401" y="460"/>
                  </a:cubicBezTo>
                  <a:cubicBezTo>
                    <a:pt x="377" y="435"/>
                    <a:pt x="313" y="352"/>
                    <a:pt x="283" y="311"/>
                  </a:cubicBezTo>
                  <a:cubicBezTo>
                    <a:pt x="269" y="292"/>
                    <a:pt x="259" y="281"/>
                    <a:pt x="251" y="275"/>
                  </a:cubicBezTo>
                  <a:cubicBezTo>
                    <a:pt x="243" y="269"/>
                    <a:pt x="232" y="258"/>
                    <a:pt x="217" y="243"/>
                  </a:cubicBezTo>
                  <a:cubicBezTo>
                    <a:pt x="197" y="224"/>
                    <a:pt x="178" y="205"/>
                    <a:pt x="163" y="192"/>
                  </a:cubicBezTo>
                  <a:cubicBezTo>
                    <a:pt x="152" y="183"/>
                    <a:pt x="140" y="173"/>
                    <a:pt x="127" y="163"/>
                  </a:cubicBezTo>
                  <a:cubicBezTo>
                    <a:pt x="106" y="146"/>
                    <a:pt x="80" y="122"/>
                    <a:pt x="66" y="103"/>
                  </a:cubicBezTo>
                  <a:cubicBezTo>
                    <a:pt x="61" y="96"/>
                    <a:pt x="54" y="88"/>
                    <a:pt x="46" y="82"/>
                  </a:cubicBezTo>
                  <a:cubicBezTo>
                    <a:pt x="36" y="74"/>
                    <a:pt x="30" y="69"/>
                    <a:pt x="25" y="62"/>
                  </a:cubicBezTo>
                  <a:cubicBezTo>
                    <a:pt x="23" y="59"/>
                    <a:pt x="20" y="55"/>
                    <a:pt x="18" y="49"/>
                  </a:cubicBezTo>
                  <a:cubicBezTo>
                    <a:pt x="12" y="31"/>
                    <a:pt x="0" y="7"/>
                    <a:pt x="8" y="3"/>
                  </a:cubicBezTo>
                  <a:cubicBezTo>
                    <a:pt x="16" y="0"/>
                    <a:pt x="27" y="8"/>
                    <a:pt x="45" y="21"/>
                  </a:cubicBezTo>
                  <a:cubicBezTo>
                    <a:pt x="62" y="33"/>
                    <a:pt x="85" y="45"/>
                    <a:pt x="101" y="53"/>
                  </a:cubicBezTo>
                  <a:cubicBezTo>
                    <a:pt x="105" y="55"/>
                    <a:pt x="108" y="56"/>
                    <a:pt x="111" y="58"/>
                  </a:cubicBezTo>
                  <a:cubicBezTo>
                    <a:pt x="122" y="64"/>
                    <a:pt x="133" y="73"/>
                    <a:pt x="141" y="81"/>
                  </a:cubicBezTo>
                  <a:cubicBezTo>
                    <a:pt x="159" y="97"/>
                    <a:pt x="188" y="144"/>
                    <a:pt x="198" y="153"/>
                  </a:cubicBezTo>
                  <a:cubicBezTo>
                    <a:pt x="208" y="162"/>
                    <a:pt x="225" y="177"/>
                    <a:pt x="237" y="190"/>
                  </a:cubicBezTo>
                  <a:cubicBezTo>
                    <a:pt x="241" y="194"/>
                    <a:pt x="248" y="200"/>
                    <a:pt x="257" y="208"/>
                  </a:cubicBezTo>
                  <a:cubicBezTo>
                    <a:pt x="270" y="219"/>
                    <a:pt x="305" y="248"/>
                    <a:pt x="322" y="265"/>
                  </a:cubicBezTo>
                  <a:cubicBezTo>
                    <a:pt x="333" y="277"/>
                    <a:pt x="366" y="302"/>
                    <a:pt x="392" y="327"/>
                  </a:cubicBezTo>
                  <a:cubicBezTo>
                    <a:pt x="428" y="360"/>
                    <a:pt x="469" y="403"/>
                    <a:pt x="480" y="419"/>
                  </a:cubicBezTo>
                  <a:cubicBezTo>
                    <a:pt x="492" y="430"/>
                    <a:pt x="524" y="468"/>
                    <a:pt x="526" y="473"/>
                  </a:cubicBezTo>
                  <a:cubicBezTo>
                    <a:pt x="529" y="478"/>
                    <a:pt x="543" y="504"/>
                    <a:pt x="544" y="505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7" name="Freeform 141"/>
            <p:cNvSpPr/>
            <p:nvPr/>
          </p:nvSpPr>
          <p:spPr bwMode="auto">
            <a:xfrm>
              <a:off x="6473078" y="3354941"/>
              <a:ext cx="1463827" cy="1482375"/>
            </a:xfrm>
            <a:custGeom>
              <a:avLst/>
              <a:gdLst>
                <a:gd name="T0" fmla="*/ 449 w 512"/>
                <a:gd name="T1" fmla="*/ 518 h 518"/>
                <a:gd name="T2" fmla="*/ 385 w 512"/>
                <a:gd name="T3" fmla="*/ 438 h 518"/>
                <a:gd name="T4" fmla="*/ 272 w 512"/>
                <a:gd name="T5" fmla="*/ 297 h 518"/>
                <a:gd name="T6" fmla="*/ 241 w 512"/>
                <a:gd name="T7" fmla="*/ 262 h 518"/>
                <a:gd name="T8" fmla="*/ 208 w 512"/>
                <a:gd name="T9" fmla="*/ 232 h 518"/>
                <a:gd name="T10" fmla="*/ 157 w 512"/>
                <a:gd name="T11" fmla="*/ 184 h 518"/>
                <a:gd name="T12" fmla="*/ 123 w 512"/>
                <a:gd name="T13" fmla="*/ 155 h 518"/>
                <a:gd name="T14" fmla="*/ 66 w 512"/>
                <a:gd name="T15" fmla="*/ 97 h 518"/>
                <a:gd name="T16" fmla="*/ 47 w 512"/>
                <a:gd name="T17" fmla="*/ 77 h 518"/>
                <a:gd name="T18" fmla="*/ 28 w 512"/>
                <a:gd name="T19" fmla="*/ 59 h 518"/>
                <a:gd name="T20" fmla="*/ 20 w 512"/>
                <a:gd name="T21" fmla="*/ 47 h 518"/>
                <a:gd name="T22" fmla="*/ 7 w 512"/>
                <a:gd name="T23" fmla="*/ 3 h 518"/>
                <a:gd name="T24" fmla="*/ 42 w 512"/>
                <a:gd name="T25" fmla="*/ 21 h 518"/>
                <a:gd name="T26" fmla="*/ 94 w 512"/>
                <a:gd name="T27" fmla="*/ 52 h 518"/>
                <a:gd name="T28" fmla="*/ 104 w 512"/>
                <a:gd name="T29" fmla="*/ 57 h 518"/>
                <a:gd name="T30" fmla="*/ 131 w 512"/>
                <a:gd name="T31" fmla="*/ 79 h 518"/>
                <a:gd name="T32" fmla="*/ 185 w 512"/>
                <a:gd name="T33" fmla="*/ 147 h 518"/>
                <a:gd name="T34" fmla="*/ 222 w 512"/>
                <a:gd name="T35" fmla="*/ 183 h 518"/>
                <a:gd name="T36" fmla="*/ 240 w 512"/>
                <a:gd name="T37" fmla="*/ 200 h 518"/>
                <a:gd name="T38" fmla="*/ 301 w 512"/>
                <a:gd name="T39" fmla="*/ 254 h 518"/>
                <a:gd name="T40" fmla="*/ 366 w 512"/>
                <a:gd name="T41" fmla="*/ 312 h 518"/>
                <a:gd name="T42" fmla="*/ 448 w 512"/>
                <a:gd name="T43" fmla="*/ 401 h 518"/>
                <a:gd name="T44" fmla="*/ 495 w 512"/>
                <a:gd name="T45" fmla="*/ 453 h 518"/>
                <a:gd name="T46" fmla="*/ 512 w 512"/>
                <a:gd name="T47" fmla="*/ 485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2" h="518">
                  <a:moveTo>
                    <a:pt x="449" y="518"/>
                  </a:moveTo>
                  <a:cubicBezTo>
                    <a:pt x="444" y="504"/>
                    <a:pt x="401" y="455"/>
                    <a:pt x="385" y="438"/>
                  </a:cubicBezTo>
                  <a:cubicBezTo>
                    <a:pt x="359" y="410"/>
                    <a:pt x="299" y="333"/>
                    <a:pt x="272" y="297"/>
                  </a:cubicBezTo>
                  <a:cubicBezTo>
                    <a:pt x="258" y="278"/>
                    <a:pt x="249" y="269"/>
                    <a:pt x="241" y="262"/>
                  </a:cubicBezTo>
                  <a:cubicBezTo>
                    <a:pt x="234" y="256"/>
                    <a:pt x="223" y="247"/>
                    <a:pt x="208" y="232"/>
                  </a:cubicBezTo>
                  <a:cubicBezTo>
                    <a:pt x="189" y="214"/>
                    <a:pt x="172" y="197"/>
                    <a:pt x="157" y="184"/>
                  </a:cubicBezTo>
                  <a:cubicBezTo>
                    <a:pt x="147" y="175"/>
                    <a:pt x="135" y="165"/>
                    <a:pt x="123" y="155"/>
                  </a:cubicBezTo>
                  <a:cubicBezTo>
                    <a:pt x="105" y="140"/>
                    <a:pt x="80" y="116"/>
                    <a:pt x="66" y="97"/>
                  </a:cubicBezTo>
                  <a:cubicBezTo>
                    <a:pt x="62" y="91"/>
                    <a:pt x="55" y="83"/>
                    <a:pt x="47" y="77"/>
                  </a:cubicBezTo>
                  <a:cubicBezTo>
                    <a:pt x="39" y="70"/>
                    <a:pt x="32" y="64"/>
                    <a:pt x="28" y="59"/>
                  </a:cubicBezTo>
                  <a:cubicBezTo>
                    <a:pt x="25" y="55"/>
                    <a:pt x="22" y="52"/>
                    <a:pt x="20" y="47"/>
                  </a:cubicBezTo>
                  <a:cubicBezTo>
                    <a:pt x="13" y="30"/>
                    <a:pt x="0" y="7"/>
                    <a:pt x="7" y="3"/>
                  </a:cubicBezTo>
                  <a:cubicBezTo>
                    <a:pt x="13" y="0"/>
                    <a:pt x="25" y="7"/>
                    <a:pt x="42" y="21"/>
                  </a:cubicBezTo>
                  <a:cubicBezTo>
                    <a:pt x="58" y="32"/>
                    <a:pt x="79" y="44"/>
                    <a:pt x="94" y="52"/>
                  </a:cubicBezTo>
                  <a:cubicBezTo>
                    <a:pt x="98" y="54"/>
                    <a:pt x="101" y="56"/>
                    <a:pt x="104" y="57"/>
                  </a:cubicBezTo>
                  <a:cubicBezTo>
                    <a:pt x="113" y="63"/>
                    <a:pt x="123" y="72"/>
                    <a:pt x="131" y="79"/>
                  </a:cubicBezTo>
                  <a:cubicBezTo>
                    <a:pt x="149" y="96"/>
                    <a:pt x="176" y="138"/>
                    <a:pt x="185" y="147"/>
                  </a:cubicBezTo>
                  <a:cubicBezTo>
                    <a:pt x="195" y="156"/>
                    <a:pt x="209" y="170"/>
                    <a:pt x="222" y="183"/>
                  </a:cubicBezTo>
                  <a:cubicBezTo>
                    <a:pt x="225" y="187"/>
                    <a:pt x="232" y="193"/>
                    <a:pt x="240" y="200"/>
                  </a:cubicBezTo>
                  <a:cubicBezTo>
                    <a:pt x="251" y="209"/>
                    <a:pt x="283" y="236"/>
                    <a:pt x="301" y="254"/>
                  </a:cubicBezTo>
                  <a:cubicBezTo>
                    <a:pt x="313" y="266"/>
                    <a:pt x="343" y="290"/>
                    <a:pt x="366" y="312"/>
                  </a:cubicBezTo>
                  <a:cubicBezTo>
                    <a:pt x="399" y="345"/>
                    <a:pt x="438" y="385"/>
                    <a:pt x="448" y="401"/>
                  </a:cubicBezTo>
                  <a:cubicBezTo>
                    <a:pt x="460" y="410"/>
                    <a:pt x="493" y="449"/>
                    <a:pt x="495" y="453"/>
                  </a:cubicBezTo>
                  <a:cubicBezTo>
                    <a:pt x="497" y="458"/>
                    <a:pt x="512" y="484"/>
                    <a:pt x="512" y="485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8" name="Freeform 142"/>
            <p:cNvSpPr/>
            <p:nvPr/>
          </p:nvSpPr>
          <p:spPr bwMode="auto">
            <a:xfrm>
              <a:off x="6544414" y="3414864"/>
              <a:ext cx="1372516" cy="1411038"/>
            </a:xfrm>
            <a:custGeom>
              <a:avLst/>
              <a:gdLst>
                <a:gd name="T0" fmla="*/ 428 w 480"/>
                <a:gd name="T1" fmla="*/ 493 h 493"/>
                <a:gd name="T2" fmla="*/ 367 w 480"/>
                <a:gd name="T3" fmla="*/ 417 h 493"/>
                <a:gd name="T4" fmla="*/ 259 w 480"/>
                <a:gd name="T5" fmla="*/ 284 h 493"/>
                <a:gd name="T6" fmla="*/ 230 w 480"/>
                <a:gd name="T7" fmla="*/ 251 h 493"/>
                <a:gd name="T8" fmla="*/ 199 w 480"/>
                <a:gd name="T9" fmla="*/ 223 h 493"/>
                <a:gd name="T10" fmla="*/ 150 w 480"/>
                <a:gd name="T11" fmla="*/ 177 h 493"/>
                <a:gd name="T12" fmla="*/ 119 w 480"/>
                <a:gd name="T13" fmla="*/ 149 h 493"/>
                <a:gd name="T14" fmla="*/ 66 w 480"/>
                <a:gd name="T15" fmla="*/ 92 h 493"/>
                <a:gd name="T16" fmla="*/ 48 w 480"/>
                <a:gd name="T17" fmla="*/ 73 h 493"/>
                <a:gd name="T18" fmla="*/ 29 w 480"/>
                <a:gd name="T19" fmla="*/ 56 h 493"/>
                <a:gd name="T20" fmla="*/ 21 w 480"/>
                <a:gd name="T21" fmla="*/ 45 h 493"/>
                <a:gd name="T22" fmla="*/ 5 w 480"/>
                <a:gd name="T23" fmla="*/ 4 h 493"/>
                <a:gd name="T24" fmla="*/ 38 w 480"/>
                <a:gd name="T25" fmla="*/ 21 h 493"/>
                <a:gd name="T26" fmla="*/ 86 w 480"/>
                <a:gd name="T27" fmla="*/ 52 h 493"/>
                <a:gd name="T28" fmla="*/ 95 w 480"/>
                <a:gd name="T29" fmla="*/ 57 h 493"/>
                <a:gd name="T30" fmla="*/ 121 w 480"/>
                <a:gd name="T31" fmla="*/ 79 h 493"/>
                <a:gd name="T32" fmla="*/ 172 w 480"/>
                <a:gd name="T33" fmla="*/ 142 h 493"/>
                <a:gd name="T34" fmla="*/ 205 w 480"/>
                <a:gd name="T35" fmla="*/ 177 h 493"/>
                <a:gd name="T36" fmla="*/ 222 w 480"/>
                <a:gd name="T37" fmla="*/ 193 h 493"/>
                <a:gd name="T38" fmla="*/ 279 w 480"/>
                <a:gd name="T39" fmla="*/ 244 h 493"/>
                <a:gd name="T40" fmla="*/ 339 w 480"/>
                <a:gd name="T41" fmla="*/ 299 h 493"/>
                <a:gd name="T42" fmla="*/ 415 w 480"/>
                <a:gd name="T43" fmla="*/ 383 h 493"/>
                <a:gd name="T44" fmla="*/ 462 w 480"/>
                <a:gd name="T45" fmla="*/ 435 h 493"/>
                <a:gd name="T46" fmla="*/ 480 w 480"/>
                <a:gd name="T47" fmla="*/ 46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0" h="493">
                  <a:moveTo>
                    <a:pt x="428" y="493"/>
                  </a:moveTo>
                  <a:cubicBezTo>
                    <a:pt x="423" y="479"/>
                    <a:pt x="384" y="436"/>
                    <a:pt x="367" y="417"/>
                  </a:cubicBezTo>
                  <a:cubicBezTo>
                    <a:pt x="339" y="387"/>
                    <a:pt x="283" y="316"/>
                    <a:pt x="259" y="284"/>
                  </a:cubicBezTo>
                  <a:cubicBezTo>
                    <a:pt x="246" y="266"/>
                    <a:pt x="238" y="257"/>
                    <a:pt x="230" y="251"/>
                  </a:cubicBezTo>
                  <a:cubicBezTo>
                    <a:pt x="223" y="245"/>
                    <a:pt x="213" y="237"/>
                    <a:pt x="199" y="223"/>
                  </a:cubicBezTo>
                  <a:cubicBezTo>
                    <a:pt x="180" y="205"/>
                    <a:pt x="164" y="189"/>
                    <a:pt x="150" y="177"/>
                  </a:cubicBezTo>
                  <a:cubicBezTo>
                    <a:pt x="140" y="168"/>
                    <a:pt x="130" y="159"/>
                    <a:pt x="119" y="149"/>
                  </a:cubicBezTo>
                  <a:cubicBezTo>
                    <a:pt x="102" y="134"/>
                    <a:pt x="79" y="111"/>
                    <a:pt x="66" y="92"/>
                  </a:cubicBezTo>
                  <a:cubicBezTo>
                    <a:pt x="61" y="86"/>
                    <a:pt x="55" y="79"/>
                    <a:pt x="48" y="73"/>
                  </a:cubicBezTo>
                  <a:cubicBezTo>
                    <a:pt x="40" y="66"/>
                    <a:pt x="33" y="61"/>
                    <a:pt x="29" y="56"/>
                  </a:cubicBezTo>
                  <a:cubicBezTo>
                    <a:pt x="27" y="53"/>
                    <a:pt x="24" y="49"/>
                    <a:pt x="21" y="45"/>
                  </a:cubicBezTo>
                  <a:cubicBezTo>
                    <a:pt x="13" y="29"/>
                    <a:pt x="0" y="8"/>
                    <a:pt x="5" y="4"/>
                  </a:cubicBezTo>
                  <a:cubicBezTo>
                    <a:pt x="10" y="0"/>
                    <a:pt x="21" y="8"/>
                    <a:pt x="38" y="21"/>
                  </a:cubicBezTo>
                  <a:cubicBezTo>
                    <a:pt x="53" y="32"/>
                    <a:pt x="72" y="44"/>
                    <a:pt x="86" y="52"/>
                  </a:cubicBezTo>
                  <a:cubicBezTo>
                    <a:pt x="89" y="54"/>
                    <a:pt x="92" y="56"/>
                    <a:pt x="95" y="57"/>
                  </a:cubicBezTo>
                  <a:cubicBezTo>
                    <a:pt x="104" y="63"/>
                    <a:pt x="113" y="71"/>
                    <a:pt x="121" y="79"/>
                  </a:cubicBezTo>
                  <a:cubicBezTo>
                    <a:pt x="138" y="96"/>
                    <a:pt x="164" y="134"/>
                    <a:pt x="172" y="142"/>
                  </a:cubicBezTo>
                  <a:cubicBezTo>
                    <a:pt x="181" y="151"/>
                    <a:pt x="193" y="163"/>
                    <a:pt x="205" y="177"/>
                  </a:cubicBezTo>
                  <a:cubicBezTo>
                    <a:pt x="209" y="180"/>
                    <a:pt x="215" y="186"/>
                    <a:pt x="222" y="193"/>
                  </a:cubicBezTo>
                  <a:cubicBezTo>
                    <a:pt x="231" y="200"/>
                    <a:pt x="261" y="225"/>
                    <a:pt x="279" y="244"/>
                  </a:cubicBezTo>
                  <a:cubicBezTo>
                    <a:pt x="292" y="257"/>
                    <a:pt x="319" y="279"/>
                    <a:pt x="339" y="299"/>
                  </a:cubicBezTo>
                  <a:cubicBezTo>
                    <a:pt x="369" y="330"/>
                    <a:pt x="405" y="369"/>
                    <a:pt x="415" y="383"/>
                  </a:cubicBezTo>
                  <a:cubicBezTo>
                    <a:pt x="427" y="391"/>
                    <a:pt x="461" y="432"/>
                    <a:pt x="462" y="435"/>
                  </a:cubicBezTo>
                  <a:cubicBezTo>
                    <a:pt x="464" y="438"/>
                    <a:pt x="480" y="465"/>
                    <a:pt x="480" y="467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9" name="Freeform 143"/>
            <p:cNvSpPr/>
            <p:nvPr/>
          </p:nvSpPr>
          <p:spPr bwMode="auto">
            <a:xfrm>
              <a:off x="6614325" y="3477640"/>
              <a:ext cx="1282632" cy="1336848"/>
            </a:xfrm>
            <a:custGeom>
              <a:avLst/>
              <a:gdLst>
                <a:gd name="T0" fmla="*/ 408 w 449"/>
                <a:gd name="T1" fmla="*/ 467 h 467"/>
                <a:gd name="T2" fmla="*/ 350 w 449"/>
                <a:gd name="T3" fmla="*/ 395 h 467"/>
                <a:gd name="T4" fmla="*/ 248 w 449"/>
                <a:gd name="T5" fmla="*/ 270 h 467"/>
                <a:gd name="T6" fmla="*/ 220 w 449"/>
                <a:gd name="T7" fmla="*/ 238 h 467"/>
                <a:gd name="T8" fmla="*/ 190 w 449"/>
                <a:gd name="T9" fmla="*/ 212 h 467"/>
                <a:gd name="T10" fmla="*/ 144 w 449"/>
                <a:gd name="T11" fmla="*/ 169 h 467"/>
                <a:gd name="T12" fmla="*/ 115 w 449"/>
                <a:gd name="T13" fmla="*/ 141 h 467"/>
                <a:gd name="T14" fmla="*/ 66 w 449"/>
                <a:gd name="T15" fmla="*/ 87 h 467"/>
                <a:gd name="T16" fmla="*/ 49 w 449"/>
                <a:gd name="T17" fmla="*/ 68 h 467"/>
                <a:gd name="T18" fmla="*/ 31 w 449"/>
                <a:gd name="T19" fmla="*/ 52 h 467"/>
                <a:gd name="T20" fmla="*/ 23 w 449"/>
                <a:gd name="T21" fmla="*/ 42 h 467"/>
                <a:gd name="T22" fmla="*/ 4 w 449"/>
                <a:gd name="T23" fmla="*/ 4 h 467"/>
                <a:gd name="T24" fmla="*/ 35 w 449"/>
                <a:gd name="T25" fmla="*/ 20 h 467"/>
                <a:gd name="T26" fmla="*/ 79 w 449"/>
                <a:gd name="T27" fmla="*/ 51 h 467"/>
                <a:gd name="T28" fmla="*/ 87 w 449"/>
                <a:gd name="T29" fmla="*/ 56 h 467"/>
                <a:gd name="T30" fmla="*/ 111 w 449"/>
                <a:gd name="T31" fmla="*/ 77 h 467"/>
                <a:gd name="T32" fmla="*/ 160 w 449"/>
                <a:gd name="T33" fmla="*/ 136 h 467"/>
                <a:gd name="T34" fmla="*/ 190 w 449"/>
                <a:gd name="T35" fmla="*/ 169 h 467"/>
                <a:gd name="T36" fmla="*/ 205 w 449"/>
                <a:gd name="T37" fmla="*/ 184 h 467"/>
                <a:gd name="T38" fmla="*/ 258 w 449"/>
                <a:gd name="T39" fmla="*/ 232 h 467"/>
                <a:gd name="T40" fmla="*/ 313 w 449"/>
                <a:gd name="T41" fmla="*/ 285 h 467"/>
                <a:gd name="T42" fmla="*/ 383 w 449"/>
                <a:gd name="T43" fmla="*/ 364 h 467"/>
                <a:gd name="T44" fmla="*/ 431 w 449"/>
                <a:gd name="T45" fmla="*/ 415 h 467"/>
                <a:gd name="T46" fmla="*/ 449 w 449"/>
                <a:gd name="T47" fmla="*/ 44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9" h="467">
                  <a:moveTo>
                    <a:pt x="408" y="467"/>
                  </a:moveTo>
                  <a:cubicBezTo>
                    <a:pt x="403" y="454"/>
                    <a:pt x="369" y="415"/>
                    <a:pt x="350" y="395"/>
                  </a:cubicBezTo>
                  <a:cubicBezTo>
                    <a:pt x="321" y="362"/>
                    <a:pt x="268" y="298"/>
                    <a:pt x="248" y="270"/>
                  </a:cubicBezTo>
                  <a:cubicBezTo>
                    <a:pt x="235" y="252"/>
                    <a:pt x="228" y="245"/>
                    <a:pt x="220" y="238"/>
                  </a:cubicBezTo>
                  <a:cubicBezTo>
                    <a:pt x="213" y="233"/>
                    <a:pt x="204" y="225"/>
                    <a:pt x="190" y="212"/>
                  </a:cubicBezTo>
                  <a:cubicBezTo>
                    <a:pt x="172" y="195"/>
                    <a:pt x="157" y="181"/>
                    <a:pt x="144" y="169"/>
                  </a:cubicBezTo>
                  <a:cubicBezTo>
                    <a:pt x="135" y="160"/>
                    <a:pt x="125" y="151"/>
                    <a:pt x="115" y="141"/>
                  </a:cubicBezTo>
                  <a:cubicBezTo>
                    <a:pt x="100" y="127"/>
                    <a:pt x="80" y="105"/>
                    <a:pt x="66" y="87"/>
                  </a:cubicBezTo>
                  <a:cubicBezTo>
                    <a:pt x="62" y="81"/>
                    <a:pt x="56" y="74"/>
                    <a:pt x="49" y="68"/>
                  </a:cubicBezTo>
                  <a:cubicBezTo>
                    <a:pt x="42" y="61"/>
                    <a:pt x="36" y="56"/>
                    <a:pt x="31" y="52"/>
                  </a:cubicBezTo>
                  <a:cubicBezTo>
                    <a:pt x="29" y="49"/>
                    <a:pt x="26" y="46"/>
                    <a:pt x="23" y="42"/>
                  </a:cubicBezTo>
                  <a:cubicBezTo>
                    <a:pt x="13" y="28"/>
                    <a:pt x="0" y="9"/>
                    <a:pt x="4" y="4"/>
                  </a:cubicBezTo>
                  <a:cubicBezTo>
                    <a:pt x="7" y="0"/>
                    <a:pt x="19" y="8"/>
                    <a:pt x="35" y="20"/>
                  </a:cubicBezTo>
                  <a:cubicBezTo>
                    <a:pt x="48" y="31"/>
                    <a:pt x="66" y="43"/>
                    <a:pt x="79" y="51"/>
                  </a:cubicBezTo>
                  <a:cubicBezTo>
                    <a:pt x="82" y="53"/>
                    <a:pt x="85" y="55"/>
                    <a:pt x="87" y="56"/>
                  </a:cubicBezTo>
                  <a:cubicBezTo>
                    <a:pt x="95" y="62"/>
                    <a:pt x="104" y="70"/>
                    <a:pt x="111" y="77"/>
                  </a:cubicBezTo>
                  <a:cubicBezTo>
                    <a:pt x="128" y="94"/>
                    <a:pt x="152" y="129"/>
                    <a:pt x="160" y="136"/>
                  </a:cubicBezTo>
                  <a:cubicBezTo>
                    <a:pt x="168" y="145"/>
                    <a:pt x="178" y="156"/>
                    <a:pt x="190" y="169"/>
                  </a:cubicBezTo>
                  <a:cubicBezTo>
                    <a:pt x="193" y="173"/>
                    <a:pt x="198" y="179"/>
                    <a:pt x="205" y="184"/>
                  </a:cubicBezTo>
                  <a:cubicBezTo>
                    <a:pt x="212" y="190"/>
                    <a:pt x="239" y="214"/>
                    <a:pt x="258" y="232"/>
                  </a:cubicBezTo>
                  <a:cubicBezTo>
                    <a:pt x="272" y="246"/>
                    <a:pt x="297" y="267"/>
                    <a:pt x="313" y="285"/>
                  </a:cubicBezTo>
                  <a:cubicBezTo>
                    <a:pt x="341" y="315"/>
                    <a:pt x="374" y="351"/>
                    <a:pt x="383" y="364"/>
                  </a:cubicBezTo>
                  <a:cubicBezTo>
                    <a:pt x="394" y="371"/>
                    <a:pt x="430" y="413"/>
                    <a:pt x="431" y="415"/>
                  </a:cubicBezTo>
                  <a:cubicBezTo>
                    <a:pt x="432" y="418"/>
                    <a:pt x="449" y="446"/>
                    <a:pt x="449" y="447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0" name="Freeform 144"/>
            <p:cNvSpPr/>
            <p:nvPr/>
          </p:nvSpPr>
          <p:spPr bwMode="auto">
            <a:xfrm>
              <a:off x="6685661" y="3541844"/>
              <a:ext cx="1191321" cy="1261231"/>
            </a:xfrm>
            <a:custGeom>
              <a:avLst/>
              <a:gdLst>
                <a:gd name="T0" fmla="*/ 386 w 417"/>
                <a:gd name="T1" fmla="*/ 441 h 441"/>
                <a:gd name="T2" fmla="*/ 333 w 417"/>
                <a:gd name="T3" fmla="*/ 372 h 441"/>
                <a:gd name="T4" fmla="*/ 235 w 417"/>
                <a:gd name="T5" fmla="*/ 255 h 441"/>
                <a:gd name="T6" fmla="*/ 209 w 417"/>
                <a:gd name="T7" fmla="*/ 226 h 441"/>
                <a:gd name="T8" fmla="*/ 180 w 417"/>
                <a:gd name="T9" fmla="*/ 202 h 441"/>
                <a:gd name="T10" fmla="*/ 137 w 417"/>
                <a:gd name="T11" fmla="*/ 161 h 441"/>
                <a:gd name="T12" fmla="*/ 110 w 417"/>
                <a:gd name="T13" fmla="*/ 134 h 441"/>
                <a:gd name="T14" fmla="*/ 66 w 417"/>
                <a:gd name="T15" fmla="*/ 81 h 441"/>
                <a:gd name="T16" fmla="*/ 50 w 417"/>
                <a:gd name="T17" fmla="*/ 64 h 441"/>
                <a:gd name="T18" fmla="*/ 33 w 417"/>
                <a:gd name="T19" fmla="*/ 48 h 441"/>
                <a:gd name="T20" fmla="*/ 24 w 417"/>
                <a:gd name="T21" fmla="*/ 39 h 441"/>
                <a:gd name="T22" fmla="*/ 2 w 417"/>
                <a:gd name="T23" fmla="*/ 4 h 441"/>
                <a:gd name="T24" fmla="*/ 31 w 417"/>
                <a:gd name="T25" fmla="*/ 20 h 441"/>
                <a:gd name="T26" fmla="*/ 71 w 417"/>
                <a:gd name="T27" fmla="*/ 50 h 441"/>
                <a:gd name="T28" fmla="*/ 78 w 417"/>
                <a:gd name="T29" fmla="*/ 55 h 441"/>
                <a:gd name="T30" fmla="*/ 100 w 417"/>
                <a:gd name="T31" fmla="*/ 75 h 441"/>
                <a:gd name="T32" fmla="*/ 146 w 417"/>
                <a:gd name="T33" fmla="*/ 131 h 441"/>
                <a:gd name="T34" fmla="*/ 173 w 417"/>
                <a:gd name="T35" fmla="*/ 162 h 441"/>
                <a:gd name="T36" fmla="*/ 187 w 417"/>
                <a:gd name="T37" fmla="*/ 176 h 441"/>
                <a:gd name="T38" fmla="*/ 236 w 417"/>
                <a:gd name="T39" fmla="*/ 221 h 441"/>
                <a:gd name="T40" fmla="*/ 287 w 417"/>
                <a:gd name="T41" fmla="*/ 271 h 441"/>
                <a:gd name="T42" fmla="*/ 350 w 417"/>
                <a:gd name="T43" fmla="*/ 346 h 441"/>
                <a:gd name="T44" fmla="*/ 399 w 417"/>
                <a:gd name="T45" fmla="*/ 395 h 441"/>
                <a:gd name="T46" fmla="*/ 417 w 417"/>
                <a:gd name="T47" fmla="*/ 42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7" h="441">
                  <a:moveTo>
                    <a:pt x="386" y="441"/>
                  </a:moveTo>
                  <a:cubicBezTo>
                    <a:pt x="382" y="429"/>
                    <a:pt x="353" y="395"/>
                    <a:pt x="333" y="372"/>
                  </a:cubicBezTo>
                  <a:cubicBezTo>
                    <a:pt x="302" y="338"/>
                    <a:pt x="252" y="280"/>
                    <a:pt x="235" y="255"/>
                  </a:cubicBezTo>
                  <a:cubicBezTo>
                    <a:pt x="223" y="239"/>
                    <a:pt x="217" y="232"/>
                    <a:pt x="209" y="226"/>
                  </a:cubicBezTo>
                  <a:cubicBezTo>
                    <a:pt x="202" y="221"/>
                    <a:pt x="194" y="214"/>
                    <a:pt x="180" y="202"/>
                  </a:cubicBezTo>
                  <a:cubicBezTo>
                    <a:pt x="163" y="186"/>
                    <a:pt x="149" y="172"/>
                    <a:pt x="137" y="161"/>
                  </a:cubicBezTo>
                  <a:cubicBezTo>
                    <a:pt x="128" y="152"/>
                    <a:pt x="120" y="143"/>
                    <a:pt x="110" y="134"/>
                  </a:cubicBezTo>
                  <a:cubicBezTo>
                    <a:pt x="98" y="121"/>
                    <a:pt x="79" y="99"/>
                    <a:pt x="66" y="81"/>
                  </a:cubicBezTo>
                  <a:cubicBezTo>
                    <a:pt x="61" y="75"/>
                    <a:pt x="55" y="69"/>
                    <a:pt x="50" y="64"/>
                  </a:cubicBezTo>
                  <a:cubicBezTo>
                    <a:pt x="43" y="56"/>
                    <a:pt x="37" y="51"/>
                    <a:pt x="33" y="48"/>
                  </a:cubicBezTo>
                  <a:cubicBezTo>
                    <a:pt x="30" y="46"/>
                    <a:pt x="27" y="43"/>
                    <a:pt x="24" y="39"/>
                  </a:cubicBezTo>
                  <a:cubicBezTo>
                    <a:pt x="13" y="27"/>
                    <a:pt x="0" y="9"/>
                    <a:pt x="2" y="4"/>
                  </a:cubicBezTo>
                  <a:cubicBezTo>
                    <a:pt x="4" y="0"/>
                    <a:pt x="16" y="8"/>
                    <a:pt x="31" y="20"/>
                  </a:cubicBezTo>
                  <a:cubicBezTo>
                    <a:pt x="43" y="30"/>
                    <a:pt x="59" y="41"/>
                    <a:pt x="71" y="50"/>
                  </a:cubicBezTo>
                  <a:cubicBezTo>
                    <a:pt x="74" y="52"/>
                    <a:pt x="76" y="54"/>
                    <a:pt x="78" y="55"/>
                  </a:cubicBezTo>
                  <a:cubicBezTo>
                    <a:pt x="86" y="61"/>
                    <a:pt x="93" y="68"/>
                    <a:pt x="100" y="75"/>
                  </a:cubicBezTo>
                  <a:cubicBezTo>
                    <a:pt x="118" y="93"/>
                    <a:pt x="139" y="123"/>
                    <a:pt x="146" y="131"/>
                  </a:cubicBezTo>
                  <a:cubicBezTo>
                    <a:pt x="154" y="138"/>
                    <a:pt x="162" y="149"/>
                    <a:pt x="173" y="162"/>
                  </a:cubicBezTo>
                  <a:cubicBezTo>
                    <a:pt x="177" y="166"/>
                    <a:pt x="181" y="171"/>
                    <a:pt x="187" y="176"/>
                  </a:cubicBezTo>
                  <a:cubicBezTo>
                    <a:pt x="192" y="180"/>
                    <a:pt x="217" y="202"/>
                    <a:pt x="236" y="221"/>
                  </a:cubicBezTo>
                  <a:cubicBezTo>
                    <a:pt x="251" y="236"/>
                    <a:pt x="273" y="255"/>
                    <a:pt x="287" y="271"/>
                  </a:cubicBezTo>
                  <a:cubicBezTo>
                    <a:pt x="311" y="299"/>
                    <a:pt x="342" y="334"/>
                    <a:pt x="350" y="346"/>
                  </a:cubicBezTo>
                  <a:cubicBezTo>
                    <a:pt x="361" y="351"/>
                    <a:pt x="398" y="394"/>
                    <a:pt x="399" y="395"/>
                  </a:cubicBezTo>
                  <a:cubicBezTo>
                    <a:pt x="400" y="397"/>
                    <a:pt x="416" y="426"/>
                    <a:pt x="417" y="427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1" name="Freeform 145"/>
            <p:cNvSpPr/>
            <p:nvPr/>
          </p:nvSpPr>
          <p:spPr bwMode="auto">
            <a:xfrm>
              <a:off x="6756998" y="3604620"/>
              <a:ext cx="1097157" cy="1187041"/>
            </a:xfrm>
            <a:custGeom>
              <a:avLst/>
              <a:gdLst>
                <a:gd name="T0" fmla="*/ 365 w 384"/>
                <a:gd name="T1" fmla="*/ 415 h 415"/>
                <a:gd name="T2" fmla="*/ 315 w 384"/>
                <a:gd name="T3" fmla="*/ 350 h 415"/>
                <a:gd name="T4" fmla="*/ 222 w 384"/>
                <a:gd name="T5" fmla="*/ 241 h 415"/>
                <a:gd name="T6" fmla="*/ 198 w 384"/>
                <a:gd name="T7" fmla="*/ 214 h 415"/>
                <a:gd name="T8" fmla="*/ 171 w 384"/>
                <a:gd name="T9" fmla="*/ 191 h 415"/>
                <a:gd name="T10" fmla="*/ 130 w 384"/>
                <a:gd name="T11" fmla="*/ 152 h 415"/>
                <a:gd name="T12" fmla="*/ 106 w 384"/>
                <a:gd name="T13" fmla="*/ 126 h 415"/>
                <a:gd name="T14" fmla="*/ 65 w 384"/>
                <a:gd name="T15" fmla="*/ 76 h 415"/>
                <a:gd name="T16" fmla="*/ 51 w 384"/>
                <a:gd name="T17" fmla="*/ 59 h 415"/>
                <a:gd name="T18" fmla="*/ 34 w 384"/>
                <a:gd name="T19" fmla="*/ 44 h 415"/>
                <a:gd name="T20" fmla="*/ 25 w 384"/>
                <a:gd name="T21" fmla="*/ 37 h 415"/>
                <a:gd name="T22" fmla="*/ 0 w 384"/>
                <a:gd name="T23" fmla="*/ 4 h 415"/>
                <a:gd name="T24" fmla="*/ 26 w 384"/>
                <a:gd name="T25" fmla="*/ 19 h 415"/>
                <a:gd name="T26" fmla="*/ 63 w 384"/>
                <a:gd name="T27" fmla="*/ 49 h 415"/>
                <a:gd name="T28" fmla="*/ 70 w 384"/>
                <a:gd name="T29" fmla="*/ 55 h 415"/>
                <a:gd name="T30" fmla="*/ 89 w 384"/>
                <a:gd name="T31" fmla="*/ 74 h 415"/>
                <a:gd name="T32" fmla="*/ 133 w 384"/>
                <a:gd name="T33" fmla="*/ 125 h 415"/>
                <a:gd name="T34" fmla="*/ 157 w 384"/>
                <a:gd name="T35" fmla="*/ 155 h 415"/>
                <a:gd name="T36" fmla="*/ 170 w 384"/>
                <a:gd name="T37" fmla="*/ 168 h 415"/>
                <a:gd name="T38" fmla="*/ 214 w 384"/>
                <a:gd name="T39" fmla="*/ 210 h 415"/>
                <a:gd name="T40" fmla="*/ 260 w 384"/>
                <a:gd name="T41" fmla="*/ 257 h 415"/>
                <a:gd name="T42" fmla="*/ 317 w 384"/>
                <a:gd name="T43" fmla="*/ 327 h 415"/>
                <a:gd name="T44" fmla="*/ 366 w 384"/>
                <a:gd name="T45" fmla="*/ 376 h 415"/>
                <a:gd name="T46" fmla="*/ 384 w 384"/>
                <a:gd name="T47" fmla="*/ 40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4" h="415">
                  <a:moveTo>
                    <a:pt x="365" y="415"/>
                  </a:moveTo>
                  <a:cubicBezTo>
                    <a:pt x="361" y="403"/>
                    <a:pt x="337" y="375"/>
                    <a:pt x="315" y="350"/>
                  </a:cubicBezTo>
                  <a:cubicBezTo>
                    <a:pt x="283" y="313"/>
                    <a:pt x="237" y="261"/>
                    <a:pt x="222" y="241"/>
                  </a:cubicBezTo>
                  <a:cubicBezTo>
                    <a:pt x="211" y="225"/>
                    <a:pt x="205" y="220"/>
                    <a:pt x="198" y="214"/>
                  </a:cubicBezTo>
                  <a:cubicBezTo>
                    <a:pt x="191" y="209"/>
                    <a:pt x="184" y="203"/>
                    <a:pt x="171" y="191"/>
                  </a:cubicBezTo>
                  <a:cubicBezTo>
                    <a:pt x="154" y="176"/>
                    <a:pt x="141" y="163"/>
                    <a:pt x="130" y="152"/>
                  </a:cubicBezTo>
                  <a:cubicBezTo>
                    <a:pt x="122" y="144"/>
                    <a:pt x="114" y="135"/>
                    <a:pt x="106" y="126"/>
                  </a:cubicBezTo>
                  <a:cubicBezTo>
                    <a:pt x="95" y="114"/>
                    <a:pt x="79" y="93"/>
                    <a:pt x="65" y="76"/>
                  </a:cubicBezTo>
                  <a:cubicBezTo>
                    <a:pt x="60" y="70"/>
                    <a:pt x="55" y="64"/>
                    <a:pt x="51" y="59"/>
                  </a:cubicBezTo>
                  <a:cubicBezTo>
                    <a:pt x="44" y="52"/>
                    <a:pt x="38" y="47"/>
                    <a:pt x="34" y="44"/>
                  </a:cubicBezTo>
                  <a:cubicBezTo>
                    <a:pt x="31" y="42"/>
                    <a:pt x="28" y="40"/>
                    <a:pt x="25" y="37"/>
                  </a:cubicBezTo>
                  <a:cubicBezTo>
                    <a:pt x="13" y="26"/>
                    <a:pt x="0" y="10"/>
                    <a:pt x="0" y="4"/>
                  </a:cubicBezTo>
                  <a:cubicBezTo>
                    <a:pt x="1" y="0"/>
                    <a:pt x="12" y="8"/>
                    <a:pt x="26" y="19"/>
                  </a:cubicBezTo>
                  <a:cubicBezTo>
                    <a:pt x="38" y="29"/>
                    <a:pt x="53" y="40"/>
                    <a:pt x="63" y="49"/>
                  </a:cubicBezTo>
                  <a:cubicBezTo>
                    <a:pt x="66" y="51"/>
                    <a:pt x="68" y="53"/>
                    <a:pt x="70" y="55"/>
                  </a:cubicBezTo>
                  <a:cubicBezTo>
                    <a:pt x="76" y="60"/>
                    <a:pt x="83" y="67"/>
                    <a:pt x="89" y="74"/>
                  </a:cubicBezTo>
                  <a:cubicBezTo>
                    <a:pt x="107" y="92"/>
                    <a:pt x="127" y="118"/>
                    <a:pt x="133" y="125"/>
                  </a:cubicBezTo>
                  <a:cubicBezTo>
                    <a:pt x="140" y="132"/>
                    <a:pt x="146" y="142"/>
                    <a:pt x="157" y="155"/>
                  </a:cubicBezTo>
                  <a:cubicBezTo>
                    <a:pt x="160" y="159"/>
                    <a:pt x="164" y="164"/>
                    <a:pt x="170" y="168"/>
                  </a:cubicBezTo>
                  <a:cubicBezTo>
                    <a:pt x="172" y="170"/>
                    <a:pt x="194" y="190"/>
                    <a:pt x="214" y="210"/>
                  </a:cubicBezTo>
                  <a:cubicBezTo>
                    <a:pt x="230" y="225"/>
                    <a:pt x="249" y="244"/>
                    <a:pt x="260" y="257"/>
                  </a:cubicBezTo>
                  <a:cubicBezTo>
                    <a:pt x="281" y="284"/>
                    <a:pt x="309" y="316"/>
                    <a:pt x="317" y="327"/>
                  </a:cubicBezTo>
                  <a:cubicBezTo>
                    <a:pt x="328" y="331"/>
                    <a:pt x="366" y="375"/>
                    <a:pt x="366" y="376"/>
                  </a:cubicBezTo>
                  <a:cubicBezTo>
                    <a:pt x="367" y="377"/>
                    <a:pt x="384" y="407"/>
                    <a:pt x="384" y="407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2" name="Freeform 146"/>
            <p:cNvSpPr/>
            <p:nvPr/>
          </p:nvSpPr>
          <p:spPr bwMode="auto">
            <a:xfrm>
              <a:off x="6819774" y="3655982"/>
              <a:ext cx="1014407" cy="1124265"/>
            </a:xfrm>
            <a:custGeom>
              <a:avLst/>
              <a:gdLst>
                <a:gd name="T0" fmla="*/ 347 w 355"/>
                <a:gd name="T1" fmla="*/ 393 h 393"/>
                <a:gd name="T2" fmla="*/ 213 w 355"/>
                <a:gd name="T3" fmla="*/ 231 h 393"/>
                <a:gd name="T4" fmla="*/ 164 w 355"/>
                <a:gd name="T5" fmla="*/ 184 h 393"/>
                <a:gd name="T6" fmla="*/ 104 w 355"/>
                <a:gd name="T7" fmla="*/ 123 h 393"/>
                <a:gd name="T8" fmla="*/ 39 w 355"/>
                <a:gd name="T9" fmla="*/ 44 h 393"/>
                <a:gd name="T10" fmla="*/ 2 w 355"/>
                <a:gd name="T11" fmla="*/ 8 h 393"/>
                <a:gd name="T12" fmla="*/ 64 w 355"/>
                <a:gd name="T13" fmla="*/ 58 h 393"/>
                <a:gd name="T14" fmla="*/ 123 w 355"/>
                <a:gd name="T15" fmla="*/ 123 h 393"/>
                <a:gd name="T16" fmla="*/ 155 w 355"/>
                <a:gd name="T17" fmla="*/ 164 h 393"/>
                <a:gd name="T18" fmla="*/ 236 w 355"/>
                <a:gd name="T19" fmla="*/ 247 h 393"/>
                <a:gd name="T20" fmla="*/ 287 w 355"/>
                <a:gd name="T21" fmla="*/ 312 h 393"/>
                <a:gd name="T22" fmla="*/ 337 w 355"/>
                <a:gd name="T23" fmla="*/ 360 h 393"/>
                <a:gd name="T24" fmla="*/ 355 w 355"/>
                <a:gd name="T25" fmla="*/ 39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393">
                  <a:moveTo>
                    <a:pt x="347" y="393"/>
                  </a:moveTo>
                  <a:cubicBezTo>
                    <a:pt x="335" y="365"/>
                    <a:pt x="231" y="258"/>
                    <a:pt x="213" y="231"/>
                  </a:cubicBezTo>
                  <a:cubicBezTo>
                    <a:pt x="194" y="204"/>
                    <a:pt x="192" y="210"/>
                    <a:pt x="164" y="184"/>
                  </a:cubicBezTo>
                  <a:cubicBezTo>
                    <a:pt x="136" y="159"/>
                    <a:pt x="120" y="143"/>
                    <a:pt x="104" y="123"/>
                  </a:cubicBezTo>
                  <a:cubicBezTo>
                    <a:pt x="88" y="103"/>
                    <a:pt x="53" y="51"/>
                    <a:pt x="39" y="44"/>
                  </a:cubicBezTo>
                  <a:cubicBezTo>
                    <a:pt x="24" y="38"/>
                    <a:pt x="3" y="16"/>
                    <a:pt x="2" y="8"/>
                  </a:cubicBezTo>
                  <a:cubicBezTo>
                    <a:pt x="0" y="0"/>
                    <a:pt x="44" y="38"/>
                    <a:pt x="64" y="58"/>
                  </a:cubicBezTo>
                  <a:cubicBezTo>
                    <a:pt x="84" y="78"/>
                    <a:pt x="115" y="114"/>
                    <a:pt x="123" y="123"/>
                  </a:cubicBezTo>
                  <a:cubicBezTo>
                    <a:pt x="131" y="132"/>
                    <a:pt x="135" y="144"/>
                    <a:pt x="155" y="164"/>
                  </a:cubicBezTo>
                  <a:cubicBezTo>
                    <a:pt x="155" y="164"/>
                    <a:pt x="218" y="222"/>
                    <a:pt x="236" y="247"/>
                  </a:cubicBezTo>
                  <a:cubicBezTo>
                    <a:pt x="254" y="272"/>
                    <a:pt x="280" y="303"/>
                    <a:pt x="287" y="312"/>
                  </a:cubicBezTo>
                  <a:cubicBezTo>
                    <a:pt x="297" y="315"/>
                    <a:pt x="337" y="360"/>
                    <a:pt x="337" y="360"/>
                  </a:cubicBezTo>
                  <a:cubicBezTo>
                    <a:pt x="355" y="391"/>
                    <a:pt x="355" y="391"/>
                    <a:pt x="355" y="391"/>
                  </a:cubicBezTo>
                </a:path>
              </a:pathLst>
            </a:custGeom>
            <a:noFill/>
            <a:ln w="3175" cap="flat">
              <a:solidFill>
                <a:schemeClr val="bg1">
                  <a:lumMod val="95000"/>
                  <a:alpha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baseline="-250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3" name="Freeform 147"/>
            <p:cNvSpPr/>
            <p:nvPr/>
          </p:nvSpPr>
          <p:spPr bwMode="auto">
            <a:xfrm>
              <a:off x="2822072" y="2233530"/>
              <a:ext cx="5494344" cy="2675123"/>
            </a:xfrm>
            <a:custGeom>
              <a:avLst/>
              <a:gdLst>
                <a:gd name="T0" fmla="*/ 0 w 1923"/>
                <a:gd name="T1" fmla="*/ 935 h 935"/>
                <a:gd name="T2" fmla="*/ 41 w 1923"/>
                <a:gd name="T3" fmla="*/ 846 h 935"/>
                <a:gd name="T4" fmla="*/ 78 w 1923"/>
                <a:gd name="T5" fmla="*/ 773 h 935"/>
                <a:gd name="T6" fmla="*/ 178 w 1923"/>
                <a:gd name="T7" fmla="*/ 651 h 935"/>
                <a:gd name="T8" fmla="*/ 284 w 1923"/>
                <a:gd name="T9" fmla="*/ 556 h 935"/>
                <a:gd name="T10" fmla="*/ 424 w 1923"/>
                <a:gd name="T11" fmla="*/ 381 h 935"/>
                <a:gd name="T12" fmla="*/ 648 w 1923"/>
                <a:gd name="T13" fmla="*/ 115 h 935"/>
                <a:gd name="T14" fmla="*/ 866 w 1923"/>
                <a:gd name="T15" fmla="*/ 21 h 935"/>
                <a:gd name="T16" fmla="*/ 976 w 1923"/>
                <a:gd name="T17" fmla="*/ 44 h 935"/>
                <a:gd name="T18" fmla="*/ 1070 w 1923"/>
                <a:gd name="T19" fmla="*/ 89 h 935"/>
                <a:gd name="T20" fmla="*/ 1154 w 1923"/>
                <a:gd name="T21" fmla="*/ 111 h 935"/>
                <a:gd name="T22" fmla="*/ 1204 w 1923"/>
                <a:gd name="T23" fmla="*/ 152 h 935"/>
                <a:gd name="T24" fmla="*/ 1286 w 1923"/>
                <a:gd name="T25" fmla="*/ 268 h 935"/>
                <a:gd name="T26" fmla="*/ 1351 w 1923"/>
                <a:gd name="T27" fmla="*/ 315 h 935"/>
                <a:gd name="T28" fmla="*/ 1511 w 1923"/>
                <a:gd name="T29" fmla="*/ 439 h 935"/>
                <a:gd name="T30" fmla="*/ 1707 w 1923"/>
                <a:gd name="T31" fmla="*/ 587 h 935"/>
                <a:gd name="T32" fmla="*/ 1788 w 1923"/>
                <a:gd name="T33" fmla="*/ 656 h 935"/>
                <a:gd name="T34" fmla="*/ 1871 w 1923"/>
                <a:gd name="T35" fmla="*/ 747 h 935"/>
                <a:gd name="T36" fmla="*/ 1923 w 1923"/>
                <a:gd name="T37" fmla="*/ 848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3" h="935">
                  <a:moveTo>
                    <a:pt x="0" y="935"/>
                  </a:moveTo>
                  <a:cubicBezTo>
                    <a:pt x="0" y="935"/>
                    <a:pt x="21" y="870"/>
                    <a:pt x="41" y="846"/>
                  </a:cubicBezTo>
                  <a:cubicBezTo>
                    <a:pt x="61" y="822"/>
                    <a:pt x="50" y="800"/>
                    <a:pt x="78" y="773"/>
                  </a:cubicBezTo>
                  <a:cubicBezTo>
                    <a:pt x="106" y="746"/>
                    <a:pt x="151" y="675"/>
                    <a:pt x="178" y="651"/>
                  </a:cubicBezTo>
                  <a:cubicBezTo>
                    <a:pt x="204" y="627"/>
                    <a:pt x="255" y="567"/>
                    <a:pt x="284" y="556"/>
                  </a:cubicBezTo>
                  <a:cubicBezTo>
                    <a:pt x="312" y="545"/>
                    <a:pt x="409" y="412"/>
                    <a:pt x="424" y="381"/>
                  </a:cubicBezTo>
                  <a:cubicBezTo>
                    <a:pt x="440" y="351"/>
                    <a:pt x="615" y="135"/>
                    <a:pt x="648" y="115"/>
                  </a:cubicBezTo>
                  <a:cubicBezTo>
                    <a:pt x="682" y="95"/>
                    <a:pt x="834" y="43"/>
                    <a:pt x="866" y="21"/>
                  </a:cubicBezTo>
                  <a:cubicBezTo>
                    <a:pt x="898" y="0"/>
                    <a:pt x="966" y="34"/>
                    <a:pt x="976" y="44"/>
                  </a:cubicBezTo>
                  <a:cubicBezTo>
                    <a:pt x="986" y="55"/>
                    <a:pt x="1042" y="88"/>
                    <a:pt x="1070" y="89"/>
                  </a:cubicBezTo>
                  <a:cubicBezTo>
                    <a:pt x="1098" y="91"/>
                    <a:pt x="1148" y="109"/>
                    <a:pt x="1154" y="111"/>
                  </a:cubicBezTo>
                  <a:cubicBezTo>
                    <a:pt x="1159" y="112"/>
                    <a:pt x="1195" y="141"/>
                    <a:pt x="1204" y="152"/>
                  </a:cubicBezTo>
                  <a:cubicBezTo>
                    <a:pt x="1214" y="163"/>
                    <a:pt x="1264" y="235"/>
                    <a:pt x="1286" y="268"/>
                  </a:cubicBezTo>
                  <a:cubicBezTo>
                    <a:pt x="1308" y="301"/>
                    <a:pt x="1323" y="297"/>
                    <a:pt x="1351" y="315"/>
                  </a:cubicBezTo>
                  <a:cubicBezTo>
                    <a:pt x="1379" y="332"/>
                    <a:pt x="1506" y="432"/>
                    <a:pt x="1511" y="439"/>
                  </a:cubicBezTo>
                  <a:cubicBezTo>
                    <a:pt x="1516" y="445"/>
                    <a:pt x="1682" y="568"/>
                    <a:pt x="1707" y="587"/>
                  </a:cubicBezTo>
                  <a:cubicBezTo>
                    <a:pt x="1732" y="606"/>
                    <a:pt x="1754" y="631"/>
                    <a:pt x="1788" y="656"/>
                  </a:cubicBezTo>
                  <a:cubicBezTo>
                    <a:pt x="1813" y="674"/>
                    <a:pt x="1856" y="715"/>
                    <a:pt x="1871" y="747"/>
                  </a:cubicBezTo>
                  <a:cubicBezTo>
                    <a:pt x="1886" y="779"/>
                    <a:pt x="1915" y="827"/>
                    <a:pt x="1923" y="848"/>
                  </a:cubicBezTo>
                </a:path>
              </a:pathLst>
            </a:custGeom>
            <a:noFill/>
            <a:ln w="8" cap="flat">
              <a:solidFill>
                <a:srgbClr val="92D05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4" name="Freeform 148"/>
            <p:cNvSpPr/>
            <p:nvPr/>
          </p:nvSpPr>
          <p:spPr bwMode="auto">
            <a:xfrm>
              <a:off x="2308448" y="4637574"/>
              <a:ext cx="6007968" cy="415179"/>
            </a:xfrm>
            <a:custGeom>
              <a:avLst/>
              <a:gdLst>
                <a:gd name="T0" fmla="*/ 0 w 2103"/>
                <a:gd name="T1" fmla="*/ 0 h 145"/>
                <a:gd name="T2" fmla="*/ 173 w 2103"/>
                <a:gd name="T3" fmla="*/ 95 h 145"/>
                <a:gd name="T4" fmla="*/ 334 w 2103"/>
                <a:gd name="T5" fmla="*/ 76 h 145"/>
                <a:gd name="T6" fmla="*/ 538 w 2103"/>
                <a:gd name="T7" fmla="*/ 107 h 145"/>
                <a:gd name="T8" fmla="*/ 1212 w 2103"/>
                <a:gd name="T9" fmla="*/ 84 h 145"/>
                <a:gd name="T10" fmla="*/ 1828 w 2103"/>
                <a:gd name="T11" fmla="*/ 144 h 145"/>
                <a:gd name="T12" fmla="*/ 1934 w 2103"/>
                <a:gd name="T13" fmla="*/ 57 h 145"/>
                <a:gd name="T14" fmla="*/ 2103 w 2103"/>
                <a:gd name="T15" fmla="*/ 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3" h="145">
                  <a:moveTo>
                    <a:pt x="0" y="0"/>
                  </a:moveTo>
                  <a:cubicBezTo>
                    <a:pt x="0" y="0"/>
                    <a:pt x="138" y="89"/>
                    <a:pt x="173" y="95"/>
                  </a:cubicBezTo>
                  <a:cubicBezTo>
                    <a:pt x="208" y="100"/>
                    <a:pt x="308" y="75"/>
                    <a:pt x="334" y="76"/>
                  </a:cubicBezTo>
                  <a:cubicBezTo>
                    <a:pt x="360" y="76"/>
                    <a:pt x="530" y="107"/>
                    <a:pt x="538" y="107"/>
                  </a:cubicBezTo>
                  <a:cubicBezTo>
                    <a:pt x="546" y="107"/>
                    <a:pt x="1167" y="84"/>
                    <a:pt x="1212" y="84"/>
                  </a:cubicBezTo>
                  <a:cubicBezTo>
                    <a:pt x="1258" y="84"/>
                    <a:pt x="1792" y="143"/>
                    <a:pt x="1828" y="144"/>
                  </a:cubicBezTo>
                  <a:cubicBezTo>
                    <a:pt x="1864" y="145"/>
                    <a:pt x="1921" y="65"/>
                    <a:pt x="1934" y="57"/>
                  </a:cubicBezTo>
                  <a:cubicBezTo>
                    <a:pt x="1947" y="50"/>
                    <a:pt x="2087" y="8"/>
                    <a:pt x="2103" y="8"/>
                  </a:cubicBezTo>
                </a:path>
              </a:pathLst>
            </a:custGeom>
            <a:noFill/>
            <a:ln w="8" cap="flat">
              <a:solidFill>
                <a:srgbClr val="92D05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68" name="TextBox 10"/>
          <p:cNvSpPr txBox="1"/>
          <p:nvPr/>
        </p:nvSpPr>
        <p:spPr>
          <a:xfrm>
            <a:off x="2443586" y="592786"/>
            <a:ext cx="7330901" cy="20005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1219200"/>
            <a:r>
              <a:rPr lang="zh-CN" altLang="en-US" sz="60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吕建德字体" panose="02010600010101010101" charset="-122"/>
                <a:ea typeface="方正吕建德字体" panose="02010600010101010101" charset="-122"/>
              </a:rPr>
              <a:t>第一章  地球和地图</a:t>
            </a:r>
            <a:endParaRPr lang="en-US" altLang="zh-CN" sz="6000" b="1" dirty="0">
              <a:solidFill>
                <a:prstClr val="black">
                  <a:lumMod val="75000"/>
                  <a:lumOff val="25000"/>
                </a:prstClr>
              </a:solidFill>
              <a:latin typeface="方正吕建德字体" panose="02010600010101010101" charset="-122"/>
              <a:ea typeface="方正吕建德字体" panose="02010600010101010101" charset="-122"/>
            </a:endParaRPr>
          </a:p>
          <a:p>
            <a:pPr algn="ctr" defTabSz="1219200"/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方正吕建德字体" panose="02010600010101010101" charset="-122"/>
              <a:ea typeface="方正吕建德字体" panose="02010600010101010101" charset="-122"/>
            </a:endParaRPr>
          </a:p>
          <a:p>
            <a:pPr algn="ctr" defTabSz="1219200"/>
            <a:r>
              <a:rPr lang="zh-CN" altLang="en-US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方正吕建德字体" panose="02010600010101010101" charset="-122"/>
                <a:ea typeface="方正吕建德字体" panose="02010600010101010101" charset="-122"/>
              </a:rPr>
              <a:t>第四节  地形图的判读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42" y="0"/>
            <a:ext cx="457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088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"/>
          <a:stretch>
            <a:fillRect/>
          </a:stretch>
        </p:blipFill>
        <p:spPr>
          <a:xfrm>
            <a:off x="4434864" y="-44442"/>
            <a:ext cx="5045056" cy="69468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"/>
          <a:stretch>
            <a:fillRect/>
          </a:stretch>
        </p:blipFill>
        <p:spPr>
          <a:xfrm>
            <a:off x="7762870" y="-44442"/>
            <a:ext cx="5045056" cy="694688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"/>
          <a:stretch>
            <a:fillRect/>
          </a:stretch>
        </p:blipFill>
        <p:spPr>
          <a:xfrm>
            <a:off x="-296593" y="-44442"/>
            <a:ext cx="5045056" cy="694688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137503" y="1945105"/>
            <a:ext cx="12329503" cy="2967790"/>
            <a:chOff x="-137503" y="2133600"/>
            <a:chExt cx="12422163" cy="2967790"/>
          </a:xfrm>
          <a:gradFill>
            <a:gsLst>
              <a:gs pos="0">
                <a:srgbClr val="1C7943"/>
              </a:gs>
              <a:gs pos="60000">
                <a:srgbClr val="539716"/>
              </a:gs>
              <a:gs pos="100000">
                <a:srgbClr val="51961E">
                  <a:alpha val="0"/>
                </a:srgbClr>
              </a:gs>
            </a:gsLst>
            <a:lin ang="5400000" scaled="1"/>
          </a:gradFill>
        </p:grpSpPr>
        <p:sp>
          <p:nvSpPr>
            <p:cNvPr id="13" name="矩形 12"/>
            <p:cNvSpPr/>
            <p:nvPr/>
          </p:nvSpPr>
          <p:spPr>
            <a:xfrm>
              <a:off x="-137503" y="2133600"/>
              <a:ext cx="12422163" cy="2967790"/>
            </a:xfrm>
            <a:prstGeom prst="rect">
              <a:avLst/>
            </a:prstGeom>
            <a:gradFill>
              <a:gsLst>
                <a:gs pos="0">
                  <a:srgbClr val="1C7943"/>
                </a:gs>
                <a:gs pos="75000">
                  <a:srgbClr val="539716">
                    <a:alpha val="80000"/>
                  </a:srgbClr>
                </a:gs>
                <a:gs pos="100000">
                  <a:srgbClr val="51961E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080084" y="2639888"/>
              <a:ext cx="8928192" cy="1955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为了制定路线，我们还需要学会利用等高线地形图辨别山体的不同部位。那么山体都有哪些常见的部位呢？我们一起通过一个视频来了解一下。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03" y="436121"/>
            <a:ext cx="3786269" cy="447677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地形图的判读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75" b="54451"/>
          <a:stretch>
            <a:fillRect/>
          </a:stretch>
        </p:blipFill>
        <p:spPr>
          <a:xfrm>
            <a:off x="0" y="254000"/>
            <a:ext cx="12175067" cy="561892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文本框 16"/>
          <p:cNvSpPr txBox="1"/>
          <p:nvPr/>
        </p:nvSpPr>
        <p:spPr>
          <a:xfrm>
            <a:off x="1961781" y="1155376"/>
            <a:ext cx="98539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894553" y="3429000"/>
            <a:ext cx="98539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鞍部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87249" y="4479763"/>
            <a:ext cx="98539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山谷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950140" y="3731873"/>
            <a:ext cx="98539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山脊</a:t>
            </a:r>
          </a:p>
        </p:txBody>
      </p:sp>
      <p:sp>
        <p:nvSpPr>
          <p:cNvPr id="3" name="云形 2">
            <a:hlinkClick r:id="rId4" action="ppaction://hlinkfile"/>
          </p:cNvPr>
          <p:cNvSpPr/>
          <p:nvPr/>
        </p:nvSpPr>
        <p:spPr>
          <a:xfrm>
            <a:off x="10439400" y="428135"/>
            <a:ext cx="777240" cy="5569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地形图的判读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77132" y="2035360"/>
            <a:ext cx="4271523" cy="2569829"/>
            <a:chOff x="660400" y="1748597"/>
            <a:chExt cx="6237759" cy="3752754"/>
          </a:xfrm>
        </p:grpSpPr>
        <p:grpSp>
          <p:nvGrpSpPr>
            <p:cNvPr id="13" name="组合 12"/>
            <p:cNvGrpSpPr/>
            <p:nvPr/>
          </p:nvGrpSpPr>
          <p:grpSpPr>
            <a:xfrm>
              <a:off x="660400" y="1748597"/>
              <a:ext cx="6237759" cy="3752754"/>
              <a:chOff x="2168439" y="467835"/>
              <a:chExt cx="4896544" cy="4216647"/>
            </a:xfrm>
          </p:grpSpPr>
          <p:sp>
            <p:nvSpPr>
              <p:cNvPr id="43" name="任意多边形 3"/>
              <p:cNvSpPr/>
              <p:nvPr/>
            </p:nvSpPr>
            <p:spPr>
              <a:xfrm>
                <a:off x="2168439" y="3631184"/>
                <a:ext cx="4896544" cy="1053298"/>
              </a:xfrm>
              <a:custGeom>
                <a:avLst/>
                <a:gdLst>
                  <a:gd name="connsiteX0" fmla="*/ 0 w 4572000"/>
                  <a:gd name="connsiteY0" fmla="*/ 266218 h 1018573"/>
                  <a:gd name="connsiteX1" fmla="*/ 104172 w 4572000"/>
                  <a:gd name="connsiteY1" fmla="*/ 1018573 h 1018573"/>
                  <a:gd name="connsiteX2" fmla="*/ 4525702 w 4572000"/>
                  <a:gd name="connsiteY2" fmla="*/ 995423 h 1018573"/>
                  <a:gd name="connsiteX3" fmla="*/ 4572000 w 4572000"/>
                  <a:gd name="connsiteY3" fmla="*/ 0 h 1018573"/>
                  <a:gd name="connsiteX4" fmla="*/ 0 w 4572000"/>
                  <a:gd name="connsiteY4" fmla="*/ 266218 h 1018573"/>
                  <a:gd name="connsiteX0-1" fmla="*/ 0 w 4537276"/>
                  <a:gd name="connsiteY0-2" fmla="*/ 57874 h 1018573"/>
                  <a:gd name="connsiteX1-3" fmla="*/ 69448 w 4537276"/>
                  <a:gd name="connsiteY1-4" fmla="*/ 1018573 h 1018573"/>
                  <a:gd name="connsiteX2-5" fmla="*/ 4490978 w 4537276"/>
                  <a:gd name="connsiteY2-6" fmla="*/ 995423 h 1018573"/>
                  <a:gd name="connsiteX3-7" fmla="*/ 4537276 w 4537276"/>
                  <a:gd name="connsiteY3-8" fmla="*/ 0 h 1018573"/>
                  <a:gd name="connsiteX4-9" fmla="*/ 0 w 4537276"/>
                  <a:gd name="connsiteY4-10" fmla="*/ 57874 h 1018573"/>
                  <a:gd name="connsiteX0-11" fmla="*/ 0 w 4537276"/>
                  <a:gd name="connsiteY0-12" fmla="*/ 57874 h 1053298"/>
                  <a:gd name="connsiteX1-13" fmla="*/ 57874 w 4537276"/>
                  <a:gd name="connsiteY1-14" fmla="*/ 1053298 h 1053298"/>
                  <a:gd name="connsiteX2-15" fmla="*/ 4490978 w 4537276"/>
                  <a:gd name="connsiteY2-16" fmla="*/ 995423 h 1053298"/>
                  <a:gd name="connsiteX3-17" fmla="*/ 4537276 w 4537276"/>
                  <a:gd name="connsiteY3-18" fmla="*/ 0 h 1053298"/>
                  <a:gd name="connsiteX4-19" fmla="*/ 0 w 4537276"/>
                  <a:gd name="connsiteY4-20" fmla="*/ 57874 h 1053298"/>
                  <a:gd name="connsiteX0-21" fmla="*/ 0 w 4537276"/>
                  <a:gd name="connsiteY0-22" fmla="*/ 57874 h 1053298"/>
                  <a:gd name="connsiteX1-23" fmla="*/ 57874 w 4537276"/>
                  <a:gd name="connsiteY1-24" fmla="*/ 1053298 h 1053298"/>
                  <a:gd name="connsiteX2-25" fmla="*/ 4490978 w 4537276"/>
                  <a:gd name="connsiteY2-26" fmla="*/ 995423 h 1053298"/>
                  <a:gd name="connsiteX3-27" fmla="*/ 4537276 w 4537276"/>
                  <a:gd name="connsiteY3-28" fmla="*/ 0 h 1053298"/>
                  <a:gd name="connsiteX4-29" fmla="*/ 0 w 4537276"/>
                  <a:gd name="connsiteY4-30" fmla="*/ 57874 h 1053298"/>
                  <a:gd name="connsiteX0-31" fmla="*/ 0 w 4537276"/>
                  <a:gd name="connsiteY0-32" fmla="*/ 57874 h 1053298"/>
                  <a:gd name="connsiteX1-33" fmla="*/ 57874 w 4537276"/>
                  <a:gd name="connsiteY1-34" fmla="*/ 1053298 h 1053298"/>
                  <a:gd name="connsiteX2-35" fmla="*/ 4490978 w 4537276"/>
                  <a:gd name="connsiteY2-36" fmla="*/ 995423 h 1053298"/>
                  <a:gd name="connsiteX3-37" fmla="*/ 4537276 w 4537276"/>
                  <a:gd name="connsiteY3-38" fmla="*/ 0 h 1053298"/>
                  <a:gd name="connsiteX4-39" fmla="*/ 0 w 4537276"/>
                  <a:gd name="connsiteY4-40" fmla="*/ 57874 h 1053298"/>
                  <a:gd name="connsiteX0-41" fmla="*/ 0 w 4537276"/>
                  <a:gd name="connsiteY0-42" fmla="*/ 57874 h 1053298"/>
                  <a:gd name="connsiteX1-43" fmla="*/ 57874 w 4537276"/>
                  <a:gd name="connsiteY1-44" fmla="*/ 1053298 h 1053298"/>
                  <a:gd name="connsiteX2-45" fmla="*/ 4490978 w 4537276"/>
                  <a:gd name="connsiteY2-46" fmla="*/ 995423 h 1053298"/>
                  <a:gd name="connsiteX3-47" fmla="*/ 4537276 w 4537276"/>
                  <a:gd name="connsiteY3-48" fmla="*/ 0 h 1053298"/>
                  <a:gd name="connsiteX4-49" fmla="*/ 0 w 4537276"/>
                  <a:gd name="connsiteY4-50" fmla="*/ 57874 h 1053298"/>
                  <a:gd name="connsiteX0-51" fmla="*/ 0 w 4537276"/>
                  <a:gd name="connsiteY0-52" fmla="*/ 57874 h 1053298"/>
                  <a:gd name="connsiteX1-53" fmla="*/ 57874 w 4537276"/>
                  <a:gd name="connsiteY1-54" fmla="*/ 1053298 h 1053298"/>
                  <a:gd name="connsiteX2-55" fmla="*/ 4490978 w 4537276"/>
                  <a:gd name="connsiteY2-56" fmla="*/ 995423 h 1053298"/>
                  <a:gd name="connsiteX3-57" fmla="*/ 4537276 w 4537276"/>
                  <a:gd name="connsiteY3-58" fmla="*/ 0 h 1053298"/>
                  <a:gd name="connsiteX4-59" fmla="*/ 0 w 4537276"/>
                  <a:gd name="connsiteY4-60" fmla="*/ 57874 h 1053298"/>
                  <a:gd name="connsiteX0-61" fmla="*/ 0 w 4537276"/>
                  <a:gd name="connsiteY0-62" fmla="*/ 57874 h 1053298"/>
                  <a:gd name="connsiteX1-63" fmla="*/ 57874 w 4537276"/>
                  <a:gd name="connsiteY1-64" fmla="*/ 1053298 h 1053298"/>
                  <a:gd name="connsiteX2-65" fmla="*/ 4490978 w 4537276"/>
                  <a:gd name="connsiteY2-66" fmla="*/ 995423 h 1053298"/>
                  <a:gd name="connsiteX3-67" fmla="*/ 4537276 w 4537276"/>
                  <a:gd name="connsiteY3-68" fmla="*/ 0 h 1053298"/>
                  <a:gd name="connsiteX4-69" fmla="*/ 0 w 4537276"/>
                  <a:gd name="connsiteY4-70" fmla="*/ 57874 h 1053298"/>
                  <a:gd name="connsiteX0-71" fmla="*/ 0 w 4537276"/>
                  <a:gd name="connsiteY0-72" fmla="*/ 57874 h 1053298"/>
                  <a:gd name="connsiteX1-73" fmla="*/ 57874 w 4537276"/>
                  <a:gd name="connsiteY1-74" fmla="*/ 1053298 h 1053298"/>
                  <a:gd name="connsiteX2-75" fmla="*/ 4490978 w 4537276"/>
                  <a:gd name="connsiteY2-76" fmla="*/ 995423 h 1053298"/>
                  <a:gd name="connsiteX3-77" fmla="*/ 4537276 w 4537276"/>
                  <a:gd name="connsiteY3-78" fmla="*/ 0 h 1053298"/>
                  <a:gd name="connsiteX4-79" fmla="*/ 0 w 4537276"/>
                  <a:gd name="connsiteY4-80" fmla="*/ 57874 h 1053298"/>
                  <a:gd name="connsiteX0-81" fmla="*/ 0 w 4537276"/>
                  <a:gd name="connsiteY0-82" fmla="*/ 57874 h 1053298"/>
                  <a:gd name="connsiteX1-83" fmla="*/ 57874 w 4537276"/>
                  <a:gd name="connsiteY1-84" fmla="*/ 1053298 h 1053298"/>
                  <a:gd name="connsiteX2-85" fmla="*/ 4490978 w 4537276"/>
                  <a:gd name="connsiteY2-86" fmla="*/ 995423 h 1053298"/>
                  <a:gd name="connsiteX3-87" fmla="*/ 4537276 w 4537276"/>
                  <a:gd name="connsiteY3-88" fmla="*/ 0 h 1053298"/>
                  <a:gd name="connsiteX4-89" fmla="*/ 0 w 4537276"/>
                  <a:gd name="connsiteY4-90" fmla="*/ 57874 h 10532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537276" h="1053298">
                    <a:moveTo>
                      <a:pt x="0" y="57874"/>
                    </a:moveTo>
                    <a:lnTo>
                      <a:pt x="57874" y="1053298"/>
                    </a:lnTo>
                    <a:cubicBezTo>
                      <a:pt x="1687430" y="825661"/>
                      <a:pt x="3280344" y="887394"/>
                      <a:pt x="4490978" y="995423"/>
                    </a:cubicBezTo>
                    <a:lnTo>
                      <a:pt x="4537276" y="0"/>
                    </a:lnTo>
                    <a:lnTo>
                      <a:pt x="0" y="578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Text" lastClr="000000">
                      <a:lumMod val="75000"/>
                      <a:lumOff val="25000"/>
                      <a:alpha val="50000"/>
                    </a:sysClr>
                  </a:gs>
                  <a:gs pos="50000">
                    <a:sysClr val="windowText" lastClr="000000">
                      <a:lumMod val="95000"/>
                      <a:lumOff val="5000"/>
                    </a:sysClr>
                  </a:gs>
                  <a:gs pos="100000">
                    <a:sysClr val="windowText" lastClr="000000">
                      <a:lumMod val="75000"/>
                      <a:lumOff val="25000"/>
                      <a:alpha val="50000"/>
                    </a:sys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2189895" y="467835"/>
                <a:ext cx="4824536" cy="396936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3" b="7813"/>
            <a:stretch>
              <a:fillRect/>
            </a:stretch>
          </p:blipFill>
          <p:spPr>
            <a:xfrm>
              <a:off x="883005" y="1885779"/>
              <a:ext cx="5792548" cy="325830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6424781" y="141724"/>
            <a:ext cx="6037870" cy="6649596"/>
            <a:chOff x="8045357" y="1885779"/>
            <a:chExt cx="3108808" cy="3423777"/>
          </a:xfrm>
        </p:grpSpPr>
        <p:pic>
          <p:nvPicPr>
            <p:cNvPr id="46" name="Picture 3" descr="山顶和盆地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31" b="12542"/>
            <a:stretch>
              <a:fillRect/>
            </a:stretch>
          </p:blipFill>
          <p:spPr bwMode="auto">
            <a:xfrm>
              <a:off x="8045357" y="1885779"/>
              <a:ext cx="2607945" cy="2887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文本框 46"/>
            <p:cNvSpPr txBox="1"/>
            <p:nvPr/>
          </p:nvSpPr>
          <p:spPr>
            <a:xfrm>
              <a:off x="8376936" y="4786336"/>
              <a:ext cx="2777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中间高，四周低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110511" y="4743971"/>
            <a:ext cx="98539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山峰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地形图的判读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092905" y="428135"/>
            <a:ext cx="5898958" cy="6556034"/>
            <a:chOff x="7018982" y="1748597"/>
            <a:chExt cx="3290570" cy="3657102"/>
          </a:xfrm>
        </p:grpSpPr>
        <p:pic>
          <p:nvPicPr>
            <p:cNvPr id="14" name="Picture 3" descr="2007118793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" r="50885" b="16596"/>
            <a:stretch>
              <a:fillRect/>
            </a:stretch>
          </p:blipFill>
          <p:spPr>
            <a:xfrm>
              <a:off x="7018982" y="1748597"/>
              <a:ext cx="3290570" cy="2977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" name="文本框 14"/>
            <p:cNvSpPr txBox="1"/>
            <p:nvPr/>
          </p:nvSpPr>
          <p:spPr>
            <a:xfrm>
              <a:off x="7445112" y="4882479"/>
              <a:ext cx="2864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dirty="0"/>
                <a:t>凸低为脊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010045" y="4649736"/>
            <a:ext cx="98539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山脊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64682" y="2180138"/>
            <a:ext cx="3852214" cy="2317565"/>
            <a:chOff x="660400" y="1748597"/>
            <a:chExt cx="6237759" cy="3752754"/>
          </a:xfrm>
        </p:grpSpPr>
        <p:grpSp>
          <p:nvGrpSpPr>
            <p:cNvPr id="7" name="组合 6"/>
            <p:cNvGrpSpPr/>
            <p:nvPr/>
          </p:nvGrpSpPr>
          <p:grpSpPr>
            <a:xfrm>
              <a:off x="660400" y="1748597"/>
              <a:ext cx="6237759" cy="3752754"/>
              <a:chOff x="660400" y="1748597"/>
              <a:chExt cx="6237759" cy="3752754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660400" y="1748597"/>
                <a:ext cx="6237759" cy="3752754"/>
                <a:chOff x="2168439" y="467835"/>
                <a:chExt cx="4896544" cy="4216647"/>
              </a:xfrm>
            </p:grpSpPr>
            <p:sp>
              <p:nvSpPr>
                <p:cNvPr id="43" name="任意多边形 3"/>
                <p:cNvSpPr/>
                <p:nvPr/>
              </p:nvSpPr>
              <p:spPr>
                <a:xfrm>
                  <a:off x="2168439" y="3631184"/>
                  <a:ext cx="4896544" cy="1053298"/>
                </a:xfrm>
                <a:custGeom>
                  <a:avLst/>
                  <a:gdLst>
                    <a:gd name="connsiteX0" fmla="*/ 0 w 4572000"/>
                    <a:gd name="connsiteY0" fmla="*/ 266218 h 1018573"/>
                    <a:gd name="connsiteX1" fmla="*/ 104172 w 4572000"/>
                    <a:gd name="connsiteY1" fmla="*/ 1018573 h 1018573"/>
                    <a:gd name="connsiteX2" fmla="*/ 4525702 w 4572000"/>
                    <a:gd name="connsiteY2" fmla="*/ 995423 h 1018573"/>
                    <a:gd name="connsiteX3" fmla="*/ 4572000 w 4572000"/>
                    <a:gd name="connsiteY3" fmla="*/ 0 h 1018573"/>
                    <a:gd name="connsiteX4" fmla="*/ 0 w 4572000"/>
                    <a:gd name="connsiteY4" fmla="*/ 266218 h 1018573"/>
                    <a:gd name="connsiteX0-1" fmla="*/ 0 w 4537276"/>
                    <a:gd name="connsiteY0-2" fmla="*/ 57874 h 1018573"/>
                    <a:gd name="connsiteX1-3" fmla="*/ 69448 w 4537276"/>
                    <a:gd name="connsiteY1-4" fmla="*/ 1018573 h 1018573"/>
                    <a:gd name="connsiteX2-5" fmla="*/ 4490978 w 4537276"/>
                    <a:gd name="connsiteY2-6" fmla="*/ 995423 h 1018573"/>
                    <a:gd name="connsiteX3-7" fmla="*/ 4537276 w 4537276"/>
                    <a:gd name="connsiteY3-8" fmla="*/ 0 h 1018573"/>
                    <a:gd name="connsiteX4-9" fmla="*/ 0 w 4537276"/>
                    <a:gd name="connsiteY4-10" fmla="*/ 57874 h 1018573"/>
                    <a:gd name="connsiteX0-11" fmla="*/ 0 w 4537276"/>
                    <a:gd name="connsiteY0-12" fmla="*/ 57874 h 1053298"/>
                    <a:gd name="connsiteX1-13" fmla="*/ 57874 w 4537276"/>
                    <a:gd name="connsiteY1-14" fmla="*/ 1053298 h 1053298"/>
                    <a:gd name="connsiteX2-15" fmla="*/ 4490978 w 4537276"/>
                    <a:gd name="connsiteY2-16" fmla="*/ 995423 h 1053298"/>
                    <a:gd name="connsiteX3-17" fmla="*/ 4537276 w 4537276"/>
                    <a:gd name="connsiteY3-18" fmla="*/ 0 h 1053298"/>
                    <a:gd name="connsiteX4-19" fmla="*/ 0 w 4537276"/>
                    <a:gd name="connsiteY4-20" fmla="*/ 57874 h 1053298"/>
                    <a:gd name="connsiteX0-21" fmla="*/ 0 w 4537276"/>
                    <a:gd name="connsiteY0-22" fmla="*/ 57874 h 1053298"/>
                    <a:gd name="connsiteX1-23" fmla="*/ 57874 w 4537276"/>
                    <a:gd name="connsiteY1-24" fmla="*/ 1053298 h 1053298"/>
                    <a:gd name="connsiteX2-25" fmla="*/ 4490978 w 4537276"/>
                    <a:gd name="connsiteY2-26" fmla="*/ 995423 h 1053298"/>
                    <a:gd name="connsiteX3-27" fmla="*/ 4537276 w 4537276"/>
                    <a:gd name="connsiteY3-28" fmla="*/ 0 h 1053298"/>
                    <a:gd name="connsiteX4-29" fmla="*/ 0 w 4537276"/>
                    <a:gd name="connsiteY4-30" fmla="*/ 57874 h 1053298"/>
                    <a:gd name="connsiteX0-31" fmla="*/ 0 w 4537276"/>
                    <a:gd name="connsiteY0-32" fmla="*/ 57874 h 1053298"/>
                    <a:gd name="connsiteX1-33" fmla="*/ 57874 w 4537276"/>
                    <a:gd name="connsiteY1-34" fmla="*/ 1053298 h 1053298"/>
                    <a:gd name="connsiteX2-35" fmla="*/ 4490978 w 4537276"/>
                    <a:gd name="connsiteY2-36" fmla="*/ 995423 h 1053298"/>
                    <a:gd name="connsiteX3-37" fmla="*/ 4537276 w 4537276"/>
                    <a:gd name="connsiteY3-38" fmla="*/ 0 h 1053298"/>
                    <a:gd name="connsiteX4-39" fmla="*/ 0 w 4537276"/>
                    <a:gd name="connsiteY4-40" fmla="*/ 57874 h 1053298"/>
                    <a:gd name="connsiteX0-41" fmla="*/ 0 w 4537276"/>
                    <a:gd name="connsiteY0-42" fmla="*/ 57874 h 1053298"/>
                    <a:gd name="connsiteX1-43" fmla="*/ 57874 w 4537276"/>
                    <a:gd name="connsiteY1-44" fmla="*/ 1053298 h 1053298"/>
                    <a:gd name="connsiteX2-45" fmla="*/ 4490978 w 4537276"/>
                    <a:gd name="connsiteY2-46" fmla="*/ 995423 h 1053298"/>
                    <a:gd name="connsiteX3-47" fmla="*/ 4537276 w 4537276"/>
                    <a:gd name="connsiteY3-48" fmla="*/ 0 h 1053298"/>
                    <a:gd name="connsiteX4-49" fmla="*/ 0 w 4537276"/>
                    <a:gd name="connsiteY4-50" fmla="*/ 57874 h 1053298"/>
                    <a:gd name="connsiteX0-51" fmla="*/ 0 w 4537276"/>
                    <a:gd name="connsiteY0-52" fmla="*/ 57874 h 1053298"/>
                    <a:gd name="connsiteX1-53" fmla="*/ 57874 w 4537276"/>
                    <a:gd name="connsiteY1-54" fmla="*/ 1053298 h 1053298"/>
                    <a:gd name="connsiteX2-55" fmla="*/ 4490978 w 4537276"/>
                    <a:gd name="connsiteY2-56" fmla="*/ 995423 h 1053298"/>
                    <a:gd name="connsiteX3-57" fmla="*/ 4537276 w 4537276"/>
                    <a:gd name="connsiteY3-58" fmla="*/ 0 h 1053298"/>
                    <a:gd name="connsiteX4-59" fmla="*/ 0 w 4537276"/>
                    <a:gd name="connsiteY4-60" fmla="*/ 57874 h 1053298"/>
                    <a:gd name="connsiteX0-61" fmla="*/ 0 w 4537276"/>
                    <a:gd name="connsiteY0-62" fmla="*/ 57874 h 1053298"/>
                    <a:gd name="connsiteX1-63" fmla="*/ 57874 w 4537276"/>
                    <a:gd name="connsiteY1-64" fmla="*/ 1053298 h 1053298"/>
                    <a:gd name="connsiteX2-65" fmla="*/ 4490978 w 4537276"/>
                    <a:gd name="connsiteY2-66" fmla="*/ 995423 h 1053298"/>
                    <a:gd name="connsiteX3-67" fmla="*/ 4537276 w 4537276"/>
                    <a:gd name="connsiteY3-68" fmla="*/ 0 h 1053298"/>
                    <a:gd name="connsiteX4-69" fmla="*/ 0 w 4537276"/>
                    <a:gd name="connsiteY4-70" fmla="*/ 57874 h 1053298"/>
                    <a:gd name="connsiteX0-71" fmla="*/ 0 w 4537276"/>
                    <a:gd name="connsiteY0-72" fmla="*/ 57874 h 1053298"/>
                    <a:gd name="connsiteX1-73" fmla="*/ 57874 w 4537276"/>
                    <a:gd name="connsiteY1-74" fmla="*/ 1053298 h 1053298"/>
                    <a:gd name="connsiteX2-75" fmla="*/ 4490978 w 4537276"/>
                    <a:gd name="connsiteY2-76" fmla="*/ 995423 h 1053298"/>
                    <a:gd name="connsiteX3-77" fmla="*/ 4537276 w 4537276"/>
                    <a:gd name="connsiteY3-78" fmla="*/ 0 h 1053298"/>
                    <a:gd name="connsiteX4-79" fmla="*/ 0 w 4537276"/>
                    <a:gd name="connsiteY4-80" fmla="*/ 57874 h 1053298"/>
                    <a:gd name="connsiteX0-81" fmla="*/ 0 w 4537276"/>
                    <a:gd name="connsiteY0-82" fmla="*/ 57874 h 1053298"/>
                    <a:gd name="connsiteX1-83" fmla="*/ 57874 w 4537276"/>
                    <a:gd name="connsiteY1-84" fmla="*/ 1053298 h 1053298"/>
                    <a:gd name="connsiteX2-85" fmla="*/ 4490978 w 4537276"/>
                    <a:gd name="connsiteY2-86" fmla="*/ 995423 h 1053298"/>
                    <a:gd name="connsiteX3-87" fmla="*/ 4537276 w 4537276"/>
                    <a:gd name="connsiteY3-88" fmla="*/ 0 h 1053298"/>
                    <a:gd name="connsiteX4-89" fmla="*/ 0 w 4537276"/>
                    <a:gd name="connsiteY4-90" fmla="*/ 57874 h 105329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537276" h="1053298">
                      <a:moveTo>
                        <a:pt x="0" y="57874"/>
                      </a:moveTo>
                      <a:lnTo>
                        <a:pt x="57874" y="1053298"/>
                      </a:lnTo>
                      <a:cubicBezTo>
                        <a:pt x="1687430" y="825661"/>
                        <a:pt x="3280344" y="887394"/>
                        <a:pt x="4490978" y="995423"/>
                      </a:cubicBezTo>
                      <a:lnTo>
                        <a:pt x="4537276" y="0"/>
                      </a:lnTo>
                      <a:lnTo>
                        <a:pt x="0" y="5787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Text" lastClr="000000">
                        <a:lumMod val="75000"/>
                        <a:lumOff val="25000"/>
                        <a:alpha val="50000"/>
                      </a:sysClr>
                    </a:gs>
                    <a:gs pos="50000">
                      <a:sysClr val="windowText" lastClr="000000">
                        <a:lumMod val="95000"/>
                        <a:lumOff val="5000"/>
                      </a:sysClr>
                    </a:gs>
                    <a:gs pos="100000">
                      <a:sysClr val="windowText" lastClr="000000">
                        <a:lumMod val="75000"/>
                        <a:lumOff val="25000"/>
                        <a:alpha val="50000"/>
                      </a:sysClr>
                    </a:gs>
                  </a:gsLst>
                  <a:lin ang="108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2189895" y="467835"/>
                  <a:ext cx="4824536" cy="396936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00" b="12500"/>
              <a:stretch>
                <a:fillRect/>
              </a:stretch>
            </p:blipFill>
            <p:spPr>
              <a:xfrm>
                <a:off x="872805" y="1885779"/>
                <a:ext cx="5792549" cy="3258310"/>
              </a:xfrm>
              <a:prstGeom prst="rect">
                <a:avLst/>
              </a:prstGeom>
            </p:spPr>
          </p:pic>
        </p:grpSp>
        <p:sp>
          <p:nvSpPr>
            <p:cNvPr id="9" name="任意多边形: 形状 8"/>
            <p:cNvSpPr/>
            <p:nvPr/>
          </p:nvSpPr>
          <p:spPr>
            <a:xfrm>
              <a:off x="2340187" y="2352040"/>
              <a:ext cx="1770473" cy="2768600"/>
            </a:xfrm>
            <a:custGeom>
              <a:avLst/>
              <a:gdLst>
                <a:gd name="connsiteX0" fmla="*/ 98213 w 1770473"/>
                <a:gd name="connsiteY0" fmla="*/ 0 h 2768600"/>
                <a:gd name="connsiteX1" fmla="*/ 6773 w 1770473"/>
                <a:gd name="connsiteY1" fmla="*/ 116840 h 2768600"/>
                <a:gd name="connsiteX2" fmla="*/ 6773 w 1770473"/>
                <a:gd name="connsiteY2" fmla="*/ 243840 h 2768600"/>
                <a:gd name="connsiteX3" fmla="*/ 6773 w 1770473"/>
                <a:gd name="connsiteY3" fmla="*/ 340360 h 2768600"/>
                <a:gd name="connsiteX4" fmla="*/ 62653 w 1770473"/>
                <a:gd name="connsiteY4" fmla="*/ 447040 h 2768600"/>
                <a:gd name="connsiteX5" fmla="*/ 118533 w 1770473"/>
                <a:gd name="connsiteY5" fmla="*/ 477520 h 2768600"/>
                <a:gd name="connsiteX6" fmla="*/ 184573 w 1770473"/>
                <a:gd name="connsiteY6" fmla="*/ 548640 h 2768600"/>
                <a:gd name="connsiteX7" fmla="*/ 291253 w 1770473"/>
                <a:gd name="connsiteY7" fmla="*/ 579120 h 2768600"/>
                <a:gd name="connsiteX8" fmla="*/ 392853 w 1770473"/>
                <a:gd name="connsiteY8" fmla="*/ 584200 h 2768600"/>
                <a:gd name="connsiteX9" fmla="*/ 621453 w 1770473"/>
                <a:gd name="connsiteY9" fmla="*/ 609600 h 2768600"/>
                <a:gd name="connsiteX10" fmla="*/ 677333 w 1770473"/>
                <a:gd name="connsiteY10" fmla="*/ 655320 h 2768600"/>
                <a:gd name="connsiteX11" fmla="*/ 677333 w 1770473"/>
                <a:gd name="connsiteY11" fmla="*/ 726440 h 2768600"/>
                <a:gd name="connsiteX12" fmla="*/ 662093 w 1770473"/>
                <a:gd name="connsiteY12" fmla="*/ 807720 h 2768600"/>
                <a:gd name="connsiteX13" fmla="*/ 651933 w 1770473"/>
                <a:gd name="connsiteY13" fmla="*/ 838200 h 2768600"/>
                <a:gd name="connsiteX14" fmla="*/ 733213 w 1770473"/>
                <a:gd name="connsiteY14" fmla="*/ 909320 h 2768600"/>
                <a:gd name="connsiteX15" fmla="*/ 784013 w 1770473"/>
                <a:gd name="connsiteY15" fmla="*/ 944880 h 2768600"/>
                <a:gd name="connsiteX16" fmla="*/ 809413 w 1770473"/>
                <a:gd name="connsiteY16" fmla="*/ 1026160 h 2768600"/>
                <a:gd name="connsiteX17" fmla="*/ 829733 w 1770473"/>
                <a:gd name="connsiteY17" fmla="*/ 1076960 h 2768600"/>
                <a:gd name="connsiteX18" fmla="*/ 870373 w 1770473"/>
                <a:gd name="connsiteY18" fmla="*/ 1082040 h 2768600"/>
                <a:gd name="connsiteX19" fmla="*/ 916093 w 1770473"/>
                <a:gd name="connsiteY19" fmla="*/ 1173480 h 2768600"/>
                <a:gd name="connsiteX20" fmla="*/ 850053 w 1770473"/>
                <a:gd name="connsiteY20" fmla="*/ 1229360 h 2768600"/>
                <a:gd name="connsiteX21" fmla="*/ 850053 w 1770473"/>
                <a:gd name="connsiteY21" fmla="*/ 1290320 h 2768600"/>
                <a:gd name="connsiteX22" fmla="*/ 850053 w 1770473"/>
                <a:gd name="connsiteY22" fmla="*/ 1402080 h 2768600"/>
                <a:gd name="connsiteX23" fmla="*/ 850053 w 1770473"/>
                <a:gd name="connsiteY23" fmla="*/ 1473200 h 2768600"/>
                <a:gd name="connsiteX24" fmla="*/ 926253 w 1770473"/>
                <a:gd name="connsiteY24" fmla="*/ 1518920 h 2768600"/>
                <a:gd name="connsiteX25" fmla="*/ 926253 w 1770473"/>
                <a:gd name="connsiteY25" fmla="*/ 1584960 h 2768600"/>
                <a:gd name="connsiteX26" fmla="*/ 946573 w 1770473"/>
                <a:gd name="connsiteY26" fmla="*/ 1671320 h 2768600"/>
                <a:gd name="connsiteX27" fmla="*/ 982133 w 1770473"/>
                <a:gd name="connsiteY27" fmla="*/ 1727200 h 2768600"/>
                <a:gd name="connsiteX28" fmla="*/ 1002453 w 1770473"/>
                <a:gd name="connsiteY28" fmla="*/ 1778000 h 2768600"/>
                <a:gd name="connsiteX29" fmla="*/ 1048173 w 1770473"/>
                <a:gd name="connsiteY29" fmla="*/ 1833880 h 2768600"/>
                <a:gd name="connsiteX30" fmla="*/ 1088813 w 1770473"/>
                <a:gd name="connsiteY30" fmla="*/ 1910080 h 2768600"/>
                <a:gd name="connsiteX31" fmla="*/ 1139613 w 1770473"/>
                <a:gd name="connsiteY31" fmla="*/ 1945640 h 2768600"/>
                <a:gd name="connsiteX32" fmla="*/ 1139613 w 1770473"/>
                <a:gd name="connsiteY32" fmla="*/ 2011680 h 2768600"/>
                <a:gd name="connsiteX33" fmla="*/ 1027853 w 1770473"/>
                <a:gd name="connsiteY33" fmla="*/ 2072640 h 2768600"/>
                <a:gd name="connsiteX34" fmla="*/ 1022773 w 1770473"/>
                <a:gd name="connsiteY34" fmla="*/ 2118360 h 2768600"/>
                <a:gd name="connsiteX35" fmla="*/ 1053253 w 1770473"/>
                <a:gd name="connsiteY35" fmla="*/ 2153920 h 2768600"/>
                <a:gd name="connsiteX36" fmla="*/ 1088813 w 1770473"/>
                <a:gd name="connsiteY36" fmla="*/ 2153920 h 2768600"/>
                <a:gd name="connsiteX37" fmla="*/ 1200573 w 1770473"/>
                <a:gd name="connsiteY37" fmla="*/ 2214880 h 2768600"/>
                <a:gd name="connsiteX38" fmla="*/ 1307253 w 1770473"/>
                <a:gd name="connsiteY38" fmla="*/ 2209800 h 2768600"/>
                <a:gd name="connsiteX39" fmla="*/ 1479973 w 1770473"/>
                <a:gd name="connsiteY39" fmla="*/ 2275840 h 2768600"/>
                <a:gd name="connsiteX40" fmla="*/ 1627293 w 1770473"/>
                <a:gd name="connsiteY40" fmla="*/ 2352040 h 2768600"/>
                <a:gd name="connsiteX41" fmla="*/ 1683173 w 1770473"/>
                <a:gd name="connsiteY41" fmla="*/ 2540000 h 2768600"/>
                <a:gd name="connsiteX42" fmla="*/ 1764453 w 1770473"/>
                <a:gd name="connsiteY42" fmla="*/ 2702560 h 2768600"/>
                <a:gd name="connsiteX43" fmla="*/ 1764453 w 1770473"/>
                <a:gd name="connsiteY43" fmla="*/ 2768600 h 2768600"/>
                <a:gd name="connsiteX44" fmla="*/ 1764453 w 1770473"/>
                <a:gd name="connsiteY44" fmla="*/ 2768600 h 2768600"/>
                <a:gd name="connsiteX45" fmla="*/ 1764453 w 1770473"/>
                <a:gd name="connsiteY45" fmla="*/ 2768600 h 276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0473" h="2768600">
                  <a:moveTo>
                    <a:pt x="98213" y="0"/>
                  </a:moveTo>
                  <a:cubicBezTo>
                    <a:pt x="60113" y="38100"/>
                    <a:pt x="22013" y="76200"/>
                    <a:pt x="6773" y="116840"/>
                  </a:cubicBezTo>
                  <a:cubicBezTo>
                    <a:pt x="-8467" y="157480"/>
                    <a:pt x="6773" y="243840"/>
                    <a:pt x="6773" y="243840"/>
                  </a:cubicBezTo>
                  <a:cubicBezTo>
                    <a:pt x="6773" y="281093"/>
                    <a:pt x="-2540" y="306493"/>
                    <a:pt x="6773" y="340360"/>
                  </a:cubicBezTo>
                  <a:cubicBezTo>
                    <a:pt x="16086" y="374227"/>
                    <a:pt x="44026" y="424180"/>
                    <a:pt x="62653" y="447040"/>
                  </a:cubicBezTo>
                  <a:cubicBezTo>
                    <a:pt x="81280" y="469900"/>
                    <a:pt x="98213" y="460587"/>
                    <a:pt x="118533" y="477520"/>
                  </a:cubicBezTo>
                  <a:cubicBezTo>
                    <a:pt x="138853" y="494453"/>
                    <a:pt x="155786" y="531707"/>
                    <a:pt x="184573" y="548640"/>
                  </a:cubicBezTo>
                  <a:cubicBezTo>
                    <a:pt x="213360" y="565573"/>
                    <a:pt x="256540" y="573193"/>
                    <a:pt x="291253" y="579120"/>
                  </a:cubicBezTo>
                  <a:cubicBezTo>
                    <a:pt x="325966" y="585047"/>
                    <a:pt x="337820" y="579120"/>
                    <a:pt x="392853" y="584200"/>
                  </a:cubicBezTo>
                  <a:cubicBezTo>
                    <a:pt x="447886" y="589280"/>
                    <a:pt x="574040" y="597747"/>
                    <a:pt x="621453" y="609600"/>
                  </a:cubicBezTo>
                  <a:cubicBezTo>
                    <a:pt x="668866" y="621453"/>
                    <a:pt x="668020" y="635847"/>
                    <a:pt x="677333" y="655320"/>
                  </a:cubicBezTo>
                  <a:cubicBezTo>
                    <a:pt x="686646" y="674793"/>
                    <a:pt x="679873" y="701040"/>
                    <a:pt x="677333" y="726440"/>
                  </a:cubicBezTo>
                  <a:cubicBezTo>
                    <a:pt x="674793" y="751840"/>
                    <a:pt x="666326" y="789093"/>
                    <a:pt x="662093" y="807720"/>
                  </a:cubicBezTo>
                  <a:cubicBezTo>
                    <a:pt x="657860" y="826347"/>
                    <a:pt x="640080" y="821267"/>
                    <a:pt x="651933" y="838200"/>
                  </a:cubicBezTo>
                  <a:cubicBezTo>
                    <a:pt x="663786" y="855133"/>
                    <a:pt x="711200" y="891540"/>
                    <a:pt x="733213" y="909320"/>
                  </a:cubicBezTo>
                  <a:cubicBezTo>
                    <a:pt x="755226" y="927100"/>
                    <a:pt x="771313" y="925407"/>
                    <a:pt x="784013" y="944880"/>
                  </a:cubicBezTo>
                  <a:cubicBezTo>
                    <a:pt x="796713" y="964353"/>
                    <a:pt x="801793" y="1004147"/>
                    <a:pt x="809413" y="1026160"/>
                  </a:cubicBezTo>
                  <a:cubicBezTo>
                    <a:pt x="817033" y="1048173"/>
                    <a:pt x="819573" y="1067647"/>
                    <a:pt x="829733" y="1076960"/>
                  </a:cubicBezTo>
                  <a:cubicBezTo>
                    <a:pt x="839893" y="1086273"/>
                    <a:pt x="855980" y="1065953"/>
                    <a:pt x="870373" y="1082040"/>
                  </a:cubicBezTo>
                  <a:cubicBezTo>
                    <a:pt x="884766" y="1098127"/>
                    <a:pt x="919480" y="1148927"/>
                    <a:pt x="916093" y="1173480"/>
                  </a:cubicBezTo>
                  <a:cubicBezTo>
                    <a:pt x="912706" y="1198033"/>
                    <a:pt x="861060" y="1209887"/>
                    <a:pt x="850053" y="1229360"/>
                  </a:cubicBezTo>
                  <a:cubicBezTo>
                    <a:pt x="839046" y="1248833"/>
                    <a:pt x="850053" y="1290320"/>
                    <a:pt x="850053" y="1290320"/>
                  </a:cubicBezTo>
                  <a:lnTo>
                    <a:pt x="850053" y="1402080"/>
                  </a:lnTo>
                  <a:cubicBezTo>
                    <a:pt x="850053" y="1432560"/>
                    <a:pt x="837353" y="1453727"/>
                    <a:pt x="850053" y="1473200"/>
                  </a:cubicBezTo>
                  <a:cubicBezTo>
                    <a:pt x="862753" y="1492673"/>
                    <a:pt x="913553" y="1500293"/>
                    <a:pt x="926253" y="1518920"/>
                  </a:cubicBezTo>
                  <a:cubicBezTo>
                    <a:pt x="938953" y="1537547"/>
                    <a:pt x="922866" y="1559560"/>
                    <a:pt x="926253" y="1584960"/>
                  </a:cubicBezTo>
                  <a:cubicBezTo>
                    <a:pt x="929640" y="1610360"/>
                    <a:pt x="937260" y="1647613"/>
                    <a:pt x="946573" y="1671320"/>
                  </a:cubicBezTo>
                  <a:cubicBezTo>
                    <a:pt x="955886" y="1695027"/>
                    <a:pt x="972820" y="1709420"/>
                    <a:pt x="982133" y="1727200"/>
                  </a:cubicBezTo>
                  <a:cubicBezTo>
                    <a:pt x="991446" y="1744980"/>
                    <a:pt x="991446" y="1760220"/>
                    <a:pt x="1002453" y="1778000"/>
                  </a:cubicBezTo>
                  <a:cubicBezTo>
                    <a:pt x="1013460" y="1795780"/>
                    <a:pt x="1033780" y="1811867"/>
                    <a:pt x="1048173" y="1833880"/>
                  </a:cubicBezTo>
                  <a:cubicBezTo>
                    <a:pt x="1062566" y="1855893"/>
                    <a:pt x="1073573" y="1891453"/>
                    <a:pt x="1088813" y="1910080"/>
                  </a:cubicBezTo>
                  <a:cubicBezTo>
                    <a:pt x="1104053" y="1928707"/>
                    <a:pt x="1131146" y="1928707"/>
                    <a:pt x="1139613" y="1945640"/>
                  </a:cubicBezTo>
                  <a:cubicBezTo>
                    <a:pt x="1148080" y="1962573"/>
                    <a:pt x="1158240" y="1990513"/>
                    <a:pt x="1139613" y="2011680"/>
                  </a:cubicBezTo>
                  <a:cubicBezTo>
                    <a:pt x="1120986" y="2032847"/>
                    <a:pt x="1047326" y="2054860"/>
                    <a:pt x="1027853" y="2072640"/>
                  </a:cubicBezTo>
                  <a:cubicBezTo>
                    <a:pt x="1008380" y="2090420"/>
                    <a:pt x="1018540" y="2104813"/>
                    <a:pt x="1022773" y="2118360"/>
                  </a:cubicBezTo>
                  <a:cubicBezTo>
                    <a:pt x="1027006" y="2131907"/>
                    <a:pt x="1042246" y="2147993"/>
                    <a:pt x="1053253" y="2153920"/>
                  </a:cubicBezTo>
                  <a:cubicBezTo>
                    <a:pt x="1064260" y="2159847"/>
                    <a:pt x="1064260" y="2143760"/>
                    <a:pt x="1088813" y="2153920"/>
                  </a:cubicBezTo>
                  <a:cubicBezTo>
                    <a:pt x="1113366" y="2164080"/>
                    <a:pt x="1164166" y="2205567"/>
                    <a:pt x="1200573" y="2214880"/>
                  </a:cubicBezTo>
                  <a:cubicBezTo>
                    <a:pt x="1236980" y="2224193"/>
                    <a:pt x="1260686" y="2199640"/>
                    <a:pt x="1307253" y="2209800"/>
                  </a:cubicBezTo>
                  <a:cubicBezTo>
                    <a:pt x="1353820" y="2219960"/>
                    <a:pt x="1426633" y="2252133"/>
                    <a:pt x="1479973" y="2275840"/>
                  </a:cubicBezTo>
                  <a:cubicBezTo>
                    <a:pt x="1533313" y="2299547"/>
                    <a:pt x="1593426" y="2308013"/>
                    <a:pt x="1627293" y="2352040"/>
                  </a:cubicBezTo>
                  <a:cubicBezTo>
                    <a:pt x="1661160" y="2396067"/>
                    <a:pt x="1660313" y="2481580"/>
                    <a:pt x="1683173" y="2540000"/>
                  </a:cubicBezTo>
                  <a:cubicBezTo>
                    <a:pt x="1706033" y="2598420"/>
                    <a:pt x="1750906" y="2664460"/>
                    <a:pt x="1764453" y="2702560"/>
                  </a:cubicBezTo>
                  <a:cubicBezTo>
                    <a:pt x="1778000" y="2740660"/>
                    <a:pt x="1764453" y="2768600"/>
                    <a:pt x="1764453" y="2768600"/>
                  </a:cubicBezTo>
                  <a:lnTo>
                    <a:pt x="1764453" y="2768600"/>
                  </a:lnTo>
                  <a:lnTo>
                    <a:pt x="1764453" y="2768600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地形图的判读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501672" y="0"/>
            <a:ext cx="5792688" cy="7040373"/>
            <a:chOff x="7389156" y="1748597"/>
            <a:chExt cx="3195320" cy="3883559"/>
          </a:xfrm>
        </p:grpSpPr>
        <p:pic>
          <p:nvPicPr>
            <p:cNvPr id="11" name="Picture 3" descr="2007118793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69" r="4059" b="17010"/>
            <a:stretch>
              <a:fillRect/>
            </a:stretch>
          </p:blipFill>
          <p:spPr>
            <a:xfrm>
              <a:off x="7389156" y="1748597"/>
              <a:ext cx="3195320" cy="328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" name="文本框 11"/>
            <p:cNvSpPr txBox="1"/>
            <p:nvPr/>
          </p:nvSpPr>
          <p:spPr>
            <a:xfrm>
              <a:off x="7885907" y="5108936"/>
              <a:ext cx="24668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凸高为谷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133453" y="4897276"/>
            <a:ext cx="98539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山谷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47949" y="2143758"/>
            <a:ext cx="4272611" cy="2570484"/>
            <a:chOff x="660400" y="1748597"/>
            <a:chExt cx="6237759" cy="3752754"/>
          </a:xfrm>
        </p:grpSpPr>
        <p:grpSp>
          <p:nvGrpSpPr>
            <p:cNvPr id="9" name="组合 8"/>
            <p:cNvGrpSpPr/>
            <p:nvPr/>
          </p:nvGrpSpPr>
          <p:grpSpPr>
            <a:xfrm>
              <a:off x="660400" y="1748597"/>
              <a:ext cx="6237759" cy="3752754"/>
              <a:chOff x="660400" y="1748597"/>
              <a:chExt cx="6237759" cy="3752754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0400" y="1748597"/>
                <a:ext cx="6237759" cy="3752754"/>
                <a:chOff x="660400" y="1748597"/>
                <a:chExt cx="6237759" cy="3752754"/>
              </a:xfrm>
            </p:grpSpPr>
            <p:grpSp>
              <p:nvGrpSpPr>
                <p:cNvPr id="13" name="组合 12"/>
                <p:cNvGrpSpPr/>
                <p:nvPr/>
              </p:nvGrpSpPr>
              <p:grpSpPr>
                <a:xfrm>
                  <a:off x="660400" y="1748597"/>
                  <a:ext cx="6237759" cy="3752754"/>
                  <a:chOff x="2168439" y="467835"/>
                  <a:chExt cx="4896544" cy="4216647"/>
                </a:xfrm>
              </p:grpSpPr>
              <p:sp>
                <p:nvSpPr>
                  <p:cNvPr id="43" name="任意多边形 3"/>
                  <p:cNvSpPr/>
                  <p:nvPr/>
                </p:nvSpPr>
                <p:spPr>
                  <a:xfrm>
                    <a:off x="2168439" y="3631184"/>
                    <a:ext cx="4896544" cy="1053298"/>
                  </a:xfrm>
                  <a:custGeom>
                    <a:avLst/>
                    <a:gdLst>
                      <a:gd name="connsiteX0" fmla="*/ 0 w 4572000"/>
                      <a:gd name="connsiteY0" fmla="*/ 266218 h 1018573"/>
                      <a:gd name="connsiteX1" fmla="*/ 104172 w 4572000"/>
                      <a:gd name="connsiteY1" fmla="*/ 1018573 h 1018573"/>
                      <a:gd name="connsiteX2" fmla="*/ 4525702 w 4572000"/>
                      <a:gd name="connsiteY2" fmla="*/ 995423 h 1018573"/>
                      <a:gd name="connsiteX3" fmla="*/ 4572000 w 4572000"/>
                      <a:gd name="connsiteY3" fmla="*/ 0 h 1018573"/>
                      <a:gd name="connsiteX4" fmla="*/ 0 w 4572000"/>
                      <a:gd name="connsiteY4" fmla="*/ 266218 h 1018573"/>
                      <a:gd name="connsiteX0-1" fmla="*/ 0 w 4537276"/>
                      <a:gd name="connsiteY0-2" fmla="*/ 57874 h 1018573"/>
                      <a:gd name="connsiteX1-3" fmla="*/ 69448 w 4537276"/>
                      <a:gd name="connsiteY1-4" fmla="*/ 1018573 h 1018573"/>
                      <a:gd name="connsiteX2-5" fmla="*/ 4490978 w 4537276"/>
                      <a:gd name="connsiteY2-6" fmla="*/ 995423 h 1018573"/>
                      <a:gd name="connsiteX3-7" fmla="*/ 4537276 w 4537276"/>
                      <a:gd name="connsiteY3-8" fmla="*/ 0 h 1018573"/>
                      <a:gd name="connsiteX4-9" fmla="*/ 0 w 4537276"/>
                      <a:gd name="connsiteY4-10" fmla="*/ 57874 h 1018573"/>
                      <a:gd name="connsiteX0-11" fmla="*/ 0 w 4537276"/>
                      <a:gd name="connsiteY0-12" fmla="*/ 57874 h 1053298"/>
                      <a:gd name="connsiteX1-13" fmla="*/ 57874 w 4537276"/>
                      <a:gd name="connsiteY1-14" fmla="*/ 1053298 h 1053298"/>
                      <a:gd name="connsiteX2-15" fmla="*/ 4490978 w 4537276"/>
                      <a:gd name="connsiteY2-16" fmla="*/ 995423 h 1053298"/>
                      <a:gd name="connsiteX3-17" fmla="*/ 4537276 w 4537276"/>
                      <a:gd name="connsiteY3-18" fmla="*/ 0 h 1053298"/>
                      <a:gd name="connsiteX4-19" fmla="*/ 0 w 4537276"/>
                      <a:gd name="connsiteY4-20" fmla="*/ 57874 h 1053298"/>
                      <a:gd name="connsiteX0-21" fmla="*/ 0 w 4537276"/>
                      <a:gd name="connsiteY0-22" fmla="*/ 57874 h 1053298"/>
                      <a:gd name="connsiteX1-23" fmla="*/ 57874 w 4537276"/>
                      <a:gd name="connsiteY1-24" fmla="*/ 1053298 h 1053298"/>
                      <a:gd name="connsiteX2-25" fmla="*/ 4490978 w 4537276"/>
                      <a:gd name="connsiteY2-26" fmla="*/ 995423 h 1053298"/>
                      <a:gd name="connsiteX3-27" fmla="*/ 4537276 w 4537276"/>
                      <a:gd name="connsiteY3-28" fmla="*/ 0 h 1053298"/>
                      <a:gd name="connsiteX4-29" fmla="*/ 0 w 4537276"/>
                      <a:gd name="connsiteY4-30" fmla="*/ 57874 h 1053298"/>
                      <a:gd name="connsiteX0-31" fmla="*/ 0 w 4537276"/>
                      <a:gd name="connsiteY0-32" fmla="*/ 57874 h 1053298"/>
                      <a:gd name="connsiteX1-33" fmla="*/ 57874 w 4537276"/>
                      <a:gd name="connsiteY1-34" fmla="*/ 1053298 h 1053298"/>
                      <a:gd name="connsiteX2-35" fmla="*/ 4490978 w 4537276"/>
                      <a:gd name="connsiteY2-36" fmla="*/ 995423 h 1053298"/>
                      <a:gd name="connsiteX3-37" fmla="*/ 4537276 w 4537276"/>
                      <a:gd name="connsiteY3-38" fmla="*/ 0 h 1053298"/>
                      <a:gd name="connsiteX4-39" fmla="*/ 0 w 4537276"/>
                      <a:gd name="connsiteY4-40" fmla="*/ 57874 h 1053298"/>
                      <a:gd name="connsiteX0-41" fmla="*/ 0 w 4537276"/>
                      <a:gd name="connsiteY0-42" fmla="*/ 57874 h 1053298"/>
                      <a:gd name="connsiteX1-43" fmla="*/ 57874 w 4537276"/>
                      <a:gd name="connsiteY1-44" fmla="*/ 1053298 h 1053298"/>
                      <a:gd name="connsiteX2-45" fmla="*/ 4490978 w 4537276"/>
                      <a:gd name="connsiteY2-46" fmla="*/ 995423 h 1053298"/>
                      <a:gd name="connsiteX3-47" fmla="*/ 4537276 w 4537276"/>
                      <a:gd name="connsiteY3-48" fmla="*/ 0 h 1053298"/>
                      <a:gd name="connsiteX4-49" fmla="*/ 0 w 4537276"/>
                      <a:gd name="connsiteY4-50" fmla="*/ 57874 h 1053298"/>
                      <a:gd name="connsiteX0-51" fmla="*/ 0 w 4537276"/>
                      <a:gd name="connsiteY0-52" fmla="*/ 57874 h 1053298"/>
                      <a:gd name="connsiteX1-53" fmla="*/ 57874 w 4537276"/>
                      <a:gd name="connsiteY1-54" fmla="*/ 1053298 h 1053298"/>
                      <a:gd name="connsiteX2-55" fmla="*/ 4490978 w 4537276"/>
                      <a:gd name="connsiteY2-56" fmla="*/ 995423 h 1053298"/>
                      <a:gd name="connsiteX3-57" fmla="*/ 4537276 w 4537276"/>
                      <a:gd name="connsiteY3-58" fmla="*/ 0 h 1053298"/>
                      <a:gd name="connsiteX4-59" fmla="*/ 0 w 4537276"/>
                      <a:gd name="connsiteY4-60" fmla="*/ 57874 h 1053298"/>
                      <a:gd name="connsiteX0-61" fmla="*/ 0 w 4537276"/>
                      <a:gd name="connsiteY0-62" fmla="*/ 57874 h 1053298"/>
                      <a:gd name="connsiteX1-63" fmla="*/ 57874 w 4537276"/>
                      <a:gd name="connsiteY1-64" fmla="*/ 1053298 h 1053298"/>
                      <a:gd name="connsiteX2-65" fmla="*/ 4490978 w 4537276"/>
                      <a:gd name="connsiteY2-66" fmla="*/ 995423 h 1053298"/>
                      <a:gd name="connsiteX3-67" fmla="*/ 4537276 w 4537276"/>
                      <a:gd name="connsiteY3-68" fmla="*/ 0 h 1053298"/>
                      <a:gd name="connsiteX4-69" fmla="*/ 0 w 4537276"/>
                      <a:gd name="connsiteY4-70" fmla="*/ 57874 h 1053298"/>
                      <a:gd name="connsiteX0-71" fmla="*/ 0 w 4537276"/>
                      <a:gd name="connsiteY0-72" fmla="*/ 57874 h 1053298"/>
                      <a:gd name="connsiteX1-73" fmla="*/ 57874 w 4537276"/>
                      <a:gd name="connsiteY1-74" fmla="*/ 1053298 h 1053298"/>
                      <a:gd name="connsiteX2-75" fmla="*/ 4490978 w 4537276"/>
                      <a:gd name="connsiteY2-76" fmla="*/ 995423 h 1053298"/>
                      <a:gd name="connsiteX3-77" fmla="*/ 4537276 w 4537276"/>
                      <a:gd name="connsiteY3-78" fmla="*/ 0 h 1053298"/>
                      <a:gd name="connsiteX4-79" fmla="*/ 0 w 4537276"/>
                      <a:gd name="connsiteY4-80" fmla="*/ 57874 h 1053298"/>
                      <a:gd name="connsiteX0-81" fmla="*/ 0 w 4537276"/>
                      <a:gd name="connsiteY0-82" fmla="*/ 57874 h 1053298"/>
                      <a:gd name="connsiteX1-83" fmla="*/ 57874 w 4537276"/>
                      <a:gd name="connsiteY1-84" fmla="*/ 1053298 h 1053298"/>
                      <a:gd name="connsiteX2-85" fmla="*/ 4490978 w 4537276"/>
                      <a:gd name="connsiteY2-86" fmla="*/ 995423 h 1053298"/>
                      <a:gd name="connsiteX3-87" fmla="*/ 4537276 w 4537276"/>
                      <a:gd name="connsiteY3-88" fmla="*/ 0 h 1053298"/>
                      <a:gd name="connsiteX4-89" fmla="*/ 0 w 4537276"/>
                      <a:gd name="connsiteY4-90" fmla="*/ 57874 h 105329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4537276" h="1053298">
                        <a:moveTo>
                          <a:pt x="0" y="57874"/>
                        </a:moveTo>
                        <a:lnTo>
                          <a:pt x="57874" y="1053298"/>
                        </a:lnTo>
                        <a:cubicBezTo>
                          <a:pt x="1687430" y="825661"/>
                          <a:pt x="3280344" y="887394"/>
                          <a:pt x="4490978" y="995423"/>
                        </a:cubicBezTo>
                        <a:lnTo>
                          <a:pt x="4537276" y="0"/>
                        </a:lnTo>
                        <a:lnTo>
                          <a:pt x="0" y="5787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ysClr val="windowText" lastClr="000000">
                          <a:lumMod val="75000"/>
                          <a:lumOff val="25000"/>
                          <a:alpha val="50000"/>
                        </a:sysClr>
                      </a:gs>
                      <a:gs pos="50000">
                        <a:sysClr val="windowText" lastClr="000000">
                          <a:lumMod val="95000"/>
                          <a:lumOff val="5000"/>
                        </a:sysClr>
                      </a:gs>
                      <a:gs pos="100000">
                        <a:sysClr val="windowText" lastClr="000000">
                          <a:lumMod val="75000"/>
                          <a:lumOff val="25000"/>
                          <a:alpha val="50000"/>
                        </a:sysClr>
                      </a:gs>
                    </a:gsLst>
                    <a:lin ang="108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softEdge rad="127000"/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44" name="矩形 43"/>
                  <p:cNvSpPr/>
                  <p:nvPr/>
                </p:nvSpPr>
                <p:spPr>
                  <a:xfrm>
                    <a:off x="2189895" y="467835"/>
                    <a:ext cx="4824536" cy="3969362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</p:grpSp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500" b="12500"/>
                <a:stretch>
                  <a:fillRect/>
                </a:stretch>
              </p:blipFill>
              <p:spPr>
                <a:xfrm>
                  <a:off x="872805" y="1885779"/>
                  <a:ext cx="5792549" cy="3258310"/>
                </a:xfrm>
                <a:prstGeom prst="rect">
                  <a:avLst/>
                </a:prstGeom>
              </p:spPr>
            </p:pic>
          </p:grpSp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" r="46"/>
              <a:stretch>
                <a:fillRect/>
              </a:stretch>
            </p:blipFill>
            <p:spPr>
              <a:xfrm>
                <a:off x="878940" y="1881208"/>
                <a:ext cx="5800677" cy="3262881"/>
              </a:xfrm>
              <a:prstGeom prst="rect">
                <a:avLst/>
              </a:prstGeom>
            </p:spPr>
          </p:pic>
        </p:grp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4548851" y="2782381"/>
              <a:ext cx="725588" cy="937420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141999" y="3089737"/>
              <a:ext cx="1388279" cy="630064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地形图的判读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47792" y="2557367"/>
            <a:ext cx="3900722" cy="2346748"/>
            <a:chOff x="660400" y="1748597"/>
            <a:chExt cx="6237759" cy="3752754"/>
          </a:xfrm>
        </p:grpSpPr>
        <p:grpSp>
          <p:nvGrpSpPr>
            <p:cNvPr id="13" name="组合 12"/>
            <p:cNvGrpSpPr/>
            <p:nvPr/>
          </p:nvGrpSpPr>
          <p:grpSpPr>
            <a:xfrm>
              <a:off x="660400" y="1748597"/>
              <a:ext cx="6237759" cy="3752754"/>
              <a:chOff x="2168439" y="467835"/>
              <a:chExt cx="4896544" cy="4216647"/>
            </a:xfrm>
          </p:grpSpPr>
          <p:sp>
            <p:nvSpPr>
              <p:cNvPr id="43" name="任意多边形 3"/>
              <p:cNvSpPr/>
              <p:nvPr/>
            </p:nvSpPr>
            <p:spPr>
              <a:xfrm>
                <a:off x="2168439" y="3631184"/>
                <a:ext cx="4896544" cy="1053298"/>
              </a:xfrm>
              <a:custGeom>
                <a:avLst/>
                <a:gdLst>
                  <a:gd name="connsiteX0" fmla="*/ 0 w 4572000"/>
                  <a:gd name="connsiteY0" fmla="*/ 266218 h 1018573"/>
                  <a:gd name="connsiteX1" fmla="*/ 104172 w 4572000"/>
                  <a:gd name="connsiteY1" fmla="*/ 1018573 h 1018573"/>
                  <a:gd name="connsiteX2" fmla="*/ 4525702 w 4572000"/>
                  <a:gd name="connsiteY2" fmla="*/ 995423 h 1018573"/>
                  <a:gd name="connsiteX3" fmla="*/ 4572000 w 4572000"/>
                  <a:gd name="connsiteY3" fmla="*/ 0 h 1018573"/>
                  <a:gd name="connsiteX4" fmla="*/ 0 w 4572000"/>
                  <a:gd name="connsiteY4" fmla="*/ 266218 h 1018573"/>
                  <a:gd name="connsiteX0-1" fmla="*/ 0 w 4537276"/>
                  <a:gd name="connsiteY0-2" fmla="*/ 57874 h 1018573"/>
                  <a:gd name="connsiteX1-3" fmla="*/ 69448 w 4537276"/>
                  <a:gd name="connsiteY1-4" fmla="*/ 1018573 h 1018573"/>
                  <a:gd name="connsiteX2-5" fmla="*/ 4490978 w 4537276"/>
                  <a:gd name="connsiteY2-6" fmla="*/ 995423 h 1018573"/>
                  <a:gd name="connsiteX3-7" fmla="*/ 4537276 w 4537276"/>
                  <a:gd name="connsiteY3-8" fmla="*/ 0 h 1018573"/>
                  <a:gd name="connsiteX4-9" fmla="*/ 0 w 4537276"/>
                  <a:gd name="connsiteY4-10" fmla="*/ 57874 h 1018573"/>
                  <a:gd name="connsiteX0-11" fmla="*/ 0 w 4537276"/>
                  <a:gd name="connsiteY0-12" fmla="*/ 57874 h 1053298"/>
                  <a:gd name="connsiteX1-13" fmla="*/ 57874 w 4537276"/>
                  <a:gd name="connsiteY1-14" fmla="*/ 1053298 h 1053298"/>
                  <a:gd name="connsiteX2-15" fmla="*/ 4490978 w 4537276"/>
                  <a:gd name="connsiteY2-16" fmla="*/ 995423 h 1053298"/>
                  <a:gd name="connsiteX3-17" fmla="*/ 4537276 w 4537276"/>
                  <a:gd name="connsiteY3-18" fmla="*/ 0 h 1053298"/>
                  <a:gd name="connsiteX4-19" fmla="*/ 0 w 4537276"/>
                  <a:gd name="connsiteY4-20" fmla="*/ 57874 h 1053298"/>
                  <a:gd name="connsiteX0-21" fmla="*/ 0 w 4537276"/>
                  <a:gd name="connsiteY0-22" fmla="*/ 57874 h 1053298"/>
                  <a:gd name="connsiteX1-23" fmla="*/ 57874 w 4537276"/>
                  <a:gd name="connsiteY1-24" fmla="*/ 1053298 h 1053298"/>
                  <a:gd name="connsiteX2-25" fmla="*/ 4490978 w 4537276"/>
                  <a:gd name="connsiteY2-26" fmla="*/ 995423 h 1053298"/>
                  <a:gd name="connsiteX3-27" fmla="*/ 4537276 w 4537276"/>
                  <a:gd name="connsiteY3-28" fmla="*/ 0 h 1053298"/>
                  <a:gd name="connsiteX4-29" fmla="*/ 0 w 4537276"/>
                  <a:gd name="connsiteY4-30" fmla="*/ 57874 h 1053298"/>
                  <a:gd name="connsiteX0-31" fmla="*/ 0 w 4537276"/>
                  <a:gd name="connsiteY0-32" fmla="*/ 57874 h 1053298"/>
                  <a:gd name="connsiteX1-33" fmla="*/ 57874 w 4537276"/>
                  <a:gd name="connsiteY1-34" fmla="*/ 1053298 h 1053298"/>
                  <a:gd name="connsiteX2-35" fmla="*/ 4490978 w 4537276"/>
                  <a:gd name="connsiteY2-36" fmla="*/ 995423 h 1053298"/>
                  <a:gd name="connsiteX3-37" fmla="*/ 4537276 w 4537276"/>
                  <a:gd name="connsiteY3-38" fmla="*/ 0 h 1053298"/>
                  <a:gd name="connsiteX4-39" fmla="*/ 0 w 4537276"/>
                  <a:gd name="connsiteY4-40" fmla="*/ 57874 h 1053298"/>
                  <a:gd name="connsiteX0-41" fmla="*/ 0 w 4537276"/>
                  <a:gd name="connsiteY0-42" fmla="*/ 57874 h 1053298"/>
                  <a:gd name="connsiteX1-43" fmla="*/ 57874 w 4537276"/>
                  <a:gd name="connsiteY1-44" fmla="*/ 1053298 h 1053298"/>
                  <a:gd name="connsiteX2-45" fmla="*/ 4490978 w 4537276"/>
                  <a:gd name="connsiteY2-46" fmla="*/ 995423 h 1053298"/>
                  <a:gd name="connsiteX3-47" fmla="*/ 4537276 w 4537276"/>
                  <a:gd name="connsiteY3-48" fmla="*/ 0 h 1053298"/>
                  <a:gd name="connsiteX4-49" fmla="*/ 0 w 4537276"/>
                  <a:gd name="connsiteY4-50" fmla="*/ 57874 h 1053298"/>
                  <a:gd name="connsiteX0-51" fmla="*/ 0 w 4537276"/>
                  <a:gd name="connsiteY0-52" fmla="*/ 57874 h 1053298"/>
                  <a:gd name="connsiteX1-53" fmla="*/ 57874 w 4537276"/>
                  <a:gd name="connsiteY1-54" fmla="*/ 1053298 h 1053298"/>
                  <a:gd name="connsiteX2-55" fmla="*/ 4490978 w 4537276"/>
                  <a:gd name="connsiteY2-56" fmla="*/ 995423 h 1053298"/>
                  <a:gd name="connsiteX3-57" fmla="*/ 4537276 w 4537276"/>
                  <a:gd name="connsiteY3-58" fmla="*/ 0 h 1053298"/>
                  <a:gd name="connsiteX4-59" fmla="*/ 0 w 4537276"/>
                  <a:gd name="connsiteY4-60" fmla="*/ 57874 h 1053298"/>
                  <a:gd name="connsiteX0-61" fmla="*/ 0 w 4537276"/>
                  <a:gd name="connsiteY0-62" fmla="*/ 57874 h 1053298"/>
                  <a:gd name="connsiteX1-63" fmla="*/ 57874 w 4537276"/>
                  <a:gd name="connsiteY1-64" fmla="*/ 1053298 h 1053298"/>
                  <a:gd name="connsiteX2-65" fmla="*/ 4490978 w 4537276"/>
                  <a:gd name="connsiteY2-66" fmla="*/ 995423 h 1053298"/>
                  <a:gd name="connsiteX3-67" fmla="*/ 4537276 w 4537276"/>
                  <a:gd name="connsiteY3-68" fmla="*/ 0 h 1053298"/>
                  <a:gd name="connsiteX4-69" fmla="*/ 0 w 4537276"/>
                  <a:gd name="connsiteY4-70" fmla="*/ 57874 h 1053298"/>
                  <a:gd name="connsiteX0-71" fmla="*/ 0 w 4537276"/>
                  <a:gd name="connsiteY0-72" fmla="*/ 57874 h 1053298"/>
                  <a:gd name="connsiteX1-73" fmla="*/ 57874 w 4537276"/>
                  <a:gd name="connsiteY1-74" fmla="*/ 1053298 h 1053298"/>
                  <a:gd name="connsiteX2-75" fmla="*/ 4490978 w 4537276"/>
                  <a:gd name="connsiteY2-76" fmla="*/ 995423 h 1053298"/>
                  <a:gd name="connsiteX3-77" fmla="*/ 4537276 w 4537276"/>
                  <a:gd name="connsiteY3-78" fmla="*/ 0 h 1053298"/>
                  <a:gd name="connsiteX4-79" fmla="*/ 0 w 4537276"/>
                  <a:gd name="connsiteY4-80" fmla="*/ 57874 h 1053298"/>
                  <a:gd name="connsiteX0-81" fmla="*/ 0 w 4537276"/>
                  <a:gd name="connsiteY0-82" fmla="*/ 57874 h 1053298"/>
                  <a:gd name="connsiteX1-83" fmla="*/ 57874 w 4537276"/>
                  <a:gd name="connsiteY1-84" fmla="*/ 1053298 h 1053298"/>
                  <a:gd name="connsiteX2-85" fmla="*/ 4490978 w 4537276"/>
                  <a:gd name="connsiteY2-86" fmla="*/ 995423 h 1053298"/>
                  <a:gd name="connsiteX3-87" fmla="*/ 4537276 w 4537276"/>
                  <a:gd name="connsiteY3-88" fmla="*/ 0 h 1053298"/>
                  <a:gd name="connsiteX4-89" fmla="*/ 0 w 4537276"/>
                  <a:gd name="connsiteY4-90" fmla="*/ 57874 h 10532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537276" h="1053298">
                    <a:moveTo>
                      <a:pt x="0" y="57874"/>
                    </a:moveTo>
                    <a:lnTo>
                      <a:pt x="57874" y="1053298"/>
                    </a:lnTo>
                    <a:cubicBezTo>
                      <a:pt x="1687430" y="825661"/>
                      <a:pt x="3280344" y="887394"/>
                      <a:pt x="4490978" y="995423"/>
                    </a:cubicBezTo>
                    <a:lnTo>
                      <a:pt x="4537276" y="0"/>
                    </a:lnTo>
                    <a:lnTo>
                      <a:pt x="0" y="578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Text" lastClr="000000">
                      <a:lumMod val="75000"/>
                      <a:lumOff val="25000"/>
                      <a:alpha val="50000"/>
                    </a:sysClr>
                  </a:gs>
                  <a:gs pos="50000">
                    <a:sysClr val="windowText" lastClr="000000">
                      <a:lumMod val="95000"/>
                      <a:lumOff val="5000"/>
                    </a:sysClr>
                  </a:gs>
                  <a:gs pos="100000">
                    <a:sysClr val="windowText" lastClr="000000">
                      <a:lumMod val="75000"/>
                      <a:lumOff val="25000"/>
                      <a:alpha val="50000"/>
                    </a:sys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2189895" y="467835"/>
                <a:ext cx="4824536" cy="396936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3" b="7813"/>
            <a:stretch>
              <a:fillRect/>
            </a:stretch>
          </p:blipFill>
          <p:spPr>
            <a:xfrm>
              <a:off x="845123" y="1878792"/>
              <a:ext cx="5792552" cy="3258310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5982202" y="5629317"/>
            <a:ext cx="422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两座山顶之间的过渡部分</a:t>
            </a:r>
          </a:p>
        </p:txBody>
      </p:sp>
      <p:pic>
        <p:nvPicPr>
          <p:cNvPr id="23" name="Picture 6" descr="https://timgsa.baidu.com/timg?image&amp;quality=80&amp;size=b9999_10000&amp;sec=1495429251349&amp;di=c183bd6be30fc061c7385fd6cdb94c40&amp;imgtype=0&amp;src=http%3A%2F%2Fimg2.7wenta.com%2Fupload%2Fwti%2F20140428%2F13986302647187683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-666"/>
          <a:stretch>
            <a:fillRect/>
          </a:stretch>
        </p:blipFill>
        <p:spPr bwMode="auto">
          <a:xfrm>
            <a:off x="5124482" y="1798726"/>
            <a:ext cx="6932765" cy="354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984443" y="5048260"/>
            <a:ext cx="98539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鞍部</a:t>
            </a:r>
          </a:p>
        </p:txBody>
      </p:sp>
      <p:pic>
        <p:nvPicPr>
          <p:cNvPr id="20" name="图片 4" descr="9243631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3854" y="387079"/>
            <a:ext cx="2924291" cy="182428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4" name="直接箭头连接符 13"/>
          <p:cNvCxnSpPr/>
          <p:nvPr/>
        </p:nvCxnSpPr>
        <p:spPr>
          <a:xfrm flipV="1">
            <a:off x="1984443" y="1196433"/>
            <a:ext cx="3624490" cy="25061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 flipV="1">
            <a:off x="5750352" y="1196432"/>
            <a:ext cx="3286644" cy="25061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58737" y="2320238"/>
            <a:ext cx="4056310" cy="234488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地形图的判读</a:t>
            </a:r>
          </a:p>
        </p:txBody>
      </p:sp>
      <p:grpSp>
        <p:nvGrpSpPr>
          <p:cNvPr id="25" name="组合 50"/>
          <p:cNvGrpSpPr/>
          <p:nvPr/>
        </p:nvGrpSpPr>
        <p:grpSpPr bwMode="auto">
          <a:xfrm>
            <a:off x="5202393" y="1810938"/>
            <a:ext cx="6391307" cy="3495825"/>
            <a:chOff x="4135033" y="3997828"/>
            <a:chExt cx="5227991" cy="2649135"/>
          </a:xfrm>
        </p:grpSpPr>
        <p:sp>
          <p:nvSpPr>
            <p:cNvPr id="26" name="任意多边形 18">
              <a:hlinkClick r:id="" action="ppaction://noaction"/>
            </p:cNvPr>
            <p:cNvSpPr/>
            <p:nvPr/>
          </p:nvSpPr>
          <p:spPr>
            <a:xfrm>
              <a:off x="4135033" y="4051828"/>
              <a:ext cx="5143847" cy="2595135"/>
            </a:xfrm>
            <a:custGeom>
              <a:avLst/>
              <a:gdLst>
                <a:gd name="connsiteX0" fmla="*/ 3220871 w 3220871"/>
                <a:gd name="connsiteY0" fmla="*/ 109261 h 306379"/>
                <a:gd name="connsiteX1" fmla="*/ 2606722 w 3220871"/>
                <a:gd name="connsiteY1" fmla="*/ 78 h 306379"/>
                <a:gd name="connsiteX2" fmla="*/ 1951630 w 3220871"/>
                <a:gd name="connsiteY2" fmla="*/ 95613 h 306379"/>
                <a:gd name="connsiteX3" fmla="*/ 1023582 w 3220871"/>
                <a:gd name="connsiteY3" fmla="*/ 300329 h 306379"/>
                <a:gd name="connsiteX4" fmla="*/ 0 w 3220871"/>
                <a:gd name="connsiteY4" fmla="*/ 232090 h 306379"/>
                <a:gd name="connsiteX0-1" fmla="*/ 2230513 w 2279523"/>
                <a:gd name="connsiteY0-2" fmla="*/ 109261 h 1407406"/>
                <a:gd name="connsiteX1-3" fmla="*/ 1616364 w 2279523"/>
                <a:gd name="connsiteY1-4" fmla="*/ 78 h 1407406"/>
                <a:gd name="connsiteX2-5" fmla="*/ 961272 w 2279523"/>
                <a:gd name="connsiteY2-6" fmla="*/ 95613 h 1407406"/>
                <a:gd name="connsiteX3-7" fmla="*/ 33224 w 2279523"/>
                <a:gd name="connsiteY3-8" fmla="*/ 300329 h 1407406"/>
                <a:gd name="connsiteX4-9" fmla="*/ 2244161 w 2279523"/>
                <a:gd name="connsiteY4-10" fmla="*/ 1405798 h 1407406"/>
                <a:gd name="connsiteX0-11" fmla="*/ 2197675 w 2211323"/>
                <a:gd name="connsiteY0-12" fmla="*/ 109261 h 1967141"/>
                <a:gd name="connsiteX1-13" fmla="*/ 1583526 w 2211323"/>
                <a:gd name="connsiteY1-14" fmla="*/ 78 h 1967141"/>
                <a:gd name="connsiteX2-15" fmla="*/ 928434 w 2211323"/>
                <a:gd name="connsiteY2-16" fmla="*/ 95613 h 1967141"/>
                <a:gd name="connsiteX3-17" fmla="*/ 386 w 2211323"/>
                <a:gd name="connsiteY3-18" fmla="*/ 300329 h 1967141"/>
                <a:gd name="connsiteX4-19" fmla="*/ 832899 w 2211323"/>
                <a:gd name="connsiteY4-20" fmla="*/ 1938060 h 1967141"/>
                <a:gd name="connsiteX5" fmla="*/ 2211323 w 2211323"/>
                <a:gd name="connsiteY5" fmla="*/ 1405798 h 1967141"/>
                <a:gd name="connsiteX0-21" fmla="*/ 2256218 w 2269866"/>
                <a:gd name="connsiteY0-22" fmla="*/ 109261 h 2012423"/>
                <a:gd name="connsiteX1-23" fmla="*/ 1642069 w 2269866"/>
                <a:gd name="connsiteY1-24" fmla="*/ 78 h 2012423"/>
                <a:gd name="connsiteX2-25" fmla="*/ 986977 w 2269866"/>
                <a:gd name="connsiteY2-26" fmla="*/ 95613 h 2012423"/>
                <a:gd name="connsiteX3-27" fmla="*/ 58929 w 2269866"/>
                <a:gd name="connsiteY3-28" fmla="*/ 300329 h 2012423"/>
                <a:gd name="connsiteX4-29" fmla="*/ 181759 w 2269866"/>
                <a:gd name="connsiteY4-30" fmla="*/ 1883468 h 2012423"/>
                <a:gd name="connsiteX5-31" fmla="*/ 891442 w 2269866"/>
                <a:gd name="connsiteY5-32" fmla="*/ 1938060 h 2012423"/>
                <a:gd name="connsiteX6" fmla="*/ 2269866 w 2269866"/>
                <a:gd name="connsiteY6" fmla="*/ 1405798 h 2012423"/>
                <a:gd name="connsiteX0-33" fmla="*/ 5090752 w 5104400"/>
                <a:gd name="connsiteY0-34" fmla="*/ 269302 h 2127182"/>
                <a:gd name="connsiteX1-35" fmla="*/ 4476603 w 5104400"/>
                <a:gd name="connsiteY1-36" fmla="*/ 160119 h 2127182"/>
                <a:gd name="connsiteX2-37" fmla="*/ 3821511 w 5104400"/>
                <a:gd name="connsiteY2-38" fmla="*/ 255654 h 2127182"/>
                <a:gd name="connsiteX3-39" fmla="*/ 2893463 w 5104400"/>
                <a:gd name="connsiteY3-40" fmla="*/ 460370 h 2127182"/>
                <a:gd name="connsiteX4-41" fmla="*/ 137 w 5104400"/>
                <a:gd name="connsiteY4-42" fmla="*/ 64584 h 2127182"/>
                <a:gd name="connsiteX5-43" fmla="*/ 3016293 w 5104400"/>
                <a:gd name="connsiteY5-44" fmla="*/ 2043509 h 2127182"/>
                <a:gd name="connsiteX6-45" fmla="*/ 3725976 w 5104400"/>
                <a:gd name="connsiteY6-46" fmla="*/ 2098101 h 2127182"/>
                <a:gd name="connsiteX7" fmla="*/ 5104400 w 5104400"/>
                <a:gd name="connsiteY7" fmla="*/ 1565839 h 2127182"/>
                <a:gd name="connsiteX0-47" fmla="*/ 5116991 w 5130639"/>
                <a:gd name="connsiteY0-48" fmla="*/ 293294 h 2151174"/>
                <a:gd name="connsiteX1-49" fmla="*/ 4502842 w 5130639"/>
                <a:gd name="connsiteY1-50" fmla="*/ 184111 h 2151174"/>
                <a:gd name="connsiteX2-51" fmla="*/ 3847750 w 5130639"/>
                <a:gd name="connsiteY2-52" fmla="*/ 279646 h 2151174"/>
                <a:gd name="connsiteX3-53" fmla="*/ 2919702 w 5130639"/>
                <a:gd name="connsiteY3-54" fmla="*/ 484362 h 2151174"/>
                <a:gd name="connsiteX4-55" fmla="*/ 1718699 w 5130639"/>
                <a:gd name="connsiteY4-56" fmla="*/ 416122 h 2151174"/>
                <a:gd name="connsiteX5-57" fmla="*/ 26376 w 5130639"/>
                <a:gd name="connsiteY5-58" fmla="*/ 88576 h 2151174"/>
                <a:gd name="connsiteX6-59" fmla="*/ 3042532 w 5130639"/>
                <a:gd name="connsiteY6-60" fmla="*/ 2067501 h 2151174"/>
                <a:gd name="connsiteX7-61" fmla="*/ 3752215 w 5130639"/>
                <a:gd name="connsiteY7-62" fmla="*/ 2122093 h 2151174"/>
                <a:gd name="connsiteX8" fmla="*/ 5130639 w 5130639"/>
                <a:gd name="connsiteY8" fmla="*/ 1589831 h 2151174"/>
                <a:gd name="connsiteX0-63" fmla="*/ 5166466 w 5180114"/>
                <a:gd name="connsiteY0-64" fmla="*/ 337982 h 2195862"/>
                <a:gd name="connsiteX1-65" fmla="*/ 4552317 w 5180114"/>
                <a:gd name="connsiteY1-66" fmla="*/ 228799 h 2195862"/>
                <a:gd name="connsiteX2-67" fmla="*/ 3897225 w 5180114"/>
                <a:gd name="connsiteY2-68" fmla="*/ 324334 h 2195862"/>
                <a:gd name="connsiteX3-69" fmla="*/ 2969177 w 5180114"/>
                <a:gd name="connsiteY3-70" fmla="*/ 529050 h 2195862"/>
                <a:gd name="connsiteX4-71" fmla="*/ 1768174 w 5180114"/>
                <a:gd name="connsiteY4-72" fmla="*/ 460810 h 2195862"/>
                <a:gd name="connsiteX5-73" fmla="*/ 1017548 w 5180114"/>
                <a:gd name="connsiteY5-74" fmla="*/ 201503 h 2195862"/>
                <a:gd name="connsiteX6-75" fmla="*/ 75851 w 5180114"/>
                <a:gd name="connsiteY6-76" fmla="*/ 133264 h 2195862"/>
                <a:gd name="connsiteX7-77" fmla="*/ 3092007 w 5180114"/>
                <a:gd name="connsiteY7-78" fmla="*/ 2112189 h 2195862"/>
                <a:gd name="connsiteX8-79" fmla="*/ 3801690 w 5180114"/>
                <a:gd name="connsiteY8-80" fmla="*/ 2166781 h 2195862"/>
                <a:gd name="connsiteX9" fmla="*/ 5180114 w 5180114"/>
                <a:gd name="connsiteY9" fmla="*/ 1634519 h 2195862"/>
                <a:gd name="connsiteX0-81" fmla="*/ 5100007 w 5113655"/>
                <a:gd name="connsiteY0-82" fmla="*/ 271519 h 2129399"/>
                <a:gd name="connsiteX1-83" fmla="*/ 4485858 w 5113655"/>
                <a:gd name="connsiteY1-84" fmla="*/ 162336 h 2129399"/>
                <a:gd name="connsiteX2-85" fmla="*/ 3830766 w 5113655"/>
                <a:gd name="connsiteY2-86" fmla="*/ 257871 h 2129399"/>
                <a:gd name="connsiteX3-87" fmla="*/ 2902718 w 5113655"/>
                <a:gd name="connsiteY3-88" fmla="*/ 462587 h 2129399"/>
                <a:gd name="connsiteX4-89" fmla="*/ 1701715 w 5113655"/>
                <a:gd name="connsiteY4-90" fmla="*/ 394347 h 2129399"/>
                <a:gd name="connsiteX5-91" fmla="*/ 951089 w 5113655"/>
                <a:gd name="connsiteY5-92" fmla="*/ 135040 h 2129399"/>
                <a:gd name="connsiteX6-93" fmla="*/ 9392 w 5113655"/>
                <a:gd name="connsiteY6-94" fmla="*/ 66801 h 2129399"/>
                <a:gd name="connsiteX7-95" fmla="*/ 923793 w 5113655"/>
                <a:gd name="connsiteY7-96" fmla="*/ 1772771 h 2129399"/>
                <a:gd name="connsiteX8-97" fmla="*/ 3025548 w 5113655"/>
                <a:gd name="connsiteY8-98" fmla="*/ 2045726 h 2129399"/>
                <a:gd name="connsiteX9-99" fmla="*/ 3735231 w 5113655"/>
                <a:gd name="connsiteY9-100" fmla="*/ 2100318 h 2129399"/>
                <a:gd name="connsiteX10" fmla="*/ 5113655 w 5113655"/>
                <a:gd name="connsiteY10" fmla="*/ 1568056 h 2129399"/>
                <a:gd name="connsiteX0-101" fmla="*/ 5100007 w 5113655"/>
                <a:gd name="connsiteY0-102" fmla="*/ 271519 h 2295959"/>
                <a:gd name="connsiteX1-103" fmla="*/ 4485858 w 5113655"/>
                <a:gd name="connsiteY1-104" fmla="*/ 162336 h 2295959"/>
                <a:gd name="connsiteX2-105" fmla="*/ 3830766 w 5113655"/>
                <a:gd name="connsiteY2-106" fmla="*/ 257871 h 2295959"/>
                <a:gd name="connsiteX3-107" fmla="*/ 2902718 w 5113655"/>
                <a:gd name="connsiteY3-108" fmla="*/ 462587 h 2295959"/>
                <a:gd name="connsiteX4-109" fmla="*/ 1701715 w 5113655"/>
                <a:gd name="connsiteY4-110" fmla="*/ 394347 h 2295959"/>
                <a:gd name="connsiteX5-111" fmla="*/ 951089 w 5113655"/>
                <a:gd name="connsiteY5-112" fmla="*/ 135040 h 2295959"/>
                <a:gd name="connsiteX6-113" fmla="*/ 9392 w 5113655"/>
                <a:gd name="connsiteY6-114" fmla="*/ 66801 h 2295959"/>
                <a:gd name="connsiteX7-115" fmla="*/ 923793 w 5113655"/>
                <a:gd name="connsiteY7-116" fmla="*/ 1772771 h 2295959"/>
                <a:gd name="connsiteX8-117" fmla="*/ 1688068 w 5113655"/>
                <a:gd name="connsiteY8-118" fmla="*/ 2291386 h 2295959"/>
                <a:gd name="connsiteX9-119" fmla="*/ 3025548 w 5113655"/>
                <a:gd name="connsiteY9-120" fmla="*/ 2045726 h 2295959"/>
                <a:gd name="connsiteX10-121" fmla="*/ 3735231 w 5113655"/>
                <a:gd name="connsiteY10-122" fmla="*/ 2100318 h 2295959"/>
                <a:gd name="connsiteX11" fmla="*/ 5113655 w 5113655"/>
                <a:gd name="connsiteY11" fmla="*/ 1568056 h 2295959"/>
                <a:gd name="connsiteX0-123" fmla="*/ 5100007 w 5113655"/>
                <a:gd name="connsiteY0-124" fmla="*/ 271519 h 2609159"/>
                <a:gd name="connsiteX1-125" fmla="*/ 4485858 w 5113655"/>
                <a:gd name="connsiteY1-126" fmla="*/ 162336 h 2609159"/>
                <a:gd name="connsiteX2-127" fmla="*/ 3830766 w 5113655"/>
                <a:gd name="connsiteY2-128" fmla="*/ 257871 h 2609159"/>
                <a:gd name="connsiteX3-129" fmla="*/ 2902718 w 5113655"/>
                <a:gd name="connsiteY3-130" fmla="*/ 462587 h 2609159"/>
                <a:gd name="connsiteX4-131" fmla="*/ 1701715 w 5113655"/>
                <a:gd name="connsiteY4-132" fmla="*/ 394347 h 2609159"/>
                <a:gd name="connsiteX5-133" fmla="*/ 951089 w 5113655"/>
                <a:gd name="connsiteY5-134" fmla="*/ 135040 h 2609159"/>
                <a:gd name="connsiteX6-135" fmla="*/ 9392 w 5113655"/>
                <a:gd name="connsiteY6-136" fmla="*/ 66801 h 2609159"/>
                <a:gd name="connsiteX7-137" fmla="*/ 923793 w 5113655"/>
                <a:gd name="connsiteY7-138" fmla="*/ 1772771 h 2609159"/>
                <a:gd name="connsiteX8-139" fmla="*/ 1688068 w 5113655"/>
                <a:gd name="connsiteY8-140" fmla="*/ 2291386 h 2609159"/>
                <a:gd name="connsiteX9-141" fmla="*/ 2766241 w 5113655"/>
                <a:gd name="connsiteY9-142" fmla="*/ 2605285 h 2609159"/>
                <a:gd name="connsiteX10-143" fmla="*/ 3025548 w 5113655"/>
                <a:gd name="connsiteY10-144" fmla="*/ 2045726 h 2609159"/>
                <a:gd name="connsiteX11-145" fmla="*/ 3735231 w 5113655"/>
                <a:gd name="connsiteY11-146" fmla="*/ 2100318 h 2609159"/>
                <a:gd name="connsiteX12" fmla="*/ 5113655 w 5113655"/>
                <a:gd name="connsiteY12" fmla="*/ 1568056 h 2609159"/>
                <a:gd name="connsiteX0-147" fmla="*/ 5100007 w 5113655"/>
                <a:gd name="connsiteY0-148" fmla="*/ 271519 h 2605787"/>
                <a:gd name="connsiteX1-149" fmla="*/ 4485858 w 5113655"/>
                <a:gd name="connsiteY1-150" fmla="*/ 162336 h 2605787"/>
                <a:gd name="connsiteX2-151" fmla="*/ 3830766 w 5113655"/>
                <a:gd name="connsiteY2-152" fmla="*/ 257871 h 2605787"/>
                <a:gd name="connsiteX3-153" fmla="*/ 2902718 w 5113655"/>
                <a:gd name="connsiteY3-154" fmla="*/ 462587 h 2605787"/>
                <a:gd name="connsiteX4-155" fmla="*/ 1701715 w 5113655"/>
                <a:gd name="connsiteY4-156" fmla="*/ 394347 h 2605787"/>
                <a:gd name="connsiteX5-157" fmla="*/ 951089 w 5113655"/>
                <a:gd name="connsiteY5-158" fmla="*/ 135040 h 2605787"/>
                <a:gd name="connsiteX6-159" fmla="*/ 9392 w 5113655"/>
                <a:gd name="connsiteY6-160" fmla="*/ 66801 h 2605787"/>
                <a:gd name="connsiteX7-161" fmla="*/ 923793 w 5113655"/>
                <a:gd name="connsiteY7-162" fmla="*/ 1772771 h 2605787"/>
                <a:gd name="connsiteX8-163" fmla="*/ 1688068 w 5113655"/>
                <a:gd name="connsiteY8-164" fmla="*/ 2291386 h 2605787"/>
                <a:gd name="connsiteX9-165" fmla="*/ 2766241 w 5113655"/>
                <a:gd name="connsiteY9-166" fmla="*/ 2605285 h 2605787"/>
                <a:gd name="connsiteX10-167" fmla="*/ 2943662 w 5113655"/>
                <a:gd name="connsiteY10-168" fmla="*/ 2236795 h 2605787"/>
                <a:gd name="connsiteX11-169" fmla="*/ 3025548 w 5113655"/>
                <a:gd name="connsiteY11-170" fmla="*/ 2045726 h 2605787"/>
                <a:gd name="connsiteX12-171" fmla="*/ 3735231 w 5113655"/>
                <a:gd name="connsiteY12-172" fmla="*/ 2100318 h 2605787"/>
                <a:gd name="connsiteX13" fmla="*/ 5113655 w 5113655"/>
                <a:gd name="connsiteY13" fmla="*/ 1568056 h 2605787"/>
                <a:gd name="connsiteX0-173" fmla="*/ 5104500 w 5118148"/>
                <a:gd name="connsiteY0-174" fmla="*/ 261490 h 2595758"/>
                <a:gd name="connsiteX1-175" fmla="*/ 4490351 w 5118148"/>
                <a:gd name="connsiteY1-176" fmla="*/ 152307 h 2595758"/>
                <a:gd name="connsiteX2-177" fmla="*/ 3835259 w 5118148"/>
                <a:gd name="connsiteY2-178" fmla="*/ 247842 h 2595758"/>
                <a:gd name="connsiteX3-179" fmla="*/ 2907211 w 5118148"/>
                <a:gd name="connsiteY3-180" fmla="*/ 452558 h 2595758"/>
                <a:gd name="connsiteX4-181" fmla="*/ 1706208 w 5118148"/>
                <a:gd name="connsiteY4-182" fmla="*/ 384318 h 2595758"/>
                <a:gd name="connsiteX5-183" fmla="*/ 955582 w 5118148"/>
                <a:gd name="connsiteY5-184" fmla="*/ 125011 h 2595758"/>
                <a:gd name="connsiteX6-185" fmla="*/ 13885 w 5118148"/>
                <a:gd name="connsiteY6-186" fmla="*/ 56772 h 2595758"/>
                <a:gd name="connsiteX7-187" fmla="*/ 368728 w 5118148"/>
                <a:gd name="connsiteY7-188" fmla="*/ 984820 h 2595758"/>
                <a:gd name="connsiteX8-189" fmla="*/ 928286 w 5118148"/>
                <a:gd name="connsiteY8-190" fmla="*/ 1762742 h 2595758"/>
                <a:gd name="connsiteX9-191" fmla="*/ 1692561 w 5118148"/>
                <a:gd name="connsiteY9-192" fmla="*/ 2281357 h 2595758"/>
                <a:gd name="connsiteX10-193" fmla="*/ 2770734 w 5118148"/>
                <a:gd name="connsiteY10-194" fmla="*/ 2595256 h 2595758"/>
                <a:gd name="connsiteX11-195" fmla="*/ 2948155 w 5118148"/>
                <a:gd name="connsiteY11-196" fmla="*/ 2226766 h 2595758"/>
                <a:gd name="connsiteX12-197" fmla="*/ 3030041 w 5118148"/>
                <a:gd name="connsiteY12-198" fmla="*/ 2035697 h 2595758"/>
                <a:gd name="connsiteX13-199" fmla="*/ 3739724 w 5118148"/>
                <a:gd name="connsiteY13-200" fmla="*/ 2090289 h 2595758"/>
                <a:gd name="connsiteX14" fmla="*/ 5118148 w 5118148"/>
                <a:gd name="connsiteY14" fmla="*/ 1558027 h 2595758"/>
                <a:gd name="connsiteX0-201" fmla="*/ 5104500 w 5118148"/>
                <a:gd name="connsiteY0-202" fmla="*/ 261490 h 2595758"/>
                <a:gd name="connsiteX1-203" fmla="*/ 4490351 w 5118148"/>
                <a:gd name="connsiteY1-204" fmla="*/ 152307 h 2595758"/>
                <a:gd name="connsiteX2-205" fmla="*/ 3835259 w 5118148"/>
                <a:gd name="connsiteY2-206" fmla="*/ 247842 h 2595758"/>
                <a:gd name="connsiteX3-207" fmla="*/ 2907211 w 5118148"/>
                <a:gd name="connsiteY3-208" fmla="*/ 452558 h 2595758"/>
                <a:gd name="connsiteX4-209" fmla="*/ 1706208 w 5118148"/>
                <a:gd name="connsiteY4-210" fmla="*/ 384318 h 2595758"/>
                <a:gd name="connsiteX5-211" fmla="*/ 955582 w 5118148"/>
                <a:gd name="connsiteY5-212" fmla="*/ 125011 h 2595758"/>
                <a:gd name="connsiteX6-213" fmla="*/ 13885 w 5118148"/>
                <a:gd name="connsiteY6-214" fmla="*/ 56772 h 2595758"/>
                <a:gd name="connsiteX7-215" fmla="*/ 368728 w 5118148"/>
                <a:gd name="connsiteY7-216" fmla="*/ 984820 h 2595758"/>
                <a:gd name="connsiteX8-217" fmla="*/ 928286 w 5118148"/>
                <a:gd name="connsiteY8-218" fmla="*/ 1762742 h 2595758"/>
                <a:gd name="connsiteX9-219" fmla="*/ 1692561 w 5118148"/>
                <a:gd name="connsiteY9-220" fmla="*/ 2281357 h 2595758"/>
                <a:gd name="connsiteX10-221" fmla="*/ 2770734 w 5118148"/>
                <a:gd name="connsiteY10-222" fmla="*/ 2595256 h 2595758"/>
                <a:gd name="connsiteX11-223" fmla="*/ 2948155 w 5118148"/>
                <a:gd name="connsiteY11-224" fmla="*/ 2226766 h 2595758"/>
                <a:gd name="connsiteX12-225" fmla="*/ 3030041 w 5118148"/>
                <a:gd name="connsiteY12-226" fmla="*/ 2035697 h 2595758"/>
                <a:gd name="connsiteX13-227" fmla="*/ 3439474 w 5118148"/>
                <a:gd name="connsiteY13-228" fmla="*/ 2158526 h 2595758"/>
                <a:gd name="connsiteX14-229" fmla="*/ 3739724 w 5118148"/>
                <a:gd name="connsiteY14-230" fmla="*/ 2090289 h 2595758"/>
                <a:gd name="connsiteX15" fmla="*/ 5118148 w 5118148"/>
                <a:gd name="connsiteY15" fmla="*/ 1558027 h 2595758"/>
                <a:gd name="connsiteX0-231" fmla="*/ 5104500 w 5118148"/>
                <a:gd name="connsiteY0-232" fmla="*/ 261490 h 2595758"/>
                <a:gd name="connsiteX1-233" fmla="*/ 4490351 w 5118148"/>
                <a:gd name="connsiteY1-234" fmla="*/ 152307 h 2595758"/>
                <a:gd name="connsiteX2-235" fmla="*/ 3835259 w 5118148"/>
                <a:gd name="connsiteY2-236" fmla="*/ 247842 h 2595758"/>
                <a:gd name="connsiteX3-237" fmla="*/ 2907211 w 5118148"/>
                <a:gd name="connsiteY3-238" fmla="*/ 452558 h 2595758"/>
                <a:gd name="connsiteX4-239" fmla="*/ 1706208 w 5118148"/>
                <a:gd name="connsiteY4-240" fmla="*/ 384318 h 2595758"/>
                <a:gd name="connsiteX5-241" fmla="*/ 955582 w 5118148"/>
                <a:gd name="connsiteY5-242" fmla="*/ 125011 h 2595758"/>
                <a:gd name="connsiteX6-243" fmla="*/ 13885 w 5118148"/>
                <a:gd name="connsiteY6-244" fmla="*/ 56772 h 2595758"/>
                <a:gd name="connsiteX7-245" fmla="*/ 368728 w 5118148"/>
                <a:gd name="connsiteY7-246" fmla="*/ 984820 h 2595758"/>
                <a:gd name="connsiteX8-247" fmla="*/ 928286 w 5118148"/>
                <a:gd name="connsiteY8-248" fmla="*/ 1762742 h 2595758"/>
                <a:gd name="connsiteX9-249" fmla="*/ 1692561 w 5118148"/>
                <a:gd name="connsiteY9-250" fmla="*/ 2281357 h 2595758"/>
                <a:gd name="connsiteX10-251" fmla="*/ 2770734 w 5118148"/>
                <a:gd name="connsiteY10-252" fmla="*/ 2595256 h 2595758"/>
                <a:gd name="connsiteX11-253" fmla="*/ 2948155 w 5118148"/>
                <a:gd name="connsiteY11-254" fmla="*/ 2226766 h 2595758"/>
                <a:gd name="connsiteX12-255" fmla="*/ 3043689 w 5118148"/>
                <a:gd name="connsiteY12-256" fmla="*/ 2035697 h 2595758"/>
                <a:gd name="connsiteX13-257" fmla="*/ 3439474 w 5118148"/>
                <a:gd name="connsiteY13-258" fmla="*/ 2158526 h 2595758"/>
                <a:gd name="connsiteX14-259" fmla="*/ 3739724 w 5118148"/>
                <a:gd name="connsiteY14-260" fmla="*/ 2090289 h 2595758"/>
                <a:gd name="connsiteX15-261" fmla="*/ 5118148 w 5118148"/>
                <a:gd name="connsiteY15-262" fmla="*/ 1558027 h 2595758"/>
                <a:gd name="connsiteX0-263" fmla="*/ 5104500 w 5118148"/>
                <a:gd name="connsiteY0-264" fmla="*/ 261490 h 2595758"/>
                <a:gd name="connsiteX1-265" fmla="*/ 4490351 w 5118148"/>
                <a:gd name="connsiteY1-266" fmla="*/ 152307 h 2595758"/>
                <a:gd name="connsiteX2-267" fmla="*/ 3835259 w 5118148"/>
                <a:gd name="connsiteY2-268" fmla="*/ 247842 h 2595758"/>
                <a:gd name="connsiteX3-269" fmla="*/ 2907211 w 5118148"/>
                <a:gd name="connsiteY3-270" fmla="*/ 452558 h 2595758"/>
                <a:gd name="connsiteX4-271" fmla="*/ 1706208 w 5118148"/>
                <a:gd name="connsiteY4-272" fmla="*/ 384318 h 2595758"/>
                <a:gd name="connsiteX5-273" fmla="*/ 955582 w 5118148"/>
                <a:gd name="connsiteY5-274" fmla="*/ 125011 h 2595758"/>
                <a:gd name="connsiteX6-275" fmla="*/ 13885 w 5118148"/>
                <a:gd name="connsiteY6-276" fmla="*/ 56772 h 2595758"/>
                <a:gd name="connsiteX7-277" fmla="*/ 368728 w 5118148"/>
                <a:gd name="connsiteY7-278" fmla="*/ 984820 h 2595758"/>
                <a:gd name="connsiteX8-279" fmla="*/ 928286 w 5118148"/>
                <a:gd name="connsiteY8-280" fmla="*/ 1762742 h 2595758"/>
                <a:gd name="connsiteX9-281" fmla="*/ 1692561 w 5118148"/>
                <a:gd name="connsiteY9-282" fmla="*/ 2281357 h 2595758"/>
                <a:gd name="connsiteX10-283" fmla="*/ 2770734 w 5118148"/>
                <a:gd name="connsiteY10-284" fmla="*/ 2595256 h 2595758"/>
                <a:gd name="connsiteX11-285" fmla="*/ 2948155 w 5118148"/>
                <a:gd name="connsiteY11-286" fmla="*/ 2226766 h 2595758"/>
                <a:gd name="connsiteX12-287" fmla="*/ 3043689 w 5118148"/>
                <a:gd name="connsiteY12-288" fmla="*/ 2035697 h 2595758"/>
                <a:gd name="connsiteX13-289" fmla="*/ 3439474 w 5118148"/>
                <a:gd name="connsiteY13-290" fmla="*/ 2158526 h 2595758"/>
                <a:gd name="connsiteX14-291" fmla="*/ 3739724 w 5118148"/>
                <a:gd name="connsiteY14-292" fmla="*/ 2090289 h 2595758"/>
                <a:gd name="connsiteX15-293" fmla="*/ 5118148 w 5118148"/>
                <a:gd name="connsiteY15-294" fmla="*/ 1558027 h 2595758"/>
                <a:gd name="connsiteX0-295" fmla="*/ 5104500 w 5118148"/>
                <a:gd name="connsiteY0-296" fmla="*/ 261490 h 2595758"/>
                <a:gd name="connsiteX1-297" fmla="*/ 4490351 w 5118148"/>
                <a:gd name="connsiteY1-298" fmla="*/ 152307 h 2595758"/>
                <a:gd name="connsiteX2-299" fmla="*/ 3835259 w 5118148"/>
                <a:gd name="connsiteY2-300" fmla="*/ 247842 h 2595758"/>
                <a:gd name="connsiteX3-301" fmla="*/ 2907211 w 5118148"/>
                <a:gd name="connsiteY3-302" fmla="*/ 452558 h 2595758"/>
                <a:gd name="connsiteX4-303" fmla="*/ 1706208 w 5118148"/>
                <a:gd name="connsiteY4-304" fmla="*/ 384318 h 2595758"/>
                <a:gd name="connsiteX5-305" fmla="*/ 955582 w 5118148"/>
                <a:gd name="connsiteY5-306" fmla="*/ 125011 h 2595758"/>
                <a:gd name="connsiteX6-307" fmla="*/ 13885 w 5118148"/>
                <a:gd name="connsiteY6-308" fmla="*/ 56772 h 2595758"/>
                <a:gd name="connsiteX7-309" fmla="*/ 368728 w 5118148"/>
                <a:gd name="connsiteY7-310" fmla="*/ 984820 h 2595758"/>
                <a:gd name="connsiteX8-311" fmla="*/ 928286 w 5118148"/>
                <a:gd name="connsiteY8-312" fmla="*/ 1762742 h 2595758"/>
                <a:gd name="connsiteX9-313" fmla="*/ 1692561 w 5118148"/>
                <a:gd name="connsiteY9-314" fmla="*/ 2281357 h 2595758"/>
                <a:gd name="connsiteX10-315" fmla="*/ 2770734 w 5118148"/>
                <a:gd name="connsiteY10-316" fmla="*/ 2595256 h 2595758"/>
                <a:gd name="connsiteX11-317" fmla="*/ 2948155 w 5118148"/>
                <a:gd name="connsiteY11-318" fmla="*/ 2226766 h 2595758"/>
                <a:gd name="connsiteX12-319" fmla="*/ 3043689 w 5118148"/>
                <a:gd name="connsiteY12-320" fmla="*/ 2035697 h 2595758"/>
                <a:gd name="connsiteX13-321" fmla="*/ 3439474 w 5118148"/>
                <a:gd name="connsiteY13-322" fmla="*/ 2158526 h 2595758"/>
                <a:gd name="connsiteX14-323" fmla="*/ 3739724 w 5118148"/>
                <a:gd name="connsiteY14-324" fmla="*/ 2090289 h 2595758"/>
                <a:gd name="connsiteX15-325" fmla="*/ 5118148 w 5118148"/>
                <a:gd name="connsiteY15-326" fmla="*/ 1558027 h 2595758"/>
                <a:gd name="connsiteX0-327" fmla="*/ 5143638 w 5143638"/>
                <a:gd name="connsiteY0-328" fmla="*/ 250816 h 2595758"/>
                <a:gd name="connsiteX1-329" fmla="*/ 4490351 w 5143638"/>
                <a:gd name="connsiteY1-330" fmla="*/ 152307 h 2595758"/>
                <a:gd name="connsiteX2-331" fmla="*/ 3835259 w 5143638"/>
                <a:gd name="connsiteY2-332" fmla="*/ 247842 h 2595758"/>
                <a:gd name="connsiteX3-333" fmla="*/ 2907211 w 5143638"/>
                <a:gd name="connsiteY3-334" fmla="*/ 452558 h 2595758"/>
                <a:gd name="connsiteX4-335" fmla="*/ 1706208 w 5143638"/>
                <a:gd name="connsiteY4-336" fmla="*/ 384318 h 2595758"/>
                <a:gd name="connsiteX5-337" fmla="*/ 955582 w 5143638"/>
                <a:gd name="connsiteY5-338" fmla="*/ 125011 h 2595758"/>
                <a:gd name="connsiteX6-339" fmla="*/ 13885 w 5143638"/>
                <a:gd name="connsiteY6-340" fmla="*/ 56772 h 2595758"/>
                <a:gd name="connsiteX7-341" fmla="*/ 368728 w 5143638"/>
                <a:gd name="connsiteY7-342" fmla="*/ 984820 h 2595758"/>
                <a:gd name="connsiteX8-343" fmla="*/ 928286 w 5143638"/>
                <a:gd name="connsiteY8-344" fmla="*/ 1762742 h 2595758"/>
                <a:gd name="connsiteX9-345" fmla="*/ 1692561 w 5143638"/>
                <a:gd name="connsiteY9-346" fmla="*/ 2281357 h 2595758"/>
                <a:gd name="connsiteX10-347" fmla="*/ 2770734 w 5143638"/>
                <a:gd name="connsiteY10-348" fmla="*/ 2595256 h 2595758"/>
                <a:gd name="connsiteX11-349" fmla="*/ 2948155 w 5143638"/>
                <a:gd name="connsiteY11-350" fmla="*/ 2226766 h 2595758"/>
                <a:gd name="connsiteX12-351" fmla="*/ 3043689 w 5143638"/>
                <a:gd name="connsiteY12-352" fmla="*/ 2035697 h 2595758"/>
                <a:gd name="connsiteX13-353" fmla="*/ 3439474 w 5143638"/>
                <a:gd name="connsiteY13-354" fmla="*/ 2158526 h 2595758"/>
                <a:gd name="connsiteX14-355" fmla="*/ 3739724 w 5143638"/>
                <a:gd name="connsiteY14-356" fmla="*/ 2090289 h 2595758"/>
                <a:gd name="connsiteX15-357" fmla="*/ 5118148 w 5143638"/>
                <a:gd name="connsiteY15-358" fmla="*/ 1558027 h 2595758"/>
                <a:gd name="connsiteX0-359" fmla="*/ 5143638 w 5143638"/>
                <a:gd name="connsiteY0-360" fmla="*/ 250816 h 2595758"/>
                <a:gd name="connsiteX1-361" fmla="*/ 4490351 w 5143638"/>
                <a:gd name="connsiteY1-362" fmla="*/ 152307 h 2595758"/>
                <a:gd name="connsiteX2-363" fmla="*/ 3835259 w 5143638"/>
                <a:gd name="connsiteY2-364" fmla="*/ 247842 h 2595758"/>
                <a:gd name="connsiteX3-365" fmla="*/ 2907211 w 5143638"/>
                <a:gd name="connsiteY3-366" fmla="*/ 452558 h 2595758"/>
                <a:gd name="connsiteX4-367" fmla="*/ 1706208 w 5143638"/>
                <a:gd name="connsiteY4-368" fmla="*/ 384318 h 2595758"/>
                <a:gd name="connsiteX5-369" fmla="*/ 955582 w 5143638"/>
                <a:gd name="connsiteY5-370" fmla="*/ 125011 h 2595758"/>
                <a:gd name="connsiteX6-371" fmla="*/ 13885 w 5143638"/>
                <a:gd name="connsiteY6-372" fmla="*/ 56772 h 2595758"/>
                <a:gd name="connsiteX7-373" fmla="*/ 368728 w 5143638"/>
                <a:gd name="connsiteY7-374" fmla="*/ 984820 h 2595758"/>
                <a:gd name="connsiteX8-375" fmla="*/ 928286 w 5143638"/>
                <a:gd name="connsiteY8-376" fmla="*/ 1762742 h 2595758"/>
                <a:gd name="connsiteX9-377" fmla="*/ 1692561 w 5143638"/>
                <a:gd name="connsiteY9-378" fmla="*/ 2281357 h 2595758"/>
                <a:gd name="connsiteX10-379" fmla="*/ 2770734 w 5143638"/>
                <a:gd name="connsiteY10-380" fmla="*/ 2595256 h 2595758"/>
                <a:gd name="connsiteX11-381" fmla="*/ 2948155 w 5143638"/>
                <a:gd name="connsiteY11-382" fmla="*/ 2226766 h 2595758"/>
                <a:gd name="connsiteX12-383" fmla="*/ 3043689 w 5143638"/>
                <a:gd name="connsiteY12-384" fmla="*/ 2035697 h 2595758"/>
                <a:gd name="connsiteX13-385" fmla="*/ 3439474 w 5143638"/>
                <a:gd name="connsiteY13-386" fmla="*/ 2158526 h 2595758"/>
                <a:gd name="connsiteX14-387" fmla="*/ 3739724 w 5143638"/>
                <a:gd name="connsiteY14-388" fmla="*/ 2090289 h 2595758"/>
                <a:gd name="connsiteX15-389" fmla="*/ 5139496 w 5143638"/>
                <a:gd name="connsiteY15-390" fmla="*/ 1558027 h 2595758"/>
                <a:gd name="connsiteX0-391" fmla="*/ 5143638 w 5143638"/>
                <a:gd name="connsiteY0-392" fmla="*/ 250816 h 2595758"/>
                <a:gd name="connsiteX1-393" fmla="*/ 4490351 w 5143638"/>
                <a:gd name="connsiteY1-394" fmla="*/ 152307 h 2595758"/>
                <a:gd name="connsiteX2-395" fmla="*/ 3835259 w 5143638"/>
                <a:gd name="connsiteY2-396" fmla="*/ 247842 h 2595758"/>
                <a:gd name="connsiteX3-397" fmla="*/ 2907211 w 5143638"/>
                <a:gd name="connsiteY3-398" fmla="*/ 452558 h 2595758"/>
                <a:gd name="connsiteX4-399" fmla="*/ 1706208 w 5143638"/>
                <a:gd name="connsiteY4-400" fmla="*/ 384318 h 2595758"/>
                <a:gd name="connsiteX5-401" fmla="*/ 955582 w 5143638"/>
                <a:gd name="connsiteY5-402" fmla="*/ 125011 h 2595758"/>
                <a:gd name="connsiteX6-403" fmla="*/ 13885 w 5143638"/>
                <a:gd name="connsiteY6-404" fmla="*/ 56772 h 2595758"/>
                <a:gd name="connsiteX7-405" fmla="*/ 368728 w 5143638"/>
                <a:gd name="connsiteY7-406" fmla="*/ 984820 h 2595758"/>
                <a:gd name="connsiteX8-407" fmla="*/ 928286 w 5143638"/>
                <a:gd name="connsiteY8-408" fmla="*/ 1762742 h 2595758"/>
                <a:gd name="connsiteX9-409" fmla="*/ 1692561 w 5143638"/>
                <a:gd name="connsiteY9-410" fmla="*/ 2281357 h 2595758"/>
                <a:gd name="connsiteX10-411" fmla="*/ 2770734 w 5143638"/>
                <a:gd name="connsiteY10-412" fmla="*/ 2595256 h 2595758"/>
                <a:gd name="connsiteX11-413" fmla="*/ 2948155 w 5143638"/>
                <a:gd name="connsiteY11-414" fmla="*/ 2226766 h 2595758"/>
                <a:gd name="connsiteX12-415" fmla="*/ 3043689 w 5143638"/>
                <a:gd name="connsiteY12-416" fmla="*/ 2035697 h 2595758"/>
                <a:gd name="connsiteX13-417" fmla="*/ 3439474 w 5143638"/>
                <a:gd name="connsiteY13-418" fmla="*/ 2158526 h 2595758"/>
                <a:gd name="connsiteX14-419" fmla="*/ 3739724 w 5143638"/>
                <a:gd name="connsiteY14-420" fmla="*/ 2090289 h 2595758"/>
                <a:gd name="connsiteX15-421" fmla="*/ 5139496 w 5143638"/>
                <a:gd name="connsiteY15-422" fmla="*/ 1558027 h 2595758"/>
                <a:gd name="connsiteX0-423" fmla="*/ 5143638 w 5143638"/>
                <a:gd name="connsiteY0-424" fmla="*/ 250816 h 2595758"/>
                <a:gd name="connsiteX1-425" fmla="*/ 4490351 w 5143638"/>
                <a:gd name="connsiteY1-426" fmla="*/ 152307 h 2595758"/>
                <a:gd name="connsiteX2-427" fmla="*/ 3835259 w 5143638"/>
                <a:gd name="connsiteY2-428" fmla="*/ 247842 h 2595758"/>
                <a:gd name="connsiteX3-429" fmla="*/ 2907211 w 5143638"/>
                <a:gd name="connsiteY3-430" fmla="*/ 452558 h 2595758"/>
                <a:gd name="connsiteX4-431" fmla="*/ 1706208 w 5143638"/>
                <a:gd name="connsiteY4-432" fmla="*/ 384318 h 2595758"/>
                <a:gd name="connsiteX5-433" fmla="*/ 955582 w 5143638"/>
                <a:gd name="connsiteY5-434" fmla="*/ 125011 h 2595758"/>
                <a:gd name="connsiteX6-435" fmla="*/ 13885 w 5143638"/>
                <a:gd name="connsiteY6-436" fmla="*/ 56772 h 2595758"/>
                <a:gd name="connsiteX7-437" fmla="*/ 368728 w 5143638"/>
                <a:gd name="connsiteY7-438" fmla="*/ 984820 h 2595758"/>
                <a:gd name="connsiteX8-439" fmla="*/ 928286 w 5143638"/>
                <a:gd name="connsiteY8-440" fmla="*/ 1762742 h 2595758"/>
                <a:gd name="connsiteX9-441" fmla="*/ 1692561 w 5143638"/>
                <a:gd name="connsiteY9-442" fmla="*/ 2281357 h 2595758"/>
                <a:gd name="connsiteX10-443" fmla="*/ 2770734 w 5143638"/>
                <a:gd name="connsiteY10-444" fmla="*/ 2595256 h 2595758"/>
                <a:gd name="connsiteX11-445" fmla="*/ 2948155 w 5143638"/>
                <a:gd name="connsiteY11-446" fmla="*/ 2226766 h 2595758"/>
                <a:gd name="connsiteX12-447" fmla="*/ 2992889 w 5143638"/>
                <a:gd name="connsiteY12-448" fmla="*/ 1819797 h 2595758"/>
                <a:gd name="connsiteX13-449" fmla="*/ 3439474 w 5143638"/>
                <a:gd name="connsiteY13-450" fmla="*/ 2158526 h 2595758"/>
                <a:gd name="connsiteX14-451" fmla="*/ 3739724 w 5143638"/>
                <a:gd name="connsiteY14-452" fmla="*/ 2090289 h 2595758"/>
                <a:gd name="connsiteX15-453" fmla="*/ 5139496 w 5143638"/>
                <a:gd name="connsiteY15-454" fmla="*/ 1558027 h 25957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  <a:cxn ang="0">
                  <a:pos x="connsiteX6-45" y="connsiteY6-46"/>
                </a:cxn>
                <a:cxn ang="0">
                  <a:pos x="connsiteX7-61" y="connsiteY7-62"/>
                </a:cxn>
                <a:cxn ang="0">
                  <a:pos x="connsiteX8-79" y="connsiteY8-80"/>
                </a:cxn>
                <a:cxn ang="0">
                  <a:pos x="connsiteX9-99" y="connsiteY9-100"/>
                </a:cxn>
                <a:cxn ang="0">
                  <a:pos x="connsiteX10-121" y="connsiteY10-122"/>
                </a:cxn>
                <a:cxn ang="0">
                  <a:pos x="connsiteX11-145" y="connsiteY11-146"/>
                </a:cxn>
                <a:cxn ang="0">
                  <a:pos x="connsiteX12-171" y="connsiteY12-172"/>
                </a:cxn>
                <a:cxn ang="0">
                  <a:pos x="connsiteX13-199" y="connsiteY13-200"/>
                </a:cxn>
                <a:cxn ang="0">
                  <a:pos x="connsiteX14-229" y="connsiteY14-230"/>
                </a:cxn>
                <a:cxn ang="0">
                  <a:pos x="connsiteX15-261" y="connsiteY15-262"/>
                </a:cxn>
              </a:cxnLst>
              <a:rect l="l" t="t" r="r" b="b"/>
              <a:pathLst>
                <a:path w="5143638" h="2595758">
                  <a:moveTo>
                    <a:pt x="5143638" y="250816"/>
                  </a:moveTo>
                  <a:cubicBezTo>
                    <a:pt x="4942333" y="197362"/>
                    <a:pt x="4708414" y="152803"/>
                    <a:pt x="4490351" y="152307"/>
                  </a:cubicBezTo>
                  <a:cubicBezTo>
                    <a:pt x="4272288" y="151811"/>
                    <a:pt x="4099116" y="197800"/>
                    <a:pt x="3835259" y="247842"/>
                  </a:cubicBezTo>
                  <a:cubicBezTo>
                    <a:pt x="3571402" y="297884"/>
                    <a:pt x="3262053" y="429812"/>
                    <a:pt x="2907211" y="452558"/>
                  </a:cubicBezTo>
                  <a:cubicBezTo>
                    <a:pt x="2552369" y="475304"/>
                    <a:pt x="2045127" y="432085"/>
                    <a:pt x="1706208" y="384318"/>
                  </a:cubicBezTo>
                  <a:cubicBezTo>
                    <a:pt x="1367289" y="336551"/>
                    <a:pt x="1237636" y="179602"/>
                    <a:pt x="955582" y="125011"/>
                  </a:cubicBezTo>
                  <a:cubicBezTo>
                    <a:pt x="673528" y="70420"/>
                    <a:pt x="93497" y="-81980"/>
                    <a:pt x="13885" y="56772"/>
                  </a:cubicBezTo>
                  <a:cubicBezTo>
                    <a:pt x="-65727" y="195524"/>
                    <a:pt x="216328" y="700492"/>
                    <a:pt x="368728" y="984820"/>
                  </a:cubicBezTo>
                  <a:cubicBezTo>
                    <a:pt x="521128" y="1269148"/>
                    <a:pt x="725844" y="1542103"/>
                    <a:pt x="928286" y="1762742"/>
                  </a:cubicBezTo>
                  <a:cubicBezTo>
                    <a:pt x="1130728" y="1983381"/>
                    <a:pt x="1426430" y="2222217"/>
                    <a:pt x="1692561" y="2281357"/>
                  </a:cubicBezTo>
                  <a:cubicBezTo>
                    <a:pt x="1958692" y="2340497"/>
                    <a:pt x="2570567" y="2608904"/>
                    <a:pt x="2770734" y="2595256"/>
                  </a:cubicBezTo>
                  <a:cubicBezTo>
                    <a:pt x="2970901" y="2581608"/>
                    <a:pt x="2904937" y="2320026"/>
                    <a:pt x="2948155" y="2226766"/>
                  </a:cubicBezTo>
                  <a:cubicBezTo>
                    <a:pt x="2991373" y="2133506"/>
                    <a:pt x="2904179" y="1849367"/>
                    <a:pt x="2992889" y="1819797"/>
                  </a:cubicBezTo>
                  <a:cubicBezTo>
                    <a:pt x="3081600" y="1790227"/>
                    <a:pt x="3321194" y="2149427"/>
                    <a:pt x="3439474" y="2158526"/>
                  </a:cubicBezTo>
                  <a:cubicBezTo>
                    <a:pt x="3557754" y="2167625"/>
                    <a:pt x="3466769" y="2172175"/>
                    <a:pt x="3739724" y="2090289"/>
                  </a:cubicBezTo>
                  <a:cubicBezTo>
                    <a:pt x="4340226" y="2015226"/>
                    <a:pt x="5075514" y="1589235"/>
                    <a:pt x="5139496" y="1558027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 19"/>
            <p:cNvSpPr/>
            <p:nvPr/>
          </p:nvSpPr>
          <p:spPr>
            <a:xfrm>
              <a:off x="4595439" y="4307530"/>
              <a:ext cx="4683441" cy="2137731"/>
            </a:xfrm>
            <a:custGeom>
              <a:avLst/>
              <a:gdLst>
                <a:gd name="connsiteX0" fmla="*/ 4589878 w 4658117"/>
                <a:gd name="connsiteY0" fmla="*/ 125133 h 2135458"/>
                <a:gd name="connsiteX1" fmla="*/ 4071263 w 4658117"/>
                <a:gd name="connsiteY1" fmla="*/ 2304 h 2135458"/>
                <a:gd name="connsiteX2" fmla="*/ 2993090 w 4658117"/>
                <a:gd name="connsiteY2" fmla="*/ 220668 h 2135458"/>
                <a:gd name="connsiteX3" fmla="*/ 2242463 w 4658117"/>
                <a:gd name="connsiteY3" fmla="*/ 357145 h 2135458"/>
                <a:gd name="connsiteX4" fmla="*/ 1150642 w 4658117"/>
                <a:gd name="connsiteY4" fmla="*/ 234315 h 2135458"/>
                <a:gd name="connsiteX5" fmla="*/ 208947 w 4658117"/>
                <a:gd name="connsiteY5" fmla="*/ 138781 h 2135458"/>
                <a:gd name="connsiteX6" fmla="*/ 17878 w 4658117"/>
                <a:gd name="connsiteY6" fmla="*/ 234315 h 2135458"/>
                <a:gd name="connsiteX7" fmla="*/ 509198 w 4658117"/>
                <a:gd name="connsiteY7" fmla="*/ 1216954 h 2135458"/>
                <a:gd name="connsiteX8" fmla="*/ 1164290 w 4658117"/>
                <a:gd name="connsiteY8" fmla="*/ 1817456 h 2135458"/>
                <a:gd name="connsiteX9" fmla="*/ 2160577 w 4658117"/>
                <a:gd name="connsiteY9" fmla="*/ 2117707 h 2135458"/>
                <a:gd name="connsiteX10" fmla="*/ 2447180 w 4658117"/>
                <a:gd name="connsiteY10" fmla="*/ 1312489 h 2135458"/>
                <a:gd name="connsiteX11" fmla="*/ 3074977 w 4658117"/>
                <a:gd name="connsiteY11" fmla="*/ 1667330 h 2135458"/>
                <a:gd name="connsiteX12" fmla="*/ 4658117 w 4658117"/>
                <a:gd name="connsiteY12" fmla="*/ 1216954 h 2135458"/>
                <a:gd name="connsiteX0-1" fmla="*/ 4675269 w 4675269"/>
                <a:gd name="connsiteY0-2" fmla="*/ 99369 h 2138158"/>
                <a:gd name="connsiteX1-3" fmla="*/ 4071263 w 4675269"/>
                <a:gd name="connsiteY1-4" fmla="*/ 5004 h 2138158"/>
                <a:gd name="connsiteX2-5" fmla="*/ 2993090 w 4675269"/>
                <a:gd name="connsiteY2-6" fmla="*/ 223368 h 2138158"/>
                <a:gd name="connsiteX3-7" fmla="*/ 2242463 w 4675269"/>
                <a:gd name="connsiteY3-8" fmla="*/ 359845 h 2138158"/>
                <a:gd name="connsiteX4-9" fmla="*/ 1150642 w 4675269"/>
                <a:gd name="connsiteY4-10" fmla="*/ 237015 h 2138158"/>
                <a:gd name="connsiteX5-11" fmla="*/ 208947 w 4675269"/>
                <a:gd name="connsiteY5-12" fmla="*/ 141481 h 2138158"/>
                <a:gd name="connsiteX6-13" fmla="*/ 17878 w 4675269"/>
                <a:gd name="connsiteY6-14" fmla="*/ 237015 h 2138158"/>
                <a:gd name="connsiteX7-15" fmla="*/ 509198 w 4675269"/>
                <a:gd name="connsiteY7-16" fmla="*/ 1219654 h 2138158"/>
                <a:gd name="connsiteX8-17" fmla="*/ 1164290 w 4675269"/>
                <a:gd name="connsiteY8-18" fmla="*/ 1820156 h 2138158"/>
                <a:gd name="connsiteX9-19" fmla="*/ 2160577 w 4675269"/>
                <a:gd name="connsiteY9-20" fmla="*/ 2120407 h 2138158"/>
                <a:gd name="connsiteX10-21" fmla="*/ 2447180 w 4675269"/>
                <a:gd name="connsiteY10-22" fmla="*/ 1315189 h 2138158"/>
                <a:gd name="connsiteX11-23" fmla="*/ 3074977 w 4675269"/>
                <a:gd name="connsiteY11-24" fmla="*/ 1670030 h 2138158"/>
                <a:gd name="connsiteX12-25" fmla="*/ 4658117 w 4675269"/>
                <a:gd name="connsiteY12-26" fmla="*/ 1219654 h 2138158"/>
                <a:gd name="connsiteX0-27" fmla="*/ 4675269 w 4683023"/>
                <a:gd name="connsiteY0-28" fmla="*/ 99369 h 2138158"/>
                <a:gd name="connsiteX1-29" fmla="*/ 4071263 w 4683023"/>
                <a:gd name="connsiteY1-30" fmla="*/ 5004 h 2138158"/>
                <a:gd name="connsiteX2-31" fmla="*/ 2993090 w 4683023"/>
                <a:gd name="connsiteY2-32" fmla="*/ 223368 h 2138158"/>
                <a:gd name="connsiteX3-33" fmla="*/ 2242463 w 4683023"/>
                <a:gd name="connsiteY3-34" fmla="*/ 359845 h 2138158"/>
                <a:gd name="connsiteX4-35" fmla="*/ 1150642 w 4683023"/>
                <a:gd name="connsiteY4-36" fmla="*/ 237015 h 2138158"/>
                <a:gd name="connsiteX5-37" fmla="*/ 208947 w 4683023"/>
                <a:gd name="connsiteY5-38" fmla="*/ 141481 h 2138158"/>
                <a:gd name="connsiteX6-39" fmla="*/ 17878 w 4683023"/>
                <a:gd name="connsiteY6-40" fmla="*/ 237015 h 2138158"/>
                <a:gd name="connsiteX7-41" fmla="*/ 509198 w 4683023"/>
                <a:gd name="connsiteY7-42" fmla="*/ 1219654 h 2138158"/>
                <a:gd name="connsiteX8-43" fmla="*/ 1164290 w 4683023"/>
                <a:gd name="connsiteY8-44" fmla="*/ 1820156 h 2138158"/>
                <a:gd name="connsiteX9-45" fmla="*/ 2160577 w 4683023"/>
                <a:gd name="connsiteY9-46" fmla="*/ 2120407 h 2138158"/>
                <a:gd name="connsiteX10-47" fmla="*/ 2447180 w 4683023"/>
                <a:gd name="connsiteY10-48" fmla="*/ 1315189 h 2138158"/>
                <a:gd name="connsiteX11-49" fmla="*/ 3074977 w 4683023"/>
                <a:gd name="connsiteY11-50" fmla="*/ 1670030 h 2138158"/>
                <a:gd name="connsiteX12-51" fmla="*/ 4683023 w 4683023"/>
                <a:gd name="connsiteY12-52" fmla="*/ 1216096 h 21381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4683023" h="2138158">
                  <a:moveTo>
                    <a:pt x="4675269" y="99369"/>
                  </a:moveTo>
                  <a:cubicBezTo>
                    <a:pt x="4549027" y="29993"/>
                    <a:pt x="4351626" y="-15663"/>
                    <a:pt x="4071263" y="5004"/>
                  </a:cubicBezTo>
                  <a:cubicBezTo>
                    <a:pt x="3790900" y="25671"/>
                    <a:pt x="3297890" y="164228"/>
                    <a:pt x="2993090" y="223368"/>
                  </a:cubicBezTo>
                  <a:cubicBezTo>
                    <a:pt x="2688290" y="282508"/>
                    <a:pt x="2549538" y="357571"/>
                    <a:pt x="2242463" y="359845"/>
                  </a:cubicBezTo>
                  <a:cubicBezTo>
                    <a:pt x="1935388" y="362120"/>
                    <a:pt x="1150642" y="237015"/>
                    <a:pt x="1150642" y="237015"/>
                  </a:cubicBezTo>
                  <a:cubicBezTo>
                    <a:pt x="811723" y="200621"/>
                    <a:pt x="397741" y="141481"/>
                    <a:pt x="208947" y="141481"/>
                  </a:cubicBezTo>
                  <a:cubicBezTo>
                    <a:pt x="20153" y="141481"/>
                    <a:pt x="-32164" y="57320"/>
                    <a:pt x="17878" y="237015"/>
                  </a:cubicBezTo>
                  <a:cubicBezTo>
                    <a:pt x="67920" y="416710"/>
                    <a:pt x="318129" y="955797"/>
                    <a:pt x="509198" y="1219654"/>
                  </a:cubicBezTo>
                  <a:cubicBezTo>
                    <a:pt x="700267" y="1483511"/>
                    <a:pt x="889060" y="1670031"/>
                    <a:pt x="1164290" y="1820156"/>
                  </a:cubicBezTo>
                  <a:cubicBezTo>
                    <a:pt x="1439520" y="1970282"/>
                    <a:pt x="1946762" y="2204568"/>
                    <a:pt x="2160577" y="2120407"/>
                  </a:cubicBezTo>
                  <a:cubicBezTo>
                    <a:pt x="2374392" y="2036246"/>
                    <a:pt x="2294780" y="1390252"/>
                    <a:pt x="2447180" y="1315189"/>
                  </a:cubicBezTo>
                  <a:cubicBezTo>
                    <a:pt x="2599580" y="1240126"/>
                    <a:pt x="2702336" y="1686546"/>
                    <a:pt x="3074977" y="1670030"/>
                  </a:cubicBezTo>
                  <a:cubicBezTo>
                    <a:pt x="3447618" y="1653514"/>
                    <a:pt x="4075697" y="1433323"/>
                    <a:pt x="4683023" y="1216096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 20"/>
            <p:cNvSpPr/>
            <p:nvPr/>
          </p:nvSpPr>
          <p:spPr>
            <a:xfrm>
              <a:off x="4949476" y="4437763"/>
              <a:ext cx="4323054" cy="1804207"/>
            </a:xfrm>
            <a:custGeom>
              <a:avLst/>
              <a:gdLst>
                <a:gd name="connsiteX0" fmla="*/ 4275352 w 4307191"/>
                <a:gd name="connsiteY0" fmla="*/ 91587 h 1688361"/>
                <a:gd name="connsiteX1" fmla="*/ 3960255 w 4307191"/>
                <a:gd name="connsiteY1" fmla="*/ 11268 h 1688361"/>
                <a:gd name="connsiteX2" fmla="*/ 3255919 w 4307191"/>
                <a:gd name="connsiteY2" fmla="*/ 42160 h 1688361"/>
                <a:gd name="connsiteX3" fmla="*/ 2193238 w 4307191"/>
                <a:gd name="connsiteY3" fmla="*/ 388150 h 1688361"/>
                <a:gd name="connsiteX4" fmla="*/ 1445655 w 4307191"/>
                <a:gd name="connsiteY4" fmla="*/ 314009 h 1688361"/>
                <a:gd name="connsiteX5" fmla="*/ 593038 w 4307191"/>
                <a:gd name="connsiteY5" fmla="*/ 233690 h 1688361"/>
                <a:gd name="connsiteX6" fmla="*/ 67876 w 4307191"/>
                <a:gd name="connsiteY6" fmla="*/ 295474 h 1688361"/>
                <a:gd name="connsiteX7" fmla="*/ 24628 w 4307191"/>
                <a:gd name="connsiteY7" fmla="*/ 406685 h 1688361"/>
                <a:gd name="connsiteX8" fmla="*/ 234692 w 4307191"/>
                <a:gd name="connsiteY8" fmla="*/ 1024522 h 1688361"/>
                <a:gd name="connsiteX9" fmla="*/ 636287 w 4307191"/>
                <a:gd name="connsiteY9" fmla="*/ 1413760 h 1688361"/>
                <a:gd name="connsiteX10" fmla="*/ 1402406 w 4307191"/>
                <a:gd name="connsiteY10" fmla="*/ 1654717 h 1688361"/>
                <a:gd name="connsiteX11" fmla="*/ 1569222 w 4307191"/>
                <a:gd name="connsiteY11" fmla="*/ 1648539 h 1688361"/>
                <a:gd name="connsiteX12" fmla="*/ 1828714 w 4307191"/>
                <a:gd name="connsiteY12" fmla="*/ 1302550 h 1688361"/>
                <a:gd name="connsiteX13" fmla="*/ 2026422 w 4307191"/>
                <a:gd name="connsiteY13" fmla="*/ 1024522 h 1688361"/>
                <a:gd name="connsiteX14" fmla="*/ 2502157 w 4307191"/>
                <a:gd name="connsiteY14" fmla="*/ 1216052 h 1688361"/>
                <a:gd name="connsiteX15" fmla="*/ 3076747 w 4307191"/>
                <a:gd name="connsiteY15" fmla="*/ 1308728 h 1688361"/>
                <a:gd name="connsiteX16" fmla="*/ 4108536 w 4307191"/>
                <a:gd name="connsiteY16" fmla="*/ 1055414 h 1688361"/>
                <a:gd name="connsiteX17" fmla="*/ 4306244 w 4307191"/>
                <a:gd name="connsiteY17" fmla="*/ 981274 h 1688361"/>
                <a:gd name="connsiteX0-1" fmla="*/ 4275352 w 4306352"/>
                <a:gd name="connsiteY0-2" fmla="*/ 91587 h 1688361"/>
                <a:gd name="connsiteX1-3" fmla="*/ 3960255 w 4306352"/>
                <a:gd name="connsiteY1-4" fmla="*/ 11268 h 1688361"/>
                <a:gd name="connsiteX2-5" fmla="*/ 3255919 w 4306352"/>
                <a:gd name="connsiteY2-6" fmla="*/ 42160 h 1688361"/>
                <a:gd name="connsiteX3-7" fmla="*/ 2193238 w 4306352"/>
                <a:gd name="connsiteY3-8" fmla="*/ 388150 h 1688361"/>
                <a:gd name="connsiteX4-9" fmla="*/ 1445655 w 4306352"/>
                <a:gd name="connsiteY4-10" fmla="*/ 314009 h 1688361"/>
                <a:gd name="connsiteX5-11" fmla="*/ 593038 w 4306352"/>
                <a:gd name="connsiteY5-12" fmla="*/ 233690 h 1688361"/>
                <a:gd name="connsiteX6-13" fmla="*/ 67876 w 4306352"/>
                <a:gd name="connsiteY6-14" fmla="*/ 295474 h 1688361"/>
                <a:gd name="connsiteX7-15" fmla="*/ 24628 w 4306352"/>
                <a:gd name="connsiteY7-16" fmla="*/ 406685 h 1688361"/>
                <a:gd name="connsiteX8-17" fmla="*/ 234692 w 4306352"/>
                <a:gd name="connsiteY8-18" fmla="*/ 1024522 h 1688361"/>
                <a:gd name="connsiteX9-19" fmla="*/ 636287 w 4306352"/>
                <a:gd name="connsiteY9-20" fmla="*/ 1413760 h 1688361"/>
                <a:gd name="connsiteX10-21" fmla="*/ 1402406 w 4306352"/>
                <a:gd name="connsiteY10-22" fmla="*/ 1654717 h 1688361"/>
                <a:gd name="connsiteX11-23" fmla="*/ 1569222 w 4306352"/>
                <a:gd name="connsiteY11-24" fmla="*/ 1648539 h 1688361"/>
                <a:gd name="connsiteX12-25" fmla="*/ 1828714 w 4306352"/>
                <a:gd name="connsiteY12-26" fmla="*/ 1302550 h 1688361"/>
                <a:gd name="connsiteX13-27" fmla="*/ 2026422 w 4306352"/>
                <a:gd name="connsiteY13-28" fmla="*/ 1024522 h 1688361"/>
                <a:gd name="connsiteX14-29" fmla="*/ 2502157 w 4306352"/>
                <a:gd name="connsiteY14-30" fmla="*/ 1216052 h 1688361"/>
                <a:gd name="connsiteX15-31" fmla="*/ 3076747 w 4306352"/>
                <a:gd name="connsiteY15-32" fmla="*/ 1308728 h 1688361"/>
                <a:gd name="connsiteX16-33" fmla="*/ 3620444 w 4306352"/>
                <a:gd name="connsiteY16-34" fmla="*/ 1240766 h 1688361"/>
                <a:gd name="connsiteX17-35" fmla="*/ 4108536 w 4306352"/>
                <a:gd name="connsiteY17-36" fmla="*/ 1055414 h 1688361"/>
                <a:gd name="connsiteX18" fmla="*/ 4306244 w 4306352"/>
                <a:gd name="connsiteY18" fmla="*/ 981274 h 1688361"/>
                <a:gd name="connsiteX0-37" fmla="*/ 4275352 w 4306352"/>
                <a:gd name="connsiteY0-38" fmla="*/ 91587 h 1688361"/>
                <a:gd name="connsiteX1-39" fmla="*/ 3960255 w 4306352"/>
                <a:gd name="connsiteY1-40" fmla="*/ 11268 h 1688361"/>
                <a:gd name="connsiteX2-41" fmla="*/ 3255919 w 4306352"/>
                <a:gd name="connsiteY2-42" fmla="*/ 42160 h 1688361"/>
                <a:gd name="connsiteX3-43" fmla="*/ 2193238 w 4306352"/>
                <a:gd name="connsiteY3-44" fmla="*/ 388150 h 1688361"/>
                <a:gd name="connsiteX4-45" fmla="*/ 1445655 w 4306352"/>
                <a:gd name="connsiteY4-46" fmla="*/ 314009 h 1688361"/>
                <a:gd name="connsiteX5-47" fmla="*/ 593038 w 4306352"/>
                <a:gd name="connsiteY5-48" fmla="*/ 233690 h 1688361"/>
                <a:gd name="connsiteX6-49" fmla="*/ 67876 w 4306352"/>
                <a:gd name="connsiteY6-50" fmla="*/ 295474 h 1688361"/>
                <a:gd name="connsiteX7-51" fmla="*/ 24628 w 4306352"/>
                <a:gd name="connsiteY7-52" fmla="*/ 406685 h 1688361"/>
                <a:gd name="connsiteX8-53" fmla="*/ 234692 w 4306352"/>
                <a:gd name="connsiteY8-54" fmla="*/ 1024522 h 1688361"/>
                <a:gd name="connsiteX9-55" fmla="*/ 636287 w 4306352"/>
                <a:gd name="connsiteY9-56" fmla="*/ 1413760 h 1688361"/>
                <a:gd name="connsiteX10-57" fmla="*/ 1402406 w 4306352"/>
                <a:gd name="connsiteY10-58" fmla="*/ 1654717 h 1688361"/>
                <a:gd name="connsiteX11-59" fmla="*/ 1569222 w 4306352"/>
                <a:gd name="connsiteY11-60" fmla="*/ 1648539 h 1688361"/>
                <a:gd name="connsiteX12-61" fmla="*/ 1828714 w 4306352"/>
                <a:gd name="connsiteY12-62" fmla="*/ 1302550 h 1688361"/>
                <a:gd name="connsiteX13-63" fmla="*/ 2026422 w 4306352"/>
                <a:gd name="connsiteY13-64" fmla="*/ 1024522 h 1688361"/>
                <a:gd name="connsiteX14-65" fmla="*/ 2502157 w 4306352"/>
                <a:gd name="connsiteY14-66" fmla="*/ 1216052 h 1688361"/>
                <a:gd name="connsiteX15-67" fmla="*/ 3076747 w 4306352"/>
                <a:gd name="connsiteY15-68" fmla="*/ 1308728 h 1688361"/>
                <a:gd name="connsiteX16-69" fmla="*/ 3620444 w 4306352"/>
                <a:gd name="connsiteY16-70" fmla="*/ 1240766 h 1688361"/>
                <a:gd name="connsiteX17-71" fmla="*/ 4108536 w 4306352"/>
                <a:gd name="connsiteY17-72" fmla="*/ 1055414 h 1688361"/>
                <a:gd name="connsiteX18-73" fmla="*/ 4306244 w 4306352"/>
                <a:gd name="connsiteY18-74" fmla="*/ 981274 h 1688361"/>
                <a:gd name="connsiteX0-75" fmla="*/ 4275352 w 4306352"/>
                <a:gd name="connsiteY0-76" fmla="*/ 91587 h 1771324"/>
                <a:gd name="connsiteX1-77" fmla="*/ 3960255 w 4306352"/>
                <a:gd name="connsiteY1-78" fmla="*/ 11268 h 1771324"/>
                <a:gd name="connsiteX2-79" fmla="*/ 3255919 w 4306352"/>
                <a:gd name="connsiteY2-80" fmla="*/ 42160 h 1771324"/>
                <a:gd name="connsiteX3-81" fmla="*/ 2193238 w 4306352"/>
                <a:gd name="connsiteY3-82" fmla="*/ 388150 h 1771324"/>
                <a:gd name="connsiteX4-83" fmla="*/ 1445655 w 4306352"/>
                <a:gd name="connsiteY4-84" fmla="*/ 314009 h 1771324"/>
                <a:gd name="connsiteX5-85" fmla="*/ 593038 w 4306352"/>
                <a:gd name="connsiteY5-86" fmla="*/ 233690 h 1771324"/>
                <a:gd name="connsiteX6-87" fmla="*/ 67876 w 4306352"/>
                <a:gd name="connsiteY6-88" fmla="*/ 295474 h 1771324"/>
                <a:gd name="connsiteX7-89" fmla="*/ 24628 w 4306352"/>
                <a:gd name="connsiteY7-90" fmla="*/ 406685 h 1771324"/>
                <a:gd name="connsiteX8-91" fmla="*/ 234692 w 4306352"/>
                <a:gd name="connsiteY8-92" fmla="*/ 1024522 h 1771324"/>
                <a:gd name="connsiteX9-93" fmla="*/ 636287 w 4306352"/>
                <a:gd name="connsiteY9-94" fmla="*/ 1413760 h 1771324"/>
                <a:gd name="connsiteX10-95" fmla="*/ 1402406 w 4306352"/>
                <a:gd name="connsiteY10-96" fmla="*/ 1654717 h 1771324"/>
                <a:gd name="connsiteX11-97" fmla="*/ 1692790 w 4306352"/>
                <a:gd name="connsiteY11-98" fmla="*/ 1753572 h 1771324"/>
                <a:gd name="connsiteX12-99" fmla="*/ 1828714 w 4306352"/>
                <a:gd name="connsiteY12-100" fmla="*/ 1302550 h 1771324"/>
                <a:gd name="connsiteX13-101" fmla="*/ 2026422 w 4306352"/>
                <a:gd name="connsiteY13-102" fmla="*/ 1024522 h 1771324"/>
                <a:gd name="connsiteX14-103" fmla="*/ 2502157 w 4306352"/>
                <a:gd name="connsiteY14-104" fmla="*/ 1216052 h 1771324"/>
                <a:gd name="connsiteX15-105" fmla="*/ 3076747 w 4306352"/>
                <a:gd name="connsiteY15-106" fmla="*/ 1308728 h 1771324"/>
                <a:gd name="connsiteX16-107" fmla="*/ 3620444 w 4306352"/>
                <a:gd name="connsiteY16-108" fmla="*/ 1240766 h 1771324"/>
                <a:gd name="connsiteX17-109" fmla="*/ 4108536 w 4306352"/>
                <a:gd name="connsiteY17-110" fmla="*/ 1055414 h 1771324"/>
                <a:gd name="connsiteX18-111" fmla="*/ 4306244 w 4306352"/>
                <a:gd name="connsiteY18-112" fmla="*/ 981274 h 1771324"/>
                <a:gd name="connsiteX0-113" fmla="*/ 4321606 w 4321606"/>
                <a:gd name="connsiteY0-114" fmla="*/ 68855 h 1769940"/>
                <a:gd name="connsiteX1-115" fmla="*/ 3960255 w 4321606"/>
                <a:gd name="connsiteY1-116" fmla="*/ 9884 h 1769940"/>
                <a:gd name="connsiteX2-117" fmla="*/ 3255919 w 4321606"/>
                <a:gd name="connsiteY2-118" fmla="*/ 40776 h 1769940"/>
                <a:gd name="connsiteX3-119" fmla="*/ 2193238 w 4321606"/>
                <a:gd name="connsiteY3-120" fmla="*/ 386766 h 1769940"/>
                <a:gd name="connsiteX4-121" fmla="*/ 1445655 w 4321606"/>
                <a:gd name="connsiteY4-122" fmla="*/ 312625 h 1769940"/>
                <a:gd name="connsiteX5-123" fmla="*/ 593038 w 4321606"/>
                <a:gd name="connsiteY5-124" fmla="*/ 232306 h 1769940"/>
                <a:gd name="connsiteX6-125" fmla="*/ 67876 w 4321606"/>
                <a:gd name="connsiteY6-126" fmla="*/ 294090 h 1769940"/>
                <a:gd name="connsiteX7-127" fmla="*/ 24628 w 4321606"/>
                <a:gd name="connsiteY7-128" fmla="*/ 405301 h 1769940"/>
                <a:gd name="connsiteX8-129" fmla="*/ 234692 w 4321606"/>
                <a:gd name="connsiteY8-130" fmla="*/ 1023138 h 1769940"/>
                <a:gd name="connsiteX9-131" fmla="*/ 636287 w 4321606"/>
                <a:gd name="connsiteY9-132" fmla="*/ 1412376 h 1769940"/>
                <a:gd name="connsiteX10-133" fmla="*/ 1402406 w 4321606"/>
                <a:gd name="connsiteY10-134" fmla="*/ 1653333 h 1769940"/>
                <a:gd name="connsiteX11-135" fmla="*/ 1692790 w 4321606"/>
                <a:gd name="connsiteY11-136" fmla="*/ 1752188 h 1769940"/>
                <a:gd name="connsiteX12-137" fmla="*/ 1828714 w 4321606"/>
                <a:gd name="connsiteY12-138" fmla="*/ 1301166 h 1769940"/>
                <a:gd name="connsiteX13-139" fmla="*/ 2026422 w 4321606"/>
                <a:gd name="connsiteY13-140" fmla="*/ 1023138 h 1769940"/>
                <a:gd name="connsiteX14-141" fmla="*/ 2502157 w 4321606"/>
                <a:gd name="connsiteY14-142" fmla="*/ 1214668 h 1769940"/>
                <a:gd name="connsiteX15-143" fmla="*/ 3076747 w 4321606"/>
                <a:gd name="connsiteY15-144" fmla="*/ 1307344 h 1769940"/>
                <a:gd name="connsiteX16-145" fmla="*/ 3620444 w 4321606"/>
                <a:gd name="connsiteY16-146" fmla="*/ 1239382 h 1769940"/>
                <a:gd name="connsiteX17-147" fmla="*/ 4108536 w 4321606"/>
                <a:gd name="connsiteY17-148" fmla="*/ 1054030 h 1769940"/>
                <a:gd name="connsiteX18-149" fmla="*/ 4306244 w 4321606"/>
                <a:gd name="connsiteY18-150" fmla="*/ 979890 h 1769940"/>
                <a:gd name="connsiteX0-151" fmla="*/ 4321606 w 4324126"/>
                <a:gd name="connsiteY0-152" fmla="*/ 68855 h 1769940"/>
                <a:gd name="connsiteX1-153" fmla="*/ 3960255 w 4324126"/>
                <a:gd name="connsiteY1-154" fmla="*/ 9884 h 1769940"/>
                <a:gd name="connsiteX2-155" fmla="*/ 3255919 w 4324126"/>
                <a:gd name="connsiteY2-156" fmla="*/ 40776 h 1769940"/>
                <a:gd name="connsiteX3-157" fmla="*/ 2193238 w 4324126"/>
                <a:gd name="connsiteY3-158" fmla="*/ 386766 h 1769940"/>
                <a:gd name="connsiteX4-159" fmla="*/ 1445655 w 4324126"/>
                <a:gd name="connsiteY4-160" fmla="*/ 312625 h 1769940"/>
                <a:gd name="connsiteX5-161" fmla="*/ 593038 w 4324126"/>
                <a:gd name="connsiteY5-162" fmla="*/ 232306 h 1769940"/>
                <a:gd name="connsiteX6-163" fmla="*/ 67876 w 4324126"/>
                <a:gd name="connsiteY6-164" fmla="*/ 294090 h 1769940"/>
                <a:gd name="connsiteX7-165" fmla="*/ 24628 w 4324126"/>
                <a:gd name="connsiteY7-166" fmla="*/ 405301 h 1769940"/>
                <a:gd name="connsiteX8-167" fmla="*/ 234692 w 4324126"/>
                <a:gd name="connsiteY8-168" fmla="*/ 1023138 h 1769940"/>
                <a:gd name="connsiteX9-169" fmla="*/ 636287 w 4324126"/>
                <a:gd name="connsiteY9-170" fmla="*/ 1412376 h 1769940"/>
                <a:gd name="connsiteX10-171" fmla="*/ 1402406 w 4324126"/>
                <a:gd name="connsiteY10-172" fmla="*/ 1653333 h 1769940"/>
                <a:gd name="connsiteX11-173" fmla="*/ 1692790 w 4324126"/>
                <a:gd name="connsiteY11-174" fmla="*/ 1752188 h 1769940"/>
                <a:gd name="connsiteX12-175" fmla="*/ 1828714 w 4324126"/>
                <a:gd name="connsiteY12-176" fmla="*/ 1301166 h 1769940"/>
                <a:gd name="connsiteX13-177" fmla="*/ 2026422 w 4324126"/>
                <a:gd name="connsiteY13-178" fmla="*/ 1023138 h 1769940"/>
                <a:gd name="connsiteX14-179" fmla="*/ 2502157 w 4324126"/>
                <a:gd name="connsiteY14-180" fmla="*/ 1214668 h 1769940"/>
                <a:gd name="connsiteX15-181" fmla="*/ 3076747 w 4324126"/>
                <a:gd name="connsiteY15-182" fmla="*/ 1307344 h 1769940"/>
                <a:gd name="connsiteX16-183" fmla="*/ 3620444 w 4324126"/>
                <a:gd name="connsiteY16-184" fmla="*/ 1239382 h 1769940"/>
                <a:gd name="connsiteX17-185" fmla="*/ 4108536 w 4324126"/>
                <a:gd name="connsiteY17-186" fmla="*/ 1054030 h 1769940"/>
                <a:gd name="connsiteX18-187" fmla="*/ 4324034 w 4324126"/>
                <a:gd name="connsiteY18-188" fmla="*/ 979890 h 1769940"/>
                <a:gd name="connsiteX0-189" fmla="*/ 4321606 w 4324126"/>
                <a:gd name="connsiteY0-190" fmla="*/ 68855 h 1803287"/>
                <a:gd name="connsiteX1-191" fmla="*/ 3960255 w 4324126"/>
                <a:gd name="connsiteY1-192" fmla="*/ 9884 h 1803287"/>
                <a:gd name="connsiteX2-193" fmla="*/ 3255919 w 4324126"/>
                <a:gd name="connsiteY2-194" fmla="*/ 40776 h 1803287"/>
                <a:gd name="connsiteX3-195" fmla="*/ 2193238 w 4324126"/>
                <a:gd name="connsiteY3-196" fmla="*/ 386766 h 1803287"/>
                <a:gd name="connsiteX4-197" fmla="*/ 1445655 w 4324126"/>
                <a:gd name="connsiteY4-198" fmla="*/ 312625 h 1803287"/>
                <a:gd name="connsiteX5-199" fmla="*/ 593038 w 4324126"/>
                <a:gd name="connsiteY5-200" fmla="*/ 232306 h 1803287"/>
                <a:gd name="connsiteX6-201" fmla="*/ 67876 w 4324126"/>
                <a:gd name="connsiteY6-202" fmla="*/ 294090 h 1803287"/>
                <a:gd name="connsiteX7-203" fmla="*/ 24628 w 4324126"/>
                <a:gd name="connsiteY7-204" fmla="*/ 405301 h 1803287"/>
                <a:gd name="connsiteX8-205" fmla="*/ 234692 w 4324126"/>
                <a:gd name="connsiteY8-206" fmla="*/ 1023138 h 1803287"/>
                <a:gd name="connsiteX9-207" fmla="*/ 636287 w 4324126"/>
                <a:gd name="connsiteY9-208" fmla="*/ 1412376 h 1803287"/>
                <a:gd name="connsiteX10-209" fmla="*/ 1313506 w 4324126"/>
                <a:gd name="connsiteY10-210" fmla="*/ 1754933 h 1803287"/>
                <a:gd name="connsiteX11-211" fmla="*/ 1692790 w 4324126"/>
                <a:gd name="connsiteY11-212" fmla="*/ 1752188 h 1803287"/>
                <a:gd name="connsiteX12-213" fmla="*/ 1828714 w 4324126"/>
                <a:gd name="connsiteY12-214" fmla="*/ 1301166 h 1803287"/>
                <a:gd name="connsiteX13-215" fmla="*/ 2026422 w 4324126"/>
                <a:gd name="connsiteY13-216" fmla="*/ 1023138 h 1803287"/>
                <a:gd name="connsiteX14-217" fmla="*/ 2502157 w 4324126"/>
                <a:gd name="connsiteY14-218" fmla="*/ 1214668 h 1803287"/>
                <a:gd name="connsiteX15-219" fmla="*/ 3076747 w 4324126"/>
                <a:gd name="connsiteY15-220" fmla="*/ 1307344 h 1803287"/>
                <a:gd name="connsiteX16-221" fmla="*/ 3620444 w 4324126"/>
                <a:gd name="connsiteY16-222" fmla="*/ 1239382 h 1803287"/>
                <a:gd name="connsiteX17-223" fmla="*/ 4108536 w 4324126"/>
                <a:gd name="connsiteY17-224" fmla="*/ 1054030 h 1803287"/>
                <a:gd name="connsiteX18-225" fmla="*/ 4324034 w 4324126"/>
                <a:gd name="connsiteY18-226" fmla="*/ 979890 h 18032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73" y="connsiteY18-74"/>
                </a:cxn>
              </a:cxnLst>
              <a:rect l="l" t="t" r="r" b="b"/>
              <a:pathLst>
                <a:path w="4324126" h="1803287">
                  <a:moveTo>
                    <a:pt x="4321606" y="68855"/>
                  </a:moveTo>
                  <a:cubicBezTo>
                    <a:pt x="4249010" y="32814"/>
                    <a:pt x="4137869" y="14564"/>
                    <a:pt x="3960255" y="9884"/>
                  </a:cubicBezTo>
                  <a:cubicBezTo>
                    <a:pt x="3782641" y="5204"/>
                    <a:pt x="3550422" y="-22038"/>
                    <a:pt x="3255919" y="40776"/>
                  </a:cubicBezTo>
                  <a:cubicBezTo>
                    <a:pt x="2961416" y="103590"/>
                    <a:pt x="2494949" y="341458"/>
                    <a:pt x="2193238" y="386766"/>
                  </a:cubicBezTo>
                  <a:cubicBezTo>
                    <a:pt x="1891527" y="432074"/>
                    <a:pt x="1445655" y="312625"/>
                    <a:pt x="1445655" y="312625"/>
                  </a:cubicBezTo>
                  <a:cubicBezTo>
                    <a:pt x="1178955" y="286882"/>
                    <a:pt x="822668" y="235395"/>
                    <a:pt x="593038" y="232306"/>
                  </a:cubicBezTo>
                  <a:cubicBezTo>
                    <a:pt x="363408" y="229217"/>
                    <a:pt x="162611" y="265258"/>
                    <a:pt x="67876" y="294090"/>
                  </a:cubicBezTo>
                  <a:cubicBezTo>
                    <a:pt x="-26859" y="322922"/>
                    <a:pt x="-3175" y="283793"/>
                    <a:pt x="24628" y="405301"/>
                  </a:cubicBezTo>
                  <a:cubicBezTo>
                    <a:pt x="52431" y="526809"/>
                    <a:pt x="132749" y="855292"/>
                    <a:pt x="234692" y="1023138"/>
                  </a:cubicBezTo>
                  <a:cubicBezTo>
                    <a:pt x="336635" y="1190984"/>
                    <a:pt x="456485" y="1290410"/>
                    <a:pt x="636287" y="1412376"/>
                  </a:cubicBezTo>
                  <a:cubicBezTo>
                    <a:pt x="816089" y="1534342"/>
                    <a:pt x="1137422" y="1698298"/>
                    <a:pt x="1313506" y="1754933"/>
                  </a:cubicBezTo>
                  <a:cubicBezTo>
                    <a:pt x="1489590" y="1811568"/>
                    <a:pt x="1606922" y="1827816"/>
                    <a:pt x="1692790" y="1752188"/>
                  </a:cubicBezTo>
                  <a:cubicBezTo>
                    <a:pt x="1778658" y="1676560"/>
                    <a:pt x="1773109" y="1422674"/>
                    <a:pt x="1828714" y="1301166"/>
                  </a:cubicBezTo>
                  <a:cubicBezTo>
                    <a:pt x="1884319" y="1179658"/>
                    <a:pt x="1914182" y="1037554"/>
                    <a:pt x="2026422" y="1023138"/>
                  </a:cubicBezTo>
                  <a:cubicBezTo>
                    <a:pt x="2138662" y="1008722"/>
                    <a:pt x="2327103" y="1167300"/>
                    <a:pt x="2502157" y="1214668"/>
                  </a:cubicBezTo>
                  <a:cubicBezTo>
                    <a:pt x="2677211" y="1262036"/>
                    <a:pt x="2890366" y="1303225"/>
                    <a:pt x="3076747" y="1307344"/>
                  </a:cubicBezTo>
                  <a:cubicBezTo>
                    <a:pt x="3263128" y="1311463"/>
                    <a:pt x="3448479" y="1281601"/>
                    <a:pt x="3620444" y="1239382"/>
                  </a:cubicBezTo>
                  <a:cubicBezTo>
                    <a:pt x="3792409" y="1197163"/>
                    <a:pt x="3991271" y="1097279"/>
                    <a:pt x="4108536" y="1054030"/>
                  </a:cubicBezTo>
                  <a:cubicBezTo>
                    <a:pt x="4225801" y="1010781"/>
                    <a:pt x="4327638" y="989672"/>
                    <a:pt x="4324034" y="97989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 22"/>
            <p:cNvSpPr/>
            <p:nvPr/>
          </p:nvSpPr>
          <p:spPr>
            <a:xfrm>
              <a:off x="5187617" y="4496526"/>
              <a:ext cx="4086501" cy="1564388"/>
            </a:xfrm>
            <a:custGeom>
              <a:avLst/>
              <a:gdLst>
                <a:gd name="connsiteX0" fmla="*/ 4028303 w 4028303"/>
                <a:gd name="connsiteY0" fmla="*/ 87657 h 452181"/>
                <a:gd name="connsiteX1" fmla="*/ 3595816 w 4028303"/>
                <a:gd name="connsiteY1" fmla="*/ 1159 h 452181"/>
                <a:gd name="connsiteX2" fmla="*/ 2699952 w 4028303"/>
                <a:gd name="connsiteY2" fmla="*/ 143262 h 452181"/>
                <a:gd name="connsiteX3" fmla="*/ 1933833 w 4028303"/>
                <a:gd name="connsiteY3" fmla="*/ 433646 h 452181"/>
                <a:gd name="connsiteX4" fmla="*/ 1217141 w 4028303"/>
                <a:gd name="connsiteY4" fmla="*/ 340970 h 452181"/>
                <a:gd name="connsiteX5" fmla="*/ 451022 w 4028303"/>
                <a:gd name="connsiteY5" fmla="*/ 248295 h 452181"/>
                <a:gd name="connsiteX6" fmla="*/ 0 w 4028303"/>
                <a:gd name="connsiteY6" fmla="*/ 452181 h 452181"/>
                <a:gd name="connsiteX0-1" fmla="*/ 3626708 w 3626708"/>
                <a:gd name="connsiteY0-2" fmla="*/ 87657 h 853775"/>
                <a:gd name="connsiteX1-3" fmla="*/ 3194221 w 3626708"/>
                <a:gd name="connsiteY1-4" fmla="*/ 1159 h 853775"/>
                <a:gd name="connsiteX2-5" fmla="*/ 2298357 w 3626708"/>
                <a:gd name="connsiteY2-6" fmla="*/ 143262 h 853775"/>
                <a:gd name="connsiteX3-7" fmla="*/ 1532238 w 3626708"/>
                <a:gd name="connsiteY3-8" fmla="*/ 433646 h 853775"/>
                <a:gd name="connsiteX4-9" fmla="*/ 815546 w 3626708"/>
                <a:gd name="connsiteY4-10" fmla="*/ 340970 h 853775"/>
                <a:gd name="connsiteX5-11" fmla="*/ 49427 w 3626708"/>
                <a:gd name="connsiteY5-12" fmla="*/ 248295 h 853775"/>
                <a:gd name="connsiteX6-13" fmla="*/ 0 w 3626708"/>
                <a:gd name="connsiteY6-14" fmla="*/ 853775 h 853775"/>
                <a:gd name="connsiteX0-15" fmla="*/ 4034602 w 4034602"/>
                <a:gd name="connsiteY0-16" fmla="*/ 87657 h 853775"/>
                <a:gd name="connsiteX1-17" fmla="*/ 3602115 w 4034602"/>
                <a:gd name="connsiteY1-18" fmla="*/ 1159 h 853775"/>
                <a:gd name="connsiteX2-19" fmla="*/ 2706251 w 4034602"/>
                <a:gd name="connsiteY2-20" fmla="*/ 143262 h 853775"/>
                <a:gd name="connsiteX3-21" fmla="*/ 1940132 w 4034602"/>
                <a:gd name="connsiteY3-22" fmla="*/ 433646 h 853775"/>
                <a:gd name="connsiteX4-23" fmla="*/ 1223440 w 4034602"/>
                <a:gd name="connsiteY4-24" fmla="*/ 340970 h 853775"/>
                <a:gd name="connsiteX5-25" fmla="*/ 457321 w 4034602"/>
                <a:gd name="connsiteY5-26" fmla="*/ 248295 h 853775"/>
                <a:gd name="connsiteX6-27" fmla="*/ 120 w 4034602"/>
                <a:gd name="connsiteY6-28" fmla="*/ 458359 h 853775"/>
                <a:gd name="connsiteX7" fmla="*/ 407894 w 4034602"/>
                <a:gd name="connsiteY7" fmla="*/ 853775 h 853775"/>
                <a:gd name="connsiteX0-29" fmla="*/ 4036293 w 4036293"/>
                <a:gd name="connsiteY0-30" fmla="*/ 87657 h 1037734"/>
                <a:gd name="connsiteX1-31" fmla="*/ 3603806 w 4036293"/>
                <a:gd name="connsiteY1-32" fmla="*/ 1159 h 1037734"/>
                <a:gd name="connsiteX2-33" fmla="*/ 2707942 w 4036293"/>
                <a:gd name="connsiteY2-34" fmla="*/ 143262 h 1037734"/>
                <a:gd name="connsiteX3-35" fmla="*/ 1941823 w 4036293"/>
                <a:gd name="connsiteY3-36" fmla="*/ 433646 h 1037734"/>
                <a:gd name="connsiteX4-37" fmla="*/ 1225131 w 4036293"/>
                <a:gd name="connsiteY4-38" fmla="*/ 340970 h 1037734"/>
                <a:gd name="connsiteX5-39" fmla="*/ 459012 w 4036293"/>
                <a:gd name="connsiteY5-40" fmla="*/ 248295 h 1037734"/>
                <a:gd name="connsiteX6-41" fmla="*/ 1811 w 4036293"/>
                <a:gd name="connsiteY6-42" fmla="*/ 458359 h 1037734"/>
                <a:gd name="connsiteX7-43" fmla="*/ 261303 w 4036293"/>
                <a:gd name="connsiteY7-44" fmla="*/ 1026770 h 1037734"/>
                <a:gd name="connsiteX8" fmla="*/ 409585 w 4036293"/>
                <a:gd name="connsiteY8" fmla="*/ 853775 h 1037734"/>
                <a:gd name="connsiteX0-45" fmla="*/ 4036293 w 4036293"/>
                <a:gd name="connsiteY0-46" fmla="*/ 87657 h 1059794"/>
                <a:gd name="connsiteX1-47" fmla="*/ 3603806 w 4036293"/>
                <a:gd name="connsiteY1-48" fmla="*/ 1159 h 1059794"/>
                <a:gd name="connsiteX2-49" fmla="*/ 2707942 w 4036293"/>
                <a:gd name="connsiteY2-50" fmla="*/ 143262 h 1059794"/>
                <a:gd name="connsiteX3-51" fmla="*/ 1941823 w 4036293"/>
                <a:gd name="connsiteY3-52" fmla="*/ 433646 h 1059794"/>
                <a:gd name="connsiteX4-53" fmla="*/ 1225131 w 4036293"/>
                <a:gd name="connsiteY4-54" fmla="*/ 340970 h 1059794"/>
                <a:gd name="connsiteX5-55" fmla="*/ 459012 w 4036293"/>
                <a:gd name="connsiteY5-56" fmla="*/ 248295 h 1059794"/>
                <a:gd name="connsiteX6-57" fmla="*/ 1811 w 4036293"/>
                <a:gd name="connsiteY6-58" fmla="*/ 458359 h 1059794"/>
                <a:gd name="connsiteX7-59" fmla="*/ 261303 w 4036293"/>
                <a:gd name="connsiteY7-60" fmla="*/ 1026770 h 1059794"/>
                <a:gd name="connsiteX8-61" fmla="*/ 570223 w 4036293"/>
                <a:gd name="connsiteY8-62" fmla="*/ 1051483 h 1059794"/>
                <a:gd name="connsiteX0-63" fmla="*/ 4036325 w 4036325"/>
                <a:gd name="connsiteY0-64" fmla="*/ 87657 h 1329554"/>
                <a:gd name="connsiteX1-65" fmla="*/ 3603838 w 4036325"/>
                <a:gd name="connsiteY1-66" fmla="*/ 1159 h 1329554"/>
                <a:gd name="connsiteX2-67" fmla="*/ 2707974 w 4036325"/>
                <a:gd name="connsiteY2-68" fmla="*/ 143262 h 1329554"/>
                <a:gd name="connsiteX3-69" fmla="*/ 1941855 w 4036325"/>
                <a:gd name="connsiteY3-70" fmla="*/ 433646 h 1329554"/>
                <a:gd name="connsiteX4-71" fmla="*/ 1225163 w 4036325"/>
                <a:gd name="connsiteY4-72" fmla="*/ 340970 h 1329554"/>
                <a:gd name="connsiteX5-73" fmla="*/ 459044 w 4036325"/>
                <a:gd name="connsiteY5-74" fmla="*/ 248295 h 1329554"/>
                <a:gd name="connsiteX6-75" fmla="*/ 1843 w 4036325"/>
                <a:gd name="connsiteY6-76" fmla="*/ 458359 h 1329554"/>
                <a:gd name="connsiteX7-77" fmla="*/ 261335 w 4036325"/>
                <a:gd name="connsiteY7-78" fmla="*/ 1026770 h 1329554"/>
                <a:gd name="connsiteX8-79" fmla="*/ 656752 w 4036325"/>
                <a:gd name="connsiteY8-80" fmla="*/ 1329510 h 1329554"/>
                <a:gd name="connsiteX9" fmla="*/ 570255 w 4036325"/>
                <a:gd name="connsiteY9" fmla="*/ 1051483 h 1329554"/>
                <a:gd name="connsiteX0-81" fmla="*/ 4036325 w 4079574"/>
                <a:gd name="connsiteY0-82" fmla="*/ 87657 h 1329533"/>
                <a:gd name="connsiteX1-83" fmla="*/ 3603838 w 4079574"/>
                <a:gd name="connsiteY1-84" fmla="*/ 1159 h 1329533"/>
                <a:gd name="connsiteX2-85" fmla="*/ 2707974 w 4079574"/>
                <a:gd name="connsiteY2-86" fmla="*/ 143262 h 1329533"/>
                <a:gd name="connsiteX3-87" fmla="*/ 1941855 w 4079574"/>
                <a:gd name="connsiteY3-88" fmla="*/ 433646 h 1329533"/>
                <a:gd name="connsiteX4-89" fmla="*/ 1225163 w 4079574"/>
                <a:gd name="connsiteY4-90" fmla="*/ 340970 h 1329533"/>
                <a:gd name="connsiteX5-91" fmla="*/ 459044 w 4079574"/>
                <a:gd name="connsiteY5-92" fmla="*/ 248295 h 1329533"/>
                <a:gd name="connsiteX6-93" fmla="*/ 1843 w 4079574"/>
                <a:gd name="connsiteY6-94" fmla="*/ 458359 h 1329533"/>
                <a:gd name="connsiteX7-95" fmla="*/ 261335 w 4079574"/>
                <a:gd name="connsiteY7-96" fmla="*/ 1026770 h 1329533"/>
                <a:gd name="connsiteX8-97" fmla="*/ 656752 w 4079574"/>
                <a:gd name="connsiteY8-98" fmla="*/ 1329510 h 1329533"/>
                <a:gd name="connsiteX9-99" fmla="*/ 4079574 w 4079574"/>
                <a:gd name="connsiteY9-100" fmla="*/ 791991 h 1329533"/>
                <a:gd name="connsiteX0-101" fmla="*/ 4036325 w 4079574"/>
                <a:gd name="connsiteY0-102" fmla="*/ 87657 h 1332310"/>
                <a:gd name="connsiteX1-103" fmla="*/ 3603838 w 4079574"/>
                <a:gd name="connsiteY1-104" fmla="*/ 1159 h 1332310"/>
                <a:gd name="connsiteX2-105" fmla="*/ 2707974 w 4079574"/>
                <a:gd name="connsiteY2-106" fmla="*/ 143262 h 1332310"/>
                <a:gd name="connsiteX3-107" fmla="*/ 1941855 w 4079574"/>
                <a:gd name="connsiteY3-108" fmla="*/ 433646 h 1332310"/>
                <a:gd name="connsiteX4-109" fmla="*/ 1225163 w 4079574"/>
                <a:gd name="connsiteY4-110" fmla="*/ 340970 h 1332310"/>
                <a:gd name="connsiteX5-111" fmla="*/ 459044 w 4079574"/>
                <a:gd name="connsiteY5-112" fmla="*/ 248295 h 1332310"/>
                <a:gd name="connsiteX6-113" fmla="*/ 1843 w 4079574"/>
                <a:gd name="connsiteY6-114" fmla="*/ 458359 h 1332310"/>
                <a:gd name="connsiteX7-115" fmla="*/ 261335 w 4079574"/>
                <a:gd name="connsiteY7-116" fmla="*/ 1026770 h 1332310"/>
                <a:gd name="connsiteX8-117" fmla="*/ 656752 w 4079574"/>
                <a:gd name="connsiteY8-118" fmla="*/ 1329510 h 1332310"/>
                <a:gd name="connsiteX9-119" fmla="*/ 3158994 w 4079574"/>
                <a:gd name="connsiteY9-120" fmla="*/ 1131803 h 1332310"/>
                <a:gd name="connsiteX10" fmla="*/ 4079574 w 4079574"/>
                <a:gd name="connsiteY10" fmla="*/ 791991 h 1332310"/>
                <a:gd name="connsiteX0-121" fmla="*/ 4036325 w 4079574"/>
                <a:gd name="connsiteY0-122" fmla="*/ 87657 h 1330871"/>
                <a:gd name="connsiteX1-123" fmla="*/ 3603838 w 4079574"/>
                <a:gd name="connsiteY1-124" fmla="*/ 1159 h 1330871"/>
                <a:gd name="connsiteX2-125" fmla="*/ 2707974 w 4079574"/>
                <a:gd name="connsiteY2-126" fmla="*/ 143262 h 1330871"/>
                <a:gd name="connsiteX3-127" fmla="*/ 1941855 w 4079574"/>
                <a:gd name="connsiteY3-128" fmla="*/ 433646 h 1330871"/>
                <a:gd name="connsiteX4-129" fmla="*/ 1225163 w 4079574"/>
                <a:gd name="connsiteY4-130" fmla="*/ 340970 h 1330871"/>
                <a:gd name="connsiteX5-131" fmla="*/ 459044 w 4079574"/>
                <a:gd name="connsiteY5-132" fmla="*/ 248295 h 1330871"/>
                <a:gd name="connsiteX6-133" fmla="*/ 1843 w 4079574"/>
                <a:gd name="connsiteY6-134" fmla="*/ 458359 h 1330871"/>
                <a:gd name="connsiteX7-135" fmla="*/ 261335 w 4079574"/>
                <a:gd name="connsiteY7-136" fmla="*/ 1026770 h 1330871"/>
                <a:gd name="connsiteX8-137" fmla="*/ 656752 w 4079574"/>
                <a:gd name="connsiteY8-138" fmla="*/ 1329510 h 1330871"/>
                <a:gd name="connsiteX9-139" fmla="*/ 1781216 w 4079574"/>
                <a:gd name="connsiteY9-140" fmla="*/ 822883 h 1330871"/>
                <a:gd name="connsiteX10-141" fmla="*/ 3158994 w 4079574"/>
                <a:gd name="connsiteY10-142" fmla="*/ 1131803 h 1330871"/>
                <a:gd name="connsiteX11" fmla="*/ 4079574 w 4079574"/>
                <a:gd name="connsiteY11" fmla="*/ 791991 h 1330871"/>
                <a:gd name="connsiteX0-143" fmla="*/ 4036325 w 4079574"/>
                <a:gd name="connsiteY0-144" fmla="*/ 87657 h 1330938"/>
                <a:gd name="connsiteX1-145" fmla="*/ 3603838 w 4079574"/>
                <a:gd name="connsiteY1-146" fmla="*/ 1159 h 1330938"/>
                <a:gd name="connsiteX2-147" fmla="*/ 2707974 w 4079574"/>
                <a:gd name="connsiteY2-148" fmla="*/ 143262 h 1330938"/>
                <a:gd name="connsiteX3-149" fmla="*/ 1941855 w 4079574"/>
                <a:gd name="connsiteY3-150" fmla="*/ 433646 h 1330938"/>
                <a:gd name="connsiteX4-151" fmla="*/ 1225163 w 4079574"/>
                <a:gd name="connsiteY4-152" fmla="*/ 340970 h 1330938"/>
                <a:gd name="connsiteX5-153" fmla="*/ 459044 w 4079574"/>
                <a:gd name="connsiteY5-154" fmla="*/ 248295 h 1330938"/>
                <a:gd name="connsiteX6-155" fmla="*/ 1843 w 4079574"/>
                <a:gd name="connsiteY6-156" fmla="*/ 458359 h 1330938"/>
                <a:gd name="connsiteX7-157" fmla="*/ 261335 w 4079574"/>
                <a:gd name="connsiteY7-158" fmla="*/ 1026770 h 1330938"/>
                <a:gd name="connsiteX8-159" fmla="*/ 656752 w 4079574"/>
                <a:gd name="connsiteY8-160" fmla="*/ 1329510 h 1330938"/>
                <a:gd name="connsiteX9-161" fmla="*/ 1781216 w 4079574"/>
                <a:gd name="connsiteY9-162" fmla="*/ 822883 h 1330938"/>
                <a:gd name="connsiteX10-163" fmla="*/ 2454659 w 4079574"/>
                <a:gd name="connsiteY10-164" fmla="*/ 1082376 h 1330938"/>
                <a:gd name="connsiteX11-165" fmla="*/ 3158994 w 4079574"/>
                <a:gd name="connsiteY11-166" fmla="*/ 1131803 h 1330938"/>
                <a:gd name="connsiteX12" fmla="*/ 4079574 w 4079574"/>
                <a:gd name="connsiteY12" fmla="*/ 791991 h 1330938"/>
                <a:gd name="connsiteX0-167" fmla="*/ 4036325 w 4079574"/>
                <a:gd name="connsiteY0-168" fmla="*/ 87657 h 1370974"/>
                <a:gd name="connsiteX1-169" fmla="*/ 3603838 w 4079574"/>
                <a:gd name="connsiteY1-170" fmla="*/ 1159 h 1370974"/>
                <a:gd name="connsiteX2-171" fmla="*/ 2707974 w 4079574"/>
                <a:gd name="connsiteY2-172" fmla="*/ 143262 h 1370974"/>
                <a:gd name="connsiteX3-173" fmla="*/ 1941855 w 4079574"/>
                <a:gd name="connsiteY3-174" fmla="*/ 433646 h 1370974"/>
                <a:gd name="connsiteX4-175" fmla="*/ 1225163 w 4079574"/>
                <a:gd name="connsiteY4-176" fmla="*/ 340970 h 1370974"/>
                <a:gd name="connsiteX5-177" fmla="*/ 459044 w 4079574"/>
                <a:gd name="connsiteY5-178" fmla="*/ 248295 h 1370974"/>
                <a:gd name="connsiteX6-179" fmla="*/ 1843 w 4079574"/>
                <a:gd name="connsiteY6-180" fmla="*/ 458359 h 1370974"/>
                <a:gd name="connsiteX7-181" fmla="*/ 261335 w 4079574"/>
                <a:gd name="connsiteY7-182" fmla="*/ 1026770 h 1370974"/>
                <a:gd name="connsiteX8-183" fmla="*/ 656752 w 4079574"/>
                <a:gd name="connsiteY8-184" fmla="*/ 1329510 h 1370974"/>
                <a:gd name="connsiteX9-185" fmla="*/ 1280767 w 4079574"/>
                <a:gd name="connsiteY9-186" fmla="*/ 1329510 h 1370974"/>
                <a:gd name="connsiteX10-187" fmla="*/ 1781216 w 4079574"/>
                <a:gd name="connsiteY10-188" fmla="*/ 822883 h 1370974"/>
                <a:gd name="connsiteX11-189" fmla="*/ 2454659 w 4079574"/>
                <a:gd name="connsiteY11-190" fmla="*/ 1082376 h 1370974"/>
                <a:gd name="connsiteX12-191" fmla="*/ 3158994 w 4079574"/>
                <a:gd name="connsiteY12-192" fmla="*/ 1131803 h 1370974"/>
                <a:gd name="connsiteX13" fmla="*/ 4079574 w 4079574"/>
                <a:gd name="connsiteY13" fmla="*/ 791991 h 1370974"/>
                <a:gd name="connsiteX0-193" fmla="*/ 4036325 w 4079574"/>
                <a:gd name="connsiteY0-194" fmla="*/ 87657 h 1474480"/>
                <a:gd name="connsiteX1-195" fmla="*/ 3603838 w 4079574"/>
                <a:gd name="connsiteY1-196" fmla="*/ 1159 h 1474480"/>
                <a:gd name="connsiteX2-197" fmla="*/ 2707974 w 4079574"/>
                <a:gd name="connsiteY2-198" fmla="*/ 143262 h 1474480"/>
                <a:gd name="connsiteX3-199" fmla="*/ 1941855 w 4079574"/>
                <a:gd name="connsiteY3-200" fmla="*/ 433646 h 1474480"/>
                <a:gd name="connsiteX4-201" fmla="*/ 1225163 w 4079574"/>
                <a:gd name="connsiteY4-202" fmla="*/ 340970 h 1474480"/>
                <a:gd name="connsiteX5-203" fmla="*/ 459044 w 4079574"/>
                <a:gd name="connsiteY5-204" fmla="*/ 248295 h 1474480"/>
                <a:gd name="connsiteX6-205" fmla="*/ 1843 w 4079574"/>
                <a:gd name="connsiteY6-206" fmla="*/ 458359 h 1474480"/>
                <a:gd name="connsiteX7-207" fmla="*/ 261335 w 4079574"/>
                <a:gd name="connsiteY7-208" fmla="*/ 1026770 h 1474480"/>
                <a:gd name="connsiteX8-209" fmla="*/ 656752 w 4079574"/>
                <a:gd name="connsiteY8-210" fmla="*/ 1329510 h 1474480"/>
                <a:gd name="connsiteX9-211" fmla="*/ 1330194 w 4079574"/>
                <a:gd name="connsiteY9-212" fmla="*/ 1453077 h 1474480"/>
                <a:gd name="connsiteX10-213" fmla="*/ 1781216 w 4079574"/>
                <a:gd name="connsiteY10-214" fmla="*/ 822883 h 1474480"/>
                <a:gd name="connsiteX11-215" fmla="*/ 2454659 w 4079574"/>
                <a:gd name="connsiteY11-216" fmla="*/ 1082376 h 1474480"/>
                <a:gd name="connsiteX12-217" fmla="*/ 3158994 w 4079574"/>
                <a:gd name="connsiteY12-218" fmla="*/ 1131803 h 1474480"/>
                <a:gd name="connsiteX13-219" fmla="*/ 4079574 w 4079574"/>
                <a:gd name="connsiteY13-220" fmla="*/ 791991 h 1474480"/>
                <a:gd name="connsiteX0-221" fmla="*/ 4036325 w 4079574"/>
                <a:gd name="connsiteY0-222" fmla="*/ 87657 h 1474480"/>
                <a:gd name="connsiteX1-223" fmla="*/ 3603838 w 4079574"/>
                <a:gd name="connsiteY1-224" fmla="*/ 1159 h 1474480"/>
                <a:gd name="connsiteX2-225" fmla="*/ 2707974 w 4079574"/>
                <a:gd name="connsiteY2-226" fmla="*/ 143262 h 1474480"/>
                <a:gd name="connsiteX3-227" fmla="*/ 1941855 w 4079574"/>
                <a:gd name="connsiteY3-228" fmla="*/ 433646 h 1474480"/>
                <a:gd name="connsiteX4-229" fmla="*/ 1225163 w 4079574"/>
                <a:gd name="connsiteY4-230" fmla="*/ 340970 h 1474480"/>
                <a:gd name="connsiteX5-231" fmla="*/ 459044 w 4079574"/>
                <a:gd name="connsiteY5-232" fmla="*/ 248295 h 1474480"/>
                <a:gd name="connsiteX6-233" fmla="*/ 1843 w 4079574"/>
                <a:gd name="connsiteY6-234" fmla="*/ 458359 h 1474480"/>
                <a:gd name="connsiteX7-235" fmla="*/ 261335 w 4079574"/>
                <a:gd name="connsiteY7-236" fmla="*/ 1026770 h 1474480"/>
                <a:gd name="connsiteX8-237" fmla="*/ 656752 w 4079574"/>
                <a:gd name="connsiteY8-238" fmla="*/ 1329510 h 1474480"/>
                <a:gd name="connsiteX9-239" fmla="*/ 1330194 w 4079574"/>
                <a:gd name="connsiteY9-240" fmla="*/ 1453077 h 1474480"/>
                <a:gd name="connsiteX10-241" fmla="*/ 1781216 w 4079574"/>
                <a:gd name="connsiteY10-242" fmla="*/ 822883 h 1474480"/>
                <a:gd name="connsiteX11-243" fmla="*/ 2454659 w 4079574"/>
                <a:gd name="connsiteY11-244" fmla="*/ 1082376 h 1474480"/>
                <a:gd name="connsiteX12-245" fmla="*/ 3158994 w 4079574"/>
                <a:gd name="connsiteY12-246" fmla="*/ 1131803 h 1474480"/>
                <a:gd name="connsiteX13-247" fmla="*/ 4079574 w 4079574"/>
                <a:gd name="connsiteY13-248" fmla="*/ 791991 h 1474480"/>
                <a:gd name="connsiteX0-249" fmla="*/ 4036325 w 4079574"/>
                <a:gd name="connsiteY0-250" fmla="*/ 87657 h 1474480"/>
                <a:gd name="connsiteX1-251" fmla="*/ 3603838 w 4079574"/>
                <a:gd name="connsiteY1-252" fmla="*/ 1159 h 1474480"/>
                <a:gd name="connsiteX2-253" fmla="*/ 2707974 w 4079574"/>
                <a:gd name="connsiteY2-254" fmla="*/ 143262 h 1474480"/>
                <a:gd name="connsiteX3-255" fmla="*/ 1941855 w 4079574"/>
                <a:gd name="connsiteY3-256" fmla="*/ 433646 h 1474480"/>
                <a:gd name="connsiteX4-257" fmla="*/ 1225163 w 4079574"/>
                <a:gd name="connsiteY4-258" fmla="*/ 340970 h 1474480"/>
                <a:gd name="connsiteX5-259" fmla="*/ 459044 w 4079574"/>
                <a:gd name="connsiteY5-260" fmla="*/ 248295 h 1474480"/>
                <a:gd name="connsiteX6-261" fmla="*/ 1843 w 4079574"/>
                <a:gd name="connsiteY6-262" fmla="*/ 458359 h 1474480"/>
                <a:gd name="connsiteX7-263" fmla="*/ 261335 w 4079574"/>
                <a:gd name="connsiteY7-264" fmla="*/ 1026770 h 1474480"/>
                <a:gd name="connsiteX8-265" fmla="*/ 656752 w 4079574"/>
                <a:gd name="connsiteY8-266" fmla="*/ 1329510 h 1474480"/>
                <a:gd name="connsiteX9-267" fmla="*/ 1330194 w 4079574"/>
                <a:gd name="connsiteY9-268" fmla="*/ 1453077 h 1474480"/>
                <a:gd name="connsiteX10-269" fmla="*/ 1781216 w 4079574"/>
                <a:gd name="connsiteY10-270" fmla="*/ 822883 h 1474480"/>
                <a:gd name="connsiteX11-271" fmla="*/ 2454659 w 4079574"/>
                <a:gd name="connsiteY11-272" fmla="*/ 1082376 h 1474480"/>
                <a:gd name="connsiteX12-273" fmla="*/ 3158994 w 4079574"/>
                <a:gd name="connsiteY12-274" fmla="*/ 1131803 h 1474480"/>
                <a:gd name="connsiteX13-275" fmla="*/ 4079574 w 4079574"/>
                <a:gd name="connsiteY13-276" fmla="*/ 791991 h 1474480"/>
                <a:gd name="connsiteX0-277" fmla="*/ 4036325 w 4079574"/>
                <a:gd name="connsiteY0-278" fmla="*/ 87657 h 1474480"/>
                <a:gd name="connsiteX1-279" fmla="*/ 3603838 w 4079574"/>
                <a:gd name="connsiteY1-280" fmla="*/ 1159 h 1474480"/>
                <a:gd name="connsiteX2-281" fmla="*/ 2707974 w 4079574"/>
                <a:gd name="connsiteY2-282" fmla="*/ 143262 h 1474480"/>
                <a:gd name="connsiteX3-283" fmla="*/ 1941855 w 4079574"/>
                <a:gd name="connsiteY3-284" fmla="*/ 433646 h 1474480"/>
                <a:gd name="connsiteX4-285" fmla="*/ 1225163 w 4079574"/>
                <a:gd name="connsiteY4-286" fmla="*/ 340970 h 1474480"/>
                <a:gd name="connsiteX5-287" fmla="*/ 459044 w 4079574"/>
                <a:gd name="connsiteY5-288" fmla="*/ 248295 h 1474480"/>
                <a:gd name="connsiteX6-289" fmla="*/ 1843 w 4079574"/>
                <a:gd name="connsiteY6-290" fmla="*/ 458359 h 1474480"/>
                <a:gd name="connsiteX7-291" fmla="*/ 261335 w 4079574"/>
                <a:gd name="connsiteY7-292" fmla="*/ 1026770 h 1474480"/>
                <a:gd name="connsiteX8-293" fmla="*/ 656752 w 4079574"/>
                <a:gd name="connsiteY8-294" fmla="*/ 1329510 h 1474480"/>
                <a:gd name="connsiteX9-295" fmla="*/ 1330194 w 4079574"/>
                <a:gd name="connsiteY9-296" fmla="*/ 1453077 h 1474480"/>
                <a:gd name="connsiteX10-297" fmla="*/ 1781216 w 4079574"/>
                <a:gd name="connsiteY10-298" fmla="*/ 822883 h 1474480"/>
                <a:gd name="connsiteX11-299" fmla="*/ 2454659 w 4079574"/>
                <a:gd name="connsiteY11-300" fmla="*/ 1082376 h 1474480"/>
                <a:gd name="connsiteX12-301" fmla="*/ 3158994 w 4079574"/>
                <a:gd name="connsiteY12-302" fmla="*/ 1131803 h 1474480"/>
                <a:gd name="connsiteX13-303" fmla="*/ 4079574 w 4079574"/>
                <a:gd name="connsiteY13-304" fmla="*/ 791991 h 1474480"/>
                <a:gd name="connsiteX0-305" fmla="*/ 4086137 w 4086137"/>
                <a:gd name="connsiteY0-306" fmla="*/ 77712 h 1475209"/>
                <a:gd name="connsiteX1-307" fmla="*/ 3603838 w 4086137"/>
                <a:gd name="connsiteY1-308" fmla="*/ 1888 h 1475209"/>
                <a:gd name="connsiteX2-309" fmla="*/ 2707974 w 4086137"/>
                <a:gd name="connsiteY2-310" fmla="*/ 143991 h 1475209"/>
                <a:gd name="connsiteX3-311" fmla="*/ 1941855 w 4086137"/>
                <a:gd name="connsiteY3-312" fmla="*/ 434375 h 1475209"/>
                <a:gd name="connsiteX4-313" fmla="*/ 1225163 w 4086137"/>
                <a:gd name="connsiteY4-314" fmla="*/ 341699 h 1475209"/>
                <a:gd name="connsiteX5-315" fmla="*/ 459044 w 4086137"/>
                <a:gd name="connsiteY5-316" fmla="*/ 249024 h 1475209"/>
                <a:gd name="connsiteX6-317" fmla="*/ 1843 w 4086137"/>
                <a:gd name="connsiteY6-318" fmla="*/ 459088 h 1475209"/>
                <a:gd name="connsiteX7-319" fmla="*/ 261335 w 4086137"/>
                <a:gd name="connsiteY7-320" fmla="*/ 1027499 h 1475209"/>
                <a:gd name="connsiteX8-321" fmla="*/ 656752 w 4086137"/>
                <a:gd name="connsiteY8-322" fmla="*/ 1330239 h 1475209"/>
                <a:gd name="connsiteX9-323" fmla="*/ 1330194 w 4086137"/>
                <a:gd name="connsiteY9-324" fmla="*/ 1453806 h 1475209"/>
                <a:gd name="connsiteX10-325" fmla="*/ 1781216 w 4086137"/>
                <a:gd name="connsiteY10-326" fmla="*/ 823612 h 1475209"/>
                <a:gd name="connsiteX11-327" fmla="*/ 2454659 w 4086137"/>
                <a:gd name="connsiteY11-328" fmla="*/ 1083105 h 1475209"/>
                <a:gd name="connsiteX12-329" fmla="*/ 3158994 w 4086137"/>
                <a:gd name="connsiteY12-330" fmla="*/ 1132532 h 1475209"/>
                <a:gd name="connsiteX13-331" fmla="*/ 4079574 w 4086137"/>
                <a:gd name="connsiteY13-332" fmla="*/ 792720 h 1475209"/>
                <a:gd name="connsiteX0-333" fmla="*/ 4086137 w 4086690"/>
                <a:gd name="connsiteY0-334" fmla="*/ 77712 h 1475209"/>
                <a:gd name="connsiteX1-335" fmla="*/ 3603838 w 4086690"/>
                <a:gd name="connsiteY1-336" fmla="*/ 1888 h 1475209"/>
                <a:gd name="connsiteX2-337" fmla="*/ 2707974 w 4086690"/>
                <a:gd name="connsiteY2-338" fmla="*/ 143991 h 1475209"/>
                <a:gd name="connsiteX3-339" fmla="*/ 1941855 w 4086690"/>
                <a:gd name="connsiteY3-340" fmla="*/ 434375 h 1475209"/>
                <a:gd name="connsiteX4-341" fmla="*/ 1225163 w 4086690"/>
                <a:gd name="connsiteY4-342" fmla="*/ 341699 h 1475209"/>
                <a:gd name="connsiteX5-343" fmla="*/ 459044 w 4086690"/>
                <a:gd name="connsiteY5-344" fmla="*/ 249024 h 1475209"/>
                <a:gd name="connsiteX6-345" fmla="*/ 1843 w 4086690"/>
                <a:gd name="connsiteY6-346" fmla="*/ 459088 h 1475209"/>
                <a:gd name="connsiteX7-347" fmla="*/ 261335 w 4086690"/>
                <a:gd name="connsiteY7-348" fmla="*/ 1027499 h 1475209"/>
                <a:gd name="connsiteX8-349" fmla="*/ 656752 w 4086690"/>
                <a:gd name="connsiteY8-350" fmla="*/ 1330239 h 1475209"/>
                <a:gd name="connsiteX9-351" fmla="*/ 1330194 w 4086690"/>
                <a:gd name="connsiteY9-352" fmla="*/ 1453806 h 1475209"/>
                <a:gd name="connsiteX10-353" fmla="*/ 1781216 w 4086690"/>
                <a:gd name="connsiteY10-354" fmla="*/ 823612 h 1475209"/>
                <a:gd name="connsiteX11-355" fmla="*/ 2454659 w 4086690"/>
                <a:gd name="connsiteY11-356" fmla="*/ 1083105 h 1475209"/>
                <a:gd name="connsiteX12-357" fmla="*/ 3158994 w 4086690"/>
                <a:gd name="connsiteY12-358" fmla="*/ 1132532 h 1475209"/>
                <a:gd name="connsiteX13-359" fmla="*/ 4086690 w 4086690"/>
                <a:gd name="connsiteY13-360" fmla="*/ 796278 h 1475209"/>
                <a:gd name="connsiteX0-361" fmla="*/ 4086137 w 4086690"/>
                <a:gd name="connsiteY0-362" fmla="*/ 77712 h 1558519"/>
                <a:gd name="connsiteX1-363" fmla="*/ 3603838 w 4086690"/>
                <a:gd name="connsiteY1-364" fmla="*/ 1888 h 1558519"/>
                <a:gd name="connsiteX2-365" fmla="*/ 2707974 w 4086690"/>
                <a:gd name="connsiteY2-366" fmla="*/ 143991 h 1558519"/>
                <a:gd name="connsiteX3-367" fmla="*/ 1941855 w 4086690"/>
                <a:gd name="connsiteY3-368" fmla="*/ 434375 h 1558519"/>
                <a:gd name="connsiteX4-369" fmla="*/ 1225163 w 4086690"/>
                <a:gd name="connsiteY4-370" fmla="*/ 341699 h 1558519"/>
                <a:gd name="connsiteX5-371" fmla="*/ 459044 w 4086690"/>
                <a:gd name="connsiteY5-372" fmla="*/ 249024 h 1558519"/>
                <a:gd name="connsiteX6-373" fmla="*/ 1843 w 4086690"/>
                <a:gd name="connsiteY6-374" fmla="*/ 459088 h 1558519"/>
                <a:gd name="connsiteX7-375" fmla="*/ 261335 w 4086690"/>
                <a:gd name="connsiteY7-376" fmla="*/ 1027499 h 1558519"/>
                <a:gd name="connsiteX8-377" fmla="*/ 656752 w 4086690"/>
                <a:gd name="connsiteY8-378" fmla="*/ 1330239 h 1558519"/>
                <a:gd name="connsiteX9-379" fmla="*/ 1292094 w 4086690"/>
                <a:gd name="connsiteY9-380" fmla="*/ 1542706 h 1558519"/>
                <a:gd name="connsiteX10-381" fmla="*/ 1781216 w 4086690"/>
                <a:gd name="connsiteY10-382" fmla="*/ 823612 h 1558519"/>
                <a:gd name="connsiteX11-383" fmla="*/ 2454659 w 4086690"/>
                <a:gd name="connsiteY11-384" fmla="*/ 1083105 h 1558519"/>
                <a:gd name="connsiteX12-385" fmla="*/ 3158994 w 4086690"/>
                <a:gd name="connsiteY12-386" fmla="*/ 1132532 h 1558519"/>
                <a:gd name="connsiteX13-387" fmla="*/ 4086690 w 4086690"/>
                <a:gd name="connsiteY13-388" fmla="*/ 796278 h 1558519"/>
                <a:gd name="connsiteX0-389" fmla="*/ 4086137 w 4086690"/>
                <a:gd name="connsiteY0-390" fmla="*/ 77712 h 1564602"/>
                <a:gd name="connsiteX1-391" fmla="*/ 3603838 w 4086690"/>
                <a:gd name="connsiteY1-392" fmla="*/ 1888 h 1564602"/>
                <a:gd name="connsiteX2-393" fmla="*/ 2707974 w 4086690"/>
                <a:gd name="connsiteY2-394" fmla="*/ 143991 h 1564602"/>
                <a:gd name="connsiteX3-395" fmla="*/ 1941855 w 4086690"/>
                <a:gd name="connsiteY3-396" fmla="*/ 434375 h 1564602"/>
                <a:gd name="connsiteX4-397" fmla="*/ 1225163 w 4086690"/>
                <a:gd name="connsiteY4-398" fmla="*/ 341699 h 1564602"/>
                <a:gd name="connsiteX5-399" fmla="*/ 459044 w 4086690"/>
                <a:gd name="connsiteY5-400" fmla="*/ 249024 h 1564602"/>
                <a:gd name="connsiteX6-401" fmla="*/ 1843 w 4086690"/>
                <a:gd name="connsiteY6-402" fmla="*/ 459088 h 1564602"/>
                <a:gd name="connsiteX7-403" fmla="*/ 261335 w 4086690"/>
                <a:gd name="connsiteY7-404" fmla="*/ 1027499 h 1564602"/>
                <a:gd name="connsiteX8-405" fmla="*/ 656752 w 4086690"/>
                <a:gd name="connsiteY8-406" fmla="*/ 1330239 h 1564602"/>
                <a:gd name="connsiteX9-407" fmla="*/ 1292094 w 4086690"/>
                <a:gd name="connsiteY9-408" fmla="*/ 1542706 h 1564602"/>
                <a:gd name="connsiteX10-409" fmla="*/ 1781216 w 4086690"/>
                <a:gd name="connsiteY10-410" fmla="*/ 823612 h 1564602"/>
                <a:gd name="connsiteX11-411" fmla="*/ 2454659 w 4086690"/>
                <a:gd name="connsiteY11-412" fmla="*/ 1083105 h 1564602"/>
                <a:gd name="connsiteX12-413" fmla="*/ 3158994 w 4086690"/>
                <a:gd name="connsiteY12-414" fmla="*/ 1132532 h 1564602"/>
                <a:gd name="connsiteX13-415" fmla="*/ 4086690 w 4086690"/>
                <a:gd name="connsiteY13-416" fmla="*/ 796278 h 15646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43" y="connsiteY7-44"/>
                </a:cxn>
                <a:cxn ang="0">
                  <a:pos x="connsiteX8-61" y="connsiteY8-62"/>
                </a:cxn>
                <a:cxn ang="0">
                  <a:pos x="connsiteX9-99" y="connsiteY9-100"/>
                </a:cxn>
                <a:cxn ang="0">
                  <a:pos x="connsiteX10-141" y="connsiteY10-142"/>
                </a:cxn>
                <a:cxn ang="0">
                  <a:pos x="connsiteX11-165" y="connsiteY11-166"/>
                </a:cxn>
                <a:cxn ang="0">
                  <a:pos x="connsiteX12-191" y="connsiteY12-192"/>
                </a:cxn>
                <a:cxn ang="0">
                  <a:pos x="connsiteX13-219" y="connsiteY13-220"/>
                </a:cxn>
              </a:cxnLst>
              <a:rect l="l" t="t" r="r" b="b"/>
              <a:pathLst>
                <a:path w="4086690" h="1564602">
                  <a:moveTo>
                    <a:pt x="4086137" y="77712"/>
                  </a:moveTo>
                  <a:cubicBezTo>
                    <a:pt x="3980589" y="29829"/>
                    <a:pt x="3833532" y="-9159"/>
                    <a:pt x="3603838" y="1888"/>
                  </a:cubicBezTo>
                  <a:cubicBezTo>
                    <a:pt x="3374144" y="12935"/>
                    <a:pt x="2984971" y="71910"/>
                    <a:pt x="2707974" y="143991"/>
                  </a:cubicBezTo>
                  <a:cubicBezTo>
                    <a:pt x="2430977" y="216072"/>
                    <a:pt x="2188990" y="401424"/>
                    <a:pt x="1941855" y="434375"/>
                  </a:cubicBezTo>
                  <a:lnTo>
                    <a:pt x="1225163" y="341699"/>
                  </a:lnTo>
                  <a:cubicBezTo>
                    <a:pt x="978028" y="310807"/>
                    <a:pt x="662931" y="229459"/>
                    <a:pt x="459044" y="249024"/>
                  </a:cubicBezTo>
                  <a:cubicBezTo>
                    <a:pt x="255157" y="268589"/>
                    <a:pt x="25527" y="372591"/>
                    <a:pt x="1843" y="459088"/>
                  </a:cubicBezTo>
                  <a:cubicBezTo>
                    <a:pt x="-21841" y="545585"/>
                    <a:pt x="189254" y="926586"/>
                    <a:pt x="261335" y="1027499"/>
                  </a:cubicBezTo>
                  <a:cubicBezTo>
                    <a:pt x="333416" y="1128413"/>
                    <a:pt x="499203" y="1313764"/>
                    <a:pt x="656752" y="1330239"/>
                  </a:cubicBezTo>
                  <a:cubicBezTo>
                    <a:pt x="852401" y="1448315"/>
                    <a:pt x="1104683" y="1627144"/>
                    <a:pt x="1292094" y="1542706"/>
                  </a:cubicBezTo>
                  <a:cubicBezTo>
                    <a:pt x="1479505" y="1452089"/>
                    <a:pt x="1573211" y="830820"/>
                    <a:pt x="1781216" y="823612"/>
                  </a:cubicBezTo>
                  <a:cubicBezTo>
                    <a:pt x="1989221" y="816404"/>
                    <a:pt x="2225029" y="1031618"/>
                    <a:pt x="2454659" y="1083105"/>
                  </a:cubicBezTo>
                  <a:cubicBezTo>
                    <a:pt x="2684289" y="1134592"/>
                    <a:pt x="2893324" y="1164454"/>
                    <a:pt x="3158994" y="1132532"/>
                  </a:cubicBezTo>
                  <a:cubicBezTo>
                    <a:pt x="3729464" y="1042945"/>
                    <a:pt x="4031084" y="804516"/>
                    <a:pt x="4086690" y="796278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 23"/>
            <p:cNvSpPr/>
            <p:nvPr/>
          </p:nvSpPr>
          <p:spPr>
            <a:xfrm>
              <a:off x="5341614" y="4823697"/>
              <a:ext cx="1358992" cy="1092689"/>
            </a:xfrm>
            <a:custGeom>
              <a:avLst/>
              <a:gdLst>
                <a:gd name="connsiteX0" fmla="*/ 1368428 w 1406192"/>
                <a:gd name="connsiteY0" fmla="*/ 335717 h 921347"/>
                <a:gd name="connsiteX1" fmla="*/ 954477 w 1406192"/>
                <a:gd name="connsiteY1" fmla="*/ 51512 h 921347"/>
                <a:gd name="connsiteX2" fmla="*/ 392244 w 1406192"/>
                <a:gd name="connsiteY2" fmla="*/ 8263 h 921347"/>
                <a:gd name="connsiteX3" fmla="*/ 15363 w 1406192"/>
                <a:gd name="connsiteY3" fmla="*/ 150366 h 921347"/>
                <a:gd name="connsiteX4" fmla="*/ 114217 w 1406192"/>
                <a:gd name="connsiteY4" fmla="*/ 589030 h 921347"/>
                <a:gd name="connsiteX5" fmla="*/ 491098 w 1406192"/>
                <a:gd name="connsiteY5" fmla="*/ 897949 h 921347"/>
                <a:gd name="connsiteX6" fmla="*/ 954477 w 1406192"/>
                <a:gd name="connsiteY6" fmla="*/ 873236 h 921347"/>
                <a:gd name="connsiteX7" fmla="*/ 1251039 w 1406192"/>
                <a:gd name="connsiteY7" fmla="*/ 663171 h 921347"/>
                <a:gd name="connsiteX8" fmla="*/ 1374606 w 1406192"/>
                <a:gd name="connsiteY8" fmla="*/ 416036 h 921347"/>
                <a:gd name="connsiteX9" fmla="*/ 1368428 w 1406192"/>
                <a:gd name="connsiteY9" fmla="*/ 335717 h 921347"/>
                <a:gd name="connsiteX0-1" fmla="*/ 1374606 w 1387566"/>
                <a:gd name="connsiteY0-2" fmla="*/ 419260 h 924571"/>
                <a:gd name="connsiteX1-3" fmla="*/ 954477 w 1387566"/>
                <a:gd name="connsiteY1-4" fmla="*/ 54736 h 924571"/>
                <a:gd name="connsiteX2-5" fmla="*/ 392244 w 1387566"/>
                <a:gd name="connsiteY2-6" fmla="*/ 11487 h 924571"/>
                <a:gd name="connsiteX3-7" fmla="*/ 15363 w 1387566"/>
                <a:gd name="connsiteY3-8" fmla="*/ 153590 h 924571"/>
                <a:gd name="connsiteX4-9" fmla="*/ 114217 w 1387566"/>
                <a:gd name="connsiteY4-10" fmla="*/ 592254 h 924571"/>
                <a:gd name="connsiteX5-11" fmla="*/ 491098 w 1387566"/>
                <a:gd name="connsiteY5-12" fmla="*/ 901173 h 924571"/>
                <a:gd name="connsiteX6-13" fmla="*/ 954477 w 1387566"/>
                <a:gd name="connsiteY6-14" fmla="*/ 876460 h 924571"/>
                <a:gd name="connsiteX7-15" fmla="*/ 1251039 w 1387566"/>
                <a:gd name="connsiteY7-16" fmla="*/ 666395 h 924571"/>
                <a:gd name="connsiteX8-17" fmla="*/ 1374606 w 1387566"/>
                <a:gd name="connsiteY8-18" fmla="*/ 419260 h 924571"/>
                <a:gd name="connsiteX0-19" fmla="*/ 1343714 w 1360038"/>
                <a:gd name="connsiteY0-20" fmla="*/ 316574 h 920739"/>
                <a:gd name="connsiteX1-21" fmla="*/ 954477 w 1360038"/>
                <a:gd name="connsiteY1-22" fmla="*/ 50904 h 920739"/>
                <a:gd name="connsiteX2-23" fmla="*/ 392244 w 1360038"/>
                <a:gd name="connsiteY2-24" fmla="*/ 7655 h 920739"/>
                <a:gd name="connsiteX3-25" fmla="*/ 15363 w 1360038"/>
                <a:gd name="connsiteY3-26" fmla="*/ 149758 h 920739"/>
                <a:gd name="connsiteX4-27" fmla="*/ 114217 w 1360038"/>
                <a:gd name="connsiteY4-28" fmla="*/ 588422 h 920739"/>
                <a:gd name="connsiteX5-29" fmla="*/ 491098 w 1360038"/>
                <a:gd name="connsiteY5-30" fmla="*/ 897341 h 920739"/>
                <a:gd name="connsiteX6-31" fmla="*/ 954477 w 1360038"/>
                <a:gd name="connsiteY6-32" fmla="*/ 872628 h 920739"/>
                <a:gd name="connsiteX7-33" fmla="*/ 1251039 w 1360038"/>
                <a:gd name="connsiteY7-34" fmla="*/ 662563 h 920739"/>
                <a:gd name="connsiteX8-35" fmla="*/ 1343714 w 1360038"/>
                <a:gd name="connsiteY8-36" fmla="*/ 316574 h 920739"/>
                <a:gd name="connsiteX0-37" fmla="*/ 1343714 w 1360038"/>
                <a:gd name="connsiteY0-38" fmla="*/ 316574 h 985386"/>
                <a:gd name="connsiteX1-39" fmla="*/ 954477 w 1360038"/>
                <a:gd name="connsiteY1-40" fmla="*/ 50904 h 985386"/>
                <a:gd name="connsiteX2-41" fmla="*/ 392244 w 1360038"/>
                <a:gd name="connsiteY2-42" fmla="*/ 7655 h 985386"/>
                <a:gd name="connsiteX3-43" fmla="*/ 15363 w 1360038"/>
                <a:gd name="connsiteY3-44" fmla="*/ 149758 h 985386"/>
                <a:gd name="connsiteX4-45" fmla="*/ 114217 w 1360038"/>
                <a:gd name="connsiteY4-46" fmla="*/ 588422 h 985386"/>
                <a:gd name="connsiteX5-47" fmla="*/ 491098 w 1360038"/>
                <a:gd name="connsiteY5-48" fmla="*/ 897341 h 985386"/>
                <a:gd name="connsiteX6-49" fmla="*/ 1059510 w 1360038"/>
                <a:gd name="connsiteY6-50" fmla="*/ 971482 h 985386"/>
                <a:gd name="connsiteX7-51" fmla="*/ 1251039 w 1360038"/>
                <a:gd name="connsiteY7-52" fmla="*/ 662563 h 985386"/>
                <a:gd name="connsiteX8-53" fmla="*/ 1343714 w 1360038"/>
                <a:gd name="connsiteY8-54" fmla="*/ 316574 h 985386"/>
                <a:gd name="connsiteX0-55" fmla="*/ 1343714 w 1360038"/>
                <a:gd name="connsiteY0-56" fmla="*/ 316574 h 985386"/>
                <a:gd name="connsiteX1-57" fmla="*/ 954477 w 1360038"/>
                <a:gd name="connsiteY1-58" fmla="*/ 50904 h 985386"/>
                <a:gd name="connsiteX2-59" fmla="*/ 392244 w 1360038"/>
                <a:gd name="connsiteY2-60" fmla="*/ 7655 h 985386"/>
                <a:gd name="connsiteX3-61" fmla="*/ 15363 w 1360038"/>
                <a:gd name="connsiteY3-62" fmla="*/ 149758 h 985386"/>
                <a:gd name="connsiteX4-63" fmla="*/ 114217 w 1360038"/>
                <a:gd name="connsiteY4-64" fmla="*/ 588422 h 985386"/>
                <a:gd name="connsiteX5-65" fmla="*/ 491098 w 1360038"/>
                <a:gd name="connsiteY5-66" fmla="*/ 897341 h 985386"/>
                <a:gd name="connsiteX6-67" fmla="*/ 1059510 w 1360038"/>
                <a:gd name="connsiteY6-68" fmla="*/ 971482 h 985386"/>
                <a:gd name="connsiteX7-69" fmla="*/ 1251039 w 1360038"/>
                <a:gd name="connsiteY7-70" fmla="*/ 662563 h 985386"/>
                <a:gd name="connsiteX8-71" fmla="*/ 1343714 w 1360038"/>
                <a:gd name="connsiteY8-72" fmla="*/ 316574 h 985386"/>
                <a:gd name="connsiteX0-73" fmla="*/ 1343714 w 1360038"/>
                <a:gd name="connsiteY0-74" fmla="*/ 316574 h 1092362"/>
                <a:gd name="connsiteX1-75" fmla="*/ 954477 w 1360038"/>
                <a:gd name="connsiteY1-76" fmla="*/ 50904 h 1092362"/>
                <a:gd name="connsiteX2-77" fmla="*/ 392244 w 1360038"/>
                <a:gd name="connsiteY2-78" fmla="*/ 7655 h 1092362"/>
                <a:gd name="connsiteX3-79" fmla="*/ 15363 w 1360038"/>
                <a:gd name="connsiteY3-80" fmla="*/ 149758 h 1092362"/>
                <a:gd name="connsiteX4-81" fmla="*/ 114217 w 1360038"/>
                <a:gd name="connsiteY4-82" fmla="*/ 588422 h 1092362"/>
                <a:gd name="connsiteX5-83" fmla="*/ 491098 w 1360038"/>
                <a:gd name="connsiteY5-84" fmla="*/ 897341 h 1092362"/>
                <a:gd name="connsiteX6-85" fmla="*/ 1059510 w 1360038"/>
                <a:gd name="connsiteY6-86" fmla="*/ 1085782 h 1092362"/>
                <a:gd name="connsiteX7-87" fmla="*/ 1251039 w 1360038"/>
                <a:gd name="connsiteY7-88" fmla="*/ 662563 h 1092362"/>
                <a:gd name="connsiteX8-89" fmla="*/ 1343714 w 1360038"/>
                <a:gd name="connsiteY8-90" fmla="*/ 316574 h 10923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60038" h="1092362">
                  <a:moveTo>
                    <a:pt x="1343714" y="316574"/>
                  </a:moveTo>
                  <a:cubicBezTo>
                    <a:pt x="1294287" y="214631"/>
                    <a:pt x="1113055" y="102390"/>
                    <a:pt x="954477" y="50904"/>
                  </a:cubicBezTo>
                  <a:cubicBezTo>
                    <a:pt x="795899" y="-582"/>
                    <a:pt x="548763" y="-8821"/>
                    <a:pt x="392244" y="7655"/>
                  </a:cubicBezTo>
                  <a:cubicBezTo>
                    <a:pt x="235725" y="24131"/>
                    <a:pt x="61701" y="52964"/>
                    <a:pt x="15363" y="149758"/>
                  </a:cubicBezTo>
                  <a:cubicBezTo>
                    <a:pt x="-30975" y="246552"/>
                    <a:pt x="34928" y="463825"/>
                    <a:pt x="114217" y="588422"/>
                  </a:cubicBezTo>
                  <a:cubicBezTo>
                    <a:pt x="193506" y="713019"/>
                    <a:pt x="333549" y="814448"/>
                    <a:pt x="491098" y="897341"/>
                  </a:cubicBezTo>
                  <a:cubicBezTo>
                    <a:pt x="648647" y="980234"/>
                    <a:pt x="932853" y="1124912"/>
                    <a:pt x="1059510" y="1085782"/>
                  </a:cubicBezTo>
                  <a:cubicBezTo>
                    <a:pt x="1186167" y="1046652"/>
                    <a:pt x="1181017" y="738763"/>
                    <a:pt x="1251039" y="662563"/>
                  </a:cubicBezTo>
                  <a:cubicBezTo>
                    <a:pt x="1321060" y="586363"/>
                    <a:pt x="1393141" y="418517"/>
                    <a:pt x="1343714" y="316574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 24"/>
            <p:cNvSpPr/>
            <p:nvPr/>
          </p:nvSpPr>
          <p:spPr>
            <a:xfrm>
              <a:off x="5576580" y="5011106"/>
              <a:ext cx="917637" cy="721048"/>
            </a:xfrm>
            <a:custGeom>
              <a:avLst/>
              <a:gdLst>
                <a:gd name="connsiteX0" fmla="*/ 1368428 w 1406192"/>
                <a:gd name="connsiteY0" fmla="*/ 335717 h 921347"/>
                <a:gd name="connsiteX1" fmla="*/ 954477 w 1406192"/>
                <a:gd name="connsiteY1" fmla="*/ 51512 h 921347"/>
                <a:gd name="connsiteX2" fmla="*/ 392244 w 1406192"/>
                <a:gd name="connsiteY2" fmla="*/ 8263 h 921347"/>
                <a:gd name="connsiteX3" fmla="*/ 15363 w 1406192"/>
                <a:gd name="connsiteY3" fmla="*/ 150366 h 921347"/>
                <a:gd name="connsiteX4" fmla="*/ 114217 w 1406192"/>
                <a:gd name="connsiteY4" fmla="*/ 589030 h 921347"/>
                <a:gd name="connsiteX5" fmla="*/ 491098 w 1406192"/>
                <a:gd name="connsiteY5" fmla="*/ 897949 h 921347"/>
                <a:gd name="connsiteX6" fmla="*/ 954477 w 1406192"/>
                <a:gd name="connsiteY6" fmla="*/ 873236 h 921347"/>
                <a:gd name="connsiteX7" fmla="*/ 1251039 w 1406192"/>
                <a:gd name="connsiteY7" fmla="*/ 663171 h 921347"/>
                <a:gd name="connsiteX8" fmla="*/ 1374606 w 1406192"/>
                <a:gd name="connsiteY8" fmla="*/ 416036 h 921347"/>
                <a:gd name="connsiteX9" fmla="*/ 1368428 w 1406192"/>
                <a:gd name="connsiteY9" fmla="*/ 335717 h 921347"/>
                <a:gd name="connsiteX0-1" fmla="*/ 1374606 w 1387566"/>
                <a:gd name="connsiteY0-2" fmla="*/ 419260 h 924571"/>
                <a:gd name="connsiteX1-3" fmla="*/ 954477 w 1387566"/>
                <a:gd name="connsiteY1-4" fmla="*/ 54736 h 924571"/>
                <a:gd name="connsiteX2-5" fmla="*/ 392244 w 1387566"/>
                <a:gd name="connsiteY2-6" fmla="*/ 11487 h 924571"/>
                <a:gd name="connsiteX3-7" fmla="*/ 15363 w 1387566"/>
                <a:gd name="connsiteY3-8" fmla="*/ 153590 h 924571"/>
                <a:gd name="connsiteX4-9" fmla="*/ 114217 w 1387566"/>
                <a:gd name="connsiteY4-10" fmla="*/ 592254 h 924571"/>
                <a:gd name="connsiteX5-11" fmla="*/ 491098 w 1387566"/>
                <a:gd name="connsiteY5-12" fmla="*/ 901173 h 924571"/>
                <a:gd name="connsiteX6-13" fmla="*/ 954477 w 1387566"/>
                <a:gd name="connsiteY6-14" fmla="*/ 876460 h 924571"/>
                <a:gd name="connsiteX7-15" fmla="*/ 1251039 w 1387566"/>
                <a:gd name="connsiteY7-16" fmla="*/ 666395 h 924571"/>
                <a:gd name="connsiteX8-17" fmla="*/ 1374606 w 1387566"/>
                <a:gd name="connsiteY8-18" fmla="*/ 419260 h 924571"/>
                <a:gd name="connsiteX0-19" fmla="*/ 1343714 w 1360038"/>
                <a:gd name="connsiteY0-20" fmla="*/ 316574 h 920739"/>
                <a:gd name="connsiteX1-21" fmla="*/ 954477 w 1360038"/>
                <a:gd name="connsiteY1-22" fmla="*/ 50904 h 920739"/>
                <a:gd name="connsiteX2-23" fmla="*/ 392244 w 1360038"/>
                <a:gd name="connsiteY2-24" fmla="*/ 7655 h 920739"/>
                <a:gd name="connsiteX3-25" fmla="*/ 15363 w 1360038"/>
                <a:gd name="connsiteY3-26" fmla="*/ 149758 h 920739"/>
                <a:gd name="connsiteX4-27" fmla="*/ 114217 w 1360038"/>
                <a:gd name="connsiteY4-28" fmla="*/ 588422 h 920739"/>
                <a:gd name="connsiteX5-29" fmla="*/ 491098 w 1360038"/>
                <a:gd name="connsiteY5-30" fmla="*/ 897341 h 920739"/>
                <a:gd name="connsiteX6-31" fmla="*/ 954477 w 1360038"/>
                <a:gd name="connsiteY6-32" fmla="*/ 872628 h 920739"/>
                <a:gd name="connsiteX7-33" fmla="*/ 1251039 w 1360038"/>
                <a:gd name="connsiteY7-34" fmla="*/ 662563 h 920739"/>
                <a:gd name="connsiteX8-35" fmla="*/ 1343714 w 1360038"/>
                <a:gd name="connsiteY8-36" fmla="*/ 316574 h 920739"/>
                <a:gd name="connsiteX0-37" fmla="*/ 1343714 w 1360038"/>
                <a:gd name="connsiteY0-38" fmla="*/ 316574 h 982833"/>
                <a:gd name="connsiteX1-39" fmla="*/ 954477 w 1360038"/>
                <a:gd name="connsiteY1-40" fmla="*/ 50904 h 982833"/>
                <a:gd name="connsiteX2-41" fmla="*/ 392244 w 1360038"/>
                <a:gd name="connsiteY2-42" fmla="*/ 7655 h 982833"/>
                <a:gd name="connsiteX3-43" fmla="*/ 15363 w 1360038"/>
                <a:gd name="connsiteY3-44" fmla="*/ 149758 h 982833"/>
                <a:gd name="connsiteX4-45" fmla="*/ 114217 w 1360038"/>
                <a:gd name="connsiteY4-46" fmla="*/ 588422 h 982833"/>
                <a:gd name="connsiteX5-47" fmla="*/ 491098 w 1360038"/>
                <a:gd name="connsiteY5-48" fmla="*/ 897341 h 982833"/>
                <a:gd name="connsiteX6-49" fmla="*/ 1127135 w 1360038"/>
                <a:gd name="connsiteY6-50" fmla="*/ 968539 h 982833"/>
                <a:gd name="connsiteX7-51" fmla="*/ 1251039 w 1360038"/>
                <a:gd name="connsiteY7-52" fmla="*/ 662563 h 982833"/>
                <a:gd name="connsiteX8-53" fmla="*/ 1343714 w 1360038"/>
                <a:gd name="connsiteY8-54" fmla="*/ 316574 h 982833"/>
                <a:gd name="connsiteX0-55" fmla="*/ 1343714 w 1360038"/>
                <a:gd name="connsiteY0-56" fmla="*/ 316574 h 1090280"/>
                <a:gd name="connsiteX1-57" fmla="*/ 954477 w 1360038"/>
                <a:gd name="connsiteY1-58" fmla="*/ 50904 h 1090280"/>
                <a:gd name="connsiteX2-59" fmla="*/ 392244 w 1360038"/>
                <a:gd name="connsiteY2-60" fmla="*/ 7655 h 1090280"/>
                <a:gd name="connsiteX3-61" fmla="*/ 15363 w 1360038"/>
                <a:gd name="connsiteY3-62" fmla="*/ 149758 h 1090280"/>
                <a:gd name="connsiteX4-63" fmla="*/ 114217 w 1360038"/>
                <a:gd name="connsiteY4-64" fmla="*/ 588422 h 1090280"/>
                <a:gd name="connsiteX5-65" fmla="*/ 491098 w 1360038"/>
                <a:gd name="connsiteY5-66" fmla="*/ 897341 h 1090280"/>
                <a:gd name="connsiteX6-67" fmla="*/ 1165504 w 1360038"/>
                <a:gd name="connsiteY6-68" fmla="*/ 1083631 h 1090280"/>
                <a:gd name="connsiteX7-69" fmla="*/ 1251039 w 1360038"/>
                <a:gd name="connsiteY7-70" fmla="*/ 662563 h 1090280"/>
                <a:gd name="connsiteX8-71" fmla="*/ 1343714 w 1360038"/>
                <a:gd name="connsiteY8-72" fmla="*/ 316574 h 1090280"/>
                <a:gd name="connsiteX0-73" fmla="*/ 1343714 w 1385743"/>
                <a:gd name="connsiteY0-74" fmla="*/ 316574 h 1090278"/>
                <a:gd name="connsiteX1-75" fmla="*/ 954477 w 1385743"/>
                <a:gd name="connsiteY1-76" fmla="*/ 50904 h 1090278"/>
                <a:gd name="connsiteX2-77" fmla="*/ 392244 w 1385743"/>
                <a:gd name="connsiteY2-78" fmla="*/ 7655 h 1090278"/>
                <a:gd name="connsiteX3-79" fmla="*/ 15363 w 1385743"/>
                <a:gd name="connsiteY3-80" fmla="*/ 149758 h 1090278"/>
                <a:gd name="connsiteX4-81" fmla="*/ 114217 w 1385743"/>
                <a:gd name="connsiteY4-82" fmla="*/ 588422 h 1090278"/>
                <a:gd name="connsiteX5-83" fmla="*/ 491098 w 1385743"/>
                <a:gd name="connsiteY5-84" fmla="*/ 897341 h 1090278"/>
                <a:gd name="connsiteX6-85" fmla="*/ 1165504 w 1385743"/>
                <a:gd name="connsiteY6-86" fmla="*/ 1083631 h 1090278"/>
                <a:gd name="connsiteX7-87" fmla="*/ 1327775 w 1385743"/>
                <a:gd name="connsiteY7-88" fmla="*/ 662564 h 1090278"/>
                <a:gd name="connsiteX8-89" fmla="*/ 1343714 w 1385743"/>
                <a:gd name="connsiteY8-90" fmla="*/ 316574 h 109027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85743" h="1090278">
                  <a:moveTo>
                    <a:pt x="1343714" y="316574"/>
                  </a:moveTo>
                  <a:cubicBezTo>
                    <a:pt x="1281498" y="214631"/>
                    <a:pt x="1113055" y="102390"/>
                    <a:pt x="954477" y="50904"/>
                  </a:cubicBezTo>
                  <a:cubicBezTo>
                    <a:pt x="795899" y="-582"/>
                    <a:pt x="548763" y="-8821"/>
                    <a:pt x="392244" y="7655"/>
                  </a:cubicBezTo>
                  <a:cubicBezTo>
                    <a:pt x="235725" y="24131"/>
                    <a:pt x="61701" y="52964"/>
                    <a:pt x="15363" y="149758"/>
                  </a:cubicBezTo>
                  <a:cubicBezTo>
                    <a:pt x="-30975" y="246552"/>
                    <a:pt x="34928" y="463825"/>
                    <a:pt x="114217" y="588422"/>
                  </a:cubicBezTo>
                  <a:cubicBezTo>
                    <a:pt x="193506" y="713019"/>
                    <a:pt x="315884" y="814806"/>
                    <a:pt x="491098" y="897341"/>
                  </a:cubicBezTo>
                  <a:cubicBezTo>
                    <a:pt x="666312" y="979876"/>
                    <a:pt x="1026058" y="1122761"/>
                    <a:pt x="1165504" y="1083631"/>
                  </a:cubicBezTo>
                  <a:cubicBezTo>
                    <a:pt x="1304950" y="1044501"/>
                    <a:pt x="1257753" y="738764"/>
                    <a:pt x="1327775" y="662564"/>
                  </a:cubicBezTo>
                  <a:cubicBezTo>
                    <a:pt x="1397796" y="586364"/>
                    <a:pt x="1405930" y="418517"/>
                    <a:pt x="1343714" y="316574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 25"/>
            <p:cNvSpPr/>
            <p:nvPr/>
          </p:nvSpPr>
          <p:spPr>
            <a:xfrm>
              <a:off x="7286434" y="4550525"/>
              <a:ext cx="1984509" cy="1016455"/>
            </a:xfrm>
            <a:custGeom>
              <a:avLst/>
              <a:gdLst>
                <a:gd name="connsiteX0" fmla="*/ 1940120 w 1940120"/>
                <a:gd name="connsiteY0" fmla="*/ 86933 h 846874"/>
                <a:gd name="connsiteX1" fmla="*/ 1526169 w 1940120"/>
                <a:gd name="connsiteY1" fmla="*/ 436 h 846874"/>
                <a:gd name="connsiteX2" fmla="*/ 933044 w 1940120"/>
                <a:gd name="connsiteY2" fmla="*/ 68398 h 846874"/>
                <a:gd name="connsiteX3" fmla="*/ 179282 w 1940120"/>
                <a:gd name="connsiteY3" fmla="*/ 352603 h 846874"/>
                <a:gd name="connsiteX4" fmla="*/ 109 w 1940120"/>
                <a:gd name="connsiteY4" fmla="*/ 537955 h 846874"/>
                <a:gd name="connsiteX5" fmla="*/ 191639 w 1940120"/>
                <a:gd name="connsiteY5" fmla="*/ 846874 h 846874"/>
                <a:gd name="connsiteX0-1" fmla="*/ 1954505 w 1954505"/>
                <a:gd name="connsiteY0-2" fmla="*/ 86933 h 945728"/>
                <a:gd name="connsiteX1-3" fmla="*/ 1540554 w 1954505"/>
                <a:gd name="connsiteY1-4" fmla="*/ 436 h 945728"/>
                <a:gd name="connsiteX2-5" fmla="*/ 947429 w 1954505"/>
                <a:gd name="connsiteY2-6" fmla="*/ 68398 h 945728"/>
                <a:gd name="connsiteX3-7" fmla="*/ 193667 w 1954505"/>
                <a:gd name="connsiteY3-8" fmla="*/ 352603 h 945728"/>
                <a:gd name="connsiteX4-9" fmla="*/ 14494 w 1954505"/>
                <a:gd name="connsiteY4-10" fmla="*/ 537955 h 945728"/>
                <a:gd name="connsiteX5-11" fmla="*/ 477873 w 1954505"/>
                <a:gd name="connsiteY5-12" fmla="*/ 945728 h 945728"/>
                <a:gd name="connsiteX0-13" fmla="*/ 2061047 w 2073404"/>
                <a:gd name="connsiteY0-14" fmla="*/ 86933 h 612096"/>
                <a:gd name="connsiteX1-15" fmla="*/ 1647096 w 2073404"/>
                <a:gd name="connsiteY1-16" fmla="*/ 436 h 612096"/>
                <a:gd name="connsiteX2-17" fmla="*/ 1053971 w 2073404"/>
                <a:gd name="connsiteY2-18" fmla="*/ 68398 h 612096"/>
                <a:gd name="connsiteX3-19" fmla="*/ 300209 w 2073404"/>
                <a:gd name="connsiteY3-20" fmla="*/ 352603 h 612096"/>
                <a:gd name="connsiteX4-21" fmla="*/ 121036 w 2073404"/>
                <a:gd name="connsiteY4-22" fmla="*/ 537955 h 612096"/>
                <a:gd name="connsiteX5-23" fmla="*/ 2073404 w 2073404"/>
                <a:gd name="connsiteY5-24" fmla="*/ 612096 h 612096"/>
                <a:gd name="connsiteX0-25" fmla="*/ 2061047 w 2073404"/>
                <a:gd name="connsiteY0-26" fmla="*/ 86933 h 693283"/>
                <a:gd name="connsiteX1-27" fmla="*/ 1647096 w 2073404"/>
                <a:gd name="connsiteY1-28" fmla="*/ 436 h 693283"/>
                <a:gd name="connsiteX2-29" fmla="*/ 1053971 w 2073404"/>
                <a:gd name="connsiteY2-30" fmla="*/ 68398 h 693283"/>
                <a:gd name="connsiteX3-31" fmla="*/ 300209 w 2073404"/>
                <a:gd name="connsiteY3-32" fmla="*/ 352603 h 693283"/>
                <a:gd name="connsiteX4-33" fmla="*/ 121036 w 2073404"/>
                <a:gd name="connsiteY4-34" fmla="*/ 537955 h 693283"/>
                <a:gd name="connsiteX5-35" fmla="*/ 2073404 w 2073404"/>
                <a:gd name="connsiteY5-36" fmla="*/ 612096 h 693283"/>
                <a:gd name="connsiteX0-37" fmla="*/ 2061047 w 2073404"/>
                <a:gd name="connsiteY0-38" fmla="*/ 86933 h 704162"/>
                <a:gd name="connsiteX1-39" fmla="*/ 1647096 w 2073404"/>
                <a:gd name="connsiteY1-40" fmla="*/ 436 h 704162"/>
                <a:gd name="connsiteX2-41" fmla="*/ 1053971 w 2073404"/>
                <a:gd name="connsiteY2-42" fmla="*/ 68398 h 704162"/>
                <a:gd name="connsiteX3-43" fmla="*/ 300209 w 2073404"/>
                <a:gd name="connsiteY3-44" fmla="*/ 352603 h 704162"/>
                <a:gd name="connsiteX4-45" fmla="*/ 121036 w 2073404"/>
                <a:gd name="connsiteY4-46" fmla="*/ 537955 h 704162"/>
                <a:gd name="connsiteX5-47" fmla="*/ 2073404 w 2073404"/>
                <a:gd name="connsiteY5-48" fmla="*/ 612096 h 704162"/>
                <a:gd name="connsiteX0-49" fmla="*/ 2013228 w 2025585"/>
                <a:gd name="connsiteY0-50" fmla="*/ 86933 h 754952"/>
                <a:gd name="connsiteX1-51" fmla="*/ 1599277 w 2025585"/>
                <a:gd name="connsiteY1-52" fmla="*/ 436 h 754952"/>
                <a:gd name="connsiteX2-53" fmla="*/ 1006152 w 2025585"/>
                <a:gd name="connsiteY2-54" fmla="*/ 68398 h 754952"/>
                <a:gd name="connsiteX3-55" fmla="*/ 252390 w 2025585"/>
                <a:gd name="connsiteY3-56" fmla="*/ 352603 h 754952"/>
                <a:gd name="connsiteX4-57" fmla="*/ 73217 w 2025585"/>
                <a:gd name="connsiteY4-58" fmla="*/ 537955 h 754952"/>
                <a:gd name="connsiteX5-59" fmla="*/ 1370677 w 2025585"/>
                <a:gd name="connsiteY5-60" fmla="*/ 754197 h 754952"/>
                <a:gd name="connsiteX6" fmla="*/ 2025585 w 2025585"/>
                <a:gd name="connsiteY6" fmla="*/ 612096 h 754952"/>
                <a:gd name="connsiteX0-61" fmla="*/ 2010093 w 2022450"/>
                <a:gd name="connsiteY0-62" fmla="*/ 86933 h 798033"/>
                <a:gd name="connsiteX1-63" fmla="*/ 1596142 w 2022450"/>
                <a:gd name="connsiteY1-64" fmla="*/ 436 h 798033"/>
                <a:gd name="connsiteX2-65" fmla="*/ 1003017 w 2022450"/>
                <a:gd name="connsiteY2-66" fmla="*/ 68398 h 798033"/>
                <a:gd name="connsiteX3-67" fmla="*/ 249255 w 2022450"/>
                <a:gd name="connsiteY3-68" fmla="*/ 352603 h 798033"/>
                <a:gd name="connsiteX4-69" fmla="*/ 70082 w 2022450"/>
                <a:gd name="connsiteY4-70" fmla="*/ 537955 h 798033"/>
                <a:gd name="connsiteX5-71" fmla="*/ 1324294 w 2022450"/>
                <a:gd name="connsiteY5-72" fmla="*/ 797445 h 798033"/>
                <a:gd name="connsiteX6-73" fmla="*/ 2022450 w 2022450"/>
                <a:gd name="connsiteY6-74" fmla="*/ 612096 h 798033"/>
                <a:gd name="connsiteX0-75" fmla="*/ 1947559 w 1959916"/>
                <a:gd name="connsiteY0-76" fmla="*/ 86933 h 799533"/>
                <a:gd name="connsiteX1-77" fmla="*/ 1533608 w 1959916"/>
                <a:gd name="connsiteY1-78" fmla="*/ 436 h 799533"/>
                <a:gd name="connsiteX2-79" fmla="*/ 940483 w 1959916"/>
                <a:gd name="connsiteY2-80" fmla="*/ 68398 h 799533"/>
                <a:gd name="connsiteX3-81" fmla="*/ 186721 w 1959916"/>
                <a:gd name="connsiteY3-82" fmla="*/ 352603 h 799533"/>
                <a:gd name="connsiteX4-83" fmla="*/ 7548 w 1959916"/>
                <a:gd name="connsiteY4-84" fmla="*/ 537955 h 799533"/>
                <a:gd name="connsiteX5-85" fmla="*/ 359715 w 1959916"/>
                <a:gd name="connsiteY5-86" fmla="*/ 766554 h 799533"/>
                <a:gd name="connsiteX6-87" fmla="*/ 1261760 w 1959916"/>
                <a:gd name="connsiteY6-88" fmla="*/ 797445 h 799533"/>
                <a:gd name="connsiteX7" fmla="*/ 1959916 w 1959916"/>
                <a:gd name="connsiteY7" fmla="*/ 612096 h 799533"/>
                <a:gd name="connsiteX0-89" fmla="*/ 1947559 w 1959916"/>
                <a:gd name="connsiteY0-90" fmla="*/ 86933 h 808444"/>
                <a:gd name="connsiteX1-91" fmla="*/ 1533608 w 1959916"/>
                <a:gd name="connsiteY1-92" fmla="*/ 436 h 808444"/>
                <a:gd name="connsiteX2-93" fmla="*/ 940483 w 1959916"/>
                <a:gd name="connsiteY2-94" fmla="*/ 68398 h 808444"/>
                <a:gd name="connsiteX3-95" fmla="*/ 186721 w 1959916"/>
                <a:gd name="connsiteY3-96" fmla="*/ 352603 h 808444"/>
                <a:gd name="connsiteX4-97" fmla="*/ 7548 w 1959916"/>
                <a:gd name="connsiteY4-98" fmla="*/ 537955 h 808444"/>
                <a:gd name="connsiteX5-99" fmla="*/ 359715 w 1959916"/>
                <a:gd name="connsiteY5-100" fmla="*/ 785089 h 808444"/>
                <a:gd name="connsiteX6-101" fmla="*/ 1261760 w 1959916"/>
                <a:gd name="connsiteY6-102" fmla="*/ 797445 h 808444"/>
                <a:gd name="connsiteX7-103" fmla="*/ 1959916 w 1959916"/>
                <a:gd name="connsiteY7-104" fmla="*/ 612096 h 808444"/>
                <a:gd name="connsiteX0-105" fmla="*/ 1948669 w 1961026"/>
                <a:gd name="connsiteY0-106" fmla="*/ 86933 h 940137"/>
                <a:gd name="connsiteX1-107" fmla="*/ 1534718 w 1961026"/>
                <a:gd name="connsiteY1-108" fmla="*/ 436 h 940137"/>
                <a:gd name="connsiteX2-109" fmla="*/ 941593 w 1961026"/>
                <a:gd name="connsiteY2-110" fmla="*/ 68398 h 940137"/>
                <a:gd name="connsiteX3-111" fmla="*/ 187831 w 1961026"/>
                <a:gd name="connsiteY3-112" fmla="*/ 352603 h 940137"/>
                <a:gd name="connsiteX4-113" fmla="*/ 8658 w 1961026"/>
                <a:gd name="connsiteY4-114" fmla="*/ 537955 h 940137"/>
                <a:gd name="connsiteX5-115" fmla="*/ 379360 w 1961026"/>
                <a:gd name="connsiteY5-116" fmla="*/ 933370 h 940137"/>
                <a:gd name="connsiteX6-117" fmla="*/ 1262870 w 1961026"/>
                <a:gd name="connsiteY6-118" fmla="*/ 797445 h 940137"/>
                <a:gd name="connsiteX7-119" fmla="*/ 1961026 w 1961026"/>
                <a:gd name="connsiteY7-120" fmla="*/ 612096 h 940137"/>
                <a:gd name="connsiteX0-121" fmla="*/ 1948669 w 1961026"/>
                <a:gd name="connsiteY0-122" fmla="*/ 86933 h 941051"/>
                <a:gd name="connsiteX1-123" fmla="*/ 1534718 w 1961026"/>
                <a:gd name="connsiteY1-124" fmla="*/ 436 h 941051"/>
                <a:gd name="connsiteX2-125" fmla="*/ 941593 w 1961026"/>
                <a:gd name="connsiteY2-126" fmla="*/ 68398 h 941051"/>
                <a:gd name="connsiteX3-127" fmla="*/ 187831 w 1961026"/>
                <a:gd name="connsiteY3-128" fmla="*/ 352603 h 941051"/>
                <a:gd name="connsiteX4-129" fmla="*/ 8658 w 1961026"/>
                <a:gd name="connsiteY4-130" fmla="*/ 537955 h 941051"/>
                <a:gd name="connsiteX5-131" fmla="*/ 379360 w 1961026"/>
                <a:gd name="connsiteY5-132" fmla="*/ 933370 h 941051"/>
                <a:gd name="connsiteX6-133" fmla="*/ 1262870 w 1961026"/>
                <a:gd name="connsiteY6-134" fmla="*/ 822159 h 941051"/>
                <a:gd name="connsiteX7-135" fmla="*/ 1961026 w 1961026"/>
                <a:gd name="connsiteY7-136" fmla="*/ 612096 h 941051"/>
                <a:gd name="connsiteX0-137" fmla="*/ 1948669 w 1961026"/>
                <a:gd name="connsiteY0-138" fmla="*/ 86933 h 941916"/>
                <a:gd name="connsiteX1-139" fmla="*/ 1534718 w 1961026"/>
                <a:gd name="connsiteY1-140" fmla="*/ 436 h 941916"/>
                <a:gd name="connsiteX2-141" fmla="*/ 941593 w 1961026"/>
                <a:gd name="connsiteY2-142" fmla="*/ 68398 h 941916"/>
                <a:gd name="connsiteX3-143" fmla="*/ 187831 w 1961026"/>
                <a:gd name="connsiteY3-144" fmla="*/ 352603 h 941916"/>
                <a:gd name="connsiteX4-145" fmla="*/ 8658 w 1961026"/>
                <a:gd name="connsiteY4-146" fmla="*/ 537955 h 941916"/>
                <a:gd name="connsiteX5-147" fmla="*/ 379360 w 1961026"/>
                <a:gd name="connsiteY5-148" fmla="*/ 933370 h 941916"/>
                <a:gd name="connsiteX6-149" fmla="*/ 1244334 w 1961026"/>
                <a:gd name="connsiteY6-150" fmla="*/ 840694 h 941916"/>
                <a:gd name="connsiteX7-151" fmla="*/ 1961026 w 1961026"/>
                <a:gd name="connsiteY7-152" fmla="*/ 612096 h 941916"/>
                <a:gd name="connsiteX0-153" fmla="*/ 1948669 w 1961026"/>
                <a:gd name="connsiteY0-154" fmla="*/ 86933 h 941916"/>
                <a:gd name="connsiteX1-155" fmla="*/ 1534718 w 1961026"/>
                <a:gd name="connsiteY1-156" fmla="*/ 436 h 941916"/>
                <a:gd name="connsiteX2-157" fmla="*/ 941593 w 1961026"/>
                <a:gd name="connsiteY2-158" fmla="*/ 68398 h 941916"/>
                <a:gd name="connsiteX3-159" fmla="*/ 187831 w 1961026"/>
                <a:gd name="connsiteY3-160" fmla="*/ 352603 h 941916"/>
                <a:gd name="connsiteX4-161" fmla="*/ 8658 w 1961026"/>
                <a:gd name="connsiteY4-162" fmla="*/ 537955 h 941916"/>
                <a:gd name="connsiteX5-163" fmla="*/ 379360 w 1961026"/>
                <a:gd name="connsiteY5-164" fmla="*/ 933370 h 941916"/>
                <a:gd name="connsiteX6-165" fmla="*/ 1244334 w 1961026"/>
                <a:gd name="connsiteY6-166" fmla="*/ 840694 h 941916"/>
                <a:gd name="connsiteX7-167" fmla="*/ 1961026 w 1961026"/>
                <a:gd name="connsiteY7-168" fmla="*/ 612096 h 941916"/>
                <a:gd name="connsiteX0-169" fmla="*/ 1948669 w 1961026"/>
                <a:gd name="connsiteY0-170" fmla="*/ 86933 h 1013967"/>
                <a:gd name="connsiteX1-171" fmla="*/ 1534718 w 1961026"/>
                <a:gd name="connsiteY1-172" fmla="*/ 436 h 1013967"/>
                <a:gd name="connsiteX2-173" fmla="*/ 941593 w 1961026"/>
                <a:gd name="connsiteY2-174" fmla="*/ 68398 h 1013967"/>
                <a:gd name="connsiteX3-175" fmla="*/ 187831 w 1961026"/>
                <a:gd name="connsiteY3-176" fmla="*/ 352603 h 1013967"/>
                <a:gd name="connsiteX4-177" fmla="*/ 8658 w 1961026"/>
                <a:gd name="connsiteY4-178" fmla="*/ 537955 h 1013967"/>
                <a:gd name="connsiteX5-179" fmla="*/ 379360 w 1961026"/>
                <a:gd name="connsiteY5-180" fmla="*/ 933370 h 1013967"/>
                <a:gd name="connsiteX6-181" fmla="*/ 972485 w 1961026"/>
                <a:gd name="connsiteY6-182" fmla="*/ 1013689 h 1013967"/>
                <a:gd name="connsiteX7-183" fmla="*/ 1961026 w 1961026"/>
                <a:gd name="connsiteY7-184" fmla="*/ 612096 h 1013967"/>
                <a:gd name="connsiteX0-185" fmla="*/ 1937293 w 1949650"/>
                <a:gd name="connsiteY0-186" fmla="*/ 86933 h 1013967"/>
                <a:gd name="connsiteX1-187" fmla="*/ 1523342 w 1949650"/>
                <a:gd name="connsiteY1-188" fmla="*/ 436 h 1013967"/>
                <a:gd name="connsiteX2-189" fmla="*/ 930217 w 1949650"/>
                <a:gd name="connsiteY2-190" fmla="*/ 68398 h 1013967"/>
                <a:gd name="connsiteX3-191" fmla="*/ 176455 w 1949650"/>
                <a:gd name="connsiteY3-192" fmla="*/ 352603 h 1013967"/>
                <a:gd name="connsiteX4-193" fmla="*/ 9639 w 1949650"/>
                <a:gd name="connsiteY4-194" fmla="*/ 642988 h 1013967"/>
                <a:gd name="connsiteX5-195" fmla="*/ 367984 w 1949650"/>
                <a:gd name="connsiteY5-196" fmla="*/ 933370 h 1013967"/>
                <a:gd name="connsiteX6-197" fmla="*/ 961109 w 1949650"/>
                <a:gd name="connsiteY6-198" fmla="*/ 1013689 h 1013967"/>
                <a:gd name="connsiteX7-199" fmla="*/ 1949650 w 1949650"/>
                <a:gd name="connsiteY7-200" fmla="*/ 612096 h 1013967"/>
                <a:gd name="connsiteX0-201" fmla="*/ 1983546 w 1983546"/>
                <a:gd name="connsiteY0-202" fmla="*/ 124255 h 1015709"/>
                <a:gd name="connsiteX1-203" fmla="*/ 1523342 w 1983546"/>
                <a:gd name="connsiteY1-204" fmla="*/ 2178 h 1015709"/>
                <a:gd name="connsiteX2-205" fmla="*/ 930217 w 1983546"/>
                <a:gd name="connsiteY2-206" fmla="*/ 70140 h 1015709"/>
                <a:gd name="connsiteX3-207" fmla="*/ 176455 w 1983546"/>
                <a:gd name="connsiteY3-208" fmla="*/ 354345 h 1015709"/>
                <a:gd name="connsiteX4-209" fmla="*/ 9639 w 1983546"/>
                <a:gd name="connsiteY4-210" fmla="*/ 644730 h 1015709"/>
                <a:gd name="connsiteX5-211" fmla="*/ 367984 w 1983546"/>
                <a:gd name="connsiteY5-212" fmla="*/ 935112 h 1015709"/>
                <a:gd name="connsiteX6-213" fmla="*/ 961109 w 1983546"/>
                <a:gd name="connsiteY6-214" fmla="*/ 1015431 h 1015709"/>
                <a:gd name="connsiteX7-215" fmla="*/ 1949650 w 1983546"/>
                <a:gd name="connsiteY7-216" fmla="*/ 613838 h 1015709"/>
                <a:gd name="connsiteX0-217" fmla="*/ 1983546 w 1983546"/>
                <a:gd name="connsiteY0-218" fmla="*/ 124255 h 1015709"/>
                <a:gd name="connsiteX1-219" fmla="*/ 1523342 w 1983546"/>
                <a:gd name="connsiteY1-220" fmla="*/ 2178 h 1015709"/>
                <a:gd name="connsiteX2-221" fmla="*/ 930217 w 1983546"/>
                <a:gd name="connsiteY2-222" fmla="*/ 70140 h 1015709"/>
                <a:gd name="connsiteX3-223" fmla="*/ 176455 w 1983546"/>
                <a:gd name="connsiteY3-224" fmla="*/ 354345 h 1015709"/>
                <a:gd name="connsiteX4-225" fmla="*/ 9639 w 1983546"/>
                <a:gd name="connsiteY4-226" fmla="*/ 644730 h 1015709"/>
                <a:gd name="connsiteX5-227" fmla="*/ 367984 w 1983546"/>
                <a:gd name="connsiteY5-228" fmla="*/ 935112 h 1015709"/>
                <a:gd name="connsiteX6-229" fmla="*/ 961109 w 1983546"/>
                <a:gd name="connsiteY6-230" fmla="*/ 1015431 h 1015709"/>
                <a:gd name="connsiteX7-231" fmla="*/ 1981672 w 1983546"/>
                <a:gd name="connsiteY7-232" fmla="*/ 613838 h 10157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73" y="connsiteY6-74"/>
                </a:cxn>
                <a:cxn ang="0">
                  <a:pos x="connsiteX7-103" y="connsiteY7-104"/>
                </a:cxn>
              </a:cxnLst>
              <a:rect l="l" t="t" r="r" b="b"/>
              <a:pathLst>
                <a:path w="1983546" h="1015709">
                  <a:moveTo>
                    <a:pt x="1983546" y="124255"/>
                  </a:moveTo>
                  <a:cubicBezTo>
                    <a:pt x="1860493" y="82551"/>
                    <a:pt x="1698897" y="11197"/>
                    <a:pt x="1523342" y="2178"/>
                  </a:cubicBezTo>
                  <a:cubicBezTo>
                    <a:pt x="1347787" y="-6841"/>
                    <a:pt x="1154698" y="11445"/>
                    <a:pt x="930217" y="70140"/>
                  </a:cubicBezTo>
                  <a:cubicBezTo>
                    <a:pt x="705736" y="128835"/>
                    <a:pt x="329885" y="258580"/>
                    <a:pt x="176455" y="354345"/>
                  </a:cubicBezTo>
                  <a:cubicBezTo>
                    <a:pt x="23025" y="450110"/>
                    <a:pt x="-22283" y="547936"/>
                    <a:pt x="9639" y="644730"/>
                  </a:cubicBezTo>
                  <a:cubicBezTo>
                    <a:pt x="41561" y="741525"/>
                    <a:pt x="158949" y="891864"/>
                    <a:pt x="367984" y="935112"/>
                  </a:cubicBezTo>
                  <a:cubicBezTo>
                    <a:pt x="577019" y="978360"/>
                    <a:pt x="690290" y="1016460"/>
                    <a:pt x="961109" y="1015431"/>
                  </a:cubicBezTo>
                  <a:cubicBezTo>
                    <a:pt x="1286504" y="1027788"/>
                    <a:pt x="1868402" y="625165"/>
                    <a:pt x="1981672" y="613838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任意多边形 26"/>
            <p:cNvSpPr/>
            <p:nvPr/>
          </p:nvSpPr>
          <p:spPr>
            <a:xfrm>
              <a:off x="7569028" y="4609290"/>
              <a:ext cx="1632060" cy="870339"/>
            </a:xfrm>
            <a:custGeom>
              <a:avLst/>
              <a:gdLst>
                <a:gd name="connsiteX0" fmla="*/ 1099751 w 1099751"/>
                <a:gd name="connsiteY0" fmla="*/ 0 h 611660"/>
                <a:gd name="connsiteX1" fmla="*/ 809367 w 1099751"/>
                <a:gd name="connsiteY1" fmla="*/ 30892 h 611660"/>
                <a:gd name="connsiteX2" fmla="*/ 451021 w 1099751"/>
                <a:gd name="connsiteY2" fmla="*/ 142103 h 611660"/>
                <a:gd name="connsiteX3" fmla="*/ 129746 w 1099751"/>
                <a:gd name="connsiteY3" fmla="*/ 321276 h 611660"/>
                <a:gd name="connsiteX4" fmla="*/ 0 w 1099751"/>
                <a:gd name="connsiteY4" fmla="*/ 611660 h 611660"/>
                <a:gd name="connsiteX0-1" fmla="*/ 1099751 w 1099751"/>
                <a:gd name="connsiteY0-2" fmla="*/ 0 h 611660"/>
                <a:gd name="connsiteX1-3" fmla="*/ 809367 w 1099751"/>
                <a:gd name="connsiteY1-4" fmla="*/ 30892 h 611660"/>
                <a:gd name="connsiteX2-5" fmla="*/ 451021 w 1099751"/>
                <a:gd name="connsiteY2-6" fmla="*/ 142103 h 611660"/>
                <a:gd name="connsiteX3-7" fmla="*/ 129746 w 1099751"/>
                <a:gd name="connsiteY3-8" fmla="*/ 321276 h 611660"/>
                <a:gd name="connsiteX4-9" fmla="*/ 0 w 1099751"/>
                <a:gd name="connsiteY4-10" fmla="*/ 611660 h 611660"/>
                <a:gd name="connsiteX5" fmla="*/ 1099751 w 1099751"/>
                <a:gd name="connsiteY5" fmla="*/ 0 h 611660"/>
                <a:gd name="connsiteX0-11" fmla="*/ 1116418 w 1684829"/>
                <a:gd name="connsiteY0-12" fmla="*/ 0 h 611660"/>
                <a:gd name="connsiteX1-13" fmla="*/ 826034 w 1684829"/>
                <a:gd name="connsiteY1-14" fmla="*/ 30892 h 611660"/>
                <a:gd name="connsiteX2-15" fmla="*/ 467688 w 1684829"/>
                <a:gd name="connsiteY2-16" fmla="*/ 142103 h 611660"/>
                <a:gd name="connsiteX3-17" fmla="*/ 146413 w 1684829"/>
                <a:gd name="connsiteY3-18" fmla="*/ 321276 h 611660"/>
                <a:gd name="connsiteX4-19" fmla="*/ 16667 w 1684829"/>
                <a:gd name="connsiteY4-20" fmla="*/ 611660 h 611660"/>
                <a:gd name="connsiteX5-21" fmla="*/ 1684829 w 1684829"/>
                <a:gd name="connsiteY5-22" fmla="*/ 457200 h 611660"/>
                <a:gd name="connsiteX6" fmla="*/ 1116418 w 1684829"/>
                <a:gd name="connsiteY6" fmla="*/ 0 h 611660"/>
                <a:gd name="connsiteX0-23" fmla="*/ 1116418 w 1684829"/>
                <a:gd name="connsiteY0-24" fmla="*/ 0 h 611660"/>
                <a:gd name="connsiteX1-25" fmla="*/ 826034 w 1684829"/>
                <a:gd name="connsiteY1-26" fmla="*/ 30892 h 611660"/>
                <a:gd name="connsiteX2-27" fmla="*/ 467688 w 1684829"/>
                <a:gd name="connsiteY2-28" fmla="*/ 142103 h 611660"/>
                <a:gd name="connsiteX3-29" fmla="*/ 146413 w 1684829"/>
                <a:gd name="connsiteY3-30" fmla="*/ 321276 h 611660"/>
                <a:gd name="connsiteX4-31" fmla="*/ 16667 w 1684829"/>
                <a:gd name="connsiteY4-32" fmla="*/ 611660 h 611660"/>
                <a:gd name="connsiteX5-33" fmla="*/ 1684829 w 1684829"/>
                <a:gd name="connsiteY5-34" fmla="*/ 457200 h 611660"/>
                <a:gd name="connsiteX6-35" fmla="*/ 1530369 w 1684829"/>
                <a:gd name="connsiteY6-36" fmla="*/ 49427 h 611660"/>
                <a:gd name="connsiteX7" fmla="*/ 1116418 w 1684829"/>
                <a:gd name="connsiteY7" fmla="*/ 0 h 611660"/>
                <a:gd name="connsiteX0-37" fmla="*/ 1149569 w 1717980"/>
                <a:gd name="connsiteY0-38" fmla="*/ 0 h 848454"/>
                <a:gd name="connsiteX1-39" fmla="*/ 859185 w 1717980"/>
                <a:gd name="connsiteY1-40" fmla="*/ 30892 h 848454"/>
                <a:gd name="connsiteX2-41" fmla="*/ 500839 w 1717980"/>
                <a:gd name="connsiteY2-42" fmla="*/ 142103 h 848454"/>
                <a:gd name="connsiteX3-43" fmla="*/ 179564 w 1717980"/>
                <a:gd name="connsiteY3-44" fmla="*/ 321276 h 848454"/>
                <a:gd name="connsiteX4-45" fmla="*/ 49818 w 1717980"/>
                <a:gd name="connsiteY4-46" fmla="*/ 611660 h 848454"/>
                <a:gd name="connsiteX5-47" fmla="*/ 859185 w 1717980"/>
                <a:gd name="connsiteY5-48" fmla="*/ 846438 h 848454"/>
                <a:gd name="connsiteX6-49" fmla="*/ 1717980 w 1717980"/>
                <a:gd name="connsiteY6-50" fmla="*/ 457200 h 848454"/>
                <a:gd name="connsiteX7-51" fmla="*/ 1563520 w 1717980"/>
                <a:gd name="connsiteY7-52" fmla="*/ 49427 h 848454"/>
                <a:gd name="connsiteX8" fmla="*/ 1149569 w 1717980"/>
                <a:gd name="connsiteY8" fmla="*/ 0 h 848454"/>
                <a:gd name="connsiteX0-53" fmla="*/ 1109307 w 1677718"/>
                <a:gd name="connsiteY0-54" fmla="*/ 0 h 869836"/>
                <a:gd name="connsiteX1-55" fmla="*/ 818923 w 1677718"/>
                <a:gd name="connsiteY1-56" fmla="*/ 30892 h 869836"/>
                <a:gd name="connsiteX2-57" fmla="*/ 460577 w 1677718"/>
                <a:gd name="connsiteY2-58" fmla="*/ 142103 h 869836"/>
                <a:gd name="connsiteX3-59" fmla="*/ 139302 w 1677718"/>
                <a:gd name="connsiteY3-60" fmla="*/ 321276 h 869836"/>
                <a:gd name="connsiteX4-61" fmla="*/ 9556 w 1677718"/>
                <a:gd name="connsiteY4-62" fmla="*/ 611660 h 869836"/>
                <a:gd name="connsiteX5-63" fmla="*/ 361723 w 1677718"/>
                <a:gd name="connsiteY5-64" fmla="*/ 821725 h 869836"/>
                <a:gd name="connsiteX6-65" fmla="*/ 818923 w 1677718"/>
                <a:gd name="connsiteY6-66" fmla="*/ 846438 h 869836"/>
                <a:gd name="connsiteX7-67" fmla="*/ 1677718 w 1677718"/>
                <a:gd name="connsiteY7-68" fmla="*/ 457200 h 869836"/>
                <a:gd name="connsiteX8-69" fmla="*/ 1523258 w 1677718"/>
                <a:gd name="connsiteY8-70" fmla="*/ 49427 h 869836"/>
                <a:gd name="connsiteX9" fmla="*/ 1109307 w 1677718"/>
                <a:gd name="connsiteY9" fmla="*/ 0 h 869836"/>
                <a:gd name="connsiteX0-71" fmla="*/ 1109307 w 1733234"/>
                <a:gd name="connsiteY0-72" fmla="*/ 0 h 869836"/>
                <a:gd name="connsiteX1-73" fmla="*/ 818923 w 1733234"/>
                <a:gd name="connsiteY1-74" fmla="*/ 30892 h 869836"/>
                <a:gd name="connsiteX2-75" fmla="*/ 460577 w 1733234"/>
                <a:gd name="connsiteY2-76" fmla="*/ 142103 h 869836"/>
                <a:gd name="connsiteX3-77" fmla="*/ 139302 w 1733234"/>
                <a:gd name="connsiteY3-78" fmla="*/ 321276 h 869836"/>
                <a:gd name="connsiteX4-79" fmla="*/ 9556 w 1733234"/>
                <a:gd name="connsiteY4-80" fmla="*/ 611660 h 869836"/>
                <a:gd name="connsiteX5-81" fmla="*/ 361723 w 1733234"/>
                <a:gd name="connsiteY5-82" fmla="*/ 821725 h 869836"/>
                <a:gd name="connsiteX6-83" fmla="*/ 818923 w 1733234"/>
                <a:gd name="connsiteY6-84" fmla="*/ 846438 h 869836"/>
                <a:gd name="connsiteX7-85" fmla="*/ 1677718 w 1733234"/>
                <a:gd name="connsiteY7-86" fmla="*/ 457200 h 869836"/>
                <a:gd name="connsiteX8-87" fmla="*/ 1646826 w 1733234"/>
                <a:gd name="connsiteY8-88" fmla="*/ 240957 h 869836"/>
                <a:gd name="connsiteX9-89" fmla="*/ 1523258 w 1733234"/>
                <a:gd name="connsiteY9-90" fmla="*/ 49427 h 869836"/>
                <a:gd name="connsiteX10" fmla="*/ 1109307 w 1733234"/>
                <a:gd name="connsiteY10" fmla="*/ 0 h 869836"/>
                <a:gd name="connsiteX0-91" fmla="*/ 1109307 w 1655043"/>
                <a:gd name="connsiteY0-92" fmla="*/ 0 h 869836"/>
                <a:gd name="connsiteX1-93" fmla="*/ 818923 w 1655043"/>
                <a:gd name="connsiteY1-94" fmla="*/ 30892 h 869836"/>
                <a:gd name="connsiteX2-95" fmla="*/ 460577 w 1655043"/>
                <a:gd name="connsiteY2-96" fmla="*/ 142103 h 869836"/>
                <a:gd name="connsiteX3-97" fmla="*/ 139302 w 1655043"/>
                <a:gd name="connsiteY3-98" fmla="*/ 321276 h 869836"/>
                <a:gd name="connsiteX4-99" fmla="*/ 9556 w 1655043"/>
                <a:gd name="connsiteY4-100" fmla="*/ 611660 h 869836"/>
                <a:gd name="connsiteX5-101" fmla="*/ 361723 w 1655043"/>
                <a:gd name="connsiteY5-102" fmla="*/ 821725 h 869836"/>
                <a:gd name="connsiteX6-103" fmla="*/ 818923 w 1655043"/>
                <a:gd name="connsiteY6-104" fmla="*/ 846438 h 869836"/>
                <a:gd name="connsiteX7-105" fmla="*/ 1510902 w 1655043"/>
                <a:gd name="connsiteY7-106" fmla="*/ 568411 h 869836"/>
                <a:gd name="connsiteX8-107" fmla="*/ 1646826 w 1655043"/>
                <a:gd name="connsiteY8-108" fmla="*/ 240957 h 869836"/>
                <a:gd name="connsiteX9-109" fmla="*/ 1523258 w 1655043"/>
                <a:gd name="connsiteY9-110" fmla="*/ 49427 h 869836"/>
                <a:gd name="connsiteX10-111" fmla="*/ 1109307 w 1655043"/>
                <a:gd name="connsiteY10-112" fmla="*/ 0 h 869836"/>
                <a:gd name="connsiteX0-113" fmla="*/ 1086363 w 1632099"/>
                <a:gd name="connsiteY0-114" fmla="*/ 0 h 869836"/>
                <a:gd name="connsiteX1-115" fmla="*/ 795979 w 1632099"/>
                <a:gd name="connsiteY1-116" fmla="*/ 30892 h 869836"/>
                <a:gd name="connsiteX2-117" fmla="*/ 437633 w 1632099"/>
                <a:gd name="connsiteY2-118" fmla="*/ 142103 h 869836"/>
                <a:gd name="connsiteX3-119" fmla="*/ 116358 w 1632099"/>
                <a:gd name="connsiteY3-120" fmla="*/ 321276 h 869836"/>
                <a:gd name="connsiteX4-121" fmla="*/ 11325 w 1632099"/>
                <a:gd name="connsiteY4-122" fmla="*/ 611660 h 869836"/>
                <a:gd name="connsiteX5-123" fmla="*/ 338779 w 1632099"/>
                <a:gd name="connsiteY5-124" fmla="*/ 821725 h 869836"/>
                <a:gd name="connsiteX6-125" fmla="*/ 795979 w 1632099"/>
                <a:gd name="connsiteY6-126" fmla="*/ 846438 h 869836"/>
                <a:gd name="connsiteX7-127" fmla="*/ 1487958 w 1632099"/>
                <a:gd name="connsiteY7-128" fmla="*/ 568411 h 869836"/>
                <a:gd name="connsiteX8-129" fmla="*/ 1623882 w 1632099"/>
                <a:gd name="connsiteY8-130" fmla="*/ 240957 h 869836"/>
                <a:gd name="connsiteX9-131" fmla="*/ 1500314 w 1632099"/>
                <a:gd name="connsiteY9-132" fmla="*/ 49427 h 869836"/>
                <a:gd name="connsiteX10-133" fmla="*/ 1086363 w 1632099"/>
                <a:gd name="connsiteY10-134" fmla="*/ 0 h 8698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  <a:cxn ang="0">
                  <a:pos x="connsiteX9-89" y="connsiteY9-90"/>
                </a:cxn>
                <a:cxn ang="0">
                  <a:pos x="connsiteX10-111" y="connsiteY10-112"/>
                </a:cxn>
              </a:cxnLst>
              <a:rect l="l" t="t" r="r" b="b"/>
              <a:pathLst>
                <a:path w="1632099" h="869836">
                  <a:moveTo>
                    <a:pt x="1086363" y="0"/>
                  </a:moveTo>
                  <a:cubicBezTo>
                    <a:pt x="995232" y="3604"/>
                    <a:pt x="904101" y="7208"/>
                    <a:pt x="795979" y="30892"/>
                  </a:cubicBezTo>
                  <a:cubicBezTo>
                    <a:pt x="687857" y="54576"/>
                    <a:pt x="550903" y="93706"/>
                    <a:pt x="437633" y="142103"/>
                  </a:cubicBezTo>
                  <a:cubicBezTo>
                    <a:pt x="324363" y="190500"/>
                    <a:pt x="187409" y="243017"/>
                    <a:pt x="116358" y="321276"/>
                  </a:cubicBezTo>
                  <a:cubicBezTo>
                    <a:pt x="45307" y="399536"/>
                    <a:pt x="-28834" y="541638"/>
                    <a:pt x="11325" y="611660"/>
                  </a:cubicBezTo>
                  <a:cubicBezTo>
                    <a:pt x="51484" y="681682"/>
                    <a:pt x="203885" y="782595"/>
                    <a:pt x="338779" y="821725"/>
                  </a:cubicBezTo>
                  <a:cubicBezTo>
                    <a:pt x="473674" y="860855"/>
                    <a:pt x="579736" y="893806"/>
                    <a:pt x="795979" y="846438"/>
                  </a:cubicBezTo>
                  <a:cubicBezTo>
                    <a:pt x="1012222" y="799070"/>
                    <a:pt x="1358212" y="662116"/>
                    <a:pt x="1487958" y="568411"/>
                  </a:cubicBezTo>
                  <a:cubicBezTo>
                    <a:pt x="1617704" y="474706"/>
                    <a:pt x="1649625" y="308919"/>
                    <a:pt x="1623882" y="240957"/>
                  </a:cubicBezTo>
                  <a:cubicBezTo>
                    <a:pt x="1598139" y="172995"/>
                    <a:pt x="1581663" y="96795"/>
                    <a:pt x="1500314" y="49427"/>
                  </a:cubicBezTo>
                  <a:lnTo>
                    <a:pt x="1086363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任意多边形 27"/>
            <p:cNvSpPr/>
            <p:nvPr/>
          </p:nvSpPr>
          <p:spPr>
            <a:xfrm>
              <a:off x="7861148" y="4687111"/>
              <a:ext cx="1206581" cy="670225"/>
            </a:xfrm>
            <a:custGeom>
              <a:avLst/>
              <a:gdLst>
                <a:gd name="connsiteX0" fmla="*/ 1099751 w 1099751"/>
                <a:gd name="connsiteY0" fmla="*/ 0 h 611660"/>
                <a:gd name="connsiteX1" fmla="*/ 809367 w 1099751"/>
                <a:gd name="connsiteY1" fmla="*/ 30892 h 611660"/>
                <a:gd name="connsiteX2" fmla="*/ 451021 w 1099751"/>
                <a:gd name="connsiteY2" fmla="*/ 142103 h 611660"/>
                <a:gd name="connsiteX3" fmla="*/ 129746 w 1099751"/>
                <a:gd name="connsiteY3" fmla="*/ 321276 h 611660"/>
                <a:gd name="connsiteX4" fmla="*/ 0 w 1099751"/>
                <a:gd name="connsiteY4" fmla="*/ 611660 h 611660"/>
                <a:gd name="connsiteX0-1" fmla="*/ 1099751 w 1099751"/>
                <a:gd name="connsiteY0-2" fmla="*/ 0 h 611660"/>
                <a:gd name="connsiteX1-3" fmla="*/ 809367 w 1099751"/>
                <a:gd name="connsiteY1-4" fmla="*/ 30892 h 611660"/>
                <a:gd name="connsiteX2-5" fmla="*/ 451021 w 1099751"/>
                <a:gd name="connsiteY2-6" fmla="*/ 142103 h 611660"/>
                <a:gd name="connsiteX3-7" fmla="*/ 129746 w 1099751"/>
                <a:gd name="connsiteY3-8" fmla="*/ 321276 h 611660"/>
                <a:gd name="connsiteX4-9" fmla="*/ 0 w 1099751"/>
                <a:gd name="connsiteY4-10" fmla="*/ 611660 h 611660"/>
                <a:gd name="connsiteX5" fmla="*/ 1099751 w 1099751"/>
                <a:gd name="connsiteY5" fmla="*/ 0 h 611660"/>
                <a:gd name="connsiteX0-11" fmla="*/ 1116418 w 1684829"/>
                <a:gd name="connsiteY0-12" fmla="*/ 0 h 611660"/>
                <a:gd name="connsiteX1-13" fmla="*/ 826034 w 1684829"/>
                <a:gd name="connsiteY1-14" fmla="*/ 30892 h 611660"/>
                <a:gd name="connsiteX2-15" fmla="*/ 467688 w 1684829"/>
                <a:gd name="connsiteY2-16" fmla="*/ 142103 h 611660"/>
                <a:gd name="connsiteX3-17" fmla="*/ 146413 w 1684829"/>
                <a:gd name="connsiteY3-18" fmla="*/ 321276 h 611660"/>
                <a:gd name="connsiteX4-19" fmla="*/ 16667 w 1684829"/>
                <a:gd name="connsiteY4-20" fmla="*/ 611660 h 611660"/>
                <a:gd name="connsiteX5-21" fmla="*/ 1684829 w 1684829"/>
                <a:gd name="connsiteY5-22" fmla="*/ 457200 h 611660"/>
                <a:gd name="connsiteX6" fmla="*/ 1116418 w 1684829"/>
                <a:gd name="connsiteY6" fmla="*/ 0 h 611660"/>
                <a:gd name="connsiteX0-23" fmla="*/ 1116418 w 1684829"/>
                <a:gd name="connsiteY0-24" fmla="*/ 0 h 611660"/>
                <a:gd name="connsiteX1-25" fmla="*/ 826034 w 1684829"/>
                <a:gd name="connsiteY1-26" fmla="*/ 30892 h 611660"/>
                <a:gd name="connsiteX2-27" fmla="*/ 467688 w 1684829"/>
                <a:gd name="connsiteY2-28" fmla="*/ 142103 h 611660"/>
                <a:gd name="connsiteX3-29" fmla="*/ 146413 w 1684829"/>
                <a:gd name="connsiteY3-30" fmla="*/ 321276 h 611660"/>
                <a:gd name="connsiteX4-31" fmla="*/ 16667 w 1684829"/>
                <a:gd name="connsiteY4-32" fmla="*/ 611660 h 611660"/>
                <a:gd name="connsiteX5-33" fmla="*/ 1684829 w 1684829"/>
                <a:gd name="connsiteY5-34" fmla="*/ 457200 h 611660"/>
                <a:gd name="connsiteX6-35" fmla="*/ 1530369 w 1684829"/>
                <a:gd name="connsiteY6-36" fmla="*/ 49427 h 611660"/>
                <a:gd name="connsiteX7" fmla="*/ 1116418 w 1684829"/>
                <a:gd name="connsiteY7" fmla="*/ 0 h 611660"/>
                <a:gd name="connsiteX0-37" fmla="*/ 1149569 w 1717980"/>
                <a:gd name="connsiteY0-38" fmla="*/ 0 h 848454"/>
                <a:gd name="connsiteX1-39" fmla="*/ 859185 w 1717980"/>
                <a:gd name="connsiteY1-40" fmla="*/ 30892 h 848454"/>
                <a:gd name="connsiteX2-41" fmla="*/ 500839 w 1717980"/>
                <a:gd name="connsiteY2-42" fmla="*/ 142103 h 848454"/>
                <a:gd name="connsiteX3-43" fmla="*/ 179564 w 1717980"/>
                <a:gd name="connsiteY3-44" fmla="*/ 321276 h 848454"/>
                <a:gd name="connsiteX4-45" fmla="*/ 49818 w 1717980"/>
                <a:gd name="connsiteY4-46" fmla="*/ 611660 h 848454"/>
                <a:gd name="connsiteX5-47" fmla="*/ 859185 w 1717980"/>
                <a:gd name="connsiteY5-48" fmla="*/ 846438 h 848454"/>
                <a:gd name="connsiteX6-49" fmla="*/ 1717980 w 1717980"/>
                <a:gd name="connsiteY6-50" fmla="*/ 457200 h 848454"/>
                <a:gd name="connsiteX7-51" fmla="*/ 1563520 w 1717980"/>
                <a:gd name="connsiteY7-52" fmla="*/ 49427 h 848454"/>
                <a:gd name="connsiteX8" fmla="*/ 1149569 w 1717980"/>
                <a:gd name="connsiteY8" fmla="*/ 0 h 848454"/>
                <a:gd name="connsiteX0-53" fmla="*/ 1109307 w 1677718"/>
                <a:gd name="connsiteY0-54" fmla="*/ 0 h 869836"/>
                <a:gd name="connsiteX1-55" fmla="*/ 818923 w 1677718"/>
                <a:gd name="connsiteY1-56" fmla="*/ 30892 h 869836"/>
                <a:gd name="connsiteX2-57" fmla="*/ 460577 w 1677718"/>
                <a:gd name="connsiteY2-58" fmla="*/ 142103 h 869836"/>
                <a:gd name="connsiteX3-59" fmla="*/ 139302 w 1677718"/>
                <a:gd name="connsiteY3-60" fmla="*/ 321276 h 869836"/>
                <a:gd name="connsiteX4-61" fmla="*/ 9556 w 1677718"/>
                <a:gd name="connsiteY4-62" fmla="*/ 611660 h 869836"/>
                <a:gd name="connsiteX5-63" fmla="*/ 361723 w 1677718"/>
                <a:gd name="connsiteY5-64" fmla="*/ 821725 h 869836"/>
                <a:gd name="connsiteX6-65" fmla="*/ 818923 w 1677718"/>
                <a:gd name="connsiteY6-66" fmla="*/ 846438 h 869836"/>
                <a:gd name="connsiteX7-67" fmla="*/ 1677718 w 1677718"/>
                <a:gd name="connsiteY7-68" fmla="*/ 457200 h 869836"/>
                <a:gd name="connsiteX8-69" fmla="*/ 1523258 w 1677718"/>
                <a:gd name="connsiteY8-70" fmla="*/ 49427 h 869836"/>
                <a:gd name="connsiteX9" fmla="*/ 1109307 w 1677718"/>
                <a:gd name="connsiteY9" fmla="*/ 0 h 869836"/>
                <a:gd name="connsiteX0-71" fmla="*/ 1109307 w 1733234"/>
                <a:gd name="connsiteY0-72" fmla="*/ 0 h 869836"/>
                <a:gd name="connsiteX1-73" fmla="*/ 818923 w 1733234"/>
                <a:gd name="connsiteY1-74" fmla="*/ 30892 h 869836"/>
                <a:gd name="connsiteX2-75" fmla="*/ 460577 w 1733234"/>
                <a:gd name="connsiteY2-76" fmla="*/ 142103 h 869836"/>
                <a:gd name="connsiteX3-77" fmla="*/ 139302 w 1733234"/>
                <a:gd name="connsiteY3-78" fmla="*/ 321276 h 869836"/>
                <a:gd name="connsiteX4-79" fmla="*/ 9556 w 1733234"/>
                <a:gd name="connsiteY4-80" fmla="*/ 611660 h 869836"/>
                <a:gd name="connsiteX5-81" fmla="*/ 361723 w 1733234"/>
                <a:gd name="connsiteY5-82" fmla="*/ 821725 h 869836"/>
                <a:gd name="connsiteX6-83" fmla="*/ 818923 w 1733234"/>
                <a:gd name="connsiteY6-84" fmla="*/ 846438 h 869836"/>
                <a:gd name="connsiteX7-85" fmla="*/ 1677718 w 1733234"/>
                <a:gd name="connsiteY7-86" fmla="*/ 457200 h 869836"/>
                <a:gd name="connsiteX8-87" fmla="*/ 1646826 w 1733234"/>
                <a:gd name="connsiteY8-88" fmla="*/ 240957 h 869836"/>
                <a:gd name="connsiteX9-89" fmla="*/ 1523258 w 1733234"/>
                <a:gd name="connsiteY9-90" fmla="*/ 49427 h 869836"/>
                <a:gd name="connsiteX10" fmla="*/ 1109307 w 1733234"/>
                <a:gd name="connsiteY10" fmla="*/ 0 h 869836"/>
                <a:gd name="connsiteX0-91" fmla="*/ 1109307 w 1655043"/>
                <a:gd name="connsiteY0-92" fmla="*/ 0 h 869836"/>
                <a:gd name="connsiteX1-93" fmla="*/ 818923 w 1655043"/>
                <a:gd name="connsiteY1-94" fmla="*/ 30892 h 869836"/>
                <a:gd name="connsiteX2-95" fmla="*/ 460577 w 1655043"/>
                <a:gd name="connsiteY2-96" fmla="*/ 142103 h 869836"/>
                <a:gd name="connsiteX3-97" fmla="*/ 139302 w 1655043"/>
                <a:gd name="connsiteY3-98" fmla="*/ 321276 h 869836"/>
                <a:gd name="connsiteX4-99" fmla="*/ 9556 w 1655043"/>
                <a:gd name="connsiteY4-100" fmla="*/ 611660 h 869836"/>
                <a:gd name="connsiteX5-101" fmla="*/ 361723 w 1655043"/>
                <a:gd name="connsiteY5-102" fmla="*/ 821725 h 869836"/>
                <a:gd name="connsiteX6-103" fmla="*/ 818923 w 1655043"/>
                <a:gd name="connsiteY6-104" fmla="*/ 846438 h 869836"/>
                <a:gd name="connsiteX7-105" fmla="*/ 1510902 w 1655043"/>
                <a:gd name="connsiteY7-106" fmla="*/ 568411 h 869836"/>
                <a:gd name="connsiteX8-107" fmla="*/ 1646826 w 1655043"/>
                <a:gd name="connsiteY8-108" fmla="*/ 240957 h 869836"/>
                <a:gd name="connsiteX9-109" fmla="*/ 1523258 w 1655043"/>
                <a:gd name="connsiteY9-110" fmla="*/ 49427 h 869836"/>
                <a:gd name="connsiteX10-111" fmla="*/ 1109307 w 1655043"/>
                <a:gd name="connsiteY10-112" fmla="*/ 0 h 869836"/>
                <a:gd name="connsiteX0-113" fmla="*/ 1086363 w 1632099"/>
                <a:gd name="connsiteY0-114" fmla="*/ 0 h 869836"/>
                <a:gd name="connsiteX1-115" fmla="*/ 795979 w 1632099"/>
                <a:gd name="connsiteY1-116" fmla="*/ 30892 h 869836"/>
                <a:gd name="connsiteX2-117" fmla="*/ 437633 w 1632099"/>
                <a:gd name="connsiteY2-118" fmla="*/ 142103 h 869836"/>
                <a:gd name="connsiteX3-119" fmla="*/ 116358 w 1632099"/>
                <a:gd name="connsiteY3-120" fmla="*/ 321276 h 869836"/>
                <a:gd name="connsiteX4-121" fmla="*/ 11325 w 1632099"/>
                <a:gd name="connsiteY4-122" fmla="*/ 611660 h 869836"/>
                <a:gd name="connsiteX5-123" fmla="*/ 338779 w 1632099"/>
                <a:gd name="connsiteY5-124" fmla="*/ 821725 h 869836"/>
                <a:gd name="connsiteX6-125" fmla="*/ 795979 w 1632099"/>
                <a:gd name="connsiteY6-126" fmla="*/ 846438 h 869836"/>
                <a:gd name="connsiteX7-127" fmla="*/ 1487958 w 1632099"/>
                <a:gd name="connsiteY7-128" fmla="*/ 568411 h 869836"/>
                <a:gd name="connsiteX8-129" fmla="*/ 1623882 w 1632099"/>
                <a:gd name="connsiteY8-130" fmla="*/ 240957 h 869836"/>
                <a:gd name="connsiteX9-131" fmla="*/ 1500314 w 1632099"/>
                <a:gd name="connsiteY9-132" fmla="*/ 49427 h 869836"/>
                <a:gd name="connsiteX10-133" fmla="*/ 1086363 w 1632099"/>
                <a:gd name="connsiteY10-134" fmla="*/ 0 h 869836"/>
                <a:gd name="connsiteX0-135" fmla="*/ 1119773 w 1632099"/>
                <a:gd name="connsiteY0-136" fmla="*/ 0 h 958106"/>
                <a:gd name="connsiteX1-137" fmla="*/ 795979 w 1632099"/>
                <a:gd name="connsiteY1-138" fmla="*/ 119162 h 958106"/>
                <a:gd name="connsiteX2-139" fmla="*/ 437633 w 1632099"/>
                <a:gd name="connsiteY2-140" fmla="*/ 230373 h 958106"/>
                <a:gd name="connsiteX3-141" fmla="*/ 116358 w 1632099"/>
                <a:gd name="connsiteY3-142" fmla="*/ 409546 h 958106"/>
                <a:gd name="connsiteX4-143" fmla="*/ 11325 w 1632099"/>
                <a:gd name="connsiteY4-144" fmla="*/ 699930 h 958106"/>
                <a:gd name="connsiteX5-145" fmla="*/ 338779 w 1632099"/>
                <a:gd name="connsiteY5-146" fmla="*/ 909995 h 958106"/>
                <a:gd name="connsiteX6-147" fmla="*/ 795979 w 1632099"/>
                <a:gd name="connsiteY6-148" fmla="*/ 934708 h 958106"/>
                <a:gd name="connsiteX7-149" fmla="*/ 1487958 w 1632099"/>
                <a:gd name="connsiteY7-150" fmla="*/ 656681 h 958106"/>
                <a:gd name="connsiteX8-151" fmla="*/ 1623882 w 1632099"/>
                <a:gd name="connsiteY8-152" fmla="*/ 329227 h 958106"/>
                <a:gd name="connsiteX9-153" fmla="*/ 1500314 w 1632099"/>
                <a:gd name="connsiteY9-154" fmla="*/ 137697 h 958106"/>
                <a:gd name="connsiteX10-155" fmla="*/ 1119773 w 1632099"/>
                <a:gd name="connsiteY10-156" fmla="*/ 0 h 958106"/>
                <a:gd name="connsiteX0-157" fmla="*/ 1119773 w 1632099"/>
                <a:gd name="connsiteY0-158" fmla="*/ 0 h 958106"/>
                <a:gd name="connsiteX1-159" fmla="*/ 770922 w 1632099"/>
                <a:gd name="connsiteY1-160" fmla="*/ 83854 h 958106"/>
                <a:gd name="connsiteX2-161" fmla="*/ 437633 w 1632099"/>
                <a:gd name="connsiteY2-162" fmla="*/ 230373 h 958106"/>
                <a:gd name="connsiteX3-163" fmla="*/ 116358 w 1632099"/>
                <a:gd name="connsiteY3-164" fmla="*/ 409546 h 958106"/>
                <a:gd name="connsiteX4-165" fmla="*/ 11325 w 1632099"/>
                <a:gd name="connsiteY4-166" fmla="*/ 699930 h 958106"/>
                <a:gd name="connsiteX5-167" fmla="*/ 338779 w 1632099"/>
                <a:gd name="connsiteY5-168" fmla="*/ 909995 h 958106"/>
                <a:gd name="connsiteX6-169" fmla="*/ 795979 w 1632099"/>
                <a:gd name="connsiteY6-170" fmla="*/ 934708 h 958106"/>
                <a:gd name="connsiteX7-171" fmla="*/ 1487958 w 1632099"/>
                <a:gd name="connsiteY7-172" fmla="*/ 656681 h 958106"/>
                <a:gd name="connsiteX8-173" fmla="*/ 1623882 w 1632099"/>
                <a:gd name="connsiteY8-174" fmla="*/ 329227 h 958106"/>
                <a:gd name="connsiteX9-175" fmla="*/ 1500314 w 1632099"/>
                <a:gd name="connsiteY9-176" fmla="*/ 137697 h 958106"/>
                <a:gd name="connsiteX10-177" fmla="*/ 1119773 w 1632099"/>
                <a:gd name="connsiteY10-178" fmla="*/ 0 h 9581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  <a:cxn ang="0">
                  <a:pos x="connsiteX9-89" y="connsiteY9-90"/>
                </a:cxn>
                <a:cxn ang="0">
                  <a:pos x="connsiteX10-111" y="connsiteY10-112"/>
                </a:cxn>
              </a:cxnLst>
              <a:rect l="l" t="t" r="r" b="b"/>
              <a:pathLst>
                <a:path w="1632099" h="958106">
                  <a:moveTo>
                    <a:pt x="1119773" y="0"/>
                  </a:moveTo>
                  <a:cubicBezTo>
                    <a:pt x="1028642" y="3604"/>
                    <a:pt x="884612" y="45459"/>
                    <a:pt x="770922" y="83854"/>
                  </a:cubicBezTo>
                  <a:cubicBezTo>
                    <a:pt x="657232" y="122249"/>
                    <a:pt x="546727" y="176091"/>
                    <a:pt x="437633" y="230373"/>
                  </a:cubicBezTo>
                  <a:cubicBezTo>
                    <a:pt x="328539" y="284655"/>
                    <a:pt x="187409" y="331287"/>
                    <a:pt x="116358" y="409546"/>
                  </a:cubicBezTo>
                  <a:cubicBezTo>
                    <a:pt x="45307" y="487806"/>
                    <a:pt x="-28834" y="629908"/>
                    <a:pt x="11325" y="699930"/>
                  </a:cubicBezTo>
                  <a:cubicBezTo>
                    <a:pt x="51484" y="769952"/>
                    <a:pt x="203885" y="870865"/>
                    <a:pt x="338779" y="909995"/>
                  </a:cubicBezTo>
                  <a:cubicBezTo>
                    <a:pt x="473674" y="949125"/>
                    <a:pt x="579736" y="982076"/>
                    <a:pt x="795979" y="934708"/>
                  </a:cubicBezTo>
                  <a:cubicBezTo>
                    <a:pt x="1012222" y="887340"/>
                    <a:pt x="1358212" y="750386"/>
                    <a:pt x="1487958" y="656681"/>
                  </a:cubicBezTo>
                  <a:cubicBezTo>
                    <a:pt x="1617704" y="562976"/>
                    <a:pt x="1649625" y="397189"/>
                    <a:pt x="1623882" y="329227"/>
                  </a:cubicBezTo>
                  <a:cubicBezTo>
                    <a:pt x="1598139" y="261265"/>
                    <a:pt x="1581663" y="185065"/>
                    <a:pt x="1500314" y="137697"/>
                  </a:cubicBezTo>
                  <a:lnTo>
                    <a:pt x="1119773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 28"/>
            <p:cNvSpPr/>
            <p:nvPr/>
          </p:nvSpPr>
          <p:spPr>
            <a:xfrm>
              <a:off x="8304089" y="4799875"/>
              <a:ext cx="535024" cy="381171"/>
            </a:xfrm>
            <a:custGeom>
              <a:avLst/>
              <a:gdLst>
                <a:gd name="connsiteX0" fmla="*/ 1099751 w 1099751"/>
                <a:gd name="connsiteY0" fmla="*/ 0 h 611660"/>
                <a:gd name="connsiteX1" fmla="*/ 809367 w 1099751"/>
                <a:gd name="connsiteY1" fmla="*/ 30892 h 611660"/>
                <a:gd name="connsiteX2" fmla="*/ 451021 w 1099751"/>
                <a:gd name="connsiteY2" fmla="*/ 142103 h 611660"/>
                <a:gd name="connsiteX3" fmla="*/ 129746 w 1099751"/>
                <a:gd name="connsiteY3" fmla="*/ 321276 h 611660"/>
                <a:gd name="connsiteX4" fmla="*/ 0 w 1099751"/>
                <a:gd name="connsiteY4" fmla="*/ 611660 h 611660"/>
                <a:gd name="connsiteX0-1" fmla="*/ 1099751 w 1099751"/>
                <a:gd name="connsiteY0-2" fmla="*/ 0 h 611660"/>
                <a:gd name="connsiteX1-3" fmla="*/ 809367 w 1099751"/>
                <a:gd name="connsiteY1-4" fmla="*/ 30892 h 611660"/>
                <a:gd name="connsiteX2-5" fmla="*/ 451021 w 1099751"/>
                <a:gd name="connsiteY2-6" fmla="*/ 142103 h 611660"/>
                <a:gd name="connsiteX3-7" fmla="*/ 129746 w 1099751"/>
                <a:gd name="connsiteY3-8" fmla="*/ 321276 h 611660"/>
                <a:gd name="connsiteX4-9" fmla="*/ 0 w 1099751"/>
                <a:gd name="connsiteY4-10" fmla="*/ 611660 h 611660"/>
                <a:gd name="connsiteX5" fmla="*/ 1099751 w 1099751"/>
                <a:gd name="connsiteY5" fmla="*/ 0 h 611660"/>
                <a:gd name="connsiteX0-11" fmla="*/ 1116418 w 1684829"/>
                <a:gd name="connsiteY0-12" fmla="*/ 0 h 611660"/>
                <a:gd name="connsiteX1-13" fmla="*/ 826034 w 1684829"/>
                <a:gd name="connsiteY1-14" fmla="*/ 30892 h 611660"/>
                <a:gd name="connsiteX2-15" fmla="*/ 467688 w 1684829"/>
                <a:gd name="connsiteY2-16" fmla="*/ 142103 h 611660"/>
                <a:gd name="connsiteX3-17" fmla="*/ 146413 w 1684829"/>
                <a:gd name="connsiteY3-18" fmla="*/ 321276 h 611660"/>
                <a:gd name="connsiteX4-19" fmla="*/ 16667 w 1684829"/>
                <a:gd name="connsiteY4-20" fmla="*/ 611660 h 611660"/>
                <a:gd name="connsiteX5-21" fmla="*/ 1684829 w 1684829"/>
                <a:gd name="connsiteY5-22" fmla="*/ 457200 h 611660"/>
                <a:gd name="connsiteX6" fmla="*/ 1116418 w 1684829"/>
                <a:gd name="connsiteY6" fmla="*/ 0 h 611660"/>
                <a:gd name="connsiteX0-23" fmla="*/ 1116418 w 1684829"/>
                <a:gd name="connsiteY0-24" fmla="*/ 0 h 611660"/>
                <a:gd name="connsiteX1-25" fmla="*/ 826034 w 1684829"/>
                <a:gd name="connsiteY1-26" fmla="*/ 30892 h 611660"/>
                <a:gd name="connsiteX2-27" fmla="*/ 467688 w 1684829"/>
                <a:gd name="connsiteY2-28" fmla="*/ 142103 h 611660"/>
                <a:gd name="connsiteX3-29" fmla="*/ 146413 w 1684829"/>
                <a:gd name="connsiteY3-30" fmla="*/ 321276 h 611660"/>
                <a:gd name="connsiteX4-31" fmla="*/ 16667 w 1684829"/>
                <a:gd name="connsiteY4-32" fmla="*/ 611660 h 611660"/>
                <a:gd name="connsiteX5-33" fmla="*/ 1684829 w 1684829"/>
                <a:gd name="connsiteY5-34" fmla="*/ 457200 h 611660"/>
                <a:gd name="connsiteX6-35" fmla="*/ 1530369 w 1684829"/>
                <a:gd name="connsiteY6-36" fmla="*/ 49427 h 611660"/>
                <a:gd name="connsiteX7" fmla="*/ 1116418 w 1684829"/>
                <a:gd name="connsiteY7" fmla="*/ 0 h 611660"/>
                <a:gd name="connsiteX0-37" fmla="*/ 1149569 w 1717980"/>
                <a:gd name="connsiteY0-38" fmla="*/ 0 h 848454"/>
                <a:gd name="connsiteX1-39" fmla="*/ 859185 w 1717980"/>
                <a:gd name="connsiteY1-40" fmla="*/ 30892 h 848454"/>
                <a:gd name="connsiteX2-41" fmla="*/ 500839 w 1717980"/>
                <a:gd name="connsiteY2-42" fmla="*/ 142103 h 848454"/>
                <a:gd name="connsiteX3-43" fmla="*/ 179564 w 1717980"/>
                <a:gd name="connsiteY3-44" fmla="*/ 321276 h 848454"/>
                <a:gd name="connsiteX4-45" fmla="*/ 49818 w 1717980"/>
                <a:gd name="connsiteY4-46" fmla="*/ 611660 h 848454"/>
                <a:gd name="connsiteX5-47" fmla="*/ 859185 w 1717980"/>
                <a:gd name="connsiteY5-48" fmla="*/ 846438 h 848454"/>
                <a:gd name="connsiteX6-49" fmla="*/ 1717980 w 1717980"/>
                <a:gd name="connsiteY6-50" fmla="*/ 457200 h 848454"/>
                <a:gd name="connsiteX7-51" fmla="*/ 1563520 w 1717980"/>
                <a:gd name="connsiteY7-52" fmla="*/ 49427 h 848454"/>
                <a:gd name="connsiteX8" fmla="*/ 1149569 w 1717980"/>
                <a:gd name="connsiteY8" fmla="*/ 0 h 848454"/>
                <a:gd name="connsiteX0-53" fmla="*/ 1109307 w 1677718"/>
                <a:gd name="connsiteY0-54" fmla="*/ 0 h 869836"/>
                <a:gd name="connsiteX1-55" fmla="*/ 818923 w 1677718"/>
                <a:gd name="connsiteY1-56" fmla="*/ 30892 h 869836"/>
                <a:gd name="connsiteX2-57" fmla="*/ 460577 w 1677718"/>
                <a:gd name="connsiteY2-58" fmla="*/ 142103 h 869836"/>
                <a:gd name="connsiteX3-59" fmla="*/ 139302 w 1677718"/>
                <a:gd name="connsiteY3-60" fmla="*/ 321276 h 869836"/>
                <a:gd name="connsiteX4-61" fmla="*/ 9556 w 1677718"/>
                <a:gd name="connsiteY4-62" fmla="*/ 611660 h 869836"/>
                <a:gd name="connsiteX5-63" fmla="*/ 361723 w 1677718"/>
                <a:gd name="connsiteY5-64" fmla="*/ 821725 h 869836"/>
                <a:gd name="connsiteX6-65" fmla="*/ 818923 w 1677718"/>
                <a:gd name="connsiteY6-66" fmla="*/ 846438 h 869836"/>
                <a:gd name="connsiteX7-67" fmla="*/ 1677718 w 1677718"/>
                <a:gd name="connsiteY7-68" fmla="*/ 457200 h 869836"/>
                <a:gd name="connsiteX8-69" fmla="*/ 1523258 w 1677718"/>
                <a:gd name="connsiteY8-70" fmla="*/ 49427 h 869836"/>
                <a:gd name="connsiteX9" fmla="*/ 1109307 w 1677718"/>
                <a:gd name="connsiteY9" fmla="*/ 0 h 869836"/>
                <a:gd name="connsiteX0-71" fmla="*/ 1109307 w 1733234"/>
                <a:gd name="connsiteY0-72" fmla="*/ 0 h 869836"/>
                <a:gd name="connsiteX1-73" fmla="*/ 818923 w 1733234"/>
                <a:gd name="connsiteY1-74" fmla="*/ 30892 h 869836"/>
                <a:gd name="connsiteX2-75" fmla="*/ 460577 w 1733234"/>
                <a:gd name="connsiteY2-76" fmla="*/ 142103 h 869836"/>
                <a:gd name="connsiteX3-77" fmla="*/ 139302 w 1733234"/>
                <a:gd name="connsiteY3-78" fmla="*/ 321276 h 869836"/>
                <a:gd name="connsiteX4-79" fmla="*/ 9556 w 1733234"/>
                <a:gd name="connsiteY4-80" fmla="*/ 611660 h 869836"/>
                <a:gd name="connsiteX5-81" fmla="*/ 361723 w 1733234"/>
                <a:gd name="connsiteY5-82" fmla="*/ 821725 h 869836"/>
                <a:gd name="connsiteX6-83" fmla="*/ 818923 w 1733234"/>
                <a:gd name="connsiteY6-84" fmla="*/ 846438 h 869836"/>
                <a:gd name="connsiteX7-85" fmla="*/ 1677718 w 1733234"/>
                <a:gd name="connsiteY7-86" fmla="*/ 457200 h 869836"/>
                <a:gd name="connsiteX8-87" fmla="*/ 1646826 w 1733234"/>
                <a:gd name="connsiteY8-88" fmla="*/ 240957 h 869836"/>
                <a:gd name="connsiteX9-89" fmla="*/ 1523258 w 1733234"/>
                <a:gd name="connsiteY9-90" fmla="*/ 49427 h 869836"/>
                <a:gd name="connsiteX10" fmla="*/ 1109307 w 1733234"/>
                <a:gd name="connsiteY10" fmla="*/ 0 h 869836"/>
                <a:gd name="connsiteX0-91" fmla="*/ 1109307 w 1655043"/>
                <a:gd name="connsiteY0-92" fmla="*/ 0 h 869836"/>
                <a:gd name="connsiteX1-93" fmla="*/ 818923 w 1655043"/>
                <a:gd name="connsiteY1-94" fmla="*/ 30892 h 869836"/>
                <a:gd name="connsiteX2-95" fmla="*/ 460577 w 1655043"/>
                <a:gd name="connsiteY2-96" fmla="*/ 142103 h 869836"/>
                <a:gd name="connsiteX3-97" fmla="*/ 139302 w 1655043"/>
                <a:gd name="connsiteY3-98" fmla="*/ 321276 h 869836"/>
                <a:gd name="connsiteX4-99" fmla="*/ 9556 w 1655043"/>
                <a:gd name="connsiteY4-100" fmla="*/ 611660 h 869836"/>
                <a:gd name="connsiteX5-101" fmla="*/ 361723 w 1655043"/>
                <a:gd name="connsiteY5-102" fmla="*/ 821725 h 869836"/>
                <a:gd name="connsiteX6-103" fmla="*/ 818923 w 1655043"/>
                <a:gd name="connsiteY6-104" fmla="*/ 846438 h 869836"/>
                <a:gd name="connsiteX7-105" fmla="*/ 1510902 w 1655043"/>
                <a:gd name="connsiteY7-106" fmla="*/ 568411 h 869836"/>
                <a:gd name="connsiteX8-107" fmla="*/ 1646826 w 1655043"/>
                <a:gd name="connsiteY8-108" fmla="*/ 240957 h 869836"/>
                <a:gd name="connsiteX9-109" fmla="*/ 1523258 w 1655043"/>
                <a:gd name="connsiteY9-110" fmla="*/ 49427 h 869836"/>
                <a:gd name="connsiteX10-111" fmla="*/ 1109307 w 1655043"/>
                <a:gd name="connsiteY10-112" fmla="*/ 0 h 869836"/>
                <a:gd name="connsiteX0-113" fmla="*/ 1086363 w 1632099"/>
                <a:gd name="connsiteY0-114" fmla="*/ 0 h 869836"/>
                <a:gd name="connsiteX1-115" fmla="*/ 795979 w 1632099"/>
                <a:gd name="connsiteY1-116" fmla="*/ 30892 h 869836"/>
                <a:gd name="connsiteX2-117" fmla="*/ 437633 w 1632099"/>
                <a:gd name="connsiteY2-118" fmla="*/ 142103 h 869836"/>
                <a:gd name="connsiteX3-119" fmla="*/ 116358 w 1632099"/>
                <a:gd name="connsiteY3-120" fmla="*/ 321276 h 869836"/>
                <a:gd name="connsiteX4-121" fmla="*/ 11325 w 1632099"/>
                <a:gd name="connsiteY4-122" fmla="*/ 611660 h 869836"/>
                <a:gd name="connsiteX5-123" fmla="*/ 338779 w 1632099"/>
                <a:gd name="connsiteY5-124" fmla="*/ 821725 h 869836"/>
                <a:gd name="connsiteX6-125" fmla="*/ 795979 w 1632099"/>
                <a:gd name="connsiteY6-126" fmla="*/ 846438 h 869836"/>
                <a:gd name="connsiteX7-127" fmla="*/ 1487958 w 1632099"/>
                <a:gd name="connsiteY7-128" fmla="*/ 568411 h 869836"/>
                <a:gd name="connsiteX8-129" fmla="*/ 1623882 w 1632099"/>
                <a:gd name="connsiteY8-130" fmla="*/ 240957 h 869836"/>
                <a:gd name="connsiteX9-131" fmla="*/ 1500314 w 1632099"/>
                <a:gd name="connsiteY9-132" fmla="*/ 49427 h 869836"/>
                <a:gd name="connsiteX10-133" fmla="*/ 1086363 w 1632099"/>
                <a:gd name="connsiteY10-134" fmla="*/ 0 h 869836"/>
                <a:gd name="connsiteX0-135" fmla="*/ 1119773 w 1632099"/>
                <a:gd name="connsiteY0-136" fmla="*/ 0 h 958106"/>
                <a:gd name="connsiteX1-137" fmla="*/ 795979 w 1632099"/>
                <a:gd name="connsiteY1-138" fmla="*/ 119162 h 958106"/>
                <a:gd name="connsiteX2-139" fmla="*/ 437633 w 1632099"/>
                <a:gd name="connsiteY2-140" fmla="*/ 230373 h 958106"/>
                <a:gd name="connsiteX3-141" fmla="*/ 116358 w 1632099"/>
                <a:gd name="connsiteY3-142" fmla="*/ 409546 h 958106"/>
                <a:gd name="connsiteX4-143" fmla="*/ 11325 w 1632099"/>
                <a:gd name="connsiteY4-144" fmla="*/ 699930 h 958106"/>
                <a:gd name="connsiteX5-145" fmla="*/ 338779 w 1632099"/>
                <a:gd name="connsiteY5-146" fmla="*/ 909995 h 958106"/>
                <a:gd name="connsiteX6-147" fmla="*/ 795979 w 1632099"/>
                <a:gd name="connsiteY6-148" fmla="*/ 934708 h 958106"/>
                <a:gd name="connsiteX7-149" fmla="*/ 1487958 w 1632099"/>
                <a:gd name="connsiteY7-150" fmla="*/ 656681 h 958106"/>
                <a:gd name="connsiteX8-151" fmla="*/ 1623882 w 1632099"/>
                <a:gd name="connsiteY8-152" fmla="*/ 329227 h 958106"/>
                <a:gd name="connsiteX9-153" fmla="*/ 1500314 w 1632099"/>
                <a:gd name="connsiteY9-154" fmla="*/ 137697 h 958106"/>
                <a:gd name="connsiteX10-155" fmla="*/ 1119773 w 1632099"/>
                <a:gd name="connsiteY10-156" fmla="*/ 0 h 958106"/>
                <a:gd name="connsiteX0-157" fmla="*/ 1119773 w 1632099"/>
                <a:gd name="connsiteY0-158" fmla="*/ 0 h 958106"/>
                <a:gd name="connsiteX1-159" fmla="*/ 770922 w 1632099"/>
                <a:gd name="connsiteY1-160" fmla="*/ 83854 h 958106"/>
                <a:gd name="connsiteX2-161" fmla="*/ 437633 w 1632099"/>
                <a:gd name="connsiteY2-162" fmla="*/ 230373 h 958106"/>
                <a:gd name="connsiteX3-163" fmla="*/ 116358 w 1632099"/>
                <a:gd name="connsiteY3-164" fmla="*/ 409546 h 958106"/>
                <a:gd name="connsiteX4-165" fmla="*/ 11325 w 1632099"/>
                <a:gd name="connsiteY4-166" fmla="*/ 699930 h 958106"/>
                <a:gd name="connsiteX5-167" fmla="*/ 338779 w 1632099"/>
                <a:gd name="connsiteY5-168" fmla="*/ 909995 h 958106"/>
                <a:gd name="connsiteX6-169" fmla="*/ 795979 w 1632099"/>
                <a:gd name="connsiteY6-170" fmla="*/ 934708 h 958106"/>
                <a:gd name="connsiteX7-171" fmla="*/ 1487958 w 1632099"/>
                <a:gd name="connsiteY7-172" fmla="*/ 656681 h 958106"/>
                <a:gd name="connsiteX8-173" fmla="*/ 1623882 w 1632099"/>
                <a:gd name="connsiteY8-174" fmla="*/ 329227 h 958106"/>
                <a:gd name="connsiteX9-175" fmla="*/ 1500314 w 1632099"/>
                <a:gd name="connsiteY9-176" fmla="*/ 137697 h 958106"/>
                <a:gd name="connsiteX10-177" fmla="*/ 1119773 w 1632099"/>
                <a:gd name="connsiteY10-178" fmla="*/ 0 h 9581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  <a:cxn ang="0">
                  <a:pos x="connsiteX9-89" y="connsiteY9-90"/>
                </a:cxn>
                <a:cxn ang="0">
                  <a:pos x="connsiteX10-111" y="connsiteY10-112"/>
                </a:cxn>
              </a:cxnLst>
              <a:rect l="l" t="t" r="r" b="b"/>
              <a:pathLst>
                <a:path w="1632099" h="958106">
                  <a:moveTo>
                    <a:pt x="1119773" y="0"/>
                  </a:moveTo>
                  <a:cubicBezTo>
                    <a:pt x="1028642" y="3604"/>
                    <a:pt x="884612" y="45459"/>
                    <a:pt x="770922" y="83854"/>
                  </a:cubicBezTo>
                  <a:cubicBezTo>
                    <a:pt x="657232" y="122249"/>
                    <a:pt x="546727" y="176091"/>
                    <a:pt x="437633" y="230373"/>
                  </a:cubicBezTo>
                  <a:cubicBezTo>
                    <a:pt x="328539" y="284655"/>
                    <a:pt x="187409" y="331287"/>
                    <a:pt x="116358" y="409546"/>
                  </a:cubicBezTo>
                  <a:cubicBezTo>
                    <a:pt x="45307" y="487806"/>
                    <a:pt x="-28834" y="629908"/>
                    <a:pt x="11325" y="699930"/>
                  </a:cubicBezTo>
                  <a:cubicBezTo>
                    <a:pt x="51484" y="769952"/>
                    <a:pt x="203885" y="870865"/>
                    <a:pt x="338779" y="909995"/>
                  </a:cubicBezTo>
                  <a:cubicBezTo>
                    <a:pt x="473674" y="949125"/>
                    <a:pt x="579736" y="982076"/>
                    <a:pt x="795979" y="934708"/>
                  </a:cubicBezTo>
                  <a:cubicBezTo>
                    <a:pt x="1012222" y="887340"/>
                    <a:pt x="1358212" y="750386"/>
                    <a:pt x="1487958" y="656681"/>
                  </a:cubicBezTo>
                  <a:cubicBezTo>
                    <a:pt x="1617704" y="562976"/>
                    <a:pt x="1649625" y="397189"/>
                    <a:pt x="1623882" y="329227"/>
                  </a:cubicBezTo>
                  <a:cubicBezTo>
                    <a:pt x="1598139" y="261265"/>
                    <a:pt x="1581663" y="185065"/>
                    <a:pt x="1500314" y="137697"/>
                  </a:cubicBezTo>
                  <a:lnTo>
                    <a:pt x="1119773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" name="组合 49"/>
            <p:cNvGrpSpPr/>
            <p:nvPr/>
          </p:nvGrpSpPr>
          <p:grpSpPr bwMode="auto">
            <a:xfrm>
              <a:off x="9272432" y="3997828"/>
              <a:ext cx="90592" cy="1750422"/>
              <a:chOff x="10801307" y="2802775"/>
              <a:chExt cx="249382" cy="2496066"/>
            </a:xfrm>
          </p:grpSpPr>
          <p:grpSp>
            <p:nvGrpSpPr>
              <p:cNvPr id="37" name="组合 46"/>
              <p:cNvGrpSpPr/>
              <p:nvPr/>
            </p:nvGrpSpPr>
            <p:grpSpPr bwMode="auto">
              <a:xfrm>
                <a:off x="10801307" y="3029466"/>
                <a:ext cx="249382" cy="1981200"/>
                <a:chOff x="10830095" y="3258589"/>
                <a:chExt cx="249382" cy="1981200"/>
              </a:xfrm>
            </p:grpSpPr>
            <p:sp>
              <p:nvSpPr>
                <p:cNvPr id="39" name="任意多边形 32"/>
                <p:cNvSpPr/>
                <p:nvPr/>
              </p:nvSpPr>
              <p:spPr>
                <a:xfrm>
                  <a:off x="10830365" y="3258374"/>
                  <a:ext cx="249112" cy="0"/>
                </a:xfrm>
                <a:custGeom>
                  <a:avLst/>
                  <a:gdLst>
                    <a:gd name="connsiteX0" fmla="*/ 0 w 249382"/>
                    <a:gd name="connsiteY0" fmla="*/ 0 h 0"/>
                    <a:gd name="connsiteX1" fmla="*/ 249382 w 249382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9382">
                      <a:moveTo>
                        <a:pt x="0" y="0"/>
                      </a:moveTo>
                      <a:lnTo>
                        <a:pt x="249382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任意多边形 33"/>
                <p:cNvSpPr/>
                <p:nvPr/>
              </p:nvSpPr>
              <p:spPr>
                <a:xfrm>
                  <a:off x="10830365" y="3410113"/>
                  <a:ext cx="249112" cy="0"/>
                </a:xfrm>
                <a:custGeom>
                  <a:avLst/>
                  <a:gdLst>
                    <a:gd name="connsiteX0" fmla="*/ 0 w 249382"/>
                    <a:gd name="connsiteY0" fmla="*/ 0 h 0"/>
                    <a:gd name="connsiteX1" fmla="*/ 249382 w 249382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9382">
                      <a:moveTo>
                        <a:pt x="0" y="0"/>
                      </a:moveTo>
                      <a:lnTo>
                        <a:pt x="249382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任意多边形 34"/>
                <p:cNvSpPr/>
                <p:nvPr/>
              </p:nvSpPr>
              <p:spPr>
                <a:xfrm>
                  <a:off x="10830365" y="3564116"/>
                  <a:ext cx="249112" cy="0"/>
                </a:xfrm>
                <a:custGeom>
                  <a:avLst/>
                  <a:gdLst>
                    <a:gd name="connsiteX0" fmla="*/ 0 w 249382"/>
                    <a:gd name="connsiteY0" fmla="*/ 0 h 0"/>
                    <a:gd name="connsiteX1" fmla="*/ 249382 w 249382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9382">
                      <a:moveTo>
                        <a:pt x="0" y="0"/>
                      </a:moveTo>
                      <a:lnTo>
                        <a:pt x="249382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任意多边形 35"/>
                <p:cNvSpPr/>
                <p:nvPr/>
              </p:nvSpPr>
              <p:spPr>
                <a:xfrm>
                  <a:off x="10830365" y="3715854"/>
                  <a:ext cx="249112" cy="0"/>
                </a:xfrm>
                <a:custGeom>
                  <a:avLst/>
                  <a:gdLst>
                    <a:gd name="connsiteX0" fmla="*/ 0 w 249382"/>
                    <a:gd name="connsiteY0" fmla="*/ 0 h 0"/>
                    <a:gd name="connsiteX1" fmla="*/ 249382 w 249382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9382">
                      <a:moveTo>
                        <a:pt x="0" y="0"/>
                      </a:moveTo>
                      <a:lnTo>
                        <a:pt x="249382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任意多边形 36"/>
                <p:cNvSpPr/>
                <p:nvPr/>
              </p:nvSpPr>
              <p:spPr>
                <a:xfrm>
                  <a:off x="10830365" y="3867594"/>
                  <a:ext cx="249112" cy="0"/>
                </a:xfrm>
                <a:custGeom>
                  <a:avLst/>
                  <a:gdLst>
                    <a:gd name="connsiteX0" fmla="*/ 0 w 249382"/>
                    <a:gd name="connsiteY0" fmla="*/ 0 h 0"/>
                    <a:gd name="connsiteX1" fmla="*/ 249382 w 249382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9382">
                      <a:moveTo>
                        <a:pt x="0" y="0"/>
                      </a:moveTo>
                      <a:lnTo>
                        <a:pt x="249382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任意多边形 37"/>
                <p:cNvSpPr/>
                <p:nvPr/>
              </p:nvSpPr>
              <p:spPr>
                <a:xfrm>
                  <a:off x="10830365" y="4021597"/>
                  <a:ext cx="249112" cy="0"/>
                </a:xfrm>
                <a:custGeom>
                  <a:avLst/>
                  <a:gdLst>
                    <a:gd name="connsiteX0" fmla="*/ 0 w 249382"/>
                    <a:gd name="connsiteY0" fmla="*/ 0 h 0"/>
                    <a:gd name="connsiteX1" fmla="*/ 249382 w 249382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9382">
                      <a:moveTo>
                        <a:pt x="0" y="0"/>
                      </a:moveTo>
                      <a:lnTo>
                        <a:pt x="249382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任意多边形 38"/>
                <p:cNvSpPr/>
                <p:nvPr/>
              </p:nvSpPr>
              <p:spPr>
                <a:xfrm>
                  <a:off x="10830365" y="4173335"/>
                  <a:ext cx="249112" cy="0"/>
                </a:xfrm>
                <a:custGeom>
                  <a:avLst/>
                  <a:gdLst>
                    <a:gd name="connsiteX0" fmla="*/ 0 w 249382"/>
                    <a:gd name="connsiteY0" fmla="*/ 0 h 0"/>
                    <a:gd name="connsiteX1" fmla="*/ 249382 w 249382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9382">
                      <a:moveTo>
                        <a:pt x="0" y="0"/>
                      </a:moveTo>
                      <a:lnTo>
                        <a:pt x="249382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任意多边形 39"/>
                <p:cNvSpPr/>
                <p:nvPr/>
              </p:nvSpPr>
              <p:spPr>
                <a:xfrm>
                  <a:off x="10830365" y="4325074"/>
                  <a:ext cx="249112" cy="0"/>
                </a:xfrm>
                <a:custGeom>
                  <a:avLst/>
                  <a:gdLst>
                    <a:gd name="connsiteX0" fmla="*/ 0 w 249382"/>
                    <a:gd name="connsiteY0" fmla="*/ 0 h 0"/>
                    <a:gd name="connsiteX1" fmla="*/ 249382 w 249382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9382">
                      <a:moveTo>
                        <a:pt x="0" y="0"/>
                      </a:moveTo>
                      <a:lnTo>
                        <a:pt x="249382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任意多边形 40"/>
                <p:cNvSpPr/>
                <p:nvPr/>
              </p:nvSpPr>
              <p:spPr>
                <a:xfrm>
                  <a:off x="10830365" y="4476812"/>
                  <a:ext cx="249112" cy="0"/>
                </a:xfrm>
                <a:custGeom>
                  <a:avLst/>
                  <a:gdLst>
                    <a:gd name="connsiteX0" fmla="*/ 0 w 249382"/>
                    <a:gd name="connsiteY0" fmla="*/ 0 h 0"/>
                    <a:gd name="connsiteX1" fmla="*/ 249382 w 249382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9382">
                      <a:moveTo>
                        <a:pt x="0" y="0"/>
                      </a:moveTo>
                      <a:lnTo>
                        <a:pt x="249382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任意多边形 41"/>
                <p:cNvSpPr/>
                <p:nvPr/>
              </p:nvSpPr>
              <p:spPr>
                <a:xfrm>
                  <a:off x="10830365" y="4630816"/>
                  <a:ext cx="249112" cy="0"/>
                </a:xfrm>
                <a:custGeom>
                  <a:avLst/>
                  <a:gdLst>
                    <a:gd name="connsiteX0" fmla="*/ 0 w 249382"/>
                    <a:gd name="connsiteY0" fmla="*/ 0 h 0"/>
                    <a:gd name="connsiteX1" fmla="*/ 249382 w 249382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9382">
                      <a:moveTo>
                        <a:pt x="0" y="0"/>
                      </a:moveTo>
                      <a:lnTo>
                        <a:pt x="249382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任意多边形 42"/>
                <p:cNvSpPr/>
                <p:nvPr/>
              </p:nvSpPr>
              <p:spPr>
                <a:xfrm>
                  <a:off x="10830365" y="4782555"/>
                  <a:ext cx="249112" cy="0"/>
                </a:xfrm>
                <a:custGeom>
                  <a:avLst/>
                  <a:gdLst>
                    <a:gd name="connsiteX0" fmla="*/ 0 w 249382"/>
                    <a:gd name="connsiteY0" fmla="*/ 0 h 0"/>
                    <a:gd name="connsiteX1" fmla="*/ 249382 w 249382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9382">
                      <a:moveTo>
                        <a:pt x="0" y="0"/>
                      </a:moveTo>
                      <a:lnTo>
                        <a:pt x="249382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" name="任意多边形 43"/>
                <p:cNvSpPr/>
                <p:nvPr/>
              </p:nvSpPr>
              <p:spPr>
                <a:xfrm>
                  <a:off x="10830365" y="4934293"/>
                  <a:ext cx="249112" cy="0"/>
                </a:xfrm>
                <a:custGeom>
                  <a:avLst/>
                  <a:gdLst>
                    <a:gd name="connsiteX0" fmla="*/ 0 w 249382"/>
                    <a:gd name="connsiteY0" fmla="*/ 0 h 0"/>
                    <a:gd name="connsiteX1" fmla="*/ 249382 w 249382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9382">
                      <a:moveTo>
                        <a:pt x="0" y="0"/>
                      </a:moveTo>
                      <a:lnTo>
                        <a:pt x="249382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任意多边形 44"/>
                <p:cNvSpPr/>
                <p:nvPr/>
              </p:nvSpPr>
              <p:spPr>
                <a:xfrm>
                  <a:off x="10830365" y="5088296"/>
                  <a:ext cx="249112" cy="0"/>
                </a:xfrm>
                <a:custGeom>
                  <a:avLst/>
                  <a:gdLst>
                    <a:gd name="connsiteX0" fmla="*/ 0 w 249382"/>
                    <a:gd name="connsiteY0" fmla="*/ 0 h 0"/>
                    <a:gd name="connsiteX1" fmla="*/ 249382 w 249382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9382">
                      <a:moveTo>
                        <a:pt x="0" y="0"/>
                      </a:moveTo>
                      <a:lnTo>
                        <a:pt x="249382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任意多边形 45"/>
                <p:cNvSpPr/>
                <p:nvPr/>
              </p:nvSpPr>
              <p:spPr>
                <a:xfrm>
                  <a:off x="10830365" y="5240036"/>
                  <a:ext cx="249112" cy="0"/>
                </a:xfrm>
                <a:custGeom>
                  <a:avLst/>
                  <a:gdLst>
                    <a:gd name="connsiteX0" fmla="*/ 0 w 249382"/>
                    <a:gd name="connsiteY0" fmla="*/ 0 h 0"/>
                    <a:gd name="connsiteX1" fmla="*/ 249382 w 249382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9382">
                      <a:moveTo>
                        <a:pt x="0" y="0"/>
                      </a:moveTo>
                      <a:lnTo>
                        <a:pt x="249382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38" name="直接连接符 37"/>
              <p:cNvCxnSpPr/>
              <p:nvPr/>
            </p:nvCxnSpPr>
            <p:spPr>
              <a:xfrm>
                <a:off x="10810318" y="2802775"/>
                <a:ext cx="0" cy="249576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63" name="椭圆 62"/>
          <p:cNvSpPr/>
          <p:nvPr/>
        </p:nvSpPr>
        <p:spPr>
          <a:xfrm>
            <a:off x="11163517" y="1647979"/>
            <a:ext cx="560913" cy="312905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5" b="7845"/>
          <a:stretch>
            <a:fillRect/>
          </a:stretch>
        </p:blipFill>
        <p:spPr>
          <a:xfrm>
            <a:off x="1203370" y="2431473"/>
            <a:ext cx="3854390" cy="216809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314791" y="4771031"/>
            <a:ext cx="98539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陡崖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6727888" y="5554070"/>
            <a:ext cx="422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等高线重叠的部分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地形图的判读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4623" y="1344038"/>
            <a:ext cx="848275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 action="ppaction://hlinksldjump"/>
          </p:cNvPr>
          <p:cNvSpPr txBox="1"/>
          <p:nvPr/>
        </p:nvSpPr>
        <p:spPr>
          <a:xfrm>
            <a:off x="7839759" y="2584599"/>
            <a:ext cx="1219200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等线" panose="02010600030101010101" charset="-122"/>
                <a:cs typeface="等线" panose="02010600030101010101" charset="-122"/>
              </a:rPr>
              <a:t>山顶</a:t>
            </a:r>
          </a:p>
        </p:txBody>
      </p:sp>
      <p:sp>
        <p:nvSpPr>
          <p:cNvPr id="6" name="Text Box 6">
            <a:hlinkClick r:id="rId4" action="ppaction://hlinksldjump"/>
          </p:cNvPr>
          <p:cNvSpPr txBox="1"/>
          <p:nvPr/>
        </p:nvSpPr>
        <p:spPr>
          <a:xfrm>
            <a:off x="3420159" y="2711173"/>
            <a:ext cx="1219200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noProof="1">
                <a:solidFill>
                  <a:srgbClr val="FF0000"/>
                </a:solidFill>
                <a:latin typeface="宋体" panose="02010600030101010101" pitchFamily="2" charset="-122"/>
                <a:ea typeface="等线" panose="02010600030101010101" charset="-122"/>
                <a:cs typeface="等线" panose="02010600030101010101" charset="-122"/>
              </a:rPr>
              <a:t>山脊</a:t>
            </a:r>
          </a:p>
        </p:txBody>
      </p:sp>
      <p:sp>
        <p:nvSpPr>
          <p:cNvPr id="7" name="Text Box 7">
            <a:hlinkClick r:id="rId4" action="ppaction://hlinksldjump"/>
          </p:cNvPr>
          <p:cNvSpPr txBox="1"/>
          <p:nvPr/>
        </p:nvSpPr>
        <p:spPr>
          <a:xfrm>
            <a:off x="6274223" y="4517658"/>
            <a:ext cx="1219200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noProof="1">
                <a:solidFill>
                  <a:srgbClr val="FF0000"/>
                </a:solidFill>
                <a:latin typeface="宋体" panose="02010600030101010101" pitchFamily="2" charset="-122"/>
                <a:ea typeface="等线" panose="02010600030101010101" charset="-122"/>
                <a:cs typeface="等线" panose="02010600030101010101" charset="-122"/>
              </a:rPr>
              <a:t>山谷</a:t>
            </a:r>
          </a:p>
        </p:txBody>
      </p:sp>
      <p:sp>
        <p:nvSpPr>
          <p:cNvPr id="8" name="Text Box 8">
            <a:hlinkClick r:id="rId4" action="ppaction://hlinksldjump"/>
          </p:cNvPr>
          <p:cNvSpPr txBox="1"/>
          <p:nvPr/>
        </p:nvSpPr>
        <p:spPr>
          <a:xfrm>
            <a:off x="8851519" y="3580904"/>
            <a:ext cx="1219200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等线" panose="02010600030101010101" charset="-122"/>
                <a:cs typeface="等线" panose="02010600030101010101" charset="-122"/>
              </a:rPr>
              <a:t>陡崖</a:t>
            </a:r>
          </a:p>
        </p:txBody>
      </p:sp>
      <p:sp>
        <p:nvSpPr>
          <p:cNvPr id="9" name="Text Box 8">
            <a:hlinkClick r:id="rId4" action="ppaction://hlinksldjump"/>
          </p:cNvPr>
          <p:cNvSpPr txBox="1"/>
          <p:nvPr/>
        </p:nvSpPr>
        <p:spPr>
          <a:xfrm>
            <a:off x="5664623" y="3277097"/>
            <a:ext cx="1219200" cy="36933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等线" panose="02010600030101010101" charset="-122"/>
                <a:cs typeface="等线" panose="02010600030101010101" charset="-122"/>
              </a:rPr>
              <a:t>⑤</a:t>
            </a:r>
          </a:p>
        </p:txBody>
      </p:sp>
      <p:sp>
        <p:nvSpPr>
          <p:cNvPr id="10" name="Text Box 8">
            <a:hlinkClick r:id="rId4" action="ppaction://hlinksldjump"/>
          </p:cNvPr>
          <p:cNvSpPr txBox="1"/>
          <p:nvPr/>
        </p:nvSpPr>
        <p:spPr>
          <a:xfrm>
            <a:off x="5664623" y="2815432"/>
            <a:ext cx="1219200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等线" panose="02010600030101010101" charset="-122"/>
                <a:cs typeface="等线" panose="02010600030101010101" charset="-122"/>
              </a:rPr>
              <a:t>鞍部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</a:rPr>
              <a:t>分层设色地形图</a:t>
            </a:r>
            <a:endParaRPr lang="zh-CN" altLang="en-US" dirty="0"/>
          </a:p>
        </p:txBody>
      </p:sp>
      <p:sp>
        <p:nvSpPr>
          <p:cNvPr id="3" name="Rectangle 2"/>
          <p:cNvSpPr txBox="1"/>
          <p:nvPr/>
        </p:nvSpPr>
        <p:spPr>
          <a:xfrm>
            <a:off x="714375" y="1498560"/>
            <a:ext cx="8229600" cy="1384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000" b="1" noProof="1"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  <p:sp>
        <p:nvSpPr>
          <p:cNvPr id="4" name="Rectangle 3"/>
          <p:cNvSpPr txBox="1"/>
          <p:nvPr/>
        </p:nvSpPr>
        <p:spPr>
          <a:xfrm>
            <a:off x="373557" y="2334034"/>
            <a:ext cx="5330050" cy="35689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在绘有等高线和等深线的地形</a:t>
            </a:r>
            <a:endParaRPr lang="en-US" altLang="zh-CN" sz="3200" b="1" noProof="1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图上，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把不同高度和深度的范</a:t>
            </a:r>
            <a:endParaRPr lang="en-US" altLang="zh-CN" sz="32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围，着上不同的颜色</a:t>
            </a: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（海洋则</a:t>
            </a:r>
            <a:endParaRPr lang="en-US" altLang="zh-CN" sz="3200" b="1" noProof="1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着上深浅不同的蓝色），可以</a:t>
            </a:r>
            <a:endParaRPr lang="en-US" altLang="zh-CN" sz="3200" b="1" noProof="1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一目了然地看到地表的高低形</a:t>
            </a:r>
            <a:endParaRPr lang="en-US" altLang="zh-CN" sz="3200" b="1" noProof="1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态和海底的起伏状况，这种地</a:t>
            </a:r>
            <a:endParaRPr lang="en-US" altLang="zh-CN" sz="3200" b="1" noProof="1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图叫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分层设色地形图</a:t>
            </a: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3557" y="1590202"/>
            <a:ext cx="61230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noProof="1">
                <a:solidFill>
                  <a:srgbClr val="3333CC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定义：</a:t>
            </a:r>
            <a:endParaRPr lang="en-US" altLang="zh-CN" sz="3200" b="1" noProof="1">
              <a:solidFill>
                <a:srgbClr val="3333CC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44425" y="1337998"/>
            <a:ext cx="5673041" cy="4564962"/>
            <a:chOff x="3819648" y="1337998"/>
            <a:chExt cx="6777299" cy="4972278"/>
          </a:xfrm>
        </p:grpSpPr>
        <p:pic>
          <p:nvPicPr>
            <p:cNvPr id="7" name="图片 59395" descr="201104140914209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648" y="1337998"/>
              <a:ext cx="6777299" cy="4972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4338901" y="3410690"/>
              <a:ext cx="435979" cy="265060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 flipV="1">
              <a:off x="5781877" y="1743935"/>
              <a:ext cx="208345" cy="300941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V="1">
              <a:off x="6302740" y="2924553"/>
              <a:ext cx="567159" cy="307886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8143114" y="1500867"/>
              <a:ext cx="277792" cy="275477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V="1">
              <a:off x="9613099" y="1605039"/>
              <a:ext cx="347240" cy="306729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"/>
          <a:stretch>
            <a:fillRect/>
          </a:stretch>
        </p:blipFill>
        <p:spPr>
          <a:xfrm>
            <a:off x="4434864" y="-44442"/>
            <a:ext cx="5045056" cy="69468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"/>
          <a:stretch>
            <a:fillRect/>
          </a:stretch>
        </p:blipFill>
        <p:spPr>
          <a:xfrm>
            <a:off x="7762870" y="-44442"/>
            <a:ext cx="5045056" cy="694688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"/>
          <a:stretch>
            <a:fillRect/>
          </a:stretch>
        </p:blipFill>
        <p:spPr>
          <a:xfrm>
            <a:off x="-296593" y="-44442"/>
            <a:ext cx="5045056" cy="694688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137503" y="2066643"/>
            <a:ext cx="12329503" cy="2967790"/>
            <a:chOff x="-137503" y="2170315"/>
            <a:chExt cx="12422163" cy="2967790"/>
          </a:xfrm>
          <a:gradFill>
            <a:gsLst>
              <a:gs pos="0">
                <a:srgbClr val="1C7943"/>
              </a:gs>
              <a:gs pos="60000">
                <a:srgbClr val="539716"/>
              </a:gs>
              <a:gs pos="100000">
                <a:srgbClr val="51961E">
                  <a:alpha val="0"/>
                </a:srgbClr>
              </a:gs>
            </a:gsLst>
            <a:lin ang="5400000" scaled="1"/>
          </a:gradFill>
        </p:grpSpPr>
        <p:sp>
          <p:nvSpPr>
            <p:cNvPr id="13" name="矩形 12"/>
            <p:cNvSpPr/>
            <p:nvPr/>
          </p:nvSpPr>
          <p:spPr>
            <a:xfrm>
              <a:off x="-137503" y="2170315"/>
              <a:ext cx="12422163" cy="2967790"/>
            </a:xfrm>
            <a:prstGeom prst="rect">
              <a:avLst/>
            </a:prstGeom>
            <a:gradFill>
              <a:gsLst>
                <a:gs pos="0">
                  <a:srgbClr val="1C7943"/>
                </a:gs>
                <a:gs pos="75000">
                  <a:srgbClr val="539716">
                    <a:alpha val="80000"/>
                  </a:srgbClr>
                </a:gs>
                <a:gs pos="100000">
                  <a:srgbClr val="51961E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055105" y="2642595"/>
              <a:ext cx="8928192" cy="1308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在学习阅读等高线地形图之前，老师提前了解了</a:t>
              </a:r>
              <a:r>
                <a:rPr lang="zh-CN" altLang="en-US" sz="280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海拔</a:t>
              </a: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zh-CN" altLang="en-US" sz="280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相对高度的概念</a:t>
              </a: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。同学们知道这些概念都是什么含义吗。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03" y="436121"/>
            <a:ext cx="3786269" cy="447677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山地</a:t>
            </a:r>
          </a:p>
        </p:txBody>
      </p:sp>
      <p:pic>
        <p:nvPicPr>
          <p:cNvPr id="4" name="Picture 2" descr="山地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35" y="3083414"/>
            <a:ext cx="5275114" cy="296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山地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5" y="1675217"/>
            <a:ext cx="4294451" cy="281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/>
          <p:nvPr/>
        </p:nvSpPr>
        <p:spPr>
          <a:xfrm>
            <a:off x="4873435" y="1669191"/>
            <a:ext cx="6184900" cy="1200329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海拔在</a:t>
            </a: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500米以上</a:t>
            </a: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、有耸立的山峰、地形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崎岖</a:t>
            </a: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、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陡峭</a:t>
            </a: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。</a:t>
            </a:r>
            <a:r>
              <a:rPr lang="zh-CN" altLang="en-US" sz="3600" noProof="1">
                <a:latin typeface="Arial" panose="020B0604020202020204" pitchFamily="34" charset="0"/>
                <a:ea typeface="仿宋_GB2312" pitchFamily="49" charset="-122"/>
              </a:rPr>
              <a:t>  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高原</a:t>
            </a:r>
          </a:p>
        </p:txBody>
      </p:sp>
      <p:pic>
        <p:nvPicPr>
          <p:cNvPr id="3" name="Picture 2" descr="高原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253" y="3195812"/>
            <a:ext cx="4912467" cy="323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高原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7" y="1703320"/>
            <a:ext cx="4805867" cy="317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/>
          <p:nvPr/>
        </p:nvSpPr>
        <p:spPr>
          <a:xfrm>
            <a:off x="5273253" y="1703320"/>
            <a:ext cx="6220408" cy="1138773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海拔在</a:t>
            </a: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500米以上</a:t>
            </a: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，面积较大，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外围较陡</a:t>
            </a: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、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内部</a:t>
            </a: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起伏较为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和缓</a:t>
            </a: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丘陵</a:t>
            </a:r>
          </a:p>
        </p:txBody>
      </p:sp>
      <p:pic>
        <p:nvPicPr>
          <p:cNvPr id="4" name="Picture 2" descr="丘陵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3" y="1514575"/>
            <a:ext cx="4485491" cy="294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丘陵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84" y="2835204"/>
            <a:ext cx="4891741" cy="324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/>
          <p:nvPr/>
        </p:nvSpPr>
        <p:spPr>
          <a:xfrm>
            <a:off x="5232984" y="1514575"/>
            <a:ext cx="4715458" cy="1077218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海拔在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200～500米之间</a:t>
            </a: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、起伏较大。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平原</a:t>
            </a:r>
          </a:p>
        </p:txBody>
      </p:sp>
      <p:pic>
        <p:nvPicPr>
          <p:cNvPr id="4" name="Picture 2" descr="平原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2" y="1502013"/>
            <a:ext cx="5141532" cy="341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平原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86" y="2428229"/>
            <a:ext cx="5141532" cy="342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/>
          <p:nvPr/>
        </p:nvSpPr>
        <p:spPr>
          <a:xfrm>
            <a:off x="5812686" y="1502013"/>
            <a:ext cx="5734434" cy="646331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海拔在</a:t>
            </a: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200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米以下</a:t>
            </a: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、宽广平坦。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盆地</a:t>
            </a:r>
          </a:p>
        </p:txBody>
      </p:sp>
      <p:pic>
        <p:nvPicPr>
          <p:cNvPr id="4" name="Picture 2" descr="盆地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64" y="2530490"/>
            <a:ext cx="4899107" cy="367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山间盆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74" y="1458758"/>
            <a:ext cx="421005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/>
          <p:nvPr/>
        </p:nvSpPr>
        <p:spPr>
          <a:xfrm>
            <a:off x="5494277" y="1458758"/>
            <a:ext cx="4559300" cy="768350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44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四周高、中间低。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五种基本地形的特征</a:t>
            </a:r>
          </a:p>
        </p:txBody>
      </p:sp>
      <p:graphicFrame>
        <p:nvGraphicFramePr>
          <p:cNvPr id="3" name="内容占位符 69633"/>
          <p:cNvGraphicFramePr/>
          <p:nvPr/>
        </p:nvGraphicFramePr>
        <p:xfrm>
          <a:off x="892073" y="2093868"/>
          <a:ext cx="9975851" cy="3924300"/>
        </p:xfrm>
        <a:graphic>
          <a:graphicData uri="http://schemas.openxmlformats.org/drawingml/2006/table">
            <a:tbl>
              <a:tblPr/>
              <a:tblGrid>
                <a:gridCol w="1882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5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0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en-US" b="1" dirty="0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89994" marR="89994" marT="46795" marB="46795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高原</a:t>
                      </a:r>
                    </a:p>
                  </a:txBody>
                  <a:tcPr marL="89994" marR="89994" marT="46795" marB="4679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山地</a:t>
                      </a:r>
                    </a:p>
                  </a:txBody>
                  <a:tcPr marL="89994" marR="89994" marT="46795" marB="4679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3200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丘陵</a:t>
                      </a:r>
                    </a:p>
                  </a:txBody>
                  <a:tcPr marL="89994" marR="89994" marT="46795" marB="4679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盆地</a:t>
                      </a:r>
                    </a:p>
                  </a:txBody>
                  <a:tcPr marL="89994" marR="89994" marT="46795" marB="4679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平原</a:t>
                      </a:r>
                    </a:p>
                  </a:txBody>
                  <a:tcPr marL="89994" marR="89994" marT="46795" marB="4679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海拔</a:t>
                      </a:r>
                    </a:p>
                  </a:txBody>
                  <a:tcPr marL="89994" marR="89994" marT="46795" marB="46795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超过500米</a:t>
                      </a:r>
                    </a:p>
                  </a:txBody>
                  <a:tcPr marL="89994" marR="89994" marT="46795" marB="4679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超过500米</a:t>
                      </a:r>
                    </a:p>
                  </a:txBody>
                  <a:tcPr marL="89994" marR="89994" marT="46795" marB="4679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200-</a:t>
                      </a: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500米</a:t>
                      </a:r>
                    </a:p>
                  </a:txBody>
                  <a:tcPr marL="89994" marR="89994" marT="46795" marB="4679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不确定</a:t>
                      </a:r>
                    </a:p>
                  </a:txBody>
                  <a:tcPr marL="89994" marR="89994" marT="46795" marB="4679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低于200米</a:t>
                      </a:r>
                    </a:p>
                  </a:txBody>
                  <a:tcPr marL="89994" marR="89994" marT="46795" marB="4679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2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400" b="1" u="none" kern="1200" baseline="0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+mn-cs"/>
                        </a:rPr>
                        <a:t>地面起伏</a:t>
                      </a:r>
                    </a:p>
                  </a:txBody>
                  <a:tcPr marL="89994" marR="89994" marT="46795" marB="46795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内部平坦，边缘较陡</a:t>
                      </a:r>
                    </a:p>
                  </a:txBody>
                  <a:tcPr marL="89994" marR="89994" marT="46795" marB="4679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起伏大，坡度陡（山高谷深）</a:t>
                      </a:r>
                    </a:p>
                  </a:txBody>
                  <a:tcPr marL="89994" marR="89994" marT="46795" marB="4679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起伏小，坡度和缓</a:t>
                      </a:r>
                    </a:p>
                  </a:txBody>
                  <a:tcPr marL="89994" marR="89994" marT="46795" marB="4679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中间低四周高</a:t>
                      </a:r>
                    </a:p>
                  </a:txBody>
                  <a:tcPr marL="89994" marR="89994" marT="46795" marB="4679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平坦</a:t>
                      </a:r>
                    </a:p>
                  </a:txBody>
                  <a:tcPr marL="89994" marR="89994" marT="46795" marB="46795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Group 33"/>
          <p:cNvGrpSpPr/>
          <p:nvPr/>
        </p:nvGrpSpPr>
        <p:grpSpPr bwMode="auto">
          <a:xfrm>
            <a:off x="4447281" y="1102179"/>
            <a:ext cx="2865437" cy="754062"/>
            <a:chOff x="0" y="0"/>
            <a:chExt cx="1805" cy="475"/>
          </a:xfrm>
        </p:grpSpPr>
        <p:pic>
          <p:nvPicPr>
            <p:cNvPr id="6" name="Picture 34" descr="图片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"/>
              <a:ext cx="1805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35"/>
            <p:cNvSpPr txBox="1">
              <a:spLocks noChangeArrowheads="1"/>
            </p:cNvSpPr>
            <p:nvPr/>
          </p:nvSpPr>
          <p:spPr bwMode="auto">
            <a:xfrm>
              <a:off x="419" y="0"/>
              <a:ext cx="1267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dirty="0">
                  <a:latin typeface="隶书" panose="02010509060101010101" pitchFamily="49" charset="-122"/>
                  <a:ea typeface="隶书" panose="02010509060101010101" pitchFamily="49" charset="-122"/>
                </a:rPr>
                <a:t>归纳小结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图解</a:t>
            </a:r>
          </a:p>
        </p:txBody>
      </p:sp>
      <p:grpSp>
        <p:nvGrpSpPr>
          <p:cNvPr id="4" name="Group 3"/>
          <p:cNvGrpSpPr/>
          <p:nvPr/>
        </p:nvGrpSpPr>
        <p:grpSpPr bwMode="auto">
          <a:xfrm>
            <a:off x="709533" y="1250608"/>
            <a:ext cx="9132887" cy="5002212"/>
            <a:chOff x="0" y="0"/>
            <a:chExt cx="5760" cy="3151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37" y="2919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95" y="0"/>
              <a:ext cx="84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海拔（米）</a:t>
              </a:r>
            </a:p>
          </p:txBody>
        </p:sp>
        <p:grpSp>
          <p:nvGrpSpPr>
            <p:cNvPr id="7" name="Group 6"/>
            <p:cNvGrpSpPr/>
            <p:nvPr/>
          </p:nvGrpSpPr>
          <p:grpSpPr bwMode="auto">
            <a:xfrm>
              <a:off x="499" y="333"/>
              <a:ext cx="5261" cy="2730"/>
              <a:chOff x="0" y="0"/>
              <a:chExt cx="5261" cy="2730"/>
            </a:xfrm>
          </p:grpSpPr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 flipV="1">
                <a:off x="118" y="0"/>
                <a:ext cx="18" cy="273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118" y="2730"/>
                <a:ext cx="514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 flipH="1">
                <a:off x="0" y="2268"/>
                <a:ext cx="99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 flipH="1">
                <a:off x="19" y="1678"/>
                <a:ext cx="99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H="1">
                <a:off x="19" y="635"/>
                <a:ext cx="99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0" y="832"/>
              <a:ext cx="43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116" y="2449"/>
              <a:ext cx="35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200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136" y="1859"/>
              <a:ext cx="35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500</a:t>
              </a:r>
            </a:p>
          </p:txBody>
        </p:sp>
      </p:grp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354183" y="3147670"/>
            <a:ext cx="158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高原</a:t>
            </a:r>
            <a:endParaRPr lang="en-US" altLang="zh-CN" sz="32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8258095" y="5308258"/>
            <a:ext cx="144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平原</a:t>
            </a:r>
            <a:endParaRPr lang="en-US" altLang="zh-CN" sz="32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343570" y="3795370"/>
            <a:ext cx="1338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丘陵</a:t>
            </a:r>
            <a:endParaRPr lang="en-US" altLang="zh-CN" sz="32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608433" y="2330108"/>
            <a:ext cx="1562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山地</a:t>
            </a:r>
            <a:endParaRPr lang="en-US" altLang="zh-CN" sz="32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922383" y="6162333"/>
            <a:ext cx="216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面平边陡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066008" y="6162333"/>
            <a:ext cx="1417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低而平</a:t>
            </a:r>
            <a:endParaRPr lang="en-US" altLang="zh-CN" sz="32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168945" y="6162333"/>
            <a:ext cx="1585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低而缓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441746" y="6162333"/>
            <a:ext cx="156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高而陡</a:t>
            </a: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633458" y="4443070"/>
            <a:ext cx="77771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1706483" y="5379695"/>
            <a:ext cx="77771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未知"/>
          <p:cNvSpPr>
            <a:spLocks noChangeArrowheads="1"/>
          </p:cNvSpPr>
          <p:nvPr/>
        </p:nvSpPr>
        <p:spPr bwMode="auto">
          <a:xfrm>
            <a:off x="1720770" y="3958883"/>
            <a:ext cx="2362200" cy="1349375"/>
          </a:xfrm>
          <a:custGeom>
            <a:avLst/>
            <a:gdLst>
              <a:gd name="T0" fmla="*/ 0 w 1488"/>
              <a:gd name="T1" fmla="*/ 61 h 850"/>
              <a:gd name="T2" fmla="*/ 60 w 1488"/>
              <a:gd name="T3" fmla="*/ 49 h 850"/>
              <a:gd name="T4" fmla="*/ 132 w 1488"/>
              <a:gd name="T5" fmla="*/ 49 h 850"/>
              <a:gd name="T6" fmla="*/ 276 w 1488"/>
              <a:gd name="T7" fmla="*/ 61 h 850"/>
              <a:gd name="T8" fmla="*/ 444 w 1488"/>
              <a:gd name="T9" fmla="*/ 73 h 850"/>
              <a:gd name="T10" fmla="*/ 588 w 1488"/>
              <a:gd name="T11" fmla="*/ 61 h 850"/>
              <a:gd name="T12" fmla="*/ 648 w 1488"/>
              <a:gd name="T13" fmla="*/ 61 h 850"/>
              <a:gd name="T14" fmla="*/ 732 w 1488"/>
              <a:gd name="T15" fmla="*/ 37 h 850"/>
              <a:gd name="T16" fmla="*/ 840 w 1488"/>
              <a:gd name="T17" fmla="*/ 37 h 850"/>
              <a:gd name="T18" fmla="*/ 948 w 1488"/>
              <a:gd name="T19" fmla="*/ 13 h 850"/>
              <a:gd name="T20" fmla="*/ 1032 w 1488"/>
              <a:gd name="T21" fmla="*/ 1 h 850"/>
              <a:gd name="T22" fmla="*/ 1104 w 1488"/>
              <a:gd name="T23" fmla="*/ 13 h 850"/>
              <a:gd name="T24" fmla="*/ 1215 w 1488"/>
              <a:gd name="T25" fmla="*/ 79 h 850"/>
              <a:gd name="T26" fmla="*/ 1248 w 1488"/>
              <a:gd name="T27" fmla="*/ 277 h 850"/>
              <a:gd name="T28" fmla="*/ 1284 w 1488"/>
              <a:gd name="T29" fmla="*/ 373 h 850"/>
              <a:gd name="T30" fmla="*/ 1397 w 1488"/>
              <a:gd name="T31" fmla="*/ 668 h 850"/>
              <a:gd name="T32" fmla="*/ 1488 w 1488"/>
              <a:gd name="T33" fmla="*/ 85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88" h="850">
                <a:moveTo>
                  <a:pt x="0" y="61"/>
                </a:moveTo>
                <a:cubicBezTo>
                  <a:pt x="10" y="59"/>
                  <a:pt x="38" y="51"/>
                  <a:pt x="60" y="49"/>
                </a:cubicBezTo>
                <a:cubicBezTo>
                  <a:pt x="82" y="47"/>
                  <a:pt x="96" y="47"/>
                  <a:pt x="132" y="49"/>
                </a:cubicBezTo>
                <a:cubicBezTo>
                  <a:pt x="168" y="51"/>
                  <a:pt x="224" y="57"/>
                  <a:pt x="276" y="61"/>
                </a:cubicBezTo>
                <a:cubicBezTo>
                  <a:pt x="328" y="65"/>
                  <a:pt x="392" y="73"/>
                  <a:pt x="444" y="73"/>
                </a:cubicBezTo>
                <a:cubicBezTo>
                  <a:pt x="496" y="73"/>
                  <a:pt x="554" y="63"/>
                  <a:pt x="588" y="61"/>
                </a:cubicBezTo>
                <a:cubicBezTo>
                  <a:pt x="622" y="59"/>
                  <a:pt x="624" y="65"/>
                  <a:pt x="648" y="61"/>
                </a:cubicBezTo>
                <a:cubicBezTo>
                  <a:pt x="672" y="57"/>
                  <a:pt x="700" y="41"/>
                  <a:pt x="732" y="37"/>
                </a:cubicBezTo>
                <a:cubicBezTo>
                  <a:pt x="764" y="33"/>
                  <a:pt x="804" y="41"/>
                  <a:pt x="840" y="37"/>
                </a:cubicBezTo>
                <a:cubicBezTo>
                  <a:pt x="876" y="33"/>
                  <a:pt x="916" y="19"/>
                  <a:pt x="948" y="13"/>
                </a:cubicBezTo>
                <a:cubicBezTo>
                  <a:pt x="980" y="7"/>
                  <a:pt x="1006" y="1"/>
                  <a:pt x="1032" y="1"/>
                </a:cubicBezTo>
                <a:cubicBezTo>
                  <a:pt x="1058" y="1"/>
                  <a:pt x="1074" y="0"/>
                  <a:pt x="1104" y="13"/>
                </a:cubicBezTo>
                <a:cubicBezTo>
                  <a:pt x="1134" y="26"/>
                  <a:pt x="1191" y="35"/>
                  <a:pt x="1215" y="79"/>
                </a:cubicBezTo>
                <a:cubicBezTo>
                  <a:pt x="1239" y="123"/>
                  <a:pt x="1236" y="228"/>
                  <a:pt x="1248" y="277"/>
                </a:cubicBezTo>
                <a:cubicBezTo>
                  <a:pt x="1260" y="326"/>
                  <a:pt x="1259" y="308"/>
                  <a:pt x="1284" y="373"/>
                </a:cubicBezTo>
                <a:cubicBezTo>
                  <a:pt x="1309" y="438"/>
                  <a:pt x="1363" y="589"/>
                  <a:pt x="1397" y="668"/>
                </a:cubicBezTo>
                <a:cubicBezTo>
                  <a:pt x="1431" y="747"/>
                  <a:pt x="1473" y="820"/>
                  <a:pt x="1488" y="850"/>
                </a:cubicBezTo>
              </a:path>
            </a:pathLst>
          </a:custGeom>
          <a:noFill/>
          <a:ln w="57150">
            <a:solidFill>
              <a:srgbClr val="CC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7" name="Group 26"/>
          <p:cNvGrpSpPr/>
          <p:nvPr/>
        </p:nvGrpSpPr>
        <p:grpSpPr bwMode="auto">
          <a:xfrm>
            <a:off x="4082970" y="2931770"/>
            <a:ext cx="1924050" cy="2400300"/>
            <a:chOff x="0" y="0"/>
            <a:chExt cx="1212" cy="1512"/>
          </a:xfrm>
        </p:grpSpPr>
        <p:sp>
          <p:nvSpPr>
            <p:cNvPr id="28" name="未知"/>
            <p:cNvSpPr>
              <a:spLocks noChangeArrowheads="1"/>
            </p:cNvSpPr>
            <p:nvPr/>
          </p:nvSpPr>
          <p:spPr bwMode="auto">
            <a:xfrm>
              <a:off x="0" y="348"/>
              <a:ext cx="456" cy="1152"/>
            </a:xfrm>
            <a:custGeom>
              <a:avLst/>
              <a:gdLst>
                <a:gd name="T0" fmla="*/ 0 w 456"/>
                <a:gd name="T1" fmla="*/ 1152 h 1152"/>
                <a:gd name="T2" fmla="*/ 142 w 456"/>
                <a:gd name="T3" fmla="*/ 967 h 1152"/>
                <a:gd name="T4" fmla="*/ 240 w 456"/>
                <a:gd name="T5" fmla="*/ 588 h 1152"/>
                <a:gd name="T6" fmla="*/ 278 w 456"/>
                <a:gd name="T7" fmla="*/ 378 h 1152"/>
                <a:gd name="T8" fmla="*/ 324 w 456"/>
                <a:gd name="T9" fmla="*/ 105 h 1152"/>
                <a:gd name="T10" fmla="*/ 324 w 456"/>
                <a:gd name="T11" fmla="*/ 15 h 1152"/>
                <a:gd name="T12" fmla="*/ 414 w 456"/>
                <a:gd name="T13" fmla="*/ 196 h 1152"/>
                <a:gd name="T14" fmla="*/ 414 w 456"/>
                <a:gd name="T15" fmla="*/ 287 h 1152"/>
                <a:gd name="T16" fmla="*/ 456 w 456"/>
                <a:gd name="T17" fmla="*/ 45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152">
                  <a:moveTo>
                    <a:pt x="0" y="1152"/>
                  </a:moveTo>
                  <a:cubicBezTo>
                    <a:pt x="28" y="1123"/>
                    <a:pt x="102" y="1061"/>
                    <a:pt x="142" y="967"/>
                  </a:cubicBezTo>
                  <a:cubicBezTo>
                    <a:pt x="182" y="873"/>
                    <a:pt x="217" y="686"/>
                    <a:pt x="240" y="588"/>
                  </a:cubicBezTo>
                  <a:cubicBezTo>
                    <a:pt x="263" y="490"/>
                    <a:pt x="264" y="458"/>
                    <a:pt x="278" y="378"/>
                  </a:cubicBezTo>
                  <a:cubicBezTo>
                    <a:pt x="292" y="298"/>
                    <a:pt x="316" y="165"/>
                    <a:pt x="324" y="105"/>
                  </a:cubicBezTo>
                  <a:cubicBezTo>
                    <a:pt x="332" y="45"/>
                    <a:pt x="309" y="0"/>
                    <a:pt x="324" y="15"/>
                  </a:cubicBezTo>
                  <a:cubicBezTo>
                    <a:pt x="339" y="30"/>
                    <a:pt x="399" y="151"/>
                    <a:pt x="414" y="196"/>
                  </a:cubicBezTo>
                  <a:cubicBezTo>
                    <a:pt x="429" y="241"/>
                    <a:pt x="407" y="244"/>
                    <a:pt x="414" y="287"/>
                  </a:cubicBezTo>
                  <a:cubicBezTo>
                    <a:pt x="421" y="330"/>
                    <a:pt x="447" y="421"/>
                    <a:pt x="456" y="456"/>
                  </a:cubicBezTo>
                </a:path>
              </a:pathLst>
            </a:custGeom>
            <a:noFill/>
            <a:ln w="57150">
              <a:solidFill>
                <a:srgbClr val="99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未知"/>
            <p:cNvSpPr>
              <a:spLocks noChangeArrowheads="1"/>
            </p:cNvSpPr>
            <p:nvPr/>
          </p:nvSpPr>
          <p:spPr bwMode="auto">
            <a:xfrm>
              <a:off x="414" y="12"/>
              <a:ext cx="138" cy="487"/>
            </a:xfrm>
            <a:custGeom>
              <a:avLst/>
              <a:gdLst>
                <a:gd name="T0" fmla="*/ 0 w 138"/>
                <a:gd name="T1" fmla="*/ 487 h 487"/>
                <a:gd name="T2" fmla="*/ 91 w 138"/>
                <a:gd name="T3" fmla="*/ 215 h 487"/>
                <a:gd name="T4" fmla="*/ 138 w 138"/>
                <a:gd name="T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487">
                  <a:moveTo>
                    <a:pt x="0" y="487"/>
                  </a:moveTo>
                  <a:cubicBezTo>
                    <a:pt x="34" y="392"/>
                    <a:pt x="68" y="296"/>
                    <a:pt x="91" y="215"/>
                  </a:cubicBezTo>
                  <a:cubicBezTo>
                    <a:pt x="114" y="134"/>
                    <a:pt x="128" y="45"/>
                    <a:pt x="138" y="0"/>
                  </a:cubicBezTo>
                </a:path>
              </a:pathLst>
            </a:custGeom>
            <a:noFill/>
            <a:ln w="57150">
              <a:solidFill>
                <a:srgbClr val="99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未知"/>
            <p:cNvSpPr>
              <a:spLocks noChangeArrowheads="1"/>
            </p:cNvSpPr>
            <p:nvPr/>
          </p:nvSpPr>
          <p:spPr bwMode="auto">
            <a:xfrm>
              <a:off x="551" y="0"/>
              <a:ext cx="272" cy="816"/>
            </a:xfrm>
            <a:custGeom>
              <a:avLst/>
              <a:gdLst>
                <a:gd name="T0" fmla="*/ 0 w 272"/>
                <a:gd name="T1" fmla="*/ 0 h 816"/>
                <a:gd name="T2" fmla="*/ 136 w 272"/>
                <a:gd name="T3" fmla="*/ 499 h 816"/>
                <a:gd name="T4" fmla="*/ 226 w 272"/>
                <a:gd name="T5" fmla="*/ 726 h 816"/>
                <a:gd name="T6" fmla="*/ 272 w 272"/>
                <a:gd name="T7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816">
                  <a:moveTo>
                    <a:pt x="0" y="0"/>
                  </a:moveTo>
                  <a:cubicBezTo>
                    <a:pt x="49" y="189"/>
                    <a:pt x="98" y="378"/>
                    <a:pt x="136" y="499"/>
                  </a:cubicBezTo>
                  <a:cubicBezTo>
                    <a:pt x="174" y="620"/>
                    <a:pt x="203" y="673"/>
                    <a:pt x="226" y="726"/>
                  </a:cubicBezTo>
                  <a:cubicBezTo>
                    <a:pt x="249" y="779"/>
                    <a:pt x="264" y="809"/>
                    <a:pt x="272" y="816"/>
                  </a:cubicBezTo>
                </a:path>
              </a:pathLst>
            </a:custGeom>
            <a:noFill/>
            <a:ln w="57150">
              <a:solidFill>
                <a:srgbClr val="99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未知"/>
            <p:cNvSpPr>
              <a:spLocks noChangeArrowheads="1"/>
            </p:cNvSpPr>
            <p:nvPr/>
          </p:nvSpPr>
          <p:spPr bwMode="auto">
            <a:xfrm>
              <a:off x="687" y="127"/>
              <a:ext cx="525" cy="1385"/>
            </a:xfrm>
            <a:custGeom>
              <a:avLst/>
              <a:gdLst>
                <a:gd name="T0" fmla="*/ 0 w 525"/>
                <a:gd name="T1" fmla="*/ 281 h 1385"/>
                <a:gd name="T2" fmla="*/ 90 w 525"/>
                <a:gd name="T3" fmla="*/ 54 h 1385"/>
                <a:gd name="T4" fmla="*/ 213 w 525"/>
                <a:gd name="T5" fmla="*/ 605 h 1385"/>
                <a:gd name="T6" fmla="*/ 285 w 525"/>
                <a:gd name="T7" fmla="*/ 941 h 1385"/>
                <a:gd name="T8" fmla="*/ 405 w 525"/>
                <a:gd name="T9" fmla="*/ 1229 h 1385"/>
                <a:gd name="T10" fmla="*/ 525 w 525"/>
                <a:gd name="T11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5" h="1385">
                  <a:moveTo>
                    <a:pt x="0" y="281"/>
                  </a:moveTo>
                  <a:cubicBezTo>
                    <a:pt x="33" y="164"/>
                    <a:pt x="55" y="0"/>
                    <a:pt x="90" y="54"/>
                  </a:cubicBezTo>
                  <a:cubicBezTo>
                    <a:pt x="125" y="108"/>
                    <a:pt x="181" y="457"/>
                    <a:pt x="213" y="605"/>
                  </a:cubicBezTo>
                  <a:cubicBezTo>
                    <a:pt x="245" y="753"/>
                    <a:pt x="253" y="837"/>
                    <a:pt x="285" y="941"/>
                  </a:cubicBezTo>
                  <a:cubicBezTo>
                    <a:pt x="317" y="1045"/>
                    <a:pt x="365" y="1155"/>
                    <a:pt x="405" y="1229"/>
                  </a:cubicBezTo>
                  <a:cubicBezTo>
                    <a:pt x="445" y="1303"/>
                    <a:pt x="500" y="1353"/>
                    <a:pt x="525" y="1385"/>
                  </a:cubicBezTo>
                </a:path>
              </a:pathLst>
            </a:custGeom>
            <a:noFill/>
            <a:ln w="57150">
              <a:solidFill>
                <a:srgbClr val="99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" name="未知"/>
          <p:cNvSpPr>
            <a:spLocks noChangeArrowheads="1"/>
          </p:cNvSpPr>
          <p:nvPr/>
        </p:nvSpPr>
        <p:spPr bwMode="auto">
          <a:xfrm>
            <a:off x="6026070" y="4651033"/>
            <a:ext cx="1851025" cy="1271587"/>
          </a:xfrm>
          <a:custGeom>
            <a:avLst/>
            <a:gdLst>
              <a:gd name="T0" fmla="*/ 0 w 10000"/>
              <a:gd name="T1" fmla="*/ 5829 h 10887"/>
              <a:gd name="T2" fmla="*/ 772 w 10000"/>
              <a:gd name="T3" fmla="*/ 4592 h 10887"/>
              <a:gd name="T4" fmla="*/ 1552 w 10000"/>
              <a:gd name="T5" fmla="*/ 2118 h 10887"/>
              <a:gd name="T6" fmla="*/ 1938 w 10000"/>
              <a:gd name="T7" fmla="*/ 894 h 10887"/>
              <a:gd name="T8" fmla="*/ 3002 w 10000"/>
              <a:gd name="T9" fmla="*/ 1588 h 10887"/>
              <a:gd name="T10" fmla="*/ 3701 w 10000"/>
              <a:gd name="T11" fmla="*/ 1537 h 10887"/>
              <a:gd name="T12" fmla="*/ 3760 w 10000"/>
              <a:gd name="T13" fmla="*/ 3 h 10887"/>
              <a:gd name="T14" fmla="*/ 4847 w 10000"/>
              <a:gd name="T15" fmla="*/ 2039 h 10887"/>
              <a:gd name="T16" fmla="*/ 6089 w 10000"/>
              <a:gd name="T17" fmla="*/ 1425 h 10887"/>
              <a:gd name="T18" fmla="*/ 6501 w 10000"/>
              <a:gd name="T19" fmla="*/ 3545 h 10887"/>
              <a:gd name="T20" fmla="*/ 8045 w 10000"/>
              <a:gd name="T21" fmla="*/ 7461 h 10887"/>
              <a:gd name="T22" fmla="*/ 10000 w 10000"/>
              <a:gd name="T23" fmla="*/ 10887 h 10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000" h="10887">
                <a:moveTo>
                  <a:pt x="0" y="5829"/>
                </a:moveTo>
                <a:cubicBezTo>
                  <a:pt x="257" y="5516"/>
                  <a:pt x="515" y="5203"/>
                  <a:pt x="772" y="4592"/>
                </a:cubicBezTo>
                <a:cubicBezTo>
                  <a:pt x="1029" y="3980"/>
                  <a:pt x="1355" y="2730"/>
                  <a:pt x="1552" y="2118"/>
                </a:cubicBezTo>
                <a:cubicBezTo>
                  <a:pt x="1750" y="1506"/>
                  <a:pt x="1698" y="976"/>
                  <a:pt x="1938" y="894"/>
                </a:cubicBezTo>
                <a:cubicBezTo>
                  <a:pt x="2178" y="812"/>
                  <a:pt x="2708" y="1481"/>
                  <a:pt x="3002" y="1588"/>
                </a:cubicBezTo>
                <a:cubicBezTo>
                  <a:pt x="3296" y="1695"/>
                  <a:pt x="3561" y="1823"/>
                  <a:pt x="3701" y="1537"/>
                </a:cubicBezTo>
                <a:cubicBezTo>
                  <a:pt x="3841" y="1251"/>
                  <a:pt x="3569" y="-81"/>
                  <a:pt x="3760" y="3"/>
                </a:cubicBezTo>
                <a:cubicBezTo>
                  <a:pt x="3951" y="86"/>
                  <a:pt x="4459" y="1802"/>
                  <a:pt x="4847" y="2039"/>
                </a:cubicBezTo>
                <a:cubicBezTo>
                  <a:pt x="5235" y="2276"/>
                  <a:pt x="5813" y="1174"/>
                  <a:pt x="6089" y="1425"/>
                </a:cubicBezTo>
                <a:cubicBezTo>
                  <a:pt x="6365" y="1676"/>
                  <a:pt x="6175" y="2539"/>
                  <a:pt x="6501" y="3545"/>
                </a:cubicBezTo>
                <a:cubicBezTo>
                  <a:pt x="6827" y="4551"/>
                  <a:pt x="7461" y="6237"/>
                  <a:pt x="8045" y="7461"/>
                </a:cubicBezTo>
                <a:cubicBezTo>
                  <a:pt x="8628" y="8684"/>
                  <a:pt x="9597" y="10180"/>
                  <a:pt x="10000" y="10887"/>
                </a:cubicBezTo>
              </a:path>
            </a:pathLst>
          </a:custGeom>
          <a:noFill/>
          <a:ln w="57150">
            <a:solidFill>
              <a:srgbClr val="33CC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未知"/>
          <p:cNvSpPr>
            <a:spLocks noChangeArrowheads="1"/>
          </p:cNvSpPr>
          <p:nvPr/>
        </p:nvSpPr>
        <p:spPr bwMode="auto">
          <a:xfrm>
            <a:off x="7873920" y="5900395"/>
            <a:ext cx="1465263" cy="79375"/>
          </a:xfrm>
          <a:custGeom>
            <a:avLst/>
            <a:gdLst>
              <a:gd name="T0" fmla="*/ 0 w 923"/>
              <a:gd name="T1" fmla="*/ 35 h 50"/>
              <a:gd name="T2" fmla="*/ 167 w 923"/>
              <a:gd name="T3" fmla="*/ 2 h 50"/>
              <a:gd name="T4" fmla="*/ 363 w 923"/>
              <a:gd name="T5" fmla="*/ 35 h 50"/>
              <a:gd name="T6" fmla="*/ 515 w 923"/>
              <a:gd name="T7" fmla="*/ 2 h 50"/>
              <a:gd name="T8" fmla="*/ 635 w 923"/>
              <a:gd name="T9" fmla="*/ 26 h 50"/>
              <a:gd name="T10" fmla="*/ 695 w 923"/>
              <a:gd name="T11" fmla="*/ 26 h 50"/>
              <a:gd name="T12" fmla="*/ 827 w 923"/>
              <a:gd name="T13" fmla="*/ 26 h 50"/>
              <a:gd name="T14" fmla="*/ 923 w 923"/>
              <a:gd name="T1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3" h="50">
                <a:moveTo>
                  <a:pt x="0" y="35"/>
                </a:moveTo>
                <a:cubicBezTo>
                  <a:pt x="28" y="30"/>
                  <a:pt x="107" y="2"/>
                  <a:pt x="167" y="2"/>
                </a:cubicBezTo>
                <a:cubicBezTo>
                  <a:pt x="227" y="2"/>
                  <a:pt x="305" y="35"/>
                  <a:pt x="363" y="35"/>
                </a:cubicBezTo>
                <a:cubicBezTo>
                  <a:pt x="421" y="35"/>
                  <a:pt x="470" y="4"/>
                  <a:pt x="515" y="2"/>
                </a:cubicBezTo>
                <a:cubicBezTo>
                  <a:pt x="560" y="0"/>
                  <a:pt x="605" y="22"/>
                  <a:pt x="635" y="26"/>
                </a:cubicBezTo>
                <a:cubicBezTo>
                  <a:pt x="665" y="30"/>
                  <a:pt x="663" y="26"/>
                  <a:pt x="695" y="26"/>
                </a:cubicBezTo>
                <a:cubicBezTo>
                  <a:pt x="727" y="26"/>
                  <a:pt x="789" y="22"/>
                  <a:pt x="827" y="26"/>
                </a:cubicBezTo>
                <a:cubicBezTo>
                  <a:pt x="865" y="30"/>
                  <a:pt x="903" y="45"/>
                  <a:pt x="923" y="50"/>
                </a:cubicBezTo>
              </a:path>
            </a:pathLst>
          </a:custGeom>
          <a:noFill/>
          <a:ln w="57150">
            <a:solidFill>
              <a:srgbClr val="00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6415007" y="1378149"/>
            <a:ext cx="3068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9933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盆地：周高中低</a:t>
            </a:r>
            <a:endParaRPr lang="en-US" altLang="zh-CN" sz="3200" b="1" dirty="0">
              <a:solidFill>
                <a:srgbClr val="9933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地形剖面图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079875" y="2276475"/>
            <a:ext cx="56165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pic>
        <p:nvPicPr>
          <p:cNvPr id="6" name="Picture 8" descr="B5D8_D0CE_C6CA_C3E6_CDBC_BBE6_D6C6_B7A8_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EDF"/>
              </a:clrFrom>
              <a:clrTo>
                <a:srgbClr val="FBFE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5960" r="6017" b="25461"/>
          <a:stretch>
            <a:fillRect/>
          </a:stretch>
        </p:blipFill>
        <p:spPr bwMode="auto">
          <a:xfrm>
            <a:off x="20637" y="1613559"/>
            <a:ext cx="5165929" cy="399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5433115" y="1364771"/>
            <a:ext cx="6189925" cy="3999180"/>
            <a:chOff x="1524000" y="31750"/>
            <a:chExt cx="9467850" cy="6826250"/>
          </a:xfrm>
        </p:grpSpPr>
        <p:pic>
          <p:nvPicPr>
            <p:cNvPr id="8" name="Picture 2" descr="0018"/>
            <p:cNvPicPr>
              <a:picLocks noChangeAspect="1" noChangeArrowheads="1"/>
            </p:cNvPicPr>
            <p:nvPr/>
          </p:nvPicPr>
          <p:blipFill>
            <a:blip r:embed="rId5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63" t="53775" r="8212" b="7190"/>
            <a:stretch>
              <a:fillRect/>
            </a:stretch>
          </p:blipFill>
          <p:spPr bwMode="auto">
            <a:xfrm>
              <a:off x="1524000" y="31750"/>
              <a:ext cx="9467850" cy="682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7824788" y="2206625"/>
              <a:ext cx="0" cy="25908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8256588" y="2206625"/>
              <a:ext cx="0" cy="25908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8543925" y="2133600"/>
              <a:ext cx="0" cy="30241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9048750" y="2133600"/>
              <a:ext cx="0" cy="34559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9409113" y="2205038"/>
              <a:ext cx="0" cy="38877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9767888" y="2205038"/>
              <a:ext cx="0" cy="4319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任意多边形 2"/>
            <p:cNvSpPr>
              <a:spLocks noChangeArrowheads="1"/>
            </p:cNvSpPr>
            <p:nvPr/>
          </p:nvSpPr>
          <p:spPr bwMode="auto">
            <a:xfrm>
              <a:off x="6378575" y="4600575"/>
              <a:ext cx="3414713" cy="1905000"/>
            </a:xfrm>
            <a:custGeom>
              <a:avLst/>
              <a:gdLst>
                <a:gd name="T0" fmla="*/ 0 w 3415047"/>
                <a:gd name="T1" fmla="*/ 199674 h 1904057"/>
                <a:gd name="T2" fmla="*/ 107577 w 3415047"/>
                <a:gd name="T3" fmla="*/ 240015 h 1904057"/>
                <a:gd name="T4" fmla="*/ 161365 w 3415047"/>
                <a:gd name="T5" fmla="*/ 253462 h 1904057"/>
                <a:gd name="T6" fmla="*/ 215153 w 3415047"/>
                <a:gd name="T7" fmla="*/ 280356 h 1904057"/>
                <a:gd name="T8" fmla="*/ 363071 w 3415047"/>
                <a:gd name="T9" fmla="*/ 347592 h 1904057"/>
                <a:gd name="T10" fmla="*/ 510988 w 3415047"/>
                <a:gd name="T11" fmla="*/ 387933 h 1904057"/>
                <a:gd name="T12" fmla="*/ 779930 w 3415047"/>
                <a:gd name="T13" fmla="*/ 414827 h 1904057"/>
                <a:gd name="T14" fmla="*/ 1452283 w 3415047"/>
                <a:gd name="T15" fmla="*/ 146466 h 1904057"/>
                <a:gd name="T16" fmla="*/ 1593518 w 3415047"/>
                <a:gd name="T17" fmla="*/ 69740 h 1904057"/>
                <a:gd name="T18" fmla="*/ 1798854 w 3415047"/>
                <a:gd name="T19" fmla="*/ 27172 h 1904057"/>
                <a:gd name="T20" fmla="*/ 1871383 w 3415047"/>
                <a:gd name="T21" fmla="*/ 127956 h 1904057"/>
                <a:gd name="T22" fmla="*/ 1922930 w 3415047"/>
                <a:gd name="T23" fmla="*/ 231798 h 1904057"/>
                <a:gd name="T24" fmla="*/ 1959785 w 3415047"/>
                <a:gd name="T25" fmla="*/ 342113 h 1904057"/>
                <a:gd name="T26" fmla="*/ 2071345 w 3415047"/>
                <a:gd name="T27" fmla="*/ 453675 h 1904057"/>
                <a:gd name="T28" fmla="*/ 2187638 w 3415047"/>
                <a:gd name="T29" fmla="*/ 571212 h 1904057"/>
                <a:gd name="T30" fmla="*/ 2232212 w 3415047"/>
                <a:gd name="T31" fmla="*/ 589639 h 1904057"/>
                <a:gd name="T32" fmla="*/ 2339788 w 3415047"/>
                <a:gd name="T33" fmla="*/ 629980 h 1904057"/>
                <a:gd name="T34" fmla="*/ 2628651 w 3415047"/>
                <a:gd name="T35" fmla="*/ 951713 h 1904057"/>
                <a:gd name="T36" fmla="*/ 2693646 w 3415047"/>
                <a:gd name="T37" fmla="*/ 1021688 h 1904057"/>
                <a:gd name="T38" fmla="*/ 2823883 w 3415047"/>
                <a:gd name="T39" fmla="*/ 1114074 h 1904057"/>
                <a:gd name="T40" fmla="*/ 2877671 w 3415047"/>
                <a:gd name="T41" fmla="*/ 1194756 h 1904057"/>
                <a:gd name="T42" fmla="*/ 2944906 w 3415047"/>
                <a:gd name="T43" fmla="*/ 1369568 h 1904057"/>
                <a:gd name="T44" fmla="*/ 2985247 w 3415047"/>
                <a:gd name="T45" fmla="*/ 1423356 h 1904057"/>
                <a:gd name="T46" fmla="*/ 3039036 w 3415047"/>
                <a:gd name="T47" fmla="*/ 1490592 h 1904057"/>
                <a:gd name="T48" fmla="*/ 3092824 w 3415047"/>
                <a:gd name="T49" fmla="*/ 1504039 h 1904057"/>
                <a:gd name="T50" fmla="*/ 3390900 w 3415047"/>
                <a:gd name="T51" fmla="*/ 1835483 h 1904057"/>
                <a:gd name="T52" fmla="*/ 3396779 w 3415047"/>
                <a:gd name="T53" fmla="*/ 1904057 h 1904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5047" h="1904057">
                  <a:moveTo>
                    <a:pt x="0" y="199674"/>
                  </a:moveTo>
                  <a:cubicBezTo>
                    <a:pt x="35521" y="213882"/>
                    <a:pt x="70688" y="229475"/>
                    <a:pt x="107577" y="240015"/>
                  </a:cubicBezTo>
                  <a:cubicBezTo>
                    <a:pt x="125347" y="245092"/>
                    <a:pt x="144061" y="246973"/>
                    <a:pt x="161365" y="253462"/>
                  </a:cubicBezTo>
                  <a:cubicBezTo>
                    <a:pt x="180134" y="260500"/>
                    <a:pt x="181535" y="264668"/>
                    <a:pt x="215153" y="280356"/>
                  </a:cubicBezTo>
                  <a:cubicBezTo>
                    <a:pt x="248771" y="296044"/>
                    <a:pt x="313765" y="329663"/>
                    <a:pt x="363071" y="347592"/>
                  </a:cubicBezTo>
                  <a:cubicBezTo>
                    <a:pt x="412377" y="365521"/>
                    <a:pt x="462456" y="381867"/>
                    <a:pt x="510988" y="387933"/>
                  </a:cubicBezTo>
                  <a:cubicBezTo>
                    <a:pt x="672123" y="408075"/>
                    <a:pt x="623047" y="455072"/>
                    <a:pt x="779930" y="414827"/>
                  </a:cubicBezTo>
                  <a:cubicBezTo>
                    <a:pt x="936813" y="374582"/>
                    <a:pt x="1316685" y="203980"/>
                    <a:pt x="1452283" y="146466"/>
                  </a:cubicBezTo>
                  <a:cubicBezTo>
                    <a:pt x="1587881" y="88952"/>
                    <a:pt x="1535756" y="89622"/>
                    <a:pt x="1593518" y="69740"/>
                  </a:cubicBezTo>
                  <a:cubicBezTo>
                    <a:pt x="1651280" y="49858"/>
                    <a:pt x="1780591" y="-46108"/>
                    <a:pt x="1798854" y="27172"/>
                  </a:cubicBezTo>
                  <a:cubicBezTo>
                    <a:pt x="1850775" y="44354"/>
                    <a:pt x="1840419" y="99462"/>
                    <a:pt x="1871383" y="127956"/>
                  </a:cubicBezTo>
                  <a:cubicBezTo>
                    <a:pt x="1902347" y="156451"/>
                    <a:pt x="1908196" y="196105"/>
                    <a:pt x="1922930" y="231798"/>
                  </a:cubicBezTo>
                  <a:cubicBezTo>
                    <a:pt x="1937664" y="267491"/>
                    <a:pt x="1935049" y="305134"/>
                    <a:pt x="1959785" y="342113"/>
                  </a:cubicBezTo>
                  <a:cubicBezTo>
                    <a:pt x="1984521" y="379092"/>
                    <a:pt x="2033370" y="415492"/>
                    <a:pt x="2071345" y="453675"/>
                  </a:cubicBezTo>
                  <a:cubicBezTo>
                    <a:pt x="2109320" y="491858"/>
                    <a:pt x="2160827" y="548551"/>
                    <a:pt x="2187638" y="571212"/>
                  </a:cubicBezTo>
                  <a:cubicBezTo>
                    <a:pt x="2214449" y="593873"/>
                    <a:pt x="2206854" y="579844"/>
                    <a:pt x="2232212" y="589639"/>
                  </a:cubicBezTo>
                  <a:cubicBezTo>
                    <a:pt x="2257570" y="599434"/>
                    <a:pt x="2273715" y="569634"/>
                    <a:pt x="2339788" y="629980"/>
                  </a:cubicBezTo>
                  <a:cubicBezTo>
                    <a:pt x="2405861" y="690326"/>
                    <a:pt x="2569675" y="886428"/>
                    <a:pt x="2628651" y="951713"/>
                  </a:cubicBezTo>
                  <a:cubicBezTo>
                    <a:pt x="2687627" y="1016998"/>
                    <a:pt x="2661107" y="994628"/>
                    <a:pt x="2693646" y="1021688"/>
                  </a:cubicBezTo>
                  <a:cubicBezTo>
                    <a:pt x="2726185" y="1048748"/>
                    <a:pt x="2793212" y="1085229"/>
                    <a:pt x="2823883" y="1114074"/>
                  </a:cubicBezTo>
                  <a:cubicBezTo>
                    <a:pt x="2854554" y="1142919"/>
                    <a:pt x="2877671" y="1194756"/>
                    <a:pt x="2877671" y="1194756"/>
                  </a:cubicBezTo>
                  <a:cubicBezTo>
                    <a:pt x="2896525" y="1251318"/>
                    <a:pt x="2912112" y="1317098"/>
                    <a:pt x="2944906" y="1369568"/>
                  </a:cubicBezTo>
                  <a:cubicBezTo>
                    <a:pt x="2956784" y="1388573"/>
                    <a:pt x="2971800" y="1405427"/>
                    <a:pt x="2985247" y="1423356"/>
                  </a:cubicBezTo>
                  <a:cubicBezTo>
                    <a:pt x="3000935" y="1443527"/>
                    <a:pt x="3021107" y="1477145"/>
                    <a:pt x="3039036" y="1490592"/>
                  </a:cubicBezTo>
                  <a:cubicBezTo>
                    <a:pt x="3056966" y="1504039"/>
                    <a:pt x="3034180" y="1446557"/>
                    <a:pt x="3092824" y="1504039"/>
                  </a:cubicBezTo>
                  <a:cubicBezTo>
                    <a:pt x="3151468" y="1561521"/>
                    <a:pt x="3340241" y="1768813"/>
                    <a:pt x="3390900" y="1835483"/>
                  </a:cubicBezTo>
                  <a:cubicBezTo>
                    <a:pt x="3441559" y="1902153"/>
                    <a:pt x="3396779" y="1880058"/>
                    <a:pt x="3396779" y="19040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  <p:sp>
        <p:nvSpPr>
          <p:cNvPr id="4" name="Rectangle 3"/>
          <p:cNvSpPr txBox="1"/>
          <p:nvPr/>
        </p:nvSpPr>
        <p:spPr>
          <a:xfrm>
            <a:off x="898624" y="1284789"/>
            <a:ext cx="11006138" cy="4985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3200" noProof="1">
                <a:effectLst>
                  <a:outerShdw blurRad="38100" dist="38100" dir="2700000">
                    <a:srgbClr val="FFFFFF"/>
                  </a:outerShdw>
                </a:effectLst>
                <a:ea typeface="黑体" panose="02010600030101010101" pitchFamily="49" charset="-122"/>
              </a:rPr>
              <a:t>一、</a:t>
            </a:r>
            <a:r>
              <a:rPr lang="zh-CN" altLang="en-US" sz="3200" b="1" noProof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黑体" panose="02010600030101010101" pitchFamily="49" charset="-122"/>
              </a:rPr>
              <a:t>等高线地形图</a:t>
            </a:r>
            <a:endParaRPr lang="en-US" altLang="zh-CN" sz="3200" b="1" noProof="1">
              <a:solidFill>
                <a:schemeClr val="accent5">
                  <a:lumMod val="50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ea typeface="黑体" panose="0201060003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</a:rPr>
              <a:t>海拔、相对高度</a:t>
            </a:r>
            <a:endParaRPr lang="en-US" altLang="zh-CN" sz="3200" b="1" noProof="1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</a:rPr>
              <a:t>等高线、等深线、等高距</a:t>
            </a:r>
            <a:endParaRPr lang="en-US" altLang="zh-CN" sz="3200" b="1" noProof="1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</a:rPr>
              <a:t>识别不同的地形部位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3200" noProof="1">
                <a:effectLst>
                  <a:outerShdw blurRad="38100" dist="38100" dir="2700000">
                    <a:srgbClr val="FFFFFF"/>
                  </a:outerShdw>
                </a:effectLst>
                <a:ea typeface="黑体" panose="02010600030101010101" pitchFamily="49" charset="-122"/>
              </a:rPr>
              <a:t>二、</a:t>
            </a:r>
            <a:r>
              <a:rPr lang="zh-CN" altLang="en-US" sz="3200" b="1" noProof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黑体" panose="02010600030101010101" pitchFamily="49" charset="-122"/>
              </a:rPr>
              <a:t>分层设色地形图</a:t>
            </a:r>
            <a:r>
              <a:rPr lang="zh-CN" altLang="en-US" sz="320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（</a:t>
            </a:r>
            <a:r>
              <a:rPr lang="zh-CN" altLang="en-US" sz="440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形象、立体感强</a:t>
            </a:r>
            <a:r>
              <a:rPr lang="zh-CN" altLang="en-US" sz="320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）</a:t>
            </a:r>
            <a:endParaRPr lang="en-US" altLang="zh-CN" sz="3200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</a:rPr>
              <a:t>五种地形类型：</a:t>
            </a:r>
            <a:r>
              <a:rPr lang="zh-CN" altLang="en-US" sz="3200" b="1" u="sng" noProof="1">
                <a:effectLst>
                  <a:outerShdw blurRad="38100" dist="38100" dir="2700000">
                    <a:srgbClr val="FFFFFF"/>
                  </a:outerShdw>
                </a:effectLst>
              </a:rPr>
              <a:t>山地、高原、盆地、丘陵和平原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3200" noProof="1">
                <a:effectLst>
                  <a:outerShdw blurRad="38100" dist="38100" dir="2700000">
                    <a:srgbClr val="FFFFFF"/>
                  </a:outerShdw>
                </a:effectLst>
                <a:ea typeface="黑体" panose="02010600030101010101" pitchFamily="49" charset="-122"/>
              </a:rPr>
              <a:t>三、</a:t>
            </a:r>
            <a:r>
              <a:rPr lang="zh-CN" altLang="en-US" sz="3200" b="1" noProof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黑体" panose="02010600030101010101" pitchFamily="49" charset="-122"/>
              </a:rPr>
              <a:t>地形剖面图</a:t>
            </a:r>
            <a:r>
              <a:rPr lang="zh-CN" altLang="en-US" sz="320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（</a:t>
            </a:r>
            <a:r>
              <a:rPr lang="zh-CN" altLang="en-US" sz="440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直观</a:t>
            </a:r>
            <a:r>
              <a:rPr lang="zh-CN" altLang="en-US" sz="320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）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3587737" y="2686387"/>
            <a:ext cx="4972870" cy="0"/>
          </a:xfrm>
          <a:prstGeom prst="line">
            <a:avLst/>
          </a:prstGeom>
          <a:ln w="25400">
            <a:solidFill>
              <a:srgbClr val="5196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海拔与相对高度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1794189" y="2674311"/>
            <a:ext cx="6965752" cy="3955392"/>
            <a:chOff x="-14514" y="2935568"/>
            <a:chExt cx="6965752" cy="3955392"/>
          </a:xfrm>
        </p:grpSpPr>
        <p:sp>
          <p:nvSpPr>
            <p:cNvPr id="9" name="矩形 8"/>
            <p:cNvSpPr/>
            <p:nvPr/>
          </p:nvSpPr>
          <p:spPr>
            <a:xfrm>
              <a:off x="185740" y="5990153"/>
              <a:ext cx="6751208" cy="9008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-14514" y="2935568"/>
              <a:ext cx="6965752" cy="3954304"/>
            </a:xfrm>
            <a:custGeom>
              <a:avLst/>
              <a:gdLst>
                <a:gd name="connsiteX0" fmla="*/ 1792257 w 6945629"/>
                <a:gd name="connsiteY0" fmla="*/ 710 h 3930395"/>
                <a:gd name="connsiteX1" fmla="*/ 1877050 w 6945629"/>
                <a:gd name="connsiteY1" fmla="*/ 4437 h 3930395"/>
                <a:gd name="connsiteX2" fmla="*/ 2274615 w 6945629"/>
                <a:gd name="connsiteY2" fmla="*/ 193281 h 3930395"/>
                <a:gd name="connsiteX3" fmla="*/ 2513154 w 6945629"/>
                <a:gd name="connsiteY3" fmla="*/ 501394 h 3930395"/>
                <a:gd name="connsiteX4" fmla="*/ 2990232 w 6945629"/>
                <a:gd name="connsiteY4" fmla="*/ 1316403 h 3930395"/>
                <a:gd name="connsiteX5" fmla="*/ 3656154 w 6945629"/>
                <a:gd name="connsiteY5" fmla="*/ 1912750 h 3930395"/>
                <a:gd name="connsiteX6" fmla="*/ 3844998 w 6945629"/>
                <a:gd name="connsiteY6" fmla="*/ 1972385 h 3930395"/>
                <a:gd name="connsiteX7" fmla="*/ 4212746 w 6945629"/>
                <a:gd name="connsiteY7" fmla="*/ 2002203 h 3930395"/>
                <a:gd name="connsiteX8" fmla="*/ 4461224 w 6945629"/>
                <a:gd name="connsiteY8" fmla="*/ 2171168 h 3930395"/>
                <a:gd name="connsiteX9" fmla="*/ 4709702 w 6945629"/>
                <a:gd name="connsiteY9" fmla="*/ 2538916 h 3930395"/>
                <a:gd name="connsiteX10" fmla="*/ 4888606 w 6945629"/>
                <a:gd name="connsiteY10" fmla="*/ 2668124 h 3930395"/>
                <a:gd name="connsiteX11" fmla="*/ 5156963 w 6945629"/>
                <a:gd name="connsiteY11" fmla="*/ 2807272 h 3930395"/>
                <a:gd name="connsiteX12" fmla="*/ 5445198 w 6945629"/>
                <a:gd name="connsiteY12" fmla="*/ 3105446 h 3930395"/>
                <a:gd name="connsiteX13" fmla="*/ 5822885 w 6945629"/>
                <a:gd name="connsiteY13" fmla="*/ 3145203 h 3930395"/>
                <a:gd name="connsiteX14" fmla="*/ 6031606 w 6945629"/>
                <a:gd name="connsiteY14" fmla="*/ 3184959 h 3930395"/>
                <a:gd name="connsiteX15" fmla="*/ 6429172 w 6945629"/>
                <a:gd name="connsiteY15" fmla="*/ 3582524 h 3930395"/>
                <a:gd name="connsiteX16" fmla="*/ 6825883 w 6945629"/>
                <a:gd name="connsiteY16" fmla="*/ 3747918 h 3930395"/>
                <a:gd name="connsiteX17" fmla="*/ 6945629 w 6945629"/>
                <a:gd name="connsiteY17" fmla="*/ 3801018 h 3930395"/>
                <a:gd name="connsiteX18" fmla="*/ 6945629 w 6945629"/>
                <a:gd name="connsiteY18" fmla="*/ 3930395 h 3930395"/>
                <a:gd name="connsiteX19" fmla="*/ 0 w 6945629"/>
                <a:gd name="connsiteY19" fmla="*/ 3930395 h 3930395"/>
                <a:gd name="connsiteX20" fmla="*/ 0 w 6945629"/>
                <a:gd name="connsiteY20" fmla="*/ 1404797 h 3930395"/>
                <a:gd name="connsiteX21" fmla="*/ 48569 w 6945629"/>
                <a:gd name="connsiteY21" fmla="*/ 1369263 h 3930395"/>
                <a:gd name="connsiteX22" fmla="*/ 1131615 w 6945629"/>
                <a:gd name="connsiteY22" fmla="*/ 461637 h 3930395"/>
                <a:gd name="connsiteX23" fmla="*/ 1549059 w 6945629"/>
                <a:gd name="connsiteY23" fmla="*/ 93889 h 3930395"/>
                <a:gd name="connsiteX24" fmla="*/ 1792257 w 6945629"/>
                <a:gd name="connsiteY24" fmla="*/ 710 h 3930395"/>
                <a:gd name="connsiteX0-1" fmla="*/ 1792257 w 6945629"/>
                <a:gd name="connsiteY0-2" fmla="*/ 710 h 3930395"/>
                <a:gd name="connsiteX1-3" fmla="*/ 1877050 w 6945629"/>
                <a:gd name="connsiteY1-4" fmla="*/ 4437 h 3930395"/>
                <a:gd name="connsiteX2-5" fmla="*/ 2274615 w 6945629"/>
                <a:gd name="connsiteY2-6" fmla="*/ 193281 h 3930395"/>
                <a:gd name="connsiteX3-7" fmla="*/ 2513154 w 6945629"/>
                <a:gd name="connsiteY3-8" fmla="*/ 501394 h 3930395"/>
                <a:gd name="connsiteX4-9" fmla="*/ 2990232 w 6945629"/>
                <a:gd name="connsiteY4-10" fmla="*/ 1316403 h 3930395"/>
                <a:gd name="connsiteX5-11" fmla="*/ 3656154 w 6945629"/>
                <a:gd name="connsiteY5-12" fmla="*/ 1912750 h 3930395"/>
                <a:gd name="connsiteX6-13" fmla="*/ 4212746 w 6945629"/>
                <a:gd name="connsiteY6-14" fmla="*/ 2002203 h 3930395"/>
                <a:gd name="connsiteX7-15" fmla="*/ 4461224 w 6945629"/>
                <a:gd name="connsiteY7-16" fmla="*/ 2171168 h 3930395"/>
                <a:gd name="connsiteX8-17" fmla="*/ 4709702 w 6945629"/>
                <a:gd name="connsiteY8-18" fmla="*/ 2538916 h 3930395"/>
                <a:gd name="connsiteX9-19" fmla="*/ 4888606 w 6945629"/>
                <a:gd name="connsiteY9-20" fmla="*/ 2668124 h 3930395"/>
                <a:gd name="connsiteX10-21" fmla="*/ 5156963 w 6945629"/>
                <a:gd name="connsiteY10-22" fmla="*/ 2807272 h 3930395"/>
                <a:gd name="connsiteX11-23" fmla="*/ 5445198 w 6945629"/>
                <a:gd name="connsiteY11-24" fmla="*/ 3105446 h 3930395"/>
                <a:gd name="connsiteX12-25" fmla="*/ 5822885 w 6945629"/>
                <a:gd name="connsiteY12-26" fmla="*/ 3145203 h 3930395"/>
                <a:gd name="connsiteX13-27" fmla="*/ 6031606 w 6945629"/>
                <a:gd name="connsiteY13-28" fmla="*/ 3184959 h 3930395"/>
                <a:gd name="connsiteX14-29" fmla="*/ 6429172 w 6945629"/>
                <a:gd name="connsiteY14-30" fmla="*/ 3582524 h 3930395"/>
                <a:gd name="connsiteX15-31" fmla="*/ 6825883 w 6945629"/>
                <a:gd name="connsiteY15-32" fmla="*/ 3747918 h 3930395"/>
                <a:gd name="connsiteX16-33" fmla="*/ 6945629 w 6945629"/>
                <a:gd name="connsiteY16-34" fmla="*/ 3801018 h 3930395"/>
                <a:gd name="connsiteX17-35" fmla="*/ 6945629 w 6945629"/>
                <a:gd name="connsiteY17-36" fmla="*/ 3930395 h 3930395"/>
                <a:gd name="connsiteX18-37" fmla="*/ 0 w 6945629"/>
                <a:gd name="connsiteY18-38" fmla="*/ 3930395 h 3930395"/>
                <a:gd name="connsiteX19-39" fmla="*/ 0 w 6945629"/>
                <a:gd name="connsiteY19-40" fmla="*/ 1404797 h 3930395"/>
                <a:gd name="connsiteX20-41" fmla="*/ 48569 w 6945629"/>
                <a:gd name="connsiteY20-42" fmla="*/ 1369263 h 3930395"/>
                <a:gd name="connsiteX21-43" fmla="*/ 1131615 w 6945629"/>
                <a:gd name="connsiteY21-44" fmla="*/ 461637 h 3930395"/>
                <a:gd name="connsiteX22-45" fmla="*/ 1549059 w 6945629"/>
                <a:gd name="connsiteY22-46" fmla="*/ 93889 h 3930395"/>
                <a:gd name="connsiteX23-47" fmla="*/ 1792257 w 6945629"/>
                <a:gd name="connsiteY23-48" fmla="*/ 710 h 3930395"/>
                <a:gd name="connsiteX0-49" fmla="*/ 1792257 w 6945629"/>
                <a:gd name="connsiteY0-50" fmla="*/ 17334 h 3947019"/>
                <a:gd name="connsiteX1-51" fmla="*/ 1877050 w 6945629"/>
                <a:gd name="connsiteY1-52" fmla="*/ 21061 h 3947019"/>
                <a:gd name="connsiteX2-53" fmla="*/ 2071585 w 6945629"/>
                <a:gd name="connsiteY2-54" fmla="*/ 282477 h 3947019"/>
                <a:gd name="connsiteX3-55" fmla="*/ 2513154 w 6945629"/>
                <a:gd name="connsiteY3-56" fmla="*/ 518018 h 3947019"/>
                <a:gd name="connsiteX4-57" fmla="*/ 2990232 w 6945629"/>
                <a:gd name="connsiteY4-58" fmla="*/ 1333027 h 3947019"/>
                <a:gd name="connsiteX5-59" fmla="*/ 3656154 w 6945629"/>
                <a:gd name="connsiteY5-60" fmla="*/ 1929374 h 3947019"/>
                <a:gd name="connsiteX6-61" fmla="*/ 4212746 w 6945629"/>
                <a:gd name="connsiteY6-62" fmla="*/ 2018827 h 3947019"/>
                <a:gd name="connsiteX7-63" fmla="*/ 4461224 w 6945629"/>
                <a:gd name="connsiteY7-64" fmla="*/ 2187792 h 3947019"/>
                <a:gd name="connsiteX8-65" fmla="*/ 4709702 w 6945629"/>
                <a:gd name="connsiteY8-66" fmla="*/ 2555540 h 3947019"/>
                <a:gd name="connsiteX9-67" fmla="*/ 4888606 w 6945629"/>
                <a:gd name="connsiteY9-68" fmla="*/ 2684748 h 3947019"/>
                <a:gd name="connsiteX10-69" fmla="*/ 5156963 w 6945629"/>
                <a:gd name="connsiteY10-70" fmla="*/ 2823896 h 3947019"/>
                <a:gd name="connsiteX11-71" fmla="*/ 5445198 w 6945629"/>
                <a:gd name="connsiteY11-72" fmla="*/ 3122070 h 3947019"/>
                <a:gd name="connsiteX12-73" fmla="*/ 5822885 w 6945629"/>
                <a:gd name="connsiteY12-74" fmla="*/ 3161827 h 3947019"/>
                <a:gd name="connsiteX13-75" fmla="*/ 6031606 w 6945629"/>
                <a:gd name="connsiteY13-76" fmla="*/ 3201583 h 3947019"/>
                <a:gd name="connsiteX14-77" fmla="*/ 6429172 w 6945629"/>
                <a:gd name="connsiteY14-78" fmla="*/ 3599148 h 3947019"/>
                <a:gd name="connsiteX15-79" fmla="*/ 6825883 w 6945629"/>
                <a:gd name="connsiteY15-80" fmla="*/ 3764542 h 3947019"/>
                <a:gd name="connsiteX16-81" fmla="*/ 6945629 w 6945629"/>
                <a:gd name="connsiteY16-82" fmla="*/ 3817642 h 3947019"/>
                <a:gd name="connsiteX17-83" fmla="*/ 6945629 w 6945629"/>
                <a:gd name="connsiteY17-84" fmla="*/ 3947019 h 3947019"/>
                <a:gd name="connsiteX18-85" fmla="*/ 0 w 6945629"/>
                <a:gd name="connsiteY18-86" fmla="*/ 3947019 h 3947019"/>
                <a:gd name="connsiteX19-87" fmla="*/ 0 w 6945629"/>
                <a:gd name="connsiteY19-88" fmla="*/ 1421421 h 3947019"/>
                <a:gd name="connsiteX20-89" fmla="*/ 48569 w 6945629"/>
                <a:gd name="connsiteY20-90" fmla="*/ 1385887 h 3947019"/>
                <a:gd name="connsiteX21-91" fmla="*/ 1131615 w 6945629"/>
                <a:gd name="connsiteY21-92" fmla="*/ 478261 h 3947019"/>
                <a:gd name="connsiteX22-93" fmla="*/ 1549059 w 6945629"/>
                <a:gd name="connsiteY22-94" fmla="*/ 110513 h 3947019"/>
                <a:gd name="connsiteX23-95" fmla="*/ 1792257 w 6945629"/>
                <a:gd name="connsiteY23-96" fmla="*/ 17334 h 3947019"/>
                <a:gd name="connsiteX0-97" fmla="*/ 1792257 w 6945629"/>
                <a:gd name="connsiteY0-98" fmla="*/ 17334 h 3947019"/>
                <a:gd name="connsiteX1-99" fmla="*/ 1877050 w 6945629"/>
                <a:gd name="connsiteY1-100" fmla="*/ 21061 h 3947019"/>
                <a:gd name="connsiteX2-101" fmla="*/ 2071585 w 6945629"/>
                <a:gd name="connsiteY2-102" fmla="*/ 282477 h 3947019"/>
                <a:gd name="connsiteX3-103" fmla="*/ 2455146 w 6945629"/>
                <a:gd name="connsiteY3-104" fmla="*/ 677676 h 3947019"/>
                <a:gd name="connsiteX4-105" fmla="*/ 2990232 w 6945629"/>
                <a:gd name="connsiteY4-106" fmla="*/ 1333027 h 3947019"/>
                <a:gd name="connsiteX5-107" fmla="*/ 3656154 w 6945629"/>
                <a:gd name="connsiteY5-108" fmla="*/ 1929374 h 3947019"/>
                <a:gd name="connsiteX6-109" fmla="*/ 4212746 w 6945629"/>
                <a:gd name="connsiteY6-110" fmla="*/ 2018827 h 3947019"/>
                <a:gd name="connsiteX7-111" fmla="*/ 4461224 w 6945629"/>
                <a:gd name="connsiteY7-112" fmla="*/ 2187792 h 3947019"/>
                <a:gd name="connsiteX8-113" fmla="*/ 4709702 w 6945629"/>
                <a:gd name="connsiteY8-114" fmla="*/ 2555540 h 3947019"/>
                <a:gd name="connsiteX9-115" fmla="*/ 4888606 w 6945629"/>
                <a:gd name="connsiteY9-116" fmla="*/ 2684748 h 3947019"/>
                <a:gd name="connsiteX10-117" fmla="*/ 5156963 w 6945629"/>
                <a:gd name="connsiteY10-118" fmla="*/ 2823896 h 3947019"/>
                <a:gd name="connsiteX11-119" fmla="*/ 5445198 w 6945629"/>
                <a:gd name="connsiteY11-120" fmla="*/ 3122070 h 3947019"/>
                <a:gd name="connsiteX12-121" fmla="*/ 5822885 w 6945629"/>
                <a:gd name="connsiteY12-122" fmla="*/ 3161827 h 3947019"/>
                <a:gd name="connsiteX13-123" fmla="*/ 6031606 w 6945629"/>
                <a:gd name="connsiteY13-124" fmla="*/ 3201583 h 3947019"/>
                <a:gd name="connsiteX14-125" fmla="*/ 6429172 w 6945629"/>
                <a:gd name="connsiteY14-126" fmla="*/ 3599148 h 3947019"/>
                <a:gd name="connsiteX15-127" fmla="*/ 6825883 w 6945629"/>
                <a:gd name="connsiteY15-128" fmla="*/ 3764542 h 3947019"/>
                <a:gd name="connsiteX16-129" fmla="*/ 6945629 w 6945629"/>
                <a:gd name="connsiteY16-130" fmla="*/ 3817642 h 3947019"/>
                <a:gd name="connsiteX17-131" fmla="*/ 6945629 w 6945629"/>
                <a:gd name="connsiteY17-132" fmla="*/ 3947019 h 3947019"/>
                <a:gd name="connsiteX18-133" fmla="*/ 0 w 6945629"/>
                <a:gd name="connsiteY18-134" fmla="*/ 3947019 h 3947019"/>
                <a:gd name="connsiteX19-135" fmla="*/ 0 w 6945629"/>
                <a:gd name="connsiteY19-136" fmla="*/ 1421421 h 3947019"/>
                <a:gd name="connsiteX20-137" fmla="*/ 48569 w 6945629"/>
                <a:gd name="connsiteY20-138" fmla="*/ 1385887 h 3947019"/>
                <a:gd name="connsiteX21-139" fmla="*/ 1131615 w 6945629"/>
                <a:gd name="connsiteY21-140" fmla="*/ 478261 h 3947019"/>
                <a:gd name="connsiteX22-141" fmla="*/ 1549059 w 6945629"/>
                <a:gd name="connsiteY22-142" fmla="*/ 110513 h 3947019"/>
                <a:gd name="connsiteX23-143" fmla="*/ 1792257 w 6945629"/>
                <a:gd name="connsiteY23-144" fmla="*/ 17334 h 3947019"/>
                <a:gd name="connsiteX0-145" fmla="*/ 1792257 w 6945629"/>
                <a:gd name="connsiteY0-146" fmla="*/ 17334 h 3947019"/>
                <a:gd name="connsiteX1-147" fmla="*/ 1877050 w 6945629"/>
                <a:gd name="connsiteY1-148" fmla="*/ 21061 h 3947019"/>
                <a:gd name="connsiteX2-149" fmla="*/ 2071585 w 6945629"/>
                <a:gd name="connsiteY2-150" fmla="*/ 282477 h 3947019"/>
                <a:gd name="connsiteX3-151" fmla="*/ 2455146 w 6945629"/>
                <a:gd name="connsiteY3-152" fmla="*/ 677676 h 3947019"/>
                <a:gd name="connsiteX4-153" fmla="*/ 2990232 w 6945629"/>
                <a:gd name="connsiteY4-154" fmla="*/ 1333027 h 3947019"/>
                <a:gd name="connsiteX5-155" fmla="*/ 3670656 w 6945629"/>
                <a:gd name="connsiteY5-156" fmla="*/ 1726174 h 3947019"/>
                <a:gd name="connsiteX6-157" fmla="*/ 4212746 w 6945629"/>
                <a:gd name="connsiteY6-158" fmla="*/ 2018827 h 3947019"/>
                <a:gd name="connsiteX7-159" fmla="*/ 4461224 w 6945629"/>
                <a:gd name="connsiteY7-160" fmla="*/ 2187792 h 3947019"/>
                <a:gd name="connsiteX8-161" fmla="*/ 4709702 w 6945629"/>
                <a:gd name="connsiteY8-162" fmla="*/ 2555540 h 3947019"/>
                <a:gd name="connsiteX9-163" fmla="*/ 4888606 w 6945629"/>
                <a:gd name="connsiteY9-164" fmla="*/ 2684748 h 3947019"/>
                <a:gd name="connsiteX10-165" fmla="*/ 5156963 w 6945629"/>
                <a:gd name="connsiteY10-166" fmla="*/ 2823896 h 3947019"/>
                <a:gd name="connsiteX11-167" fmla="*/ 5445198 w 6945629"/>
                <a:gd name="connsiteY11-168" fmla="*/ 3122070 h 3947019"/>
                <a:gd name="connsiteX12-169" fmla="*/ 5822885 w 6945629"/>
                <a:gd name="connsiteY12-170" fmla="*/ 3161827 h 3947019"/>
                <a:gd name="connsiteX13-171" fmla="*/ 6031606 w 6945629"/>
                <a:gd name="connsiteY13-172" fmla="*/ 3201583 h 3947019"/>
                <a:gd name="connsiteX14-173" fmla="*/ 6429172 w 6945629"/>
                <a:gd name="connsiteY14-174" fmla="*/ 3599148 h 3947019"/>
                <a:gd name="connsiteX15-175" fmla="*/ 6825883 w 6945629"/>
                <a:gd name="connsiteY15-176" fmla="*/ 3764542 h 3947019"/>
                <a:gd name="connsiteX16-177" fmla="*/ 6945629 w 6945629"/>
                <a:gd name="connsiteY16-178" fmla="*/ 3817642 h 3947019"/>
                <a:gd name="connsiteX17-179" fmla="*/ 6945629 w 6945629"/>
                <a:gd name="connsiteY17-180" fmla="*/ 3947019 h 3947019"/>
                <a:gd name="connsiteX18-181" fmla="*/ 0 w 6945629"/>
                <a:gd name="connsiteY18-182" fmla="*/ 3947019 h 3947019"/>
                <a:gd name="connsiteX19-183" fmla="*/ 0 w 6945629"/>
                <a:gd name="connsiteY19-184" fmla="*/ 1421421 h 3947019"/>
                <a:gd name="connsiteX20-185" fmla="*/ 48569 w 6945629"/>
                <a:gd name="connsiteY20-186" fmla="*/ 1385887 h 3947019"/>
                <a:gd name="connsiteX21-187" fmla="*/ 1131615 w 6945629"/>
                <a:gd name="connsiteY21-188" fmla="*/ 478261 h 3947019"/>
                <a:gd name="connsiteX22-189" fmla="*/ 1549059 w 6945629"/>
                <a:gd name="connsiteY22-190" fmla="*/ 110513 h 3947019"/>
                <a:gd name="connsiteX23-191" fmla="*/ 1792257 w 6945629"/>
                <a:gd name="connsiteY23-192" fmla="*/ 17334 h 3947019"/>
                <a:gd name="connsiteX0-193" fmla="*/ 1792257 w 6945629"/>
                <a:gd name="connsiteY0-194" fmla="*/ 17334 h 3947019"/>
                <a:gd name="connsiteX1-195" fmla="*/ 1877050 w 6945629"/>
                <a:gd name="connsiteY1-196" fmla="*/ 21061 h 3947019"/>
                <a:gd name="connsiteX2-197" fmla="*/ 2071585 w 6945629"/>
                <a:gd name="connsiteY2-198" fmla="*/ 282477 h 3947019"/>
                <a:gd name="connsiteX3-199" fmla="*/ 2455146 w 6945629"/>
                <a:gd name="connsiteY3-200" fmla="*/ 677676 h 3947019"/>
                <a:gd name="connsiteX4-201" fmla="*/ 2975730 w 6945629"/>
                <a:gd name="connsiteY4-202" fmla="*/ 1173370 h 3947019"/>
                <a:gd name="connsiteX5-203" fmla="*/ 3670656 w 6945629"/>
                <a:gd name="connsiteY5-204" fmla="*/ 1726174 h 3947019"/>
                <a:gd name="connsiteX6-205" fmla="*/ 4212746 w 6945629"/>
                <a:gd name="connsiteY6-206" fmla="*/ 2018827 h 3947019"/>
                <a:gd name="connsiteX7-207" fmla="*/ 4461224 w 6945629"/>
                <a:gd name="connsiteY7-208" fmla="*/ 2187792 h 3947019"/>
                <a:gd name="connsiteX8-209" fmla="*/ 4709702 w 6945629"/>
                <a:gd name="connsiteY8-210" fmla="*/ 2555540 h 3947019"/>
                <a:gd name="connsiteX9-211" fmla="*/ 4888606 w 6945629"/>
                <a:gd name="connsiteY9-212" fmla="*/ 2684748 h 3947019"/>
                <a:gd name="connsiteX10-213" fmla="*/ 5156963 w 6945629"/>
                <a:gd name="connsiteY10-214" fmla="*/ 2823896 h 3947019"/>
                <a:gd name="connsiteX11-215" fmla="*/ 5445198 w 6945629"/>
                <a:gd name="connsiteY11-216" fmla="*/ 3122070 h 3947019"/>
                <a:gd name="connsiteX12-217" fmla="*/ 5822885 w 6945629"/>
                <a:gd name="connsiteY12-218" fmla="*/ 3161827 h 3947019"/>
                <a:gd name="connsiteX13-219" fmla="*/ 6031606 w 6945629"/>
                <a:gd name="connsiteY13-220" fmla="*/ 3201583 h 3947019"/>
                <a:gd name="connsiteX14-221" fmla="*/ 6429172 w 6945629"/>
                <a:gd name="connsiteY14-222" fmla="*/ 3599148 h 3947019"/>
                <a:gd name="connsiteX15-223" fmla="*/ 6825883 w 6945629"/>
                <a:gd name="connsiteY15-224" fmla="*/ 3764542 h 3947019"/>
                <a:gd name="connsiteX16-225" fmla="*/ 6945629 w 6945629"/>
                <a:gd name="connsiteY16-226" fmla="*/ 3817642 h 3947019"/>
                <a:gd name="connsiteX17-227" fmla="*/ 6945629 w 6945629"/>
                <a:gd name="connsiteY17-228" fmla="*/ 3947019 h 3947019"/>
                <a:gd name="connsiteX18-229" fmla="*/ 0 w 6945629"/>
                <a:gd name="connsiteY18-230" fmla="*/ 3947019 h 3947019"/>
                <a:gd name="connsiteX19-231" fmla="*/ 0 w 6945629"/>
                <a:gd name="connsiteY19-232" fmla="*/ 1421421 h 3947019"/>
                <a:gd name="connsiteX20-233" fmla="*/ 48569 w 6945629"/>
                <a:gd name="connsiteY20-234" fmla="*/ 1385887 h 3947019"/>
                <a:gd name="connsiteX21-235" fmla="*/ 1131615 w 6945629"/>
                <a:gd name="connsiteY21-236" fmla="*/ 478261 h 3947019"/>
                <a:gd name="connsiteX22-237" fmla="*/ 1549059 w 6945629"/>
                <a:gd name="connsiteY22-238" fmla="*/ 110513 h 3947019"/>
                <a:gd name="connsiteX23-239" fmla="*/ 1792257 w 6945629"/>
                <a:gd name="connsiteY23-240" fmla="*/ 17334 h 3947019"/>
                <a:gd name="connsiteX0-241" fmla="*/ 1792257 w 6945629"/>
                <a:gd name="connsiteY0-242" fmla="*/ 17334 h 3947019"/>
                <a:gd name="connsiteX1-243" fmla="*/ 1877050 w 6945629"/>
                <a:gd name="connsiteY1-244" fmla="*/ 21061 h 3947019"/>
                <a:gd name="connsiteX2-245" fmla="*/ 2071585 w 6945629"/>
                <a:gd name="connsiteY2-246" fmla="*/ 282477 h 3947019"/>
                <a:gd name="connsiteX3-247" fmla="*/ 2455146 w 6945629"/>
                <a:gd name="connsiteY3-248" fmla="*/ 677676 h 3947019"/>
                <a:gd name="connsiteX4-249" fmla="*/ 2801705 w 6945629"/>
                <a:gd name="connsiteY4-250" fmla="*/ 1318513 h 3947019"/>
                <a:gd name="connsiteX5-251" fmla="*/ 3670656 w 6945629"/>
                <a:gd name="connsiteY5-252" fmla="*/ 1726174 h 3947019"/>
                <a:gd name="connsiteX6-253" fmla="*/ 4212746 w 6945629"/>
                <a:gd name="connsiteY6-254" fmla="*/ 2018827 h 3947019"/>
                <a:gd name="connsiteX7-255" fmla="*/ 4461224 w 6945629"/>
                <a:gd name="connsiteY7-256" fmla="*/ 2187792 h 3947019"/>
                <a:gd name="connsiteX8-257" fmla="*/ 4709702 w 6945629"/>
                <a:gd name="connsiteY8-258" fmla="*/ 2555540 h 3947019"/>
                <a:gd name="connsiteX9-259" fmla="*/ 4888606 w 6945629"/>
                <a:gd name="connsiteY9-260" fmla="*/ 2684748 h 3947019"/>
                <a:gd name="connsiteX10-261" fmla="*/ 5156963 w 6945629"/>
                <a:gd name="connsiteY10-262" fmla="*/ 2823896 h 3947019"/>
                <a:gd name="connsiteX11-263" fmla="*/ 5445198 w 6945629"/>
                <a:gd name="connsiteY11-264" fmla="*/ 3122070 h 3947019"/>
                <a:gd name="connsiteX12-265" fmla="*/ 5822885 w 6945629"/>
                <a:gd name="connsiteY12-266" fmla="*/ 3161827 h 3947019"/>
                <a:gd name="connsiteX13-267" fmla="*/ 6031606 w 6945629"/>
                <a:gd name="connsiteY13-268" fmla="*/ 3201583 h 3947019"/>
                <a:gd name="connsiteX14-269" fmla="*/ 6429172 w 6945629"/>
                <a:gd name="connsiteY14-270" fmla="*/ 3599148 h 3947019"/>
                <a:gd name="connsiteX15-271" fmla="*/ 6825883 w 6945629"/>
                <a:gd name="connsiteY15-272" fmla="*/ 3764542 h 3947019"/>
                <a:gd name="connsiteX16-273" fmla="*/ 6945629 w 6945629"/>
                <a:gd name="connsiteY16-274" fmla="*/ 3817642 h 3947019"/>
                <a:gd name="connsiteX17-275" fmla="*/ 6945629 w 6945629"/>
                <a:gd name="connsiteY17-276" fmla="*/ 3947019 h 3947019"/>
                <a:gd name="connsiteX18-277" fmla="*/ 0 w 6945629"/>
                <a:gd name="connsiteY18-278" fmla="*/ 3947019 h 3947019"/>
                <a:gd name="connsiteX19-279" fmla="*/ 0 w 6945629"/>
                <a:gd name="connsiteY19-280" fmla="*/ 1421421 h 3947019"/>
                <a:gd name="connsiteX20-281" fmla="*/ 48569 w 6945629"/>
                <a:gd name="connsiteY20-282" fmla="*/ 1385887 h 3947019"/>
                <a:gd name="connsiteX21-283" fmla="*/ 1131615 w 6945629"/>
                <a:gd name="connsiteY21-284" fmla="*/ 478261 h 3947019"/>
                <a:gd name="connsiteX22-285" fmla="*/ 1549059 w 6945629"/>
                <a:gd name="connsiteY22-286" fmla="*/ 110513 h 3947019"/>
                <a:gd name="connsiteX23-287" fmla="*/ 1792257 w 6945629"/>
                <a:gd name="connsiteY23-288" fmla="*/ 17334 h 3947019"/>
                <a:gd name="connsiteX0-289" fmla="*/ 1792257 w 6945629"/>
                <a:gd name="connsiteY0-290" fmla="*/ 17334 h 3947019"/>
                <a:gd name="connsiteX1-291" fmla="*/ 1877050 w 6945629"/>
                <a:gd name="connsiteY1-292" fmla="*/ 21061 h 3947019"/>
                <a:gd name="connsiteX2-293" fmla="*/ 2071585 w 6945629"/>
                <a:gd name="connsiteY2-294" fmla="*/ 282477 h 3947019"/>
                <a:gd name="connsiteX3-295" fmla="*/ 2455146 w 6945629"/>
                <a:gd name="connsiteY3-296" fmla="*/ 677676 h 3947019"/>
                <a:gd name="connsiteX4-297" fmla="*/ 3019236 w 6945629"/>
                <a:gd name="connsiteY4-298" fmla="*/ 1289485 h 3947019"/>
                <a:gd name="connsiteX5-299" fmla="*/ 3670656 w 6945629"/>
                <a:gd name="connsiteY5-300" fmla="*/ 1726174 h 3947019"/>
                <a:gd name="connsiteX6-301" fmla="*/ 4212746 w 6945629"/>
                <a:gd name="connsiteY6-302" fmla="*/ 2018827 h 3947019"/>
                <a:gd name="connsiteX7-303" fmla="*/ 4461224 w 6945629"/>
                <a:gd name="connsiteY7-304" fmla="*/ 2187792 h 3947019"/>
                <a:gd name="connsiteX8-305" fmla="*/ 4709702 w 6945629"/>
                <a:gd name="connsiteY8-306" fmla="*/ 2555540 h 3947019"/>
                <a:gd name="connsiteX9-307" fmla="*/ 4888606 w 6945629"/>
                <a:gd name="connsiteY9-308" fmla="*/ 2684748 h 3947019"/>
                <a:gd name="connsiteX10-309" fmla="*/ 5156963 w 6945629"/>
                <a:gd name="connsiteY10-310" fmla="*/ 2823896 h 3947019"/>
                <a:gd name="connsiteX11-311" fmla="*/ 5445198 w 6945629"/>
                <a:gd name="connsiteY11-312" fmla="*/ 3122070 h 3947019"/>
                <a:gd name="connsiteX12-313" fmla="*/ 5822885 w 6945629"/>
                <a:gd name="connsiteY12-314" fmla="*/ 3161827 h 3947019"/>
                <a:gd name="connsiteX13-315" fmla="*/ 6031606 w 6945629"/>
                <a:gd name="connsiteY13-316" fmla="*/ 3201583 h 3947019"/>
                <a:gd name="connsiteX14-317" fmla="*/ 6429172 w 6945629"/>
                <a:gd name="connsiteY14-318" fmla="*/ 3599148 h 3947019"/>
                <a:gd name="connsiteX15-319" fmla="*/ 6825883 w 6945629"/>
                <a:gd name="connsiteY15-320" fmla="*/ 3764542 h 3947019"/>
                <a:gd name="connsiteX16-321" fmla="*/ 6945629 w 6945629"/>
                <a:gd name="connsiteY16-322" fmla="*/ 3817642 h 3947019"/>
                <a:gd name="connsiteX17-323" fmla="*/ 6945629 w 6945629"/>
                <a:gd name="connsiteY17-324" fmla="*/ 3947019 h 3947019"/>
                <a:gd name="connsiteX18-325" fmla="*/ 0 w 6945629"/>
                <a:gd name="connsiteY18-326" fmla="*/ 3947019 h 3947019"/>
                <a:gd name="connsiteX19-327" fmla="*/ 0 w 6945629"/>
                <a:gd name="connsiteY19-328" fmla="*/ 1421421 h 3947019"/>
                <a:gd name="connsiteX20-329" fmla="*/ 48569 w 6945629"/>
                <a:gd name="connsiteY20-330" fmla="*/ 1385887 h 3947019"/>
                <a:gd name="connsiteX21-331" fmla="*/ 1131615 w 6945629"/>
                <a:gd name="connsiteY21-332" fmla="*/ 478261 h 3947019"/>
                <a:gd name="connsiteX22-333" fmla="*/ 1549059 w 6945629"/>
                <a:gd name="connsiteY22-334" fmla="*/ 110513 h 3947019"/>
                <a:gd name="connsiteX23-335" fmla="*/ 1792257 w 6945629"/>
                <a:gd name="connsiteY23-336" fmla="*/ 17334 h 3947019"/>
                <a:gd name="connsiteX0-337" fmla="*/ 1792257 w 6945629"/>
                <a:gd name="connsiteY0-338" fmla="*/ 17334 h 3947019"/>
                <a:gd name="connsiteX1-339" fmla="*/ 1877050 w 6945629"/>
                <a:gd name="connsiteY1-340" fmla="*/ 21061 h 3947019"/>
                <a:gd name="connsiteX2-341" fmla="*/ 2071585 w 6945629"/>
                <a:gd name="connsiteY2-342" fmla="*/ 282477 h 3947019"/>
                <a:gd name="connsiteX3-343" fmla="*/ 2455146 w 6945629"/>
                <a:gd name="connsiteY3-344" fmla="*/ 677676 h 3947019"/>
                <a:gd name="connsiteX4-345" fmla="*/ 3019236 w 6945629"/>
                <a:gd name="connsiteY4-346" fmla="*/ 1289485 h 3947019"/>
                <a:gd name="connsiteX5-347" fmla="*/ 3670656 w 6945629"/>
                <a:gd name="connsiteY5-348" fmla="*/ 1726174 h 3947019"/>
                <a:gd name="connsiteX6-349" fmla="*/ 4212746 w 6945629"/>
                <a:gd name="connsiteY6-350" fmla="*/ 2018827 h 3947019"/>
                <a:gd name="connsiteX7-351" fmla="*/ 4461224 w 6945629"/>
                <a:gd name="connsiteY7-352" fmla="*/ 2187792 h 3947019"/>
                <a:gd name="connsiteX8-353" fmla="*/ 4709702 w 6945629"/>
                <a:gd name="connsiteY8-354" fmla="*/ 2555540 h 3947019"/>
                <a:gd name="connsiteX9-355" fmla="*/ 4888606 w 6945629"/>
                <a:gd name="connsiteY9-356" fmla="*/ 2684748 h 3947019"/>
                <a:gd name="connsiteX10-357" fmla="*/ 5156963 w 6945629"/>
                <a:gd name="connsiteY10-358" fmla="*/ 2823896 h 3947019"/>
                <a:gd name="connsiteX11-359" fmla="*/ 5445198 w 6945629"/>
                <a:gd name="connsiteY11-360" fmla="*/ 3122070 h 3947019"/>
                <a:gd name="connsiteX12-361" fmla="*/ 5822885 w 6945629"/>
                <a:gd name="connsiteY12-362" fmla="*/ 3161827 h 3947019"/>
                <a:gd name="connsiteX13-363" fmla="*/ 6031606 w 6945629"/>
                <a:gd name="connsiteY13-364" fmla="*/ 3201583 h 3947019"/>
                <a:gd name="connsiteX14-365" fmla="*/ 6429172 w 6945629"/>
                <a:gd name="connsiteY14-366" fmla="*/ 3599148 h 3947019"/>
                <a:gd name="connsiteX15-367" fmla="*/ 6825883 w 6945629"/>
                <a:gd name="connsiteY15-368" fmla="*/ 3764542 h 3947019"/>
                <a:gd name="connsiteX16-369" fmla="*/ 6945629 w 6945629"/>
                <a:gd name="connsiteY16-370" fmla="*/ 3817642 h 3947019"/>
                <a:gd name="connsiteX17-371" fmla="*/ 6945629 w 6945629"/>
                <a:gd name="connsiteY17-372" fmla="*/ 3947019 h 3947019"/>
                <a:gd name="connsiteX18-373" fmla="*/ 0 w 6945629"/>
                <a:gd name="connsiteY18-374" fmla="*/ 3947019 h 3947019"/>
                <a:gd name="connsiteX19-375" fmla="*/ 0 w 6945629"/>
                <a:gd name="connsiteY19-376" fmla="*/ 1421421 h 3947019"/>
                <a:gd name="connsiteX20-377" fmla="*/ 48569 w 6945629"/>
                <a:gd name="connsiteY20-378" fmla="*/ 1385887 h 3947019"/>
                <a:gd name="connsiteX21-379" fmla="*/ 1131615 w 6945629"/>
                <a:gd name="connsiteY21-380" fmla="*/ 478261 h 3947019"/>
                <a:gd name="connsiteX22-381" fmla="*/ 1549059 w 6945629"/>
                <a:gd name="connsiteY22-382" fmla="*/ 110513 h 3947019"/>
                <a:gd name="connsiteX23-383" fmla="*/ 1792257 w 6945629"/>
                <a:gd name="connsiteY23-384" fmla="*/ 17334 h 3947019"/>
                <a:gd name="connsiteX0-385" fmla="*/ 1792257 w 6945629"/>
                <a:gd name="connsiteY0-386" fmla="*/ 17334 h 3947019"/>
                <a:gd name="connsiteX1-387" fmla="*/ 1877050 w 6945629"/>
                <a:gd name="connsiteY1-388" fmla="*/ 21061 h 3947019"/>
                <a:gd name="connsiteX2-389" fmla="*/ 2071585 w 6945629"/>
                <a:gd name="connsiteY2-390" fmla="*/ 282477 h 3947019"/>
                <a:gd name="connsiteX3-391" fmla="*/ 2455146 w 6945629"/>
                <a:gd name="connsiteY3-392" fmla="*/ 677676 h 3947019"/>
                <a:gd name="connsiteX4-393" fmla="*/ 3019236 w 6945629"/>
                <a:gd name="connsiteY4-394" fmla="*/ 1289485 h 3947019"/>
                <a:gd name="connsiteX5-395" fmla="*/ 3670656 w 6945629"/>
                <a:gd name="connsiteY5-396" fmla="*/ 1726174 h 3947019"/>
                <a:gd name="connsiteX6-397" fmla="*/ 4212746 w 6945629"/>
                <a:gd name="connsiteY6-398" fmla="*/ 2018827 h 3947019"/>
                <a:gd name="connsiteX7-399" fmla="*/ 4461224 w 6945629"/>
                <a:gd name="connsiteY7-400" fmla="*/ 2187792 h 3947019"/>
                <a:gd name="connsiteX8-401" fmla="*/ 4709702 w 6945629"/>
                <a:gd name="connsiteY8-402" fmla="*/ 2555540 h 3947019"/>
                <a:gd name="connsiteX9-403" fmla="*/ 4888606 w 6945629"/>
                <a:gd name="connsiteY9-404" fmla="*/ 2684748 h 3947019"/>
                <a:gd name="connsiteX10-405" fmla="*/ 5272979 w 6945629"/>
                <a:gd name="connsiteY10-406" fmla="*/ 2794867 h 3947019"/>
                <a:gd name="connsiteX11-407" fmla="*/ 5445198 w 6945629"/>
                <a:gd name="connsiteY11-408" fmla="*/ 3122070 h 3947019"/>
                <a:gd name="connsiteX12-409" fmla="*/ 5822885 w 6945629"/>
                <a:gd name="connsiteY12-410" fmla="*/ 3161827 h 3947019"/>
                <a:gd name="connsiteX13-411" fmla="*/ 6031606 w 6945629"/>
                <a:gd name="connsiteY13-412" fmla="*/ 3201583 h 3947019"/>
                <a:gd name="connsiteX14-413" fmla="*/ 6429172 w 6945629"/>
                <a:gd name="connsiteY14-414" fmla="*/ 3599148 h 3947019"/>
                <a:gd name="connsiteX15-415" fmla="*/ 6825883 w 6945629"/>
                <a:gd name="connsiteY15-416" fmla="*/ 3764542 h 3947019"/>
                <a:gd name="connsiteX16-417" fmla="*/ 6945629 w 6945629"/>
                <a:gd name="connsiteY16-418" fmla="*/ 3817642 h 3947019"/>
                <a:gd name="connsiteX17-419" fmla="*/ 6945629 w 6945629"/>
                <a:gd name="connsiteY17-420" fmla="*/ 3947019 h 3947019"/>
                <a:gd name="connsiteX18-421" fmla="*/ 0 w 6945629"/>
                <a:gd name="connsiteY18-422" fmla="*/ 3947019 h 3947019"/>
                <a:gd name="connsiteX19-423" fmla="*/ 0 w 6945629"/>
                <a:gd name="connsiteY19-424" fmla="*/ 1421421 h 3947019"/>
                <a:gd name="connsiteX20-425" fmla="*/ 48569 w 6945629"/>
                <a:gd name="connsiteY20-426" fmla="*/ 1385887 h 3947019"/>
                <a:gd name="connsiteX21-427" fmla="*/ 1131615 w 6945629"/>
                <a:gd name="connsiteY21-428" fmla="*/ 478261 h 3947019"/>
                <a:gd name="connsiteX22-429" fmla="*/ 1549059 w 6945629"/>
                <a:gd name="connsiteY22-430" fmla="*/ 110513 h 3947019"/>
                <a:gd name="connsiteX23-431" fmla="*/ 1792257 w 6945629"/>
                <a:gd name="connsiteY23-432" fmla="*/ 17334 h 3947019"/>
                <a:gd name="connsiteX0-433" fmla="*/ 1792257 w 6945629"/>
                <a:gd name="connsiteY0-434" fmla="*/ 17334 h 3947019"/>
                <a:gd name="connsiteX1-435" fmla="*/ 1877050 w 6945629"/>
                <a:gd name="connsiteY1-436" fmla="*/ 21061 h 3947019"/>
                <a:gd name="connsiteX2-437" fmla="*/ 2071585 w 6945629"/>
                <a:gd name="connsiteY2-438" fmla="*/ 282477 h 3947019"/>
                <a:gd name="connsiteX3-439" fmla="*/ 2455146 w 6945629"/>
                <a:gd name="connsiteY3-440" fmla="*/ 677676 h 3947019"/>
                <a:gd name="connsiteX4-441" fmla="*/ 3019236 w 6945629"/>
                <a:gd name="connsiteY4-442" fmla="*/ 1289485 h 3947019"/>
                <a:gd name="connsiteX5-443" fmla="*/ 3670656 w 6945629"/>
                <a:gd name="connsiteY5-444" fmla="*/ 1726174 h 3947019"/>
                <a:gd name="connsiteX6-445" fmla="*/ 4212746 w 6945629"/>
                <a:gd name="connsiteY6-446" fmla="*/ 2018827 h 3947019"/>
                <a:gd name="connsiteX7-447" fmla="*/ 4461224 w 6945629"/>
                <a:gd name="connsiteY7-448" fmla="*/ 2187792 h 3947019"/>
                <a:gd name="connsiteX8-449" fmla="*/ 4709702 w 6945629"/>
                <a:gd name="connsiteY8-450" fmla="*/ 2555540 h 3947019"/>
                <a:gd name="connsiteX9-451" fmla="*/ 5004623 w 6945629"/>
                <a:gd name="connsiteY9-452" fmla="*/ 2597662 h 3947019"/>
                <a:gd name="connsiteX10-453" fmla="*/ 5272979 w 6945629"/>
                <a:gd name="connsiteY10-454" fmla="*/ 2794867 h 3947019"/>
                <a:gd name="connsiteX11-455" fmla="*/ 5445198 w 6945629"/>
                <a:gd name="connsiteY11-456" fmla="*/ 3122070 h 3947019"/>
                <a:gd name="connsiteX12-457" fmla="*/ 5822885 w 6945629"/>
                <a:gd name="connsiteY12-458" fmla="*/ 3161827 h 3947019"/>
                <a:gd name="connsiteX13-459" fmla="*/ 6031606 w 6945629"/>
                <a:gd name="connsiteY13-460" fmla="*/ 3201583 h 3947019"/>
                <a:gd name="connsiteX14-461" fmla="*/ 6429172 w 6945629"/>
                <a:gd name="connsiteY14-462" fmla="*/ 3599148 h 3947019"/>
                <a:gd name="connsiteX15-463" fmla="*/ 6825883 w 6945629"/>
                <a:gd name="connsiteY15-464" fmla="*/ 3764542 h 3947019"/>
                <a:gd name="connsiteX16-465" fmla="*/ 6945629 w 6945629"/>
                <a:gd name="connsiteY16-466" fmla="*/ 3817642 h 3947019"/>
                <a:gd name="connsiteX17-467" fmla="*/ 6945629 w 6945629"/>
                <a:gd name="connsiteY17-468" fmla="*/ 3947019 h 3947019"/>
                <a:gd name="connsiteX18-469" fmla="*/ 0 w 6945629"/>
                <a:gd name="connsiteY18-470" fmla="*/ 3947019 h 3947019"/>
                <a:gd name="connsiteX19-471" fmla="*/ 0 w 6945629"/>
                <a:gd name="connsiteY19-472" fmla="*/ 1421421 h 3947019"/>
                <a:gd name="connsiteX20-473" fmla="*/ 48569 w 6945629"/>
                <a:gd name="connsiteY20-474" fmla="*/ 1385887 h 3947019"/>
                <a:gd name="connsiteX21-475" fmla="*/ 1131615 w 6945629"/>
                <a:gd name="connsiteY21-476" fmla="*/ 478261 h 3947019"/>
                <a:gd name="connsiteX22-477" fmla="*/ 1549059 w 6945629"/>
                <a:gd name="connsiteY22-478" fmla="*/ 110513 h 3947019"/>
                <a:gd name="connsiteX23-479" fmla="*/ 1792257 w 6945629"/>
                <a:gd name="connsiteY23-480" fmla="*/ 17334 h 3947019"/>
                <a:gd name="connsiteX0-481" fmla="*/ 1792257 w 6945629"/>
                <a:gd name="connsiteY0-482" fmla="*/ 17334 h 3947019"/>
                <a:gd name="connsiteX1-483" fmla="*/ 1877050 w 6945629"/>
                <a:gd name="connsiteY1-484" fmla="*/ 21061 h 3947019"/>
                <a:gd name="connsiteX2-485" fmla="*/ 2071585 w 6945629"/>
                <a:gd name="connsiteY2-486" fmla="*/ 282477 h 3947019"/>
                <a:gd name="connsiteX3-487" fmla="*/ 2455146 w 6945629"/>
                <a:gd name="connsiteY3-488" fmla="*/ 677676 h 3947019"/>
                <a:gd name="connsiteX4-489" fmla="*/ 3019236 w 6945629"/>
                <a:gd name="connsiteY4-490" fmla="*/ 1289485 h 3947019"/>
                <a:gd name="connsiteX5-491" fmla="*/ 3670656 w 6945629"/>
                <a:gd name="connsiteY5-492" fmla="*/ 1726174 h 3947019"/>
                <a:gd name="connsiteX6-493" fmla="*/ 4212746 w 6945629"/>
                <a:gd name="connsiteY6-494" fmla="*/ 2018827 h 3947019"/>
                <a:gd name="connsiteX7-495" fmla="*/ 4461224 w 6945629"/>
                <a:gd name="connsiteY7-496" fmla="*/ 2187792 h 3947019"/>
                <a:gd name="connsiteX8-497" fmla="*/ 4738707 w 6945629"/>
                <a:gd name="connsiteY8-498" fmla="*/ 2424911 h 3947019"/>
                <a:gd name="connsiteX9-499" fmla="*/ 5004623 w 6945629"/>
                <a:gd name="connsiteY9-500" fmla="*/ 2597662 h 3947019"/>
                <a:gd name="connsiteX10-501" fmla="*/ 5272979 w 6945629"/>
                <a:gd name="connsiteY10-502" fmla="*/ 2794867 h 3947019"/>
                <a:gd name="connsiteX11-503" fmla="*/ 5445198 w 6945629"/>
                <a:gd name="connsiteY11-504" fmla="*/ 3122070 h 3947019"/>
                <a:gd name="connsiteX12-505" fmla="*/ 5822885 w 6945629"/>
                <a:gd name="connsiteY12-506" fmla="*/ 3161827 h 3947019"/>
                <a:gd name="connsiteX13-507" fmla="*/ 6031606 w 6945629"/>
                <a:gd name="connsiteY13-508" fmla="*/ 3201583 h 3947019"/>
                <a:gd name="connsiteX14-509" fmla="*/ 6429172 w 6945629"/>
                <a:gd name="connsiteY14-510" fmla="*/ 3599148 h 3947019"/>
                <a:gd name="connsiteX15-511" fmla="*/ 6825883 w 6945629"/>
                <a:gd name="connsiteY15-512" fmla="*/ 3764542 h 3947019"/>
                <a:gd name="connsiteX16-513" fmla="*/ 6945629 w 6945629"/>
                <a:gd name="connsiteY16-514" fmla="*/ 3817642 h 3947019"/>
                <a:gd name="connsiteX17-515" fmla="*/ 6945629 w 6945629"/>
                <a:gd name="connsiteY17-516" fmla="*/ 3947019 h 3947019"/>
                <a:gd name="connsiteX18-517" fmla="*/ 0 w 6945629"/>
                <a:gd name="connsiteY18-518" fmla="*/ 3947019 h 3947019"/>
                <a:gd name="connsiteX19-519" fmla="*/ 0 w 6945629"/>
                <a:gd name="connsiteY19-520" fmla="*/ 1421421 h 3947019"/>
                <a:gd name="connsiteX20-521" fmla="*/ 48569 w 6945629"/>
                <a:gd name="connsiteY20-522" fmla="*/ 1385887 h 3947019"/>
                <a:gd name="connsiteX21-523" fmla="*/ 1131615 w 6945629"/>
                <a:gd name="connsiteY21-524" fmla="*/ 478261 h 3947019"/>
                <a:gd name="connsiteX22-525" fmla="*/ 1549059 w 6945629"/>
                <a:gd name="connsiteY22-526" fmla="*/ 110513 h 3947019"/>
                <a:gd name="connsiteX23-527" fmla="*/ 1792257 w 6945629"/>
                <a:gd name="connsiteY23-528" fmla="*/ 17334 h 3947019"/>
                <a:gd name="connsiteX0-529" fmla="*/ 1792257 w 6945629"/>
                <a:gd name="connsiteY0-530" fmla="*/ 17334 h 3947019"/>
                <a:gd name="connsiteX1-531" fmla="*/ 1877050 w 6945629"/>
                <a:gd name="connsiteY1-532" fmla="*/ 21061 h 3947019"/>
                <a:gd name="connsiteX2-533" fmla="*/ 2071585 w 6945629"/>
                <a:gd name="connsiteY2-534" fmla="*/ 282477 h 3947019"/>
                <a:gd name="connsiteX3-535" fmla="*/ 2455146 w 6945629"/>
                <a:gd name="connsiteY3-536" fmla="*/ 677676 h 3947019"/>
                <a:gd name="connsiteX4-537" fmla="*/ 3019236 w 6945629"/>
                <a:gd name="connsiteY4-538" fmla="*/ 1289485 h 3947019"/>
                <a:gd name="connsiteX5-539" fmla="*/ 3670656 w 6945629"/>
                <a:gd name="connsiteY5-540" fmla="*/ 1726174 h 3947019"/>
                <a:gd name="connsiteX6-541" fmla="*/ 4212746 w 6945629"/>
                <a:gd name="connsiteY6-542" fmla="*/ 2018827 h 3947019"/>
                <a:gd name="connsiteX7-543" fmla="*/ 4461224 w 6945629"/>
                <a:gd name="connsiteY7-544" fmla="*/ 2187792 h 3947019"/>
                <a:gd name="connsiteX8-545" fmla="*/ 4738707 w 6945629"/>
                <a:gd name="connsiteY8-546" fmla="*/ 2424911 h 3947019"/>
                <a:gd name="connsiteX9-547" fmla="*/ 5019125 w 6945629"/>
                <a:gd name="connsiteY9-548" fmla="*/ 2684748 h 3947019"/>
                <a:gd name="connsiteX10-549" fmla="*/ 5272979 w 6945629"/>
                <a:gd name="connsiteY10-550" fmla="*/ 2794867 h 3947019"/>
                <a:gd name="connsiteX11-551" fmla="*/ 5445198 w 6945629"/>
                <a:gd name="connsiteY11-552" fmla="*/ 3122070 h 3947019"/>
                <a:gd name="connsiteX12-553" fmla="*/ 5822885 w 6945629"/>
                <a:gd name="connsiteY12-554" fmla="*/ 3161827 h 3947019"/>
                <a:gd name="connsiteX13-555" fmla="*/ 6031606 w 6945629"/>
                <a:gd name="connsiteY13-556" fmla="*/ 3201583 h 3947019"/>
                <a:gd name="connsiteX14-557" fmla="*/ 6429172 w 6945629"/>
                <a:gd name="connsiteY14-558" fmla="*/ 3599148 h 3947019"/>
                <a:gd name="connsiteX15-559" fmla="*/ 6825883 w 6945629"/>
                <a:gd name="connsiteY15-560" fmla="*/ 3764542 h 3947019"/>
                <a:gd name="connsiteX16-561" fmla="*/ 6945629 w 6945629"/>
                <a:gd name="connsiteY16-562" fmla="*/ 3817642 h 3947019"/>
                <a:gd name="connsiteX17-563" fmla="*/ 6945629 w 6945629"/>
                <a:gd name="connsiteY17-564" fmla="*/ 3947019 h 3947019"/>
                <a:gd name="connsiteX18-565" fmla="*/ 0 w 6945629"/>
                <a:gd name="connsiteY18-566" fmla="*/ 3947019 h 3947019"/>
                <a:gd name="connsiteX19-567" fmla="*/ 0 w 6945629"/>
                <a:gd name="connsiteY19-568" fmla="*/ 1421421 h 3947019"/>
                <a:gd name="connsiteX20-569" fmla="*/ 48569 w 6945629"/>
                <a:gd name="connsiteY20-570" fmla="*/ 1385887 h 3947019"/>
                <a:gd name="connsiteX21-571" fmla="*/ 1131615 w 6945629"/>
                <a:gd name="connsiteY21-572" fmla="*/ 478261 h 3947019"/>
                <a:gd name="connsiteX22-573" fmla="*/ 1549059 w 6945629"/>
                <a:gd name="connsiteY22-574" fmla="*/ 110513 h 3947019"/>
                <a:gd name="connsiteX23-575" fmla="*/ 1792257 w 6945629"/>
                <a:gd name="connsiteY23-576" fmla="*/ 17334 h 3947019"/>
                <a:gd name="connsiteX0-577" fmla="*/ 1792257 w 6945629"/>
                <a:gd name="connsiteY0-578" fmla="*/ 17334 h 3947019"/>
                <a:gd name="connsiteX1-579" fmla="*/ 1877050 w 6945629"/>
                <a:gd name="connsiteY1-580" fmla="*/ 21061 h 3947019"/>
                <a:gd name="connsiteX2-581" fmla="*/ 2071585 w 6945629"/>
                <a:gd name="connsiteY2-582" fmla="*/ 282477 h 3947019"/>
                <a:gd name="connsiteX3-583" fmla="*/ 2455146 w 6945629"/>
                <a:gd name="connsiteY3-584" fmla="*/ 677676 h 3947019"/>
                <a:gd name="connsiteX4-585" fmla="*/ 3019236 w 6945629"/>
                <a:gd name="connsiteY4-586" fmla="*/ 1289485 h 3947019"/>
                <a:gd name="connsiteX5-587" fmla="*/ 3670656 w 6945629"/>
                <a:gd name="connsiteY5-588" fmla="*/ 1726174 h 3947019"/>
                <a:gd name="connsiteX6-589" fmla="*/ 4212746 w 6945629"/>
                <a:gd name="connsiteY6-590" fmla="*/ 2018827 h 3947019"/>
                <a:gd name="connsiteX7-591" fmla="*/ 4461224 w 6945629"/>
                <a:gd name="connsiteY7-592" fmla="*/ 2187792 h 3947019"/>
                <a:gd name="connsiteX8-593" fmla="*/ 4738707 w 6945629"/>
                <a:gd name="connsiteY8-594" fmla="*/ 2424911 h 3947019"/>
                <a:gd name="connsiteX9-595" fmla="*/ 5019125 w 6945629"/>
                <a:gd name="connsiteY9-596" fmla="*/ 2684748 h 3947019"/>
                <a:gd name="connsiteX10-597" fmla="*/ 5272979 w 6945629"/>
                <a:gd name="connsiteY10-598" fmla="*/ 2794867 h 3947019"/>
                <a:gd name="connsiteX11-599" fmla="*/ 5445198 w 6945629"/>
                <a:gd name="connsiteY11-600" fmla="*/ 3122070 h 3947019"/>
                <a:gd name="connsiteX12-601" fmla="*/ 5822885 w 6945629"/>
                <a:gd name="connsiteY12-602" fmla="*/ 3161827 h 3947019"/>
                <a:gd name="connsiteX13-603" fmla="*/ 6031606 w 6945629"/>
                <a:gd name="connsiteY13-604" fmla="*/ 3404783 h 3947019"/>
                <a:gd name="connsiteX14-605" fmla="*/ 6429172 w 6945629"/>
                <a:gd name="connsiteY14-606" fmla="*/ 3599148 h 3947019"/>
                <a:gd name="connsiteX15-607" fmla="*/ 6825883 w 6945629"/>
                <a:gd name="connsiteY15-608" fmla="*/ 3764542 h 3947019"/>
                <a:gd name="connsiteX16-609" fmla="*/ 6945629 w 6945629"/>
                <a:gd name="connsiteY16-610" fmla="*/ 3817642 h 3947019"/>
                <a:gd name="connsiteX17-611" fmla="*/ 6945629 w 6945629"/>
                <a:gd name="connsiteY17-612" fmla="*/ 3947019 h 3947019"/>
                <a:gd name="connsiteX18-613" fmla="*/ 0 w 6945629"/>
                <a:gd name="connsiteY18-614" fmla="*/ 3947019 h 3947019"/>
                <a:gd name="connsiteX19-615" fmla="*/ 0 w 6945629"/>
                <a:gd name="connsiteY19-616" fmla="*/ 1421421 h 3947019"/>
                <a:gd name="connsiteX20-617" fmla="*/ 48569 w 6945629"/>
                <a:gd name="connsiteY20-618" fmla="*/ 1385887 h 3947019"/>
                <a:gd name="connsiteX21-619" fmla="*/ 1131615 w 6945629"/>
                <a:gd name="connsiteY21-620" fmla="*/ 478261 h 3947019"/>
                <a:gd name="connsiteX22-621" fmla="*/ 1549059 w 6945629"/>
                <a:gd name="connsiteY22-622" fmla="*/ 110513 h 3947019"/>
                <a:gd name="connsiteX23-623" fmla="*/ 1792257 w 6945629"/>
                <a:gd name="connsiteY23-624" fmla="*/ 17334 h 3947019"/>
                <a:gd name="connsiteX0-625" fmla="*/ 1792257 w 6945629"/>
                <a:gd name="connsiteY0-626" fmla="*/ 17334 h 3947019"/>
                <a:gd name="connsiteX1-627" fmla="*/ 1877050 w 6945629"/>
                <a:gd name="connsiteY1-628" fmla="*/ 21061 h 3947019"/>
                <a:gd name="connsiteX2-629" fmla="*/ 2071585 w 6945629"/>
                <a:gd name="connsiteY2-630" fmla="*/ 282477 h 3947019"/>
                <a:gd name="connsiteX3-631" fmla="*/ 2455146 w 6945629"/>
                <a:gd name="connsiteY3-632" fmla="*/ 677676 h 3947019"/>
                <a:gd name="connsiteX4-633" fmla="*/ 3019236 w 6945629"/>
                <a:gd name="connsiteY4-634" fmla="*/ 1289485 h 3947019"/>
                <a:gd name="connsiteX5-635" fmla="*/ 3670656 w 6945629"/>
                <a:gd name="connsiteY5-636" fmla="*/ 1726174 h 3947019"/>
                <a:gd name="connsiteX6-637" fmla="*/ 4212746 w 6945629"/>
                <a:gd name="connsiteY6-638" fmla="*/ 2018827 h 3947019"/>
                <a:gd name="connsiteX7-639" fmla="*/ 4461224 w 6945629"/>
                <a:gd name="connsiteY7-640" fmla="*/ 2187792 h 3947019"/>
                <a:gd name="connsiteX8-641" fmla="*/ 4738707 w 6945629"/>
                <a:gd name="connsiteY8-642" fmla="*/ 2424911 h 3947019"/>
                <a:gd name="connsiteX9-643" fmla="*/ 5019125 w 6945629"/>
                <a:gd name="connsiteY9-644" fmla="*/ 2684748 h 3947019"/>
                <a:gd name="connsiteX10-645" fmla="*/ 5272979 w 6945629"/>
                <a:gd name="connsiteY10-646" fmla="*/ 2794867 h 3947019"/>
                <a:gd name="connsiteX11-647" fmla="*/ 5445198 w 6945629"/>
                <a:gd name="connsiteY11-648" fmla="*/ 3122070 h 3947019"/>
                <a:gd name="connsiteX12-649" fmla="*/ 5764877 w 6945629"/>
                <a:gd name="connsiteY12-650" fmla="*/ 3350512 h 3947019"/>
                <a:gd name="connsiteX13-651" fmla="*/ 6031606 w 6945629"/>
                <a:gd name="connsiteY13-652" fmla="*/ 3404783 h 3947019"/>
                <a:gd name="connsiteX14-653" fmla="*/ 6429172 w 6945629"/>
                <a:gd name="connsiteY14-654" fmla="*/ 3599148 h 3947019"/>
                <a:gd name="connsiteX15-655" fmla="*/ 6825883 w 6945629"/>
                <a:gd name="connsiteY15-656" fmla="*/ 3764542 h 3947019"/>
                <a:gd name="connsiteX16-657" fmla="*/ 6945629 w 6945629"/>
                <a:gd name="connsiteY16-658" fmla="*/ 3817642 h 3947019"/>
                <a:gd name="connsiteX17-659" fmla="*/ 6945629 w 6945629"/>
                <a:gd name="connsiteY17-660" fmla="*/ 3947019 h 3947019"/>
                <a:gd name="connsiteX18-661" fmla="*/ 0 w 6945629"/>
                <a:gd name="connsiteY18-662" fmla="*/ 3947019 h 3947019"/>
                <a:gd name="connsiteX19-663" fmla="*/ 0 w 6945629"/>
                <a:gd name="connsiteY19-664" fmla="*/ 1421421 h 3947019"/>
                <a:gd name="connsiteX20-665" fmla="*/ 48569 w 6945629"/>
                <a:gd name="connsiteY20-666" fmla="*/ 1385887 h 3947019"/>
                <a:gd name="connsiteX21-667" fmla="*/ 1131615 w 6945629"/>
                <a:gd name="connsiteY21-668" fmla="*/ 478261 h 3947019"/>
                <a:gd name="connsiteX22-669" fmla="*/ 1549059 w 6945629"/>
                <a:gd name="connsiteY22-670" fmla="*/ 110513 h 3947019"/>
                <a:gd name="connsiteX23-671" fmla="*/ 1792257 w 6945629"/>
                <a:gd name="connsiteY23-672" fmla="*/ 17334 h 3947019"/>
                <a:gd name="connsiteX0-673" fmla="*/ 1795718 w 6945629"/>
                <a:gd name="connsiteY0-674" fmla="*/ 9439 h 3952979"/>
                <a:gd name="connsiteX1-675" fmla="*/ 1877050 w 6945629"/>
                <a:gd name="connsiteY1-676" fmla="*/ 27021 h 3952979"/>
                <a:gd name="connsiteX2-677" fmla="*/ 2071585 w 6945629"/>
                <a:gd name="connsiteY2-678" fmla="*/ 288437 h 3952979"/>
                <a:gd name="connsiteX3-679" fmla="*/ 2455146 w 6945629"/>
                <a:gd name="connsiteY3-680" fmla="*/ 683636 h 3952979"/>
                <a:gd name="connsiteX4-681" fmla="*/ 3019236 w 6945629"/>
                <a:gd name="connsiteY4-682" fmla="*/ 1295445 h 3952979"/>
                <a:gd name="connsiteX5-683" fmla="*/ 3670656 w 6945629"/>
                <a:gd name="connsiteY5-684" fmla="*/ 1732134 h 3952979"/>
                <a:gd name="connsiteX6-685" fmla="*/ 4212746 w 6945629"/>
                <a:gd name="connsiteY6-686" fmla="*/ 2024787 h 3952979"/>
                <a:gd name="connsiteX7-687" fmla="*/ 4461224 w 6945629"/>
                <a:gd name="connsiteY7-688" fmla="*/ 2193752 h 3952979"/>
                <a:gd name="connsiteX8-689" fmla="*/ 4738707 w 6945629"/>
                <a:gd name="connsiteY8-690" fmla="*/ 2430871 h 3952979"/>
                <a:gd name="connsiteX9-691" fmla="*/ 5019125 w 6945629"/>
                <a:gd name="connsiteY9-692" fmla="*/ 2690708 h 3952979"/>
                <a:gd name="connsiteX10-693" fmla="*/ 5272979 w 6945629"/>
                <a:gd name="connsiteY10-694" fmla="*/ 2800827 h 3952979"/>
                <a:gd name="connsiteX11-695" fmla="*/ 5445198 w 6945629"/>
                <a:gd name="connsiteY11-696" fmla="*/ 3128030 h 3952979"/>
                <a:gd name="connsiteX12-697" fmla="*/ 5764877 w 6945629"/>
                <a:gd name="connsiteY12-698" fmla="*/ 3356472 h 3952979"/>
                <a:gd name="connsiteX13-699" fmla="*/ 6031606 w 6945629"/>
                <a:gd name="connsiteY13-700" fmla="*/ 3410743 h 3952979"/>
                <a:gd name="connsiteX14-701" fmla="*/ 6429172 w 6945629"/>
                <a:gd name="connsiteY14-702" fmla="*/ 3605108 h 3952979"/>
                <a:gd name="connsiteX15-703" fmla="*/ 6825883 w 6945629"/>
                <a:gd name="connsiteY15-704" fmla="*/ 3770502 h 3952979"/>
                <a:gd name="connsiteX16-705" fmla="*/ 6945629 w 6945629"/>
                <a:gd name="connsiteY16-706" fmla="*/ 3823602 h 3952979"/>
                <a:gd name="connsiteX17-707" fmla="*/ 6945629 w 6945629"/>
                <a:gd name="connsiteY17-708" fmla="*/ 3952979 h 3952979"/>
                <a:gd name="connsiteX18-709" fmla="*/ 0 w 6945629"/>
                <a:gd name="connsiteY18-710" fmla="*/ 3952979 h 3952979"/>
                <a:gd name="connsiteX19-711" fmla="*/ 0 w 6945629"/>
                <a:gd name="connsiteY19-712" fmla="*/ 1427381 h 3952979"/>
                <a:gd name="connsiteX20-713" fmla="*/ 48569 w 6945629"/>
                <a:gd name="connsiteY20-714" fmla="*/ 1391847 h 3952979"/>
                <a:gd name="connsiteX21-715" fmla="*/ 1131615 w 6945629"/>
                <a:gd name="connsiteY21-716" fmla="*/ 484221 h 3952979"/>
                <a:gd name="connsiteX22-717" fmla="*/ 1549059 w 6945629"/>
                <a:gd name="connsiteY22-718" fmla="*/ 116473 h 3952979"/>
                <a:gd name="connsiteX23-719" fmla="*/ 1795718 w 6945629"/>
                <a:gd name="connsiteY23-720" fmla="*/ 9439 h 3952979"/>
                <a:gd name="connsiteX0-721" fmla="*/ 1795718 w 6945629"/>
                <a:gd name="connsiteY0-722" fmla="*/ 79 h 3943619"/>
                <a:gd name="connsiteX1-723" fmla="*/ 1890893 w 6945629"/>
                <a:gd name="connsiteY1-724" fmla="*/ 69616 h 3943619"/>
                <a:gd name="connsiteX2-725" fmla="*/ 2071585 w 6945629"/>
                <a:gd name="connsiteY2-726" fmla="*/ 279077 h 3943619"/>
                <a:gd name="connsiteX3-727" fmla="*/ 2455146 w 6945629"/>
                <a:gd name="connsiteY3-728" fmla="*/ 674276 h 3943619"/>
                <a:gd name="connsiteX4-729" fmla="*/ 3019236 w 6945629"/>
                <a:gd name="connsiteY4-730" fmla="*/ 1286085 h 3943619"/>
                <a:gd name="connsiteX5-731" fmla="*/ 3670656 w 6945629"/>
                <a:gd name="connsiteY5-732" fmla="*/ 1722774 h 3943619"/>
                <a:gd name="connsiteX6-733" fmla="*/ 4212746 w 6945629"/>
                <a:gd name="connsiteY6-734" fmla="*/ 2015427 h 3943619"/>
                <a:gd name="connsiteX7-735" fmla="*/ 4461224 w 6945629"/>
                <a:gd name="connsiteY7-736" fmla="*/ 2184392 h 3943619"/>
                <a:gd name="connsiteX8-737" fmla="*/ 4738707 w 6945629"/>
                <a:gd name="connsiteY8-738" fmla="*/ 2421511 h 3943619"/>
                <a:gd name="connsiteX9-739" fmla="*/ 5019125 w 6945629"/>
                <a:gd name="connsiteY9-740" fmla="*/ 2681348 h 3943619"/>
                <a:gd name="connsiteX10-741" fmla="*/ 5272979 w 6945629"/>
                <a:gd name="connsiteY10-742" fmla="*/ 2791467 h 3943619"/>
                <a:gd name="connsiteX11-743" fmla="*/ 5445198 w 6945629"/>
                <a:gd name="connsiteY11-744" fmla="*/ 3118670 h 3943619"/>
                <a:gd name="connsiteX12-745" fmla="*/ 5764877 w 6945629"/>
                <a:gd name="connsiteY12-746" fmla="*/ 3347112 h 3943619"/>
                <a:gd name="connsiteX13-747" fmla="*/ 6031606 w 6945629"/>
                <a:gd name="connsiteY13-748" fmla="*/ 3401383 h 3943619"/>
                <a:gd name="connsiteX14-749" fmla="*/ 6429172 w 6945629"/>
                <a:gd name="connsiteY14-750" fmla="*/ 3595748 h 3943619"/>
                <a:gd name="connsiteX15-751" fmla="*/ 6825883 w 6945629"/>
                <a:gd name="connsiteY15-752" fmla="*/ 3761142 h 3943619"/>
                <a:gd name="connsiteX16-753" fmla="*/ 6945629 w 6945629"/>
                <a:gd name="connsiteY16-754" fmla="*/ 3814242 h 3943619"/>
                <a:gd name="connsiteX17-755" fmla="*/ 6945629 w 6945629"/>
                <a:gd name="connsiteY17-756" fmla="*/ 3943619 h 3943619"/>
                <a:gd name="connsiteX18-757" fmla="*/ 0 w 6945629"/>
                <a:gd name="connsiteY18-758" fmla="*/ 3943619 h 3943619"/>
                <a:gd name="connsiteX19-759" fmla="*/ 0 w 6945629"/>
                <a:gd name="connsiteY19-760" fmla="*/ 1418021 h 3943619"/>
                <a:gd name="connsiteX20-761" fmla="*/ 48569 w 6945629"/>
                <a:gd name="connsiteY20-762" fmla="*/ 1382487 h 3943619"/>
                <a:gd name="connsiteX21-763" fmla="*/ 1131615 w 6945629"/>
                <a:gd name="connsiteY21-764" fmla="*/ 474861 h 3943619"/>
                <a:gd name="connsiteX22-765" fmla="*/ 1549059 w 6945629"/>
                <a:gd name="connsiteY22-766" fmla="*/ 107113 h 3943619"/>
                <a:gd name="connsiteX23-767" fmla="*/ 1795718 w 6945629"/>
                <a:gd name="connsiteY23-768" fmla="*/ 79 h 3943619"/>
                <a:gd name="connsiteX0-769" fmla="*/ 1795718 w 6945629"/>
                <a:gd name="connsiteY0-770" fmla="*/ 158 h 3943698"/>
                <a:gd name="connsiteX1-771" fmla="*/ 1894353 w 6945629"/>
                <a:gd name="connsiteY1-772" fmla="*/ 55841 h 3943698"/>
                <a:gd name="connsiteX2-773" fmla="*/ 2071585 w 6945629"/>
                <a:gd name="connsiteY2-774" fmla="*/ 279156 h 3943698"/>
                <a:gd name="connsiteX3-775" fmla="*/ 2455146 w 6945629"/>
                <a:gd name="connsiteY3-776" fmla="*/ 674355 h 3943698"/>
                <a:gd name="connsiteX4-777" fmla="*/ 3019236 w 6945629"/>
                <a:gd name="connsiteY4-778" fmla="*/ 1286164 h 3943698"/>
                <a:gd name="connsiteX5-779" fmla="*/ 3670656 w 6945629"/>
                <a:gd name="connsiteY5-780" fmla="*/ 1722853 h 3943698"/>
                <a:gd name="connsiteX6-781" fmla="*/ 4212746 w 6945629"/>
                <a:gd name="connsiteY6-782" fmla="*/ 2015506 h 3943698"/>
                <a:gd name="connsiteX7-783" fmla="*/ 4461224 w 6945629"/>
                <a:gd name="connsiteY7-784" fmla="*/ 2184471 h 3943698"/>
                <a:gd name="connsiteX8-785" fmla="*/ 4738707 w 6945629"/>
                <a:gd name="connsiteY8-786" fmla="*/ 2421590 h 3943698"/>
                <a:gd name="connsiteX9-787" fmla="*/ 5019125 w 6945629"/>
                <a:gd name="connsiteY9-788" fmla="*/ 2681427 h 3943698"/>
                <a:gd name="connsiteX10-789" fmla="*/ 5272979 w 6945629"/>
                <a:gd name="connsiteY10-790" fmla="*/ 2791546 h 3943698"/>
                <a:gd name="connsiteX11-791" fmla="*/ 5445198 w 6945629"/>
                <a:gd name="connsiteY11-792" fmla="*/ 3118749 h 3943698"/>
                <a:gd name="connsiteX12-793" fmla="*/ 5764877 w 6945629"/>
                <a:gd name="connsiteY12-794" fmla="*/ 3347191 h 3943698"/>
                <a:gd name="connsiteX13-795" fmla="*/ 6031606 w 6945629"/>
                <a:gd name="connsiteY13-796" fmla="*/ 3401462 h 3943698"/>
                <a:gd name="connsiteX14-797" fmla="*/ 6429172 w 6945629"/>
                <a:gd name="connsiteY14-798" fmla="*/ 3595827 h 3943698"/>
                <a:gd name="connsiteX15-799" fmla="*/ 6825883 w 6945629"/>
                <a:gd name="connsiteY15-800" fmla="*/ 3761221 h 3943698"/>
                <a:gd name="connsiteX16-801" fmla="*/ 6945629 w 6945629"/>
                <a:gd name="connsiteY16-802" fmla="*/ 3814321 h 3943698"/>
                <a:gd name="connsiteX17-803" fmla="*/ 6945629 w 6945629"/>
                <a:gd name="connsiteY17-804" fmla="*/ 3943698 h 3943698"/>
                <a:gd name="connsiteX18-805" fmla="*/ 0 w 6945629"/>
                <a:gd name="connsiteY18-806" fmla="*/ 3943698 h 3943698"/>
                <a:gd name="connsiteX19-807" fmla="*/ 0 w 6945629"/>
                <a:gd name="connsiteY19-808" fmla="*/ 1418100 h 3943698"/>
                <a:gd name="connsiteX20-809" fmla="*/ 48569 w 6945629"/>
                <a:gd name="connsiteY20-810" fmla="*/ 1382566 h 3943698"/>
                <a:gd name="connsiteX21-811" fmla="*/ 1131615 w 6945629"/>
                <a:gd name="connsiteY21-812" fmla="*/ 474940 h 3943698"/>
                <a:gd name="connsiteX22-813" fmla="*/ 1549059 w 6945629"/>
                <a:gd name="connsiteY22-814" fmla="*/ 107192 h 3943698"/>
                <a:gd name="connsiteX23-815" fmla="*/ 1795718 w 6945629"/>
                <a:gd name="connsiteY23-816" fmla="*/ 158 h 3943698"/>
                <a:gd name="connsiteX0-817" fmla="*/ 1795718 w 8678887"/>
                <a:gd name="connsiteY0-818" fmla="*/ 158 h 3943698"/>
                <a:gd name="connsiteX1-819" fmla="*/ 1894353 w 8678887"/>
                <a:gd name="connsiteY1-820" fmla="*/ 55841 h 3943698"/>
                <a:gd name="connsiteX2-821" fmla="*/ 2071585 w 8678887"/>
                <a:gd name="connsiteY2-822" fmla="*/ 279156 h 3943698"/>
                <a:gd name="connsiteX3-823" fmla="*/ 2455146 w 8678887"/>
                <a:gd name="connsiteY3-824" fmla="*/ 674355 h 3943698"/>
                <a:gd name="connsiteX4-825" fmla="*/ 3019236 w 8678887"/>
                <a:gd name="connsiteY4-826" fmla="*/ 1286164 h 3943698"/>
                <a:gd name="connsiteX5-827" fmla="*/ 3670656 w 8678887"/>
                <a:gd name="connsiteY5-828" fmla="*/ 1722853 h 3943698"/>
                <a:gd name="connsiteX6-829" fmla="*/ 4212746 w 8678887"/>
                <a:gd name="connsiteY6-830" fmla="*/ 2015506 h 3943698"/>
                <a:gd name="connsiteX7-831" fmla="*/ 4461224 w 8678887"/>
                <a:gd name="connsiteY7-832" fmla="*/ 2184471 h 3943698"/>
                <a:gd name="connsiteX8-833" fmla="*/ 4738707 w 8678887"/>
                <a:gd name="connsiteY8-834" fmla="*/ 2421590 h 3943698"/>
                <a:gd name="connsiteX9-835" fmla="*/ 5019125 w 8678887"/>
                <a:gd name="connsiteY9-836" fmla="*/ 2681427 h 3943698"/>
                <a:gd name="connsiteX10-837" fmla="*/ 5272979 w 8678887"/>
                <a:gd name="connsiteY10-838" fmla="*/ 2791546 h 3943698"/>
                <a:gd name="connsiteX11-839" fmla="*/ 5445198 w 8678887"/>
                <a:gd name="connsiteY11-840" fmla="*/ 3118749 h 3943698"/>
                <a:gd name="connsiteX12-841" fmla="*/ 5764877 w 8678887"/>
                <a:gd name="connsiteY12-842" fmla="*/ 3347191 h 3943698"/>
                <a:gd name="connsiteX13-843" fmla="*/ 6031606 w 8678887"/>
                <a:gd name="connsiteY13-844" fmla="*/ 3401462 h 3943698"/>
                <a:gd name="connsiteX14-845" fmla="*/ 6429172 w 8678887"/>
                <a:gd name="connsiteY14-846" fmla="*/ 3595827 h 3943698"/>
                <a:gd name="connsiteX15-847" fmla="*/ 6825883 w 8678887"/>
                <a:gd name="connsiteY15-848" fmla="*/ 3761221 h 3943698"/>
                <a:gd name="connsiteX16-849" fmla="*/ 6945629 w 8678887"/>
                <a:gd name="connsiteY16-850" fmla="*/ 3814321 h 3943698"/>
                <a:gd name="connsiteX17-851" fmla="*/ 8678887 w 8678887"/>
                <a:gd name="connsiteY17-852" fmla="*/ 3940758 h 3943698"/>
                <a:gd name="connsiteX18-853" fmla="*/ 0 w 8678887"/>
                <a:gd name="connsiteY18-854" fmla="*/ 3943698 h 3943698"/>
                <a:gd name="connsiteX19-855" fmla="*/ 0 w 8678887"/>
                <a:gd name="connsiteY19-856" fmla="*/ 1418100 h 3943698"/>
                <a:gd name="connsiteX20-857" fmla="*/ 48569 w 8678887"/>
                <a:gd name="connsiteY20-858" fmla="*/ 1382566 h 3943698"/>
                <a:gd name="connsiteX21-859" fmla="*/ 1131615 w 8678887"/>
                <a:gd name="connsiteY21-860" fmla="*/ 474940 h 3943698"/>
                <a:gd name="connsiteX22-861" fmla="*/ 1549059 w 8678887"/>
                <a:gd name="connsiteY22-862" fmla="*/ 107192 h 3943698"/>
                <a:gd name="connsiteX23-863" fmla="*/ 1795718 w 8678887"/>
                <a:gd name="connsiteY23-864" fmla="*/ 158 h 3943698"/>
                <a:gd name="connsiteX0-865" fmla="*/ 1795718 w 6959904"/>
                <a:gd name="connsiteY0-866" fmla="*/ 158 h 3954304"/>
                <a:gd name="connsiteX1-867" fmla="*/ 1894353 w 6959904"/>
                <a:gd name="connsiteY1-868" fmla="*/ 55841 h 3954304"/>
                <a:gd name="connsiteX2-869" fmla="*/ 2071585 w 6959904"/>
                <a:gd name="connsiteY2-870" fmla="*/ 279156 h 3954304"/>
                <a:gd name="connsiteX3-871" fmla="*/ 2455146 w 6959904"/>
                <a:gd name="connsiteY3-872" fmla="*/ 674355 h 3954304"/>
                <a:gd name="connsiteX4-873" fmla="*/ 3019236 w 6959904"/>
                <a:gd name="connsiteY4-874" fmla="*/ 1286164 h 3954304"/>
                <a:gd name="connsiteX5-875" fmla="*/ 3670656 w 6959904"/>
                <a:gd name="connsiteY5-876" fmla="*/ 1722853 h 3954304"/>
                <a:gd name="connsiteX6-877" fmla="*/ 4212746 w 6959904"/>
                <a:gd name="connsiteY6-878" fmla="*/ 2015506 h 3954304"/>
                <a:gd name="connsiteX7-879" fmla="*/ 4461224 w 6959904"/>
                <a:gd name="connsiteY7-880" fmla="*/ 2184471 h 3954304"/>
                <a:gd name="connsiteX8-881" fmla="*/ 4738707 w 6959904"/>
                <a:gd name="connsiteY8-882" fmla="*/ 2421590 h 3954304"/>
                <a:gd name="connsiteX9-883" fmla="*/ 5019125 w 6959904"/>
                <a:gd name="connsiteY9-884" fmla="*/ 2681427 h 3954304"/>
                <a:gd name="connsiteX10-885" fmla="*/ 5272979 w 6959904"/>
                <a:gd name="connsiteY10-886" fmla="*/ 2791546 h 3954304"/>
                <a:gd name="connsiteX11-887" fmla="*/ 5445198 w 6959904"/>
                <a:gd name="connsiteY11-888" fmla="*/ 3118749 h 3954304"/>
                <a:gd name="connsiteX12-889" fmla="*/ 5764877 w 6959904"/>
                <a:gd name="connsiteY12-890" fmla="*/ 3347191 h 3954304"/>
                <a:gd name="connsiteX13-891" fmla="*/ 6031606 w 6959904"/>
                <a:gd name="connsiteY13-892" fmla="*/ 3401462 h 3954304"/>
                <a:gd name="connsiteX14-893" fmla="*/ 6429172 w 6959904"/>
                <a:gd name="connsiteY14-894" fmla="*/ 3595827 h 3954304"/>
                <a:gd name="connsiteX15-895" fmla="*/ 6825883 w 6959904"/>
                <a:gd name="connsiteY15-896" fmla="*/ 3761221 h 3954304"/>
                <a:gd name="connsiteX16-897" fmla="*/ 6945629 w 6959904"/>
                <a:gd name="connsiteY16-898" fmla="*/ 3814321 h 3954304"/>
                <a:gd name="connsiteX17-899" fmla="*/ 6959904 w 6959904"/>
                <a:gd name="connsiteY17-900" fmla="*/ 3954304 h 3954304"/>
                <a:gd name="connsiteX18-901" fmla="*/ 0 w 6959904"/>
                <a:gd name="connsiteY18-902" fmla="*/ 3943698 h 3954304"/>
                <a:gd name="connsiteX19-903" fmla="*/ 0 w 6959904"/>
                <a:gd name="connsiteY19-904" fmla="*/ 1418100 h 3954304"/>
                <a:gd name="connsiteX20-905" fmla="*/ 48569 w 6959904"/>
                <a:gd name="connsiteY20-906" fmla="*/ 1382566 h 3954304"/>
                <a:gd name="connsiteX21-907" fmla="*/ 1131615 w 6959904"/>
                <a:gd name="connsiteY21-908" fmla="*/ 474940 h 3954304"/>
                <a:gd name="connsiteX22-909" fmla="*/ 1549059 w 6959904"/>
                <a:gd name="connsiteY22-910" fmla="*/ 107192 h 3954304"/>
                <a:gd name="connsiteX23-911" fmla="*/ 1795718 w 6959904"/>
                <a:gd name="connsiteY23-912" fmla="*/ 158 h 39543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</a:cxnLst>
              <a:rect l="l" t="t" r="r" b="b"/>
              <a:pathLst>
                <a:path w="6959904" h="3954304">
                  <a:moveTo>
                    <a:pt x="1795718" y="158"/>
                  </a:moveTo>
                  <a:cubicBezTo>
                    <a:pt x="1822429" y="-1499"/>
                    <a:pt x="1848375" y="9341"/>
                    <a:pt x="1894353" y="55841"/>
                  </a:cubicBezTo>
                  <a:cubicBezTo>
                    <a:pt x="1940331" y="102341"/>
                    <a:pt x="1978120" y="176070"/>
                    <a:pt x="2071585" y="279156"/>
                  </a:cubicBezTo>
                  <a:cubicBezTo>
                    <a:pt x="2165050" y="382242"/>
                    <a:pt x="2297204" y="506520"/>
                    <a:pt x="2455146" y="674355"/>
                  </a:cubicBezTo>
                  <a:cubicBezTo>
                    <a:pt x="2613088" y="842190"/>
                    <a:pt x="2816651" y="1111414"/>
                    <a:pt x="3019236" y="1286164"/>
                  </a:cubicBezTo>
                  <a:cubicBezTo>
                    <a:pt x="3221821" y="1460914"/>
                    <a:pt x="3471738" y="1601296"/>
                    <a:pt x="3670656" y="1722853"/>
                  </a:cubicBezTo>
                  <a:cubicBezTo>
                    <a:pt x="3869574" y="1844410"/>
                    <a:pt x="4080985" y="1938570"/>
                    <a:pt x="4212746" y="2015506"/>
                  </a:cubicBezTo>
                  <a:cubicBezTo>
                    <a:pt x="4344507" y="2092442"/>
                    <a:pt x="4373564" y="2116790"/>
                    <a:pt x="4461224" y="2184471"/>
                  </a:cubicBezTo>
                  <a:cubicBezTo>
                    <a:pt x="4548884" y="2252152"/>
                    <a:pt x="4645724" y="2338764"/>
                    <a:pt x="4738707" y="2421590"/>
                  </a:cubicBezTo>
                  <a:cubicBezTo>
                    <a:pt x="4831690" y="2504416"/>
                    <a:pt x="4930080" y="2619768"/>
                    <a:pt x="5019125" y="2681427"/>
                  </a:cubicBezTo>
                  <a:cubicBezTo>
                    <a:pt x="5108170" y="2743086"/>
                    <a:pt x="5201967" y="2718659"/>
                    <a:pt x="5272979" y="2791546"/>
                  </a:cubicBezTo>
                  <a:cubicBezTo>
                    <a:pt x="5343991" y="2864433"/>
                    <a:pt x="5363215" y="3026142"/>
                    <a:pt x="5445198" y="3118749"/>
                  </a:cubicBezTo>
                  <a:cubicBezTo>
                    <a:pt x="5527181" y="3211356"/>
                    <a:pt x="5667142" y="3300072"/>
                    <a:pt x="5764877" y="3347191"/>
                  </a:cubicBezTo>
                  <a:cubicBezTo>
                    <a:pt x="5862612" y="3394310"/>
                    <a:pt x="5920890" y="3360023"/>
                    <a:pt x="6031606" y="3401462"/>
                  </a:cubicBezTo>
                  <a:cubicBezTo>
                    <a:pt x="6142322" y="3442901"/>
                    <a:pt x="6296793" y="3535867"/>
                    <a:pt x="6429172" y="3595827"/>
                  </a:cubicBezTo>
                  <a:cubicBezTo>
                    <a:pt x="6561552" y="3655787"/>
                    <a:pt x="6695976" y="3712612"/>
                    <a:pt x="6825883" y="3761221"/>
                  </a:cubicBezTo>
                  <a:lnTo>
                    <a:pt x="6945629" y="3814321"/>
                  </a:lnTo>
                  <a:lnTo>
                    <a:pt x="6959904" y="3954304"/>
                  </a:lnTo>
                  <a:lnTo>
                    <a:pt x="0" y="3943698"/>
                  </a:lnTo>
                  <a:lnTo>
                    <a:pt x="0" y="1418100"/>
                  </a:lnTo>
                  <a:lnTo>
                    <a:pt x="48569" y="1382566"/>
                  </a:lnTo>
                  <a:cubicBezTo>
                    <a:pt x="319499" y="1179027"/>
                    <a:pt x="889349" y="679935"/>
                    <a:pt x="1131615" y="474940"/>
                  </a:cubicBezTo>
                  <a:cubicBezTo>
                    <a:pt x="1390032" y="256279"/>
                    <a:pt x="1424820" y="183392"/>
                    <a:pt x="1549059" y="107192"/>
                  </a:cubicBezTo>
                  <a:cubicBezTo>
                    <a:pt x="1642239" y="50042"/>
                    <a:pt x="1715584" y="5128"/>
                    <a:pt x="1795718" y="158"/>
                  </a:cubicBezTo>
                  <a:close/>
                </a:path>
              </a:pathLst>
            </a:custGeom>
            <a:gradFill>
              <a:gsLst>
                <a:gs pos="0">
                  <a:srgbClr val="1C7943"/>
                </a:gs>
                <a:gs pos="30288">
                  <a:srgbClr val="39893A"/>
                </a:gs>
                <a:gs pos="79000">
                  <a:srgbClr val="539716"/>
                </a:gs>
              </a:gsLst>
              <a:lin ang="54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794189" y="4768197"/>
            <a:ext cx="4355585" cy="0"/>
          </a:xfrm>
          <a:prstGeom prst="line">
            <a:avLst/>
          </a:prstGeom>
          <a:ln w="952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037252" y="435342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乙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1794189" y="5274753"/>
            <a:ext cx="6899852" cy="461665"/>
            <a:chOff x="-14514" y="5536010"/>
            <a:chExt cx="6899852" cy="461665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-14514" y="5990154"/>
              <a:ext cx="5384446" cy="0"/>
            </a:xfrm>
            <a:prstGeom prst="line">
              <a:avLst/>
            </a:prstGeom>
            <a:ln w="952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777342" y="5536010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海平面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826514" y="2710919"/>
            <a:ext cx="1217000" cy="2963119"/>
            <a:chOff x="5017811" y="2972176"/>
            <a:chExt cx="1217000" cy="2963119"/>
          </a:xfrm>
        </p:grpSpPr>
        <p:cxnSp>
          <p:nvCxnSpPr>
            <p:cNvPr id="16" name="直接箭头连接符 15"/>
            <p:cNvCxnSpPr/>
            <p:nvPr/>
          </p:nvCxnSpPr>
          <p:spPr>
            <a:xfrm flipV="1">
              <a:off x="5626311" y="2972176"/>
              <a:ext cx="0" cy="1224000"/>
            </a:xfrm>
            <a:prstGeom prst="straightConnector1">
              <a:avLst/>
            </a:prstGeom>
            <a:ln w="25400">
              <a:solidFill>
                <a:srgbClr val="51961E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5017811" y="4242440"/>
              <a:ext cx="1217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1500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</a:p>
          </p:txBody>
        </p:sp>
        <p:cxnSp>
          <p:nvCxnSpPr>
            <p:cNvPr id="39" name="直接箭头连接符 38"/>
            <p:cNvCxnSpPr/>
            <p:nvPr/>
          </p:nvCxnSpPr>
          <p:spPr>
            <a:xfrm>
              <a:off x="5626311" y="4711295"/>
              <a:ext cx="0" cy="1224000"/>
            </a:xfrm>
            <a:prstGeom prst="straightConnector1">
              <a:avLst/>
            </a:prstGeom>
            <a:ln w="25400">
              <a:solidFill>
                <a:srgbClr val="51961E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5681018" y="4807660"/>
            <a:ext cx="1035861" cy="915739"/>
            <a:chOff x="3872315" y="5068917"/>
            <a:chExt cx="1035861" cy="915739"/>
          </a:xfrm>
        </p:grpSpPr>
        <p:cxnSp>
          <p:nvCxnSpPr>
            <p:cNvPr id="13" name="直接箭头连接符 12"/>
            <p:cNvCxnSpPr/>
            <p:nvPr/>
          </p:nvCxnSpPr>
          <p:spPr>
            <a:xfrm flipV="1">
              <a:off x="4341071" y="5068917"/>
              <a:ext cx="0" cy="28800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3872315" y="5292149"/>
              <a:ext cx="10358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</a:p>
          </p:txBody>
        </p:sp>
        <p:cxnSp>
          <p:nvCxnSpPr>
            <p:cNvPr id="41" name="直接箭头连接符 40"/>
            <p:cNvCxnSpPr/>
            <p:nvPr/>
          </p:nvCxnSpPr>
          <p:spPr>
            <a:xfrm>
              <a:off x="4341071" y="5696656"/>
              <a:ext cx="0" cy="28800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2985135" y="2660183"/>
            <a:ext cx="1217001" cy="2075053"/>
            <a:chOff x="1176432" y="2921440"/>
            <a:chExt cx="1217001" cy="2075053"/>
          </a:xfrm>
        </p:grpSpPr>
        <p:cxnSp>
          <p:nvCxnSpPr>
            <p:cNvPr id="22" name="直接箭头连接符 21"/>
            <p:cNvCxnSpPr/>
            <p:nvPr/>
          </p:nvCxnSpPr>
          <p:spPr>
            <a:xfrm flipV="1">
              <a:off x="1784933" y="2921440"/>
              <a:ext cx="0" cy="79200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1176432" y="3671487"/>
              <a:ext cx="12170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1000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</a:p>
          </p:txBody>
        </p:sp>
        <p:cxnSp>
          <p:nvCxnSpPr>
            <p:cNvPr id="42" name="直接箭头连接符 41"/>
            <p:cNvCxnSpPr/>
            <p:nvPr/>
          </p:nvCxnSpPr>
          <p:spPr>
            <a:xfrm>
              <a:off x="1784933" y="4067478"/>
              <a:ext cx="0" cy="929015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43"/>
          <p:cNvSpPr txBox="1"/>
          <p:nvPr/>
        </p:nvSpPr>
        <p:spPr>
          <a:xfrm>
            <a:off x="3367164" y="224247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</a:t>
            </a: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421844" y="1282246"/>
            <a:ext cx="93550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海拔</a:t>
            </a: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2342646" y="1281426"/>
            <a:ext cx="7879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地球表面某一地点高出海平面的垂直距离，也叫绝对高度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1331356" y="1866504"/>
            <a:ext cx="1606692" cy="49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相对高度</a:t>
            </a: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2938048" y="1866503"/>
            <a:ext cx="60324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地球表面某一地点高出另一地点的垂直距离</a:t>
            </a:r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8033751" y="3970771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表示甲的海拔高度</a:t>
            </a:r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3139802" y="5035178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表示乙的海拔高度</a:t>
            </a: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4151349" y="3416254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表示甲、乙的相对高度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"/>
          <a:stretch>
            <a:fillRect/>
          </a:stretch>
        </p:blipFill>
        <p:spPr>
          <a:xfrm>
            <a:off x="4434864" y="-44442"/>
            <a:ext cx="5045056" cy="69468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"/>
          <a:stretch>
            <a:fillRect/>
          </a:stretch>
        </p:blipFill>
        <p:spPr>
          <a:xfrm>
            <a:off x="7762870" y="-44442"/>
            <a:ext cx="5045056" cy="694688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"/>
          <a:stretch>
            <a:fillRect/>
          </a:stretch>
        </p:blipFill>
        <p:spPr>
          <a:xfrm>
            <a:off x="-296593" y="-44442"/>
            <a:ext cx="5045056" cy="694688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137503" y="1945105"/>
            <a:ext cx="12329503" cy="2967790"/>
            <a:chOff x="-137503" y="2133600"/>
            <a:chExt cx="12422163" cy="2967790"/>
          </a:xfrm>
          <a:gradFill>
            <a:gsLst>
              <a:gs pos="0">
                <a:srgbClr val="1C7943"/>
              </a:gs>
              <a:gs pos="60000">
                <a:srgbClr val="539716"/>
              </a:gs>
              <a:gs pos="100000">
                <a:srgbClr val="51961E">
                  <a:alpha val="0"/>
                </a:srgbClr>
              </a:gs>
            </a:gsLst>
            <a:lin ang="5400000" scaled="1"/>
          </a:gradFill>
        </p:grpSpPr>
        <p:sp>
          <p:nvSpPr>
            <p:cNvPr id="13" name="矩形 12"/>
            <p:cNvSpPr/>
            <p:nvPr/>
          </p:nvSpPr>
          <p:spPr>
            <a:xfrm>
              <a:off x="-137503" y="2133600"/>
              <a:ext cx="12422163" cy="2967790"/>
            </a:xfrm>
            <a:prstGeom prst="rect">
              <a:avLst/>
            </a:prstGeom>
            <a:gradFill>
              <a:gsLst>
                <a:gs pos="0">
                  <a:srgbClr val="1C7943"/>
                </a:gs>
                <a:gs pos="75000">
                  <a:srgbClr val="539716">
                    <a:alpha val="80000"/>
                  </a:srgbClr>
                </a:gs>
                <a:gs pos="100000">
                  <a:srgbClr val="51961E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080084" y="2639888"/>
              <a:ext cx="8928192" cy="1955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地球表面有高山，有低地，我们知道地表的高低起伏常用等高线地形图表示。那什么是等高线？什么又是等高线地形图呢？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03" y="436121"/>
            <a:ext cx="3786269" cy="447677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等高线和等高线地形图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1658943" y="4837445"/>
            <a:ext cx="1134974" cy="400110"/>
            <a:chOff x="980040" y="4145286"/>
            <a:chExt cx="1134974" cy="400110"/>
          </a:xfrm>
        </p:grpSpPr>
        <p:sp>
          <p:nvSpPr>
            <p:cNvPr id="43" name="椭圆 42"/>
            <p:cNvSpPr/>
            <p:nvPr/>
          </p:nvSpPr>
          <p:spPr>
            <a:xfrm>
              <a:off x="980040" y="4234122"/>
              <a:ext cx="198089" cy="198089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221821" y="4145286"/>
              <a:ext cx="8931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700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865497" y="4837445"/>
            <a:ext cx="1134974" cy="400110"/>
            <a:chOff x="980040" y="4572543"/>
            <a:chExt cx="1134974" cy="400110"/>
          </a:xfrm>
        </p:grpSpPr>
        <p:sp>
          <p:nvSpPr>
            <p:cNvPr id="46" name="椭圆 45"/>
            <p:cNvSpPr/>
            <p:nvPr/>
          </p:nvSpPr>
          <p:spPr>
            <a:xfrm>
              <a:off x="980040" y="4667466"/>
              <a:ext cx="198089" cy="198089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221821" y="4572543"/>
              <a:ext cx="8931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600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053518" y="4837445"/>
            <a:ext cx="1134974" cy="400110"/>
            <a:chOff x="980040" y="4999800"/>
            <a:chExt cx="1134974" cy="400110"/>
          </a:xfrm>
        </p:grpSpPr>
        <p:sp>
          <p:nvSpPr>
            <p:cNvPr id="49" name="椭圆 48"/>
            <p:cNvSpPr/>
            <p:nvPr/>
          </p:nvSpPr>
          <p:spPr>
            <a:xfrm>
              <a:off x="980040" y="5100811"/>
              <a:ext cx="198089" cy="198089"/>
            </a:xfrm>
            <a:prstGeom prst="ellipse">
              <a:avLst/>
            </a:prstGeom>
            <a:solidFill>
              <a:srgbClr val="27AA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221821" y="4999800"/>
              <a:ext cx="8931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500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6120317" y="176191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5397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等高线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120318" y="2360023"/>
            <a:ext cx="5260254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把海拔相同的各点连接成线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31947" y="4820400"/>
            <a:ext cx="893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海拔高度</a:t>
            </a:r>
          </a:p>
        </p:txBody>
      </p:sp>
      <p:sp>
        <p:nvSpPr>
          <p:cNvPr id="5" name="任意多边形: 形状 4"/>
          <p:cNvSpPr/>
          <p:nvPr/>
        </p:nvSpPr>
        <p:spPr>
          <a:xfrm>
            <a:off x="2459964" y="2714569"/>
            <a:ext cx="735230" cy="686129"/>
          </a:xfrm>
          <a:custGeom>
            <a:avLst/>
            <a:gdLst>
              <a:gd name="connsiteX0" fmla="*/ 156831 w 735230"/>
              <a:gd name="connsiteY0" fmla="*/ 613975 h 686129"/>
              <a:gd name="connsiteX1" fmla="*/ 346485 w 735230"/>
              <a:gd name="connsiteY1" fmla="*/ 661389 h 686129"/>
              <a:gd name="connsiteX2" fmla="*/ 519205 w 735230"/>
              <a:gd name="connsiteY2" fmla="*/ 674935 h 686129"/>
              <a:gd name="connsiteX3" fmla="*/ 654671 w 735230"/>
              <a:gd name="connsiteY3" fmla="*/ 495442 h 686129"/>
              <a:gd name="connsiteX4" fmla="*/ 732565 w 735230"/>
              <a:gd name="connsiteY4" fmla="*/ 271922 h 686129"/>
              <a:gd name="connsiteX5" fmla="*/ 559845 w 735230"/>
              <a:gd name="connsiteY5" fmla="*/ 78882 h 686129"/>
              <a:gd name="connsiteX6" fmla="*/ 410831 w 735230"/>
              <a:gd name="connsiteY6" fmla="*/ 989 h 686129"/>
              <a:gd name="connsiteX7" fmla="*/ 231338 w 735230"/>
              <a:gd name="connsiteY7" fmla="*/ 126295 h 686129"/>
              <a:gd name="connsiteX8" fmla="*/ 75551 w 735230"/>
              <a:gd name="connsiteY8" fmla="*/ 288855 h 686129"/>
              <a:gd name="connsiteX9" fmla="*/ 1045 w 735230"/>
              <a:gd name="connsiteY9" fmla="*/ 397229 h 686129"/>
              <a:gd name="connsiteX10" fmla="*/ 156831 w 735230"/>
              <a:gd name="connsiteY10" fmla="*/ 613975 h 68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5230" h="686129">
                <a:moveTo>
                  <a:pt x="156831" y="613975"/>
                </a:moveTo>
                <a:cubicBezTo>
                  <a:pt x="214404" y="658002"/>
                  <a:pt x="286089" y="651229"/>
                  <a:pt x="346485" y="661389"/>
                </a:cubicBezTo>
                <a:cubicBezTo>
                  <a:pt x="406881" y="671549"/>
                  <a:pt x="467841" y="702593"/>
                  <a:pt x="519205" y="674935"/>
                </a:cubicBezTo>
                <a:cubicBezTo>
                  <a:pt x="570569" y="647277"/>
                  <a:pt x="619111" y="562611"/>
                  <a:pt x="654671" y="495442"/>
                </a:cubicBezTo>
                <a:cubicBezTo>
                  <a:pt x="690231" y="428273"/>
                  <a:pt x="748369" y="341349"/>
                  <a:pt x="732565" y="271922"/>
                </a:cubicBezTo>
                <a:cubicBezTo>
                  <a:pt x="716761" y="202495"/>
                  <a:pt x="613467" y="124037"/>
                  <a:pt x="559845" y="78882"/>
                </a:cubicBezTo>
                <a:cubicBezTo>
                  <a:pt x="506223" y="33726"/>
                  <a:pt x="465582" y="-6913"/>
                  <a:pt x="410831" y="989"/>
                </a:cubicBezTo>
                <a:cubicBezTo>
                  <a:pt x="356080" y="8891"/>
                  <a:pt x="287218" y="78317"/>
                  <a:pt x="231338" y="126295"/>
                </a:cubicBezTo>
                <a:cubicBezTo>
                  <a:pt x="175458" y="174273"/>
                  <a:pt x="113933" y="243699"/>
                  <a:pt x="75551" y="288855"/>
                </a:cubicBezTo>
                <a:cubicBezTo>
                  <a:pt x="37169" y="334011"/>
                  <a:pt x="-7422" y="339656"/>
                  <a:pt x="1045" y="397229"/>
                </a:cubicBezTo>
                <a:cubicBezTo>
                  <a:pt x="9512" y="454802"/>
                  <a:pt x="99258" y="569948"/>
                  <a:pt x="156831" y="613975"/>
                </a:cubicBez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>
            <a:off x="2195083" y="2470383"/>
            <a:ext cx="1271375" cy="1150756"/>
          </a:xfrm>
          <a:custGeom>
            <a:avLst/>
            <a:gdLst>
              <a:gd name="connsiteX0" fmla="*/ 580886 w 1271375"/>
              <a:gd name="connsiteY0" fmla="*/ 8108 h 1150756"/>
              <a:gd name="connsiteX1" fmla="*/ 377686 w 1271375"/>
              <a:gd name="connsiteY1" fmla="*/ 143575 h 1150756"/>
              <a:gd name="connsiteX2" fmla="*/ 225286 w 1271375"/>
              <a:gd name="connsiteY2" fmla="*/ 275655 h 1150756"/>
              <a:gd name="connsiteX3" fmla="*/ 177872 w 1271375"/>
              <a:gd name="connsiteY3" fmla="*/ 441601 h 1150756"/>
              <a:gd name="connsiteX4" fmla="*/ 49179 w 1271375"/>
              <a:gd name="connsiteY4" fmla="*/ 614321 h 1150756"/>
              <a:gd name="connsiteX5" fmla="*/ 1766 w 1271375"/>
              <a:gd name="connsiteY5" fmla="*/ 736241 h 1150756"/>
              <a:gd name="connsiteX6" fmla="*/ 103366 w 1271375"/>
              <a:gd name="connsiteY6" fmla="*/ 973308 h 1150756"/>
              <a:gd name="connsiteX7" fmla="*/ 313339 w 1271375"/>
              <a:gd name="connsiteY7" fmla="*/ 1010561 h 1150756"/>
              <a:gd name="connsiteX8" fmla="*/ 560566 w 1271375"/>
              <a:gd name="connsiteY8" fmla="*/ 1068135 h 1150756"/>
              <a:gd name="connsiteX9" fmla="*/ 763766 w 1271375"/>
              <a:gd name="connsiteY9" fmla="*/ 1149415 h 1150756"/>
              <a:gd name="connsiteX10" fmla="*/ 1010992 w 1271375"/>
              <a:gd name="connsiteY10" fmla="*/ 997015 h 1150756"/>
              <a:gd name="connsiteX11" fmla="*/ 1149846 w 1271375"/>
              <a:gd name="connsiteY11" fmla="*/ 915735 h 1150756"/>
              <a:gd name="connsiteX12" fmla="*/ 1268379 w 1271375"/>
              <a:gd name="connsiteY12" fmla="*/ 604161 h 1150756"/>
              <a:gd name="connsiteX13" fmla="*/ 1214192 w 1271375"/>
              <a:gd name="connsiteY13" fmla="*/ 428055 h 1150756"/>
              <a:gd name="connsiteX14" fmla="*/ 987286 w 1271375"/>
              <a:gd name="connsiteY14" fmla="*/ 163895 h 1150756"/>
              <a:gd name="connsiteX15" fmla="*/ 685872 w 1271375"/>
              <a:gd name="connsiteY15" fmla="*/ 31815 h 1150756"/>
              <a:gd name="connsiteX16" fmla="*/ 580886 w 1271375"/>
              <a:gd name="connsiteY16" fmla="*/ 8108 h 115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71375" h="1150756">
                <a:moveTo>
                  <a:pt x="580886" y="8108"/>
                </a:moveTo>
                <a:cubicBezTo>
                  <a:pt x="529522" y="26735"/>
                  <a:pt x="436953" y="98984"/>
                  <a:pt x="377686" y="143575"/>
                </a:cubicBezTo>
                <a:cubicBezTo>
                  <a:pt x="318419" y="188166"/>
                  <a:pt x="258588" y="225984"/>
                  <a:pt x="225286" y="275655"/>
                </a:cubicBezTo>
                <a:cubicBezTo>
                  <a:pt x="191984" y="325326"/>
                  <a:pt x="207223" y="385157"/>
                  <a:pt x="177872" y="441601"/>
                </a:cubicBezTo>
                <a:cubicBezTo>
                  <a:pt x="148521" y="498045"/>
                  <a:pt x="78530" y="565214"/>
                  <a:pt x="49179" y="614321"/>
                </a:cubicBezTo>
                <a:cubicBezTo>
                  <a:pt x="19828" y="663428"/>
                  <a:pt x="-7265" y="676410"/>
                  <a:pt x="1766" y="736241"/>
                </a:cubicBezTo>
                <a:cubicBezTo>
                  <a:pt x="10797" y="796072"/>
                  <a:pt x="51437" y="927588"/>
                  <a:pt x="103366" y="973308"/>
                </a:cubicBezTo>
                <a:cubicBezTo>
                  <a:pt x="155295" y="1019028"/>
                  <a:pt x="237139" y="994757"/>
                  <a:pt x="313339" y="1010561"/>
                </a:cubicBezTo>
                <a:cubicBezTo>
                  <a:pt x="389539" y="1026365"/>
                  <a:pt x="485495" y="1044993"/>
                  <a:pt x="560566" y="1068135"/>
                </a:cubicBezTo>
                <a:cubicBezTo>
                  <a:pt x="635637" y="1091277"/>
                  <a:pt x="688695" y="1161268"/>
                  <a:pt x="763766" y="1149415"/>
                </a:cubicBezTo>
                <a:cubicBezTo>
                  <a:pt x="838837" y="1137562"/>
                  <a:pt x="946646" y="1035962"/>
                  <a:pt x="1010992" y="997015"/>
                </a:cubicBezTo>
                <a:cubicBezTo>
                  <a:pt x="1075338" y="958068"/>
                  <a:pt x="1106948" y="981211"/>
                  <a:pt x="1149846" y="915735"/>
                </a:cubicBezTo>
                <a:cubicBezTo>
                  <a:pt x="1192744" y="850259"/>
                  <a:pt x="1257655" y="685441"/>
                  <a:pt x="1268379" y="604161"/>
                </a:cubicBezTo>
                <a:cubicBezTo>
                  <a:pt x="1279103" y="522881"/>
                  <a:pt x="1261041" y="501433"/>
                  <a:pt x="1214192" y="428055"/>
                </a:cubicBezTo>
                <a:cubicBezTo>
                  <a:pt x="1167343" y="354677"/>
                  <a:pt x="1075339" y="229935"/>
                  <a:pt x="987286" y="163895"/>
                </a:cubicBezTo>
                <a:cubicBezTo>
                  <a:pt x="899233" y="97855"/>
                  <a:pt x="751912" y="58344"/>
                  <a:pt x="685872" y="31815"/>
                </a:cubicBezTo>
                <a:cubicBezTo>
                  <a:pt x="619832" y="5286"/>
                  <a:pt x="632250" y="-10519"/>
                  <a:pt x="580886" y="8108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任意多边形: 形状 6"/>
          <p:cNvSpPr/>
          <p:nvPr/>
        </p:nvSpPr>
        <p:spPr>
          <a:xfrm>
            <a:off x="1937151" y="2382823"/>
            <a:ext cx="1719402" cy="1324717"/>
          </a:xfrm>
          <a:custGeom>
            <a:avLst/>
            <a:gdLst>
              <a:gd name="connsiteX0" fmla="*/ 591591 w 1719402"/>
              <a:gd name="connsiteY0" fmla="*/ 38095 h 1324717"/>
              <a:gd name="connsiteX1" fmla="*/ 347751 w 1719402"/>
              <a:gd name="connsiteY1" fmla="*/ 119375 h 1324717"/>
              <a:gd name="connsiteX2" fmla="*/ 117458 w 1719402"/>
              <a:gd name="connsiteY2" fmla="*/ 444495 h 1324717"/>
              <a:gd name="connsiteX3" fmla="*/ 2311 w 1719402"/>
              <a:gd name="connsiteY3" fmla="*/ 766228 h 1324717"/>
              <a:gd name="connsiteX4" fmla="*/ 215671 w 1719402"/>
              <a:gd name="connsiteY4" fmla="*/ 1121828 h 1324717"/>
              <a:gd name="connsiteX5" fmla="*/ 364684 w 1719402"/>
              <a:gd name="connsiteY5" fmla="*/ 1247135 h 1324717"/>
              <a:gd name="connsiteX6" fmla="*/ 611911 w 1719402"/>
              <a:gd name="connsiteY6" fmla="*/ 1281001 h 1324717"/>
              <a:gd name="connsiteX7" fmla="*/ 893004 w 1719402"/>
              <a:gd name="connsiteY7" fmla="*/ 1321641 h 1324717"/>
              <a:gd name="connsiteX8" fmla="*/ 1211351 w 1719402"/>
              <a:gd name="connsiteY8" fmla="*/ 1304708 h 1324717"/>
              <a:gd name="connsiteX9" fmla="*/ 1377298 w 1719402"/>
              <a:gd name="connsiteY9" fmla="*/ 1169241 h 1324717"/>
              <a:gd name="connsiteX10" fmla="*/ 1560178 w 1719402"/>
              <a:gd name="connsiteY10" fmla="*/ 1067641 h 1324717"/>
              <a:gd name="connsiteX11" fmla="*/ 1702418 w 1719402"/>
              <a:gd name="connsiteY11" fmla="*/ 688335 h 1324717"/>
              <a:gd name="connsiteX12" fmla="*/ 1692258 w 1719402"/>
              <a:gd name="connsiteY12" fmla="*/ 437721 h 1324717"/>
              <a:gd name="connsiteX13" fmla="*/ 1482284 w 1719402"/>
              <a:gd name="connsiteY13" fmla="*/ 278548 h 1324717"/>
              <a:gd name="connsiteX14" fmla="*/ 1224898 w 1719402"/>
              <a:gd name="connsiteY14" fmla="*/ 85508 h 1324717"/>
              <a:gd name="connsiteX15" fmla="*/ 970898 w 1719402"/>
              <a:gd name="connsiteY15" fmla="*/ 841 h 1324717"/>
              <a:gd name="connsiteX16" fmla="*/ 679644 w 1719402"/>
              <a:gd name="connsiteY16" fmla="*/ 41481 h 1324717"/>
              <a:gd name="connsiteX17" fmla="*/ 591591 w 1719402"/>
              <a:gd name="connsiteY17" fmla="*/ 38095 h 132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9402" h="1324717">
                <a:moveTo>
                  <a:pt x="591591" y="38095"/>
                </a:moveTo>
                <a:cubicBezTo>
                  <a:pt x="536275" y="51077"/>
                  <a:pt x="426773" y="51642"/>
                  <a:pt x="347751" y="119375"/>
                </a:cubicBezTo>
                <a:cubicBezTo>
                  <a:pt x="268729" y="187108"/>
                  <a:pt x="175031" y="336686"/>
                  <a:pt x="117458" y="444495"/>
                </a:cubicBezTo>
                <a:cubicBezTo>
                  <a:pt x="59885" y="552304"/>
                  <a:pt x="-14058" y="653339"/>
                  <a:pt x="2311" y="766228"/>
                </a:cubicBezTo>
                <a:cubicBezTo>
                  <a:pt x="18680" y="879117"/>
                  <a:pt x="155276" y="1041677"/>
                  <a:pt x="215671" y="1121828"/>
                </a:cubicBezTo>
                <a:cubicBezTo>
                  <a:pt x="276066" y="1201979"/>
                  <a:pt x="298644" y="1220606"/>
                  <a:pt x="364684" y="1247135"/>
                </a:cubicBezTo>
                <a:cubicBezTo>
                  <a:pt x="430724" y="1273664"/>
                  <a:pt x="611911" y="1281001"/>
                  <a:pt x="611911" y="1281001"/>
                </a:cubicBezTo>
                <a:cubicBezTo>
                  <a:pt x="699964" y="1293419"/>
                  <a:pt x="793098" y="1317690"/>
                  <a:pt x="893004" y="1321641"/>
                </a:cubicBezTo>
                <a:cubicBezTo>
                  <a:pt x="992910" y="1325592"/>
                  <a:pt x="1130635" y="1330108"/>
                  <a:pt x="1211351" y="1304708"/>
                </a:cubicBezTo>
                <a:cubicBezTo>
                  <a:pt x="1292067" y="1279308"/>
                  <a:pt x="1319160" y="1208752"/>
                  <a:pt x="1377298" y="1169241"/>
                </a:cubicBezTo>
                <a:cubicBezTo>
                  <a:pt x="1435436" y="1129730"/>
                  <a:pt x="1505991" y="1147792"/>
                  <a:pt x="1560178" y="1067641"/>
                </a:cubicBezTo>
                <a:cubicBezTo>
                  <a:pt x="1614365" y="987490"/>
                  <a:pt x="1680405" y="793322"/>
                  <a:pt x="1702418" y="688335"/>
                </a:cubicBezTo>
                <a:cubicBezTo>
                  <a:pt x="1724431" y="583348"/>
                  <a:pt x="1728947" y="506019"/>
                  <a:pt x="1692258" y="437721"/>
                </a:cubicBezTo>
                <a:cubicBezTo>
                  <a:pt x="1655569" y="369423"/>
                  <a:pt x="1482284" y="278548"/>
                  <a:pt x="1482284" y="278548"/>
                </a:cubicBezTo>
                <a:cubicBezTo>
                  <a:pt x="1404391" y="219846"/>
                  <a:pt x="1310129" y="131793"/>
                  <a:pt x="1224898" y="85508"/>
                </a:cubicBezTo>
                <a:cubicBezTo>
                  <a:pt x="1139667" y="39224"/>
                  <a:pt x="1061774" y="8179"/>
                  <a:pt x="970898" y="841"/>
                </a:cubicBezTo>
                <a:cubicBezTo>
                  <a:pt x="880022" y="-6497"/>
                  <a:pt x="747377" y="36401"/>
                  <a:pt x="679644" y="41481"/>
                </a:cubicBezTo>
                <a:cubicBezTo>
                  <a:pt x="611911" y="46561"/>
                  <a:pt x="646907" y="25113"/>
                  <a:pt x="591591" y="38095"/>
                </a:cubicBezTo>
                <a:close/>
              </a:path>
            </a:pathLst>
          </a:custGeom>
          <a:noFill/>
          <a:ln>
            <a:solidFill>
              <a:srgbClr val="27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1692152" y="2234530"/>
            <a:ext cx="2361366" cy="1654729"/>
          </a:xfrm>
          <a:custGeom>
            <a:avLst/>
            <a:gdLst>
              <a:gd name="connsiteX0" fmla="*/ 701123 w 2361366"/>
              <a:gd name="connsiteY0" fmla="*/ 1612174 h 1654729"/>
              <a:gd name="connsiteX1" fmla="*/ 1060110 w 2361366"/>
              <a:gd name="connsiteY1" fmla="*/ 1602014 h 1654729"/>
              <a:gd name="connsiteX2" fmla="*/ 1226057 w 2361366"/>
              <a:gd name="connsiteY2" fmla="*/ 1652814 h 1654729"/>
              <a:gd name="connsiteX3" fmla="*/ 1574883 w 2361366"/>
              <a:gd name="connsiteY3" fmla="*/ 1524121 h 1654729"/>
              <a:gd name="connsiteX4" fmla="*/ 1778083 w 2361366"/>
              <a:gd name="connsiteY4" fmla="*/ 1354788 h 1654729"/>
              <a:gd name="connsiteX5" fmla="*/ 2126910 w 2361366"/>
              <a:gd name="connsiteY5" fmla="*/ 1168521 h 1654729"/>
              <a:gd name="connsiteX6" fmla="*/ 2303017 w 2361366"/>
              <a:gd name="connsiteY6" fmla="*/ 884041 h 1654729"/>
              <a:gd name="connsiteX7" fmla="*/ 2357203 w 2361366"/>
              <a:gd name="connsiteY7" fmla="*/ 707934 h 1654729"/>
              <a:gd name="connsiteX8" fmla="*/ 2208190 w 2361366"/>
              <a:gd name="connsiteY8" fmla="*/ 541988 h 1654729"/>
              <a:gd name="connsiteX9" fmla="*/ 2126910 w 2361366"/>
              <a:gd name="connsiteY9" fmla="*/ 433614 h 1654729"/>
              <a:gd name="connsiteX10" fmla="*/ 1832270 w 2361366"/>
              <a:gd name="connsiteY10" fmla="*/ 243961 h 1654729"/>
              <a:gd name="connsiteX11" fmla="*/ 1591817 w 2361366"/>
              <a:gd name="connsiteY11" fmla="*/ 67854 h 1654729"/>
              <a:gd name="connsiteX12" fmla="*/ 1480057 w 2361366"/>
              <a:gd name="connsiteY12" fmla="*/ 71241 h 1654729"/>
              <a:gd name="connsiteX13" fmla="*/ 1236217 w 2361366"/>
              <a:gd name="connsiteY13" fmla="*/ 40761 h 1654729"/>
              <a:gd name="connsiteX14" fmla="*/ 1077043 w 2361366"/>
              <a:gd name="connsiteY14" fmla="*/ 121 h 1654729"/>
              <a:gd name="connsiteX15" fmla="*/ 887390 w 2361366"/>
              <a:gd name="connsiteY15" fmla="*/ 30601 h 1654729"/>
              <a:gd name="connsiteX16" fmla="*/ 609683 w 2361366"/>
              <a:gd name="connsiteY16" fmla="*/ 94948 h 1654729"/>
              <a:gd name="connsiteX17" fmla="*/ 518243 w 2361366"/>
              <a:gd name="connsiteY17" fmla="*/ 193161 h 1654729"/>
              <a:gd name="connsiteX18" fmla="*/ 338750 w 2361366"/>
              <a:gd name="connsiteY18" fmla="*/ 372654 h 1654729"/>
              <a:gd name="connsiteX19" fmla="*/ 98297 w 2361366"/>
              <a:gd name="connsiteY19" fmla="*/ 636814 h 1654729"/>
              <a:gd name="connsiteX20" fmla="*/ 83 w 2361366"/>
              <a:gd name="connsiteY20" fmla="*/ 843401 h 1654729"/>
              <a:gd name="connsiteX21" fmla="*/ 111843 w 2361366"/>
              <a:gd name="connsiteY21" fmla="*/ 1195614 h 1654729"/>
              <a:gd name="connsiteX22" fmla="*/ 189737 w 2361366"/>
              <a:gd name="connsiteY22" fmla="*/ 1348014 h 1654729"/>
              <a:gd name="connsiteX23" fmla="*/ 359070 w 2361366"/>
              <a:gd name="connsiteY23" fmla="*/ 1493641 h 1654729"/>
              <a:gd name="connsiteX24" fmla="*/ 514857 w 2361366"/>
              <a:gd name="connsiteY24" fmla="*/ 1517348 h 1654729"/>
              <a:gd name="connsiteX25" fmla="*/ 701123 w 2361366"/>
              <a:gd name="connsiteY25" fmla="*/ 1612174 h 165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61366" h="1654729">
                <a:moveTo>
                  <a:pt x="701123" y="1612174"/>
                </a:moveTo>
                <a:cubicBezTo>
                  <a:pt x="791998" y="1626285"/>
                  <a:pt x="972621" y="1595241"/>
                  <a:pt x="1060110" y="1602014"/>
                </a:cubicBezTo>
                <a:cubicBezTo>
                  <a:pt x="1147599" y="1608787"/>
                  <a:pt x="1140262" y="1665796"/>
                  <a:pt x="1226057" y="1652814"/>
                </a:cubicBezTo>
                <a:cubicBezTo>
                  <a:pt x="1311852" y="1639832"/>
                  <a:pt x="1482879" y="1573792"/>
                  <a:pt x="1574883" y="1524121"/>
                </a:cubicBezTo>
                <a:cubicBezTo>
                  <a:pt x="1666887" y="1474450"/>
                  <a:pt x="1686079" y="1414055"/>
                  <a:pt x="1778083" y="1354788"/>
                </a:cubicBezTo>
                <a:cubicBezTo>
                  <a:pt x="1870088" y="1295521"/>
                  <a:pt x="2039421" y="1246979"/>
                  <a:pt x="2126910" y="1168521"/>
                </a:cubicBezTo>
                <a:cubicBezTo>
                  <a:pt x="2214399" y="1090063"/>
                  <a:pt x="2264635" y="960805"/>
                  <a:pt x="2303017" y="884041"/>
                </a:cubicBezTo>
                <a:cubicBezTo>
                  <a:pt x="2341399" y="807277"/>
                  <a:pt x="2373008" y="764943"/>
                  <a:pt x="2357203" y="707934"/>
                </a:cubicBezTo>
                <a:cubicBezTo>
                  <a:pt x="2341399" y="650925"/>
                  <a:pt x="2246572" y="587708"/>
                  <a:pt x="2208190" y="541988"/>
                </a:cubicBezTo>
                <a:cubicBezTo>
                  <a:pt x="2169808" y="496268"/>
                  <a:pt x="2189563" y="483285"/>
                  <a:pt x="2126910" y="433614"/>
                </a:cubicBezTo>
                <a:cubicBezTo>
                  <a:pt x="2064257" y="383943"/>
                  <a:pt x="1921452" y="304921"/>
                  <a:pt x="1832270" y="243961"/>
                </a:cubicBezTo>
                <a:cubicBezTo>
                  <a:pt x="1743088" y="183001"/>
                  <a:pt x="1650519" y="96641"/>
                  <a:pt x="1591817" y="67854"/>
                </a:cubicBezTo>
                <a:cubicBezTo>
                  <a:pt x="1533115" y="39067"/>
                  <a:pt x="1539324" y="75756"/>
                  <a:pt x="1480057" y="71241"/>
                </a:cubicBezTo>
                <a:cubicBezTo>
                  <a:pt x="1420790" y="66726"/>
                  <a:pt x="1303386" y="52614"/>
                  <a:pt x="1236217" y="40761"/>
                </a:cubicBezTo>
                <a:cubicBezTo>
                  <a:pt x="1169048" y="28908"/>
                  <a:pt x="1135181" y="1814"/>
                  <a:pt x="1077043" y="121"/>
                </a:cubicBezTo>
                <a:cubicBezTo>
                  <a:pt x="1018905" y="-1572"/>
                  <a:pt x="965283" y="14796"/>
                  <a:pt x="887390" y="30601"/>
                </a:cubicBezTo>
                <a:cubicBezTo>
                  <a:pt x="809497" y="46405"/>
                  <a:pt x="671207" y="67855"/>
                  <a:pt x="609683" y="94948"/>
                </a:cubicBezTo>
                <a:cubicBezTo>
                  <a:pt x="548159" y="122041"/>
                  <a:pt x="563398" y="146877"/>
                  <a:pt x="518243" y="193161"/>
                </a:cubicBezTo>
                <a:cubicBezTo>
                  <a:pt x="473087" y="239445"/>
                  <a:pt x="408741" y="298712"/>
                  <a:pt x="338750" y="372654"/>
                </a:cubicBezTo>
                <a:cubicBezTo>
                  <a:pt x="268759" y="446596"/>
                  <a:pt x="154741" y="558356"/>
                  <a:pt x="98297" y="636814"/>
                </a:cubicBezTo>
                <a:cubicBezTo>
                  <a:pt x="41852" y="715272"/>
                  <a:pt x="-2175" y="750268"/>
                  <a:pt x="83" y="843401"/>
                </a:cubicBezTo>
                <a:cubicBezTo>
                  <a:pt x="2341" y="936534"/>
                  <a:pt x="80234" y="1111512"/>
                  <a:pt x="111843" y="1195614"/>
                </a:cubicBezTo>
                <a:cubicBezTo>
                  <a:pt x="143452" y="1279716"/>
                  <a:pt x="148533" y="1298343"/>
                  <a:pt x="189737" y="1348014"/>
                </a:cubicBezTo>
                <a:cubicBezTo>
                  <a:pt x="230941" y="1397685"/>
                  <a:pt x="304883" y="1465419"/>
                  <a:pt x="359070" y="1493641"/>
                </a:cubicBezTo>
                <a:cubicBezTo>
                  <a:pt x="413257" y="1521863"/>
                  <a:pt x="457284" y="1497592"/>
                  <a:pt x="514857" y="1517348"/>
                </a:cubicBezTo>
                <a:cubicBezTo>
                  <a:pt x="572430" y="1537104"/>
                  <a:pt x="610248" y="1598063"/>
                  <a:pt x="701123" y="1612174"/>
                </a:cubicBezTo>
                <a:close/>
              </a:path>
            </a:pathLst>
          </a:custGeom>
          <a:noFill/>
          <a:ln>
            <a:solidFill>
              <a:srgbClr val="5196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/>
        </p:nvSpPr>
        <p:spPr>
          <a:xfrm>
            <a:off x="1471487" y="1995471"/>
            <a:ext cx="2988140" cy="2090549"/>
          </a:xfrm>
          <a:custGeom>
            <a:avLst/>
            <a:gdLst>
              <a:gd name="connsiteX0" fmla="*/ 143702 w 2988140"/>
              <a:gd name="connsiteY0" fmla="*/ 1718307 h 2090549"/>
              <a:gd name="connsiteX1" fmla="*/ 410402 w 2988140"/>
              <a:gd name="connsiteY1" fmla="*/ 1951140 h 2090549"/>
              <a:gd name="connsiteX2" fmla="*/ 681335 w 2988140"/>
              <a:gd name="connsiteY2" fmla="*/ 2086607 h 2090549"/>
              <a:gd name="connsiteX3" fmla="*/ 1104668 w 2988140"/>
              <a:gd name="connsiteY3" fmla="*/ 2056973 h 2090549"/>
              <a:gd name="connsiteX4" fmla="*/ 1583035 w 2988140"/>
              <a:gd name="connsiteY4" fmla="*/ 2065440 h 2090549"/>
              <a:gd name="connsiteX5" fmla="*/ 1870902 w 2988140"/>
              <a:gd name="connsiteY5" fmla="*/ 1900340 h 2090549"/>
              <a:gd name="connsiteX6" fmla="*/ 1947102 w 2988140"/>
              <a:gd name="connsiteY6" fmla="*/ 1752173 h 2090549"/>
              <a:gd name="connsiteX7" fmla="*/ 2395835 w 2988140"/>
              <a:gd name="connsiteY7" fmla="*/ 1718307 h 2090549"/>
              <a:gd name="connsiteX8" fmla="*/ 2730268 w 2988140"/>
              <a:gd name="connsiteY8" fmla="*/ 1599773 h 2090549"/>
              <a:gd name="connsiteX9" fmla="*/ 2920768 w 2988140"/>
              <a:gd name="connsiteY9" fmla="*/ 1358473 h 2090549"/>
              <a:gd name="connsiteX10" fmla="*/ 2984268 w 2988140"/>
              <a:gd name="connsiteY10" fmla="*/ 1083307 h 2090549"/>
              <a:gd name="connsiteX11" fmla="*/ 2823402 w 2988140"/>
              <a:gd name="connsiteY11" fmla="*/ 901273 h 2090549"/>
              <a:gd name="connsiteX12" fmla="*/ 2654068 w 2988140"/>
              <a:gd name="connsiteY12" fmla="*/ 664207 h 2090549"/>
              <a:gd name="connsiteX13" fmla="*/ 2632902 w 2988140"/>
              <a:gd name="connsiteY13" fmla="*/ 549907 h 2090549"/>
              <a:gd name="connsiteX14" fmla="*/ 2467802 w 2988140"/>
              <a:gd name="connsiteY14" fmla="*/ 372107 h 2090549"/>
              <a:gd name="connsiteX15" fmla="*/ 2209568 w 2988140"/>
              <a:gd name="connsiteY15" fmla="*/ 253573 h 2090549"/>
              <a:gd name="connsiteX16" fmla="*/ 1887835 w 2988140"/>
              <a:gd name="connsiteY16" fmla="*/ 126573 h 2090549"/>
              <a:gd name="connsiteX17" fmla="*/ 1659235 w 2988140"/>
              <a:gd name="connsiteY17" fmla="*/ 67307 h 2090549"/>
              <a:gd name="connsiteX18" fmla="*/ 1413702 w 2988140"/>
              <a:gd name="connsiteY18" fmla="*/ 71540 h 2090549"/>
              <a:gd name="connsiteX19" fmla="*/ 1041168 w 2988140"/>
              <a:gd name="connsiteY19" fmla="*/ 3807 h 2090549"/>
              <a:gd name="connsiteX20" fmla="*/ 710968 w 2988140"/>
              <a:gd name="connsiteY20" fmla="*/ 202773 h 2090549"/>
              <a:gd name="connsiteX21" fmla="*/ 516235 w 2988140"/>
              <a:gd name="connsiteY21" fmla="*/ 397507 h 2090549"/>
              <a:gd name="connsiteX22" fmla="*/ 448502 w 2988140"/>
              <a:gd name="connsiteY22" fmla="*/ 503340 h 2090549"/>
              <a:gd name="connsiteX23" fmla="*/ 215668 w 2988140"/>
              <a:gd name="connsiteY23" fmla="*/ 715007 h 2090549"/>
              <a:gd name="connsiteX24" fmla="*/ 33635 w 2988140"/>
              <a:gd name="connsiteY24" fmla="*/ 969007 h 2090549"/>
              <a:gd name="connsiteX25" fmla="*/ 4002 w 2988140"/>
              <a:gd name="connsiteY25" fmla="*/ 1108707 h 2090549"/>
              <a:gd name="connsiteX26" fmla="*/ 84435 w 2988140"/>
              <a:gd name="connsiteY26" fmla="*/ 1362707 h 2090549"/>
              <a:gd name="connsiteX27" fmla="*/ 143702 w 2988140"/>
              <a:gd name="connsiteY27" fmla="*/ 1718307 h 209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988140" h="2090549">
                <a:moveTo>
                  <a:pt x="143702" y="1718307"/>
                </a:moveTo>
                <a:cubicBezTo>
                  <a:pt x="198030" y="1816379"/>
                  <a:pt x="320796" y="1889757"/>
                  <a:pt x="410402" y="1951140"/>
                </a:cubicBezTo>
                <a:cubicBezTo>
                  <a:pt x="500008" y="2012523"/>
                  <a:pt x="565624" y="2068968"/>
                  <a:pt x="681335" y="2086607"/>
                </a:cubicBezTo>
                <a:cubicBezTo>
                  <a:pt x="797046" y="2104246"/>
                  <a:pt x="1104668" y="2056973"/>
                  <a:pt x="1104668" y="2056973"/>
                </a:cubicBezTo>
                <a:cubicBezTo>
                  <a:pt x="1254951" y="2053445"/>
                  <a:pt x="1455329" y="2091546"/>
                  <a:pt x="1583035" y="2065440"/>
                </a:cubicBezTo>
                <a:cubicBezTo>
                  <a:pt x="1710741" y="2039335"/>
                  <a:pt x="1810224" y="1952551"/>
                  <a:pt x="1870902" y="1900340"/>
                </a:cubicBezTo>
                <a:cubicBezTo>
                  <a:pt x="1931580" y="1848129"/>
                  <a:pt x="1859613" y="1782512"/>
                  <a:pt x="1947102" y="1752173"/>
                </a:cubicBezTo>
                <a:cubicBezTo>
                  <a:pt x="2034591" y="1721834"/>
                  <a:pt x="2265307" y="1743707"/>
                  <a:pt x="2395835" y="1718307"/>
                </a:cubicBezTo>
                <a:cubicBezTo>
                  <a:pt x="2526363" y="1692907"/>
                  <a:pt x="2642779" y="1659745"/>
                  <a:pt x="2730268" y="1599773"/>
                </a:cubicBezTo>
                <a:cubicBezTo>
                  <a:pt x="2817757" y="1539801"/>
                  <a:pt x="2878435" y="1444551"/>
                  <a:pt x="2920768" y="1358473"/>
                </a:cubicBezTo>
                <a:cubicBezTo>
                  <a:pt x="2963101" y="1272395"/>
                  <a:pt x="3000496" y="1159507"/>
                  <a:pt x="2984268" y="1083307"/>
                </a:cubicBezTo>
                <a:cubicBezTo>
                  <a:pt x="2968040" y="1007107"/>
                  <a:pt x="2878435" y="971123"/>
                  <a:pt x="2823402" y="901273"/>
                </a:cubicBezTo>
                <a:cubicBezTo>
                  <a:pt x="2768369" y="831423"/>
                  <a:pt x="2685818" y="722768"/>
                  <a:pt x="2654068" y="664207"/>
                </a:cubicBezTo>
                <a:cubicBezTo>
                  <a:pt x="2622318" y="605646"/>
                  <a:pt x="2663946" y="598590"/>
                  <a:pt x="2632902" y="549907"/>
                </a:cubicBezTo>
                <a:cubicBezTo>
                  <a:pt x="2601858" y="501224"/>
                  <a:pt x="2538358" y="421496"/>
                  <a:pt x="2467802" y="372107"/>
                </a:cubicBezTo>
                <a:cubicBezTo>
                  <a:pt x="2397246" y="322718"/>
                  <a:pt x="2306229" y="294495"/>
                  <a:pt x="2209568" y="253573"/>
                </a:cubicBezTo>
                <a:cubicBezTo>
                  <a:pt x="2112907" y="212651"/>
                  <a:pt x="1979557" y="157617"/>
                  <a:pt x="1887835" y="126573"/>
                </a:cubicBezTo>
                <a:cubicBezTo>
                  <a:pt x="1796113" y="95529"/>
                  <a:pt x="1738257" y="76479"/>
                  <a:pt x="1659235" y="67307"/>
                </a:cubicBezTo>
                <a:cubicBezTo>
                  <a:pt x="1580213" y="58135"/>
                  <a:pt x="1516713" y="82123"/>
                  <a:pt x="1413702" y="71540"/>
                </a:cubicBezTo>
                <a:cubicBezTo>
                  <a:pt x="1310691" y="60957"/>
                  <a:pt x="1158290" y="-18065"/>
                  <a:pt x="1041168" y="3807"/>
                </a:cubicBezTo>
                <a:cubicBezTo>
                  <a:pt x="924046" y="25679"/>
                  <a:pt x="798457" y="137156"/>
                  <a:pt x="710968" y="202773"/>
                </a:cubicBezTo>
                <a:cubicBezTo>
                  <a:pt x="623479" y="268390"/>
                  <a:pt x="559979" y="347413"/>
                  <a:pt x="516235" y="397507"/>
                </a:cubicBezTo>
                <a:cubicBezTo>
                  <a:pt x="472491" y="447601"/>
                  <a:pt x="498597" y="450423"/>
                  <a:pt x="448502" y="503340"/>
                </a:cubicBezTo>
                <a:cubicBezTo>
                  <a:pt x="398407" y="556257"/>
                  <a:pt x="284813" y="637396"/>
                  <a:pt x="215668" y="715007"/>
                </a:cubicBezTo>
                <a:cubicBezTo>
                  <a:pt x="146524" y="792618"/>
                  <a:pt x="68913" y="903390"/>
                  <a:pt x="33635" y="969007"/>
                </a:cubicBezTo>
                <a:cubicBezTo>
                  <a:pt x="-1643" y="1034624"/>
                  <a:pt x="-4465" y="1043090"/>
                  <a:pt x="4002" y="1108707"/>
                </a:cubicBezTo>
                <a:cubicBezTo>
                  <a:pt x="12469" y="1174324"/>
                  <a:pt x="64680" y="1266046"/>
                  <a:pt x="84435" y="1362707"/>
                </a:cubicBezTo>
                <a:cubicBezTo>
                  <a:pt x="104190" y="1459368"/>
                  <a:pt x="89374" y="1620235"/>
                  <a:pt x="143702" y="1718307"/>
                </a:cubicBezTo>
                <a:close/>
              </a:path>
            </a:pathLst>
          </a:custGeom>
          <a:noFill/>
          <a:ln>
            <a:solidFill>
              <a:srgbClr val="275F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任意多边形: 形状 95"/>
          <p:cNvSpPr/>
          <p:nvPr/>
        </p:nvSpPr>
        <p:spPr>
          <a:xfrm>
            <a:off x="1020155" y="1731274"/>
            <a:ext cx="3933791" cy="2661856"/>
          </a:xfrm>
          <a:custGeom>
            <a:avLst/>
            <a:gdLst>
              <a:gd name="connsiteX0" fmla="*/ 3844117 w 3933791"/>
              <a:gd name="connsiteY0" fmla="*/ 977087 h 2661856"/>
              <a:gd name="connsiteX1" fmla="*/ 3583767 w 3933791"/>
              <a:gd name="connsiteY1" fmla="*/ 837387 h 2661856"/>
              <a:gd name="connsiteX2" fmla="*/ 3361517 w 3933791"/>
              <a:gd name="connsiteY2" fmla="*/ 488137 h 2661856"/>
              <a:gd name="connsiteX3" fmla="*/ 3037667 w 3933791"/>
              <a:gd name="connsiteY3" fmla="*/ 227787 h 2661856"/>
              <a:gd name="connsiteX4" fmla="*/ 2897967 w 3933791"/>
              <a:gd name="connsiteY4" fmla="*/ 5537 h 2661856"/>
              <a:gd name="connsiteX5" fmla="*/ 2624917 w 3933791"/>
              <a:gd name="connsiteY5" fmla="*/ 69037 h 2661856"/>
              <a:gd name="connsiteX6" fmla="*/ 2358217 w 3933791"/>
              <a:gd name="connsiteY6" fmla="*/ 88087 h 2661856"/>
              <a:gd name="connsiteX7" fmla="*/ 2167717 w 3933791"/>
              <a:gd name="connsiteY7" fmla="*/ 37287 h 2661856"/>
              <a:gd name="connsiteX8" fmla="*/ 1831167 w 3933791"/>
              <a:gd name="connsiteY8" fmla="*/ 75387 h 2661856"/>
              <a:gd name="connsiteX9" fmla="*/ 1507317 w 3933791"/>
              <a:gd name="connsiteY9" fmla="*/ 30937 h 2661856"/>
              <a:gd name="connsiteX10" fmla="*/ 1183467 w 3933791"/>
              <a:gd name="connsiteY10" fmla="*/ 132537 h 2661856"/>
              <a:gd name="connsiteX11" fmla="*/ 948517 w 3933791"/>
              <a:gd name="connsiteY11" fmla="*/ 450037 h 2661856"/>
              <a:gd name="connsiteX12" fmla="*/ 637367 w 3933791"/>
              <a:gd name="connsiteY12" fmla="*/ 748487 h 2661856"/>
              <a:gd name="connsiteX13" fmla="*/ 326217 w 3933791"/>
              <a:gd name="connsiteY13" fmla="*/ 945337 h 2661856"/>
              <a:gd name="connsiteX14" fmla="*/ 21417 w 3933791"/>
              <a:gd name="connsiteY14" fmla="*/ 1129487 h 2661856"/>
              <a:gd name="connsiteX15" fmla="*/ 34117 w 3933791"/>
              <a:gd name="connsiteY15" fmla="*/ 1535887 h 2661856"/>
              <a:gd name="connsiteX16" fmla="*/ 103967 w 3933791"/>
              <a:gd name="connsiteY16" fmla="*/ 1910537 h 2661856"/>
              <a:gd name="connsiteX17" fmla="*/ 154767 w 3933791"/>
              <a:gd name="connsiteY17" fmla="*/ 2208987 h 2661856"/>
              <a:gd name="connsiteX18" fmla="*/ 510367 w 3933791"/>
              <a:gd name="connsiteY18" fmla="*/ 2494737 h 2661856"/>
              <a:gd name="connsiteX19" fmla="*/ 707217 w 3933791"/>
              <a:gd name="connsiteY19" fmla="*/ 2621737 h 2661856"/>
              <a:gd name="connsiteX20" fmla="*/ 948517 w 3933791"/>
              <a:gd name="connsiteY20" fmla="*/ 2628087 h 2661856"/>
              <a:gd name="connsiteX21" fmla="*/ 1227917 w 3933791"/>
              <a:gd name="connsiteY21" fmla="*/ 2640787 h 2661856"/>
              <a:gd name="connsiteX22" fmla="*/ 1475567 w 3933791"/>
              <a:gd name="connsiteY22" fmla="*/ 2570937 h 2661856"/>
              <a:gd name="connsiteX23" fmla="*/ 1818467 w 3933791"/>
              <a:gd name="connsiteY23" fmla="*/ 2628087 h 2661856"/>
              <a:gd name="connsiteX24" fmla="*/ 2129617 w 3933791"/>
              <a:gd name="connsiteY24" fmla="*/ 2659837 h 2661856"/>
              <a:gd name="connsiteX25" fmla="*/ 2320117 w 3933791"/>
              <a:gd name="connsiteY25" fmla="*/ 2570937 h 2661856"/>
              <a:gd name="connsiteX26" fmla="*/ 2536017 w 3933791"/>
              <a:gd name="connsiteY26" fmla="*/ 2469337 h 2661856"/>
              <a:gd name="connsiteX27" fmla="*/ 2783667 w 3933791"/>
              <a:gd name="connsiteY27" fmla="*/ 2520137 h 2661856"/>
              <a:gd name="connsiteX28" fmla="*/ 2974167 w 3933791"/>
              <a:gd name="connsiteY28" fmla="*/ 2374087 h 2661856"/>
              <a:gd name="connsiteX29" fmla="*/ 3209117 w 3933791"/>
              <a:gd name="connsiteY29" fmla="*/ 2304237 h 2661856"/>
              <a:gd name="connsiteX30" fmla="*/ 3539317 w 3933791"/>
              <a:gd name="connsiteY30" fmla="*/ 2113737 h 2661856"/>
              <a:gd name="connsiteX31" fmla="*/ 3634567 w 3933791"/>
              <a:gd name="connsiteY31" fmla="*/ 1948637 h 2661856"/>
              <a:gd name="connsiteX32" fmla="*/ 3793317 w 3933791"/>
              <a:gd name="connsiteY32" fmla="*/ 1580337 h 2661856"/>
              <a:gd name="connsiteX33" fmla="*/ 3869517 w 3933791"/>
              <a:gd name="connsiteY33" fmla="*/ 1383487 h 2661856"/>
              <a:gd name="connsiteX34" fmla="*/ 3933017 w 3933791"/>
              <a:gd name="connsiteY34" fmla="*/ 1154887 h 2661856"/>
              <a:gd name="connsiteX35" fmla="*/ 3844117 w 3933791"/>
              <a:gd name="connsiteY35" fmla="*/ 977087 h 266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33791" h="2661856">
                <a:moveTo>
                  <a:pt x="3844117" y="977087"/>
                </a:moveTo>
                <a:cubicBezTo>
                  <a:pt x="3785909" y="924170"/>
                  <a:pt x="3664200" y="918879"/>
                  <a:pt x="3583767" y="837387"/>
                </a:cubicBezTo>
                <a:cubicBezTo>
                  <a:pt x="3503334" y="755895"/>
                  <a:pt x="3452534" y="589737"/>
                  <a:pt x="3361517" y="488137"/>
                </a:cubicBezTo>
                <a:cubicBezTo>
                  <a:pt x="3270500" y="386537"/>
                  <a:pt x="3114925" y="308220"/>
                  <a:pt x="3037667" y="227787"/>
                </a:cubicBezTo>
                <a:cubicBezTo>
                  <a:pt x="2960409" y="147354"/>
                  <a:pt x="2966759" y="31995"/>
                  <a:pt x="2897967" y="5537"/>
                </a:cubicBezTo>
                <a:cubicBezTo>
                  <a:pt x="2829175" y="-20921"/>
                  <a:pt x="2714875" y="55279"/>
                  <a:pt x="2624917" y="69037"/>
                </a:cubicBezTo>
                <a:cubicBezTo>
                  <a:pt x="2534959" y="82795"/>
                  <a:pt x="2434417" y="93379"/>
                  <a:pt x="2358217" y="88087"/>
                </a:cubicBezTo>
                <a:cubicBezTo>
                  <a:pt x="2282017" y="82795"/>
                  <a:pt x="2255559" y="39404"/>
                  <a:pt x="2167717" y="37287"/>
                </a:cubicBezTo>
                <a:cubicBezTo>
                  <a:pt x="2079875" y="35170"/>
                  <a:pt x="1941234" y="76445"/>
                  <a:pt x="1831167" y="75387"/>
                </a:cubicBezTo>
                <a:cubicBezTo>
                  <a:pt x="1721100" y="74329"/>
                  <a:pt x="1615267" y="21412"/>
                  <a:pt x="1507317" y="30937"/>
                </a:cubicBezTo>
                <a:cubicBezTo>
                  <a:pt x="1399367" y="40462"/>
                  <a:pt x="1276600" y="62687"/>
                  <a:pt x="1183467" y="132537"/>
                </a:cubicBezTo>
                <a:cubicBezTo>
                  <a:pt x="1090334" y="202387"/>
                  <a:pt x="1039534" y="347379"/>
                  <a:pt x="948517" y="450037"/>
                </a:cubicBezTo>
                <a:cubicBezTo>
                  <a:pt x="857500" y="552695"/>
                  <a:pt x="741084" y="665937"/>
                  <a:pt x="637367" y="748487"/>
                </a:cubicBezTo>
                <a:cubicBezTo>
                  <a:pt x="533650" y="831037"/>
                  <a:pt x="428875" y="881837"/>
                  <a:pt x="326217" y="945337"/>
                </a:cubicBezTo>
                <a:cubicBezTo>
                  <a:pt x="223559" y="1008837"/>
                  <a:pt x="70100" y="1031062"/>
                  <a:pt x="21417" y="1129487"/>
                </a:cubicBezTo>
                <a:cubicBezTo>
                  <a:pt x="-27266" y="1227912"/>
                  <a:pt x="20359" y="1405712"/>
                  <a:pt x="34117" y="1535887"/>
                </a:cubicBezTo>
                <a:cubicBezTo>
                  <a:pt x="47875" y="1666062"/>
                  <a:pt x="83859" y="1798354"/>
                  <a:pt x="103967" y="1910537"/>
                </a:cubicBezTo>
                <a:cubicBezTo>
                  <a:pt x="124075" y="2022720"/>
                  <a:pt x="87034" y="2111620"/>
                  <a:pt x="154767" y="2208987"/>
                </a:cubicBezTo>
                <a:cubicBezTo>
                  <a:pt x="222500" y="2306354"/>
                  <a:pt x="418292" y="2425945"/>
                  <a:pt x="510367" y="2494737"/>
                </a:cubicBezTo>
                <a:cubicBezTo>
                  <a:pt x="602442" y="2563529"/>
                  <a:pt x="634192" y="2599512"/>
                  <a:pt x="707217" y="2621737"/>
                </a:cubicBezTo>
                <a:cubicBezTo>
                  <a:pt x="780242" y="2643962"/>
                  <a:pt x="948517" y="2628087"/>
                  <a:pt x="948517" y="2628087"/>
                </a:cubicBezTo>
                <a:cubicBezTo>
                  <a:pt x="1035300" y="2631262"/>
                  <a:pt x="1140075" y="2650312"/>
                  <a:pt x="1227917" y="2640787"/>
                </a:cubicBezTo>
                <a:cubicBezTo>
                  <a:pt x="1315759" y="2631262"/>
                  <a:pt x="1377142" y="2573054"/>
                  <a:pt x="1475567" y="2570937"/>
                </a:cubicBezTo>
                <a:cubicBezTo>
                  <a:pt x="1573992" y="2568820"/>
                  <a:pt x="1709459" y="2613270"/>
                  <a:pt x="1818467" y="2628087"/>
                </a:cubicBezTo>
                <a:cubicBezTo>
                  <a:pt x="1927475" y="2642904"/>
                  <a:pt x="2046009" y="2669362"/>
                  <a:pt x="2129617" y="2659837"/>
                </a:cubicBezTo>
                <a:cubicBezTo>
                  <a:pt x="2213225" y="2650312"/>
                  <a:pt x="2320117" y="2570937"/>
                  <a:pt x="2320117" y="2570937"/>
                </a:cubicBezTo>
                <a:cubicBezTo>
                  <a:pt x="2387850" y="2539187"/>
                  <a:pt x="2458759" y="2477804"/>
                  <a:pt x="2536017" y="2469337"/>
                </a:cubicBezTo>
                <a:cubicBezTo>
                  <a:pt x="2613275" y="2460870"/>
                  <a:pt x="2710642" y="2536012"/>
                  <a:pt x="2783667" y="2520137"/>
                </a:cubicBezTo>
                <a:cubicBezTo>
                  <a:pt x="2856692" y="2504262"/>
                  <a:pt x="2903259" y="2410070"/>
                  <a:pt x="2974167" y="2374087"/>
                </a:cubicBezTo>
                <a:cubicBezTo>
                  <a:pt x="3045075" y="2338104"/>
                  <a:pt x="3114925" y="2347629"/>
                  <a:pt x="3209117" y="2304237"/>
                </a:cubicBezTo>
                <a:cubicBezTo>
                  <a:pt x="3303309" y="2260845"/>
                  <a:pt x="3468409" y="2173004"/>
                  <a:pt x="3539317" y="2113737"/>
                </a:cubicBezTo>
                <a:cubicBezTo>
                  <a:pt x="3610225" y="2054470"/>
                  <a:pt x="3592234" y="2037537"/>
                  <a:pt x="3634567" y="1948637"/>
                </a:cubicBezTo>
                <a:cubicBezTo>
                  <a:pt x="3676900" y="1859737"/>
                  <a:pt x="3754159" y="1674529"/>
                  <a:pt x="3793317" y="1580337"/>
                </a:cubicBezTo>
                <a:cubicBezTo>
                  <a:pt x="3832475" y="1486145"/>
                  <a:pt x="3846234" y="1454395"/>
                  <a:pt x="3869517" y="1383487"/>
                </a:cubicBezTo>
                <a:cubicBezTo>
                  <a:pt x="3892800" y="1312579"/>
                  <a:pt x="3940425" y="1222620"/>
                  <a:pt x="3933017" y="1154887"/>
                </a:cubicBezTo>
                <a:cubicBezTo>
                  <a:pt x="3925609" y="1087154"/>
                  <a:pt x="3902325" y="1030004"/>
                  <a:pt x="3844117" y="977087"/>
                </a:cubicBezTo>
                <a:close/>
              </a:path>
            </a:pathLst>
          </a:custGeom>
          <a:noFill/>
          <a:ln>
            <a:solidFill>
              <a:srgbClr val="143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7" name="组合 136"/>
          <p:cNvGrpSpPr/>
          <p:nvPr/>
        </p:nvGrpSpPr>
        <p:grpSpPr>
          <a:xfrm>
            <a:off x="1025066" y="1690710"/>
            <a:ext cx="3899558" cy="2755180"/>
            <a:chOff x="1259844" y="2036699"/>
            <a:chExt cx="3899558" cy="2755180"/>
          </a:xfrm>
        </p:grpSpPr>
        <p:sp>
          <p:nvSpPr>
            <p:cNvPr id="9" name="椭圆 8"/>
            <p:cNvSpPr/>
            <p:nvPr/>
          </p:nvSpPr>
          <p:spPr>
            <a:xfrm>
              <a:off x="2637131" y="3347559"/>
              <a:ext cx="108000" cy="108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033604" y="3009678"/>
              <a:ext cx="108000" cy="108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158513" y="3657377"/>
              <a:ext cx="108000" cy="108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787224" y="3632443"/>
              <a:ext cx="108000" cy="108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371327" y="3267341"/>
              <a:ext cx="108000" cy="108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407629" y="2714458"/>
              <a:ext cx="108000" cy="108000"/>
            </a:xfrm>
            <a:prstGeom prst="ellipse">
              <a:avLst/>
            </a:prstGeom>
            <a:solidFill>
              <a:srgbClr val="5196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780424" y="3540931"/>
              <a:ext cx="108000" cy="108000"/>
            </a:xfrm>
            <a:prstGeom prst="ellipse">
              <a:avLst/>
            </a:prstGeom>
            <a:solidFill>
              <a:srgbClr val="27AA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379925" y="2576090"/>
              <a:ext cx="108000" cy="108000"/>
            </a:xfrm>
            <a:prstGeom prst="ellipse">
              <a:avLst/>
            </a:prstGeom>
            <a:solidFill>
              <a:srgbClr val="5196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125645" y="3961227"/>
              <a:ext cx="108000" cy="108000"/>
            </a:xfrm>
            <a:prstGeom prst="ellipse">
              <a:avLst/>
            </a:prstGeom>
            <a:solidFill>
              <a:srgbClr val="5196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304733" y="2726021"/>
              <a:ext cx="108000" cy="108000"/>
            </a:xfrm>
            <a:prstGeom prst="ellipse">
              <a:avLst/>
            </a:prstGeom>
            <a:solidFill>
              <a:srgbClr val="27AA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780424" y="3104081"/>
              <a:ext cx="108000" cy="108000"/>
            </a:xfrm>
            <a:prstGeom prst="ellipse">
              <a:avLst/>
            </a:prstGeom>
            <a:solidFill>
              <a:srgbClr val="27AA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88035" y="2950527"/>
              <a:ext cx="108000" cy="108000"/>
            </a:xfrm>
            <a:prstGeom prst="ellipse">
              <a:avLst/>
            </a:prstGeom>
            <a:solidFill>
              <a:srgbClr val="5196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706155" y="2706012"/>
              <a:ext cx="108000" cy="108000"/>
            </a:xfrm>
            <a:prstGeom prst="ellipse">
              <a:avLst/>
            </a:prstGeom>
            <a:solidFill>
              <a:srgbClr val="27AA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284605" y="3032006"/>
              <a:ext cx="108000" cy="108000"/>
            </a:xfrm>
            <a:prstGeom prst="ellipse">
              <a:avLst/>
            </a:prstGeom>
            <a:solidFill>
              <a:srgbClr val="27AA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2179645" y="3616557"/>
              <a:ext cx="108000" cy="108000"/>
            </a:xfrm>
            <a:prstGeom prst="ellipse">
              <a:avLst/>
            </a:prstGeom>
            <a:solidFill>
              <a:srgbClr val="27AA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010942" y="4017245"/>
              <a:ext cx="108000" cy="108000"/>
            </a:xfrm>
            <a:prstGeom prst="ellipse">
              <a:avLst/>
            </a:prstGeom>
            <a:solidFill>
              <a:srgbClr val="27AA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2575398" y="3932556"/>
              <a:ext cx="108000" cy="108000"/>
            </a:xfrm>
            <a:prstGeom prst="ellipse">
              <a:avLst/>
            </a:prstGeom>
            <a:solidFill>
              <a:srgbClr val="27AA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514603" y="3848983"/>
              <a:ext cx="108000" cy="108000"/>
            </a:xfrm>
            <a:prstGeom prst="ellipse">
              <a:avLst/>
            </a:prstGeom>
            <a:solidFill>
              <a:srgbClr val="27AA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891512" y="3400334"/>
              <a:ext cx="108000" cy="108000"/>
            </a:xfrm>
            <a:prstGeom prst="ellipse">
              <a:avLst/>
            </a:prstGeom>
            <a:solidFill>
              <a:srgbClr val="5196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2977681" y="278846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583131" y="305852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2496359" y="374256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118942" y="391087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475802" y="371818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2426347" y="337046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658626" y="32935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376077" y="295052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4226221" y="3262464"/>
              <a:ext cx="108000" cy="108000"/>
            </a:xfrm>
            <a:prstGeom prst="ellipse">
              <a:avLst/>
            </a:prstGeom>
            <a:solidFill>
              <a:srgbClr val="5196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002154" y="3676326"/>
              <a:ext cx="108000" cy="108000"/>
            </a:xfrm>
            <a:prstGeom prst="ellipse">
              <a:avLst/>
            </a:prstGeom>
            <a:solidFill>
              <a:srgbClr val="5196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3419829" y="4061025"/>
              <a:ext cx="108000" cy="108000"/>
            </a:xfrm>
            <a:prstGeom prst="ellipse">
              <a:avLst/>
            </a:prstGeom>
            <a:solidFill>
              <a:srgbClr val="5196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3278411" y="4350615"/>
              <a:ext cx="108000" cy="108000"/>
            </a:xfrm>
            <a:prstGeom prst="ellipse">
              <a:avLst/>
            </a:prstGeom>
            <a:solidFill>
              <a:srgbClr val="275F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2580254" y="4133691"/>
              <a:ext cx="108000" cy="108000"/>
            </a:xfrm>
            <a:prstGeom prst="ellipse">
              <a:avLst/>
            </a:prstGeom>
            <a:solidFill>
              <a:srgbClr val="5196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2796409" y="2555970"/>
              <a:ext cx="108000" cy="108000"/>
            </a:xfrm>
            <a:prstGeom prst="ellipse">
              <a:avLst/>
            </a:prstGeom>
            <a:solidFill>
              <a:srgbClr val="5196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2924572" y="4133691"/>
              <a:ext cx="108000" cy="108000"/>
            </a:xfrm>
            <a:prstGeom prst="ellipse">
              <a:avLst/>
            </a:prstGeom>
            <a:solidFill>
              <a:srgbClr val="5196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604626" y="4079691"/>
              <a:ext cx="108000" cy="108000"/>
            </a:xfrm>
            <a:prstGeom prst="ellipse">
              <a:avLst/>
            </a:prstGeom>
            <a:solidFill>
              <a:srgbClr val="275F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4050537" y="4007025"/>
              <a:ext cx="108000" cy="108000"/>
            </a:xfrm>
            <a:prstGeom prst="ellipse">
              <a:avLst/>
            </a:prstGeom>
            <a:solidFill>
              <a:srgbClr val="275F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4626121" y="3375000"/>
              <a:ext cx="108000" cy="108000"/>
            </a:xfrm>
            <a:prstGeom prst="ellipse">
              <a:avLst/>
            </a:prstGeom>
            <a:solidFill>
              <a:srgbClr val="275F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4280221" y="2857706"/>
              <a:ext cx="108000" cy="108000"/>
            </a:xfrm>
            <a:prstGeom prst="ellipse">
              <a:avLst/>
            </a:prstGeom>
            <a:solidFill>
              <a:srgbClr val="275F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855441" y="2521985"/>
              <a:ext cx="108000" cy="108000"/>
            </a:xfrm>
            <a:prstGeom prst="ellipse">
              <a:avLst/>
            </a:prstGeom>
            <a:solidFill>
              <a:srgbClr val="275F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261396" y="2360030"/>
              <a:ext cx="108000" cy="108000"/>
            </a:xfrm>
            <a:prstGeom prst="ellipse">
              <a:avLst/>
            </a:prstGeom>
            <a:solidFill>
              <a:srgbClr val="275F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2691131" y="2309202"/>
              <a:ext cx="108000" cy="108000"/>
            </a:xfrm>
            <a:prstGeom prst="ellipse">
              <a:avLst/>
            </a:prstGeom>
            <a:solidFill>
              <a:srgbClr val="275F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2134577" y="2756646"/>
              <a:ext cx="108000" cy="108000"/>
            </a:xfrm>
            <a:prstGeom prst="ellipse">
              <a:avLst/>
            </a:prstGeom>
            <a:solidFill>
              <a:srgbClr val="275F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1661998" y="3272097"/>
              <a:ext cx="108000" cy="108000"/>
            </a:xfrm>
            <a:prstGeom prst="ellipse">
              <a:avLst/>
            </a:prstGeom>
            <a:solidFill>
              <a:srgbClr val="275F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1792769" y="4005092"/>
              <a:ext cx="108000" cy="108000"/>
            </a:xfrm>
            <a:prstGeom prst="ellipse">
              <a:avLst/>
            </a:prstGeom>
            <a:solidFill>
              <a:srgbClr val="275F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2381983" y="4389425"/>
              <a:ext cx="108000" cy="108000"/>
            </a:xfrm>
            <a:prstGeom prst="ellipse">
              <a:avLst/>
            </a:prstGeom>
            <a:solidFill>
              <a:srgbClr val="275F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2381983" y="4652973"/>
              <a:ext cx="108000" cy="108000"/>
            </a:xfrm>
            <a:prstGeom prst="ellipse">
              <a:avLst/>
            </a:prstGeom>
            <a:solidFill>
              <a:srgbClr val="1432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2796409" y="4598973"/>
              <a:ext cx="108000" cy="108000"/>
            </a:xfrm>
            <a:prstGeom prst="ellipse">
              <a:avLst/>
            </a:prstGeom>
            <a:solidFill>
              <a:srgbClr val="1432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304109" y="4683879"/>
              <a:ext cx="108000" cy="108000"/>
            </a:xfrm>
            <a:prstGeom prst="ellipse">
              <a:avLst/>
            </a:prstGeom>
            <a:solidFill>
              <a:srgbClr val="1432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766626" y="4497425"/>
              <a:ext cx="108000" cy="108000"/>
            </a:xfrm>
            <a:prstGeom prst="ellipse">
              <a:avLst/>
            </a:prstGeom>
            <a:solidFill>
              <a:srgbClr val="1432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1367844" y="4217159"/>
              <a:ext cx="108000" cy="108000"/>
            </a:xfrm>
            <a:prstGeom prst="ellipse">
              <a:avLst/>
            </a:prstGeom>
            <a:solidFill>
              <a:srgbClr val="1432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1748753" y="4529354"/>
              <a:ext cx="108000" cy="108000"/>
            </a:xfrm>
            <a:prstGeom prst="ellipse">
              <a:avLst/>
            </a:prstGeom>
            <a:solidFill>
              <a:srgbClr val="1432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4104537" y="4457947"/>
              <a:ext cx="108000" cy="108000"/>
            </a:xfrm>
            <a:prstGeom prst="ellipse">
              <a:avLst/>
            </a:prstGeom>
            <a:solidFill>
              <a:srgbClr val="1432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4458990" y="4309120"/>
              <a:ext cx="108000" cy="108000"/>
            </a:xfrm>
            <a:prstGeom prst="ellipse">
              <a:avLst/>
            </a:prstGeom>
            <a:solidFill>
              <a:srgbClr val="1432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4839842" y="3964872"/>
              <a:ext cx="108000" cy="108000"/>
            </a:xfrm>
            <a:prstGeom prst="ellipse">
              <a:avLst/>
            </a:prstGeom>
            <a:solidFill>
              <a:srgbClr val="1432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5051402" y="3478464"/>
              <a:ext cx="108000" cy="108000"/>
            </a:xfrm>
            <a:prstGeom prst="ellipse">
              <a:avLst/>
            </a:prstGeom>
            <a:solidFill>
              <a:srgbClr val="1432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5048677" y="3001952"/>
              <a:ext cx="108000" cy="108000"/>
            </a:xfrm>
            <a:prstGeom prst="ellipse">
              <a:avLst/>
            </a:prstGeom>
            <a:solidFill>
              <a:srgbClr val="1432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580481" y="2524085"/>
              <a:ext cx="108000" cy="108000"/>
            </a:xfrm>
            <a:prstGeom prst="ellipse">
              <a:avLst/>
            </a:prstGeom>
            <a:solidFill>
              <a:srgbClr val="1432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090281" y="2036699"/>
              <a:ext cx="108000" cy="108000"/>
            </a:xfrm>
            <a:prstGeom prst="ellipse">
              <a:avLst/>
            </a:prstGeom>
            <a:solidFill>
              <a:srgbClr val="1432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353457" y="2057806"/>
              <a:ext cx="108000" cy="108000"/>
            </a:xfrm>
            <a:prstGeom prst="ellipse">
              <a:avLst/>
            </a:prstGeom>
            <a:solidFill>
              <a:srgbClr val="1432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2143337" y="2488729"/>
              <a:ext cx="108000" cy="108000"/>
            </a:xfrm>
            <a:prstGeom prst="ellipse">
              <a:avLst/>
            </a:prstGeom>
            <a:solidFill>
              <a:srgbClr val="1432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1590495" y="2938083"/>
              <a:ext cx="108000" cy="108000"/>
            </a:xfrm>
            <a:prstGeom prst="ellipse">
              <a:avLst/>
            </a:prstGeom>
            <a:solidFill>
              <a:srgbClr val="1432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1" name="椭圆 120"/>
            <p:cNvSpPr/>
            <p:nvPr/>
          </p:nvSpPr>
          <p:spPr>
            <a:xfrm>
              <a:off x="1259844" y="3561009"/>
              <a:ext cx="108000" cy="108000"/>
            </a:xfrm>
            <a:prstGeom prst="ellipse">
              <a:avLst/>
            </a:prstGeom>
            <a:solidFill>
              <a:srgbClr val="1432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2710377" y="2069849"/>
              <a:ext cx="108000" cy="108000"/>
            </a:xfrm>
            <a:prstGeom prst="ellipse">
              <a:avLst/>
            </a:prstGeom>
            <a:solidFill>
              <a:srgbClr val="1432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1658943" y="5288313"/>
            <a:ext cx="1134974" cy="400110"/>
            <a:chOff x="980040" y="4145286"/>
            <a:chExt cx="1134974" cy="400110"/>
          </a:xfrm>
        </p:grpSpPr>
        <p:sp>
          <p:nvSpPr>
            <p:cNvPr id="129" name="椭圆 128"/>
            <p:cNvSpPr/>
            <p:nvPr/>
          </p:nvSpPr>
          <p:spPr>
            <a:xfrm>
              <a:off x="980040" y="4234122"/>
              <a:ext cx="198089" cy="198089"/>
            </a:xfrm>
            <a:prstGeom prst="ellipse">
              <a:avLst/>
            </a:prstGeom>
            <a:solidFill>
              <a:srgbClr val="5196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1221821" y="4145286"/>
              <a:ext cx="8931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400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2865497" y="5288313"/>
            <a:ext cx="1134974" cy="400110"/>
            <a:chOff x="980040" y="4572543"/>
            <a:chExt cx="1134974" cy="400110"/>
          </a:xfrm>
        </p:grpSpPr>
        <p:sp>
          <p:nvSpPr>
            <p:cNvPr id="132" name="椭圆 131"/>
            <p:cNvSpPr/>
            <p:nvPr/>
          </p:nvSpPr>
          <p:spPr>
            <a:xfrm>
              <a:off x="980040" y="4667466"/>
              <a:ext cx="198089" cy="198089"/>
            </a:xfrm>
            <a:prstGeom prst="ellipse">
              <a:avLst/>
            </a:prstGeom>
            <a:solidFill>
              <a:srgbClr val="275F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1221821" y="4572543"/>
              <a:ext cx="8931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300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4053518" y="5288313"/>
            <a:ext cx="1134974" cy="400110"/>
            <a:chOff x="980040" y="4999800"/>
            <a:chExt cx="1134974" cy="400110"/>
          </a:xfrm>
        </p:grpSpPr>
        <p:sp>
          <p:nvSpPr>
            <p:cNvPr id="135" name="椭圆 134"/>
            <p:cNvSpPr/>
            <p:nvPr/>
          </p:nvSpPr>
          <p:spPr>
            <a:xfrm>
              <a:off x="980040" y="5100811"/>
              <a:ext cx="198089" cy="198089"/>
            </a:xfrm>
            <a:prstGeom prst="ellipse">
              <a:avLst/>
            </a:prstGeom>
            <a:solidFill>
              <a:srgbClr val="1432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1221821" y="4999800"/>
              <a:ext cx="8931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2961733" y="2801645"/>
            <a:ext cx="1951731" cy="878104"/>
            <a:chOff x="2961733" y="2801645"/>
            <a:chExt cx="1951731" cy="878104"/>
          </a:xfrm>
        </p:grpSpPr>
        <p:sp>
          <p:nvSpPr>
            <p:cNvPr id="138" name="文本框 137"/>
            <p:cNvSpPr txBox="1">
              <a:spLocks noChangeArrowheads="1"/>
            </p:cNvSpPr>
            <p:nvPr/>
          </p:nvSpPr>
          <p:spPr bwMode="auto">
            <a:xfrm rot="17621262">
              <a:off x="2874210" y="3026914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700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文本框 139"/>
            <p:cNvSpPr txBox="1">
              <a:spLocks noChangeArrowheads="1"/>
            </p:cNvSpPr>
            <p:nvPr/>
          </p:nvSpPr>
          <p:spPr bwMode="auto">
            <a:xfrm rot="17621262">
              <a:off x="3157848" y="3081205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600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文本框 140"/>
            <p:cNvSpPr txBox="1">
              <a:spLocks noChangeArrowheads="1"/>
            </p:cNvSpPr>
            <p:nvPr/>
          </p:nvSpPr>
          <p:spPr bwMode="auto">
            <a:xfrm rot="17126583">
              <a:off x="3396870" y="2889168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500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文本框 141"/>
            <p:cNvSpPr txBox="1">
              <a:spLocks noChangeArrowheads="1"/>
            </p:cNvSpPr>
            <p:nvPr/>
          </p:nvSpPr>
          <p:spPr bwMode="auto">
            <a:xfrm rot="17657156">
              <a:off x="3712312" y="302757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400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文本框 142"/>
            <p:cNvSpPr txBox="1">
              <a:spLocks noChangeArrowheads="1"/>
            </p:cNvSpPr>
            <p:nvPr/>
          </p:nvSpPr>
          <p:spPr bwMode="auto">
            <a:xfrm rot="17657156">
              <a:off x="4126551" y="3235900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300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文本框 143"/>
            <p:cNvSpPr txBox="1">
              <a:spLocks noChangeArrowheads="1"/>
            </p:cNvSpPr>
            <p:nvPr/>
          </p:nvSpPr>
          <p:spPr bwMode="auto">
            <a:xfrm rot="17657156">
              <a:off x="4518164" y="3284448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200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46" name="文本框 145"/>
          <p:cNvSpPr txBox="1"/>
          <p:nvPr/>
        </p:nvSpPr>
        <p:spPr>
          <a:xfrm>
            <a:off x="6120318" y="379065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5397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等高距</a:t>
            </a:r>
          </a:p>
        </p:txBody>
      </p:sp>
      <p:sp>
        <p:nvSpPr>
          <p:cNvPr id="147" name="文本框 146"/>
          <p:cNvSpPr txBox="1"/>
          <p:nvPr/>
        </p:nvSpPr>
        <p:spPr>
          <a:xfrm>
            <a:off x="6120319" y="4388761"/>
            <a:ext cx="5963681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两条相邻等高线的相对高度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等高线和等高线地形图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1658943" y="4837445"/>
            <a:ext cx="1134974" cy="400110"/>
            <a:chOff x="980040" y="4145286"/>
            <a:chExt cx="1134974" cy="400110"/>
          </a:xfrm>
        </p:grpSpPr>
        <p:sp>
          <p:nvSpPr>
            <p:cNvPr id="43" name="椭圆 42"/>
            <p:cNvSpPr/>
            <p:nvPr/>
          </p:nvSpPr>
          <p:spPr>
            <a:xfrm>
              <a:off x="980040" y="4234122"/>
              <a:ext cx="198089" cy="198089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221821" y="4145286"/>
              <a:ext cx="8931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700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865497" y="4837445"/>
            <a:ext cx="1134974" cy="400110"/>
            <a:chOff x="980040" y="4572543"/>
            <a:chExt cx="1134974" cy="400110"/>
          </a:xfrm>
        </p:grpSpPr>
        <p:sp>
          <p:nvSpPr>
            <p:cNvPr id="46" name="椭圆 45"/>
            <p:cNvSpPr/>
            <p:nvPr/>
          </p:nvSpPr>
          <p:spPr>
            <a:xfrm>
              <a:off x="980040" y="4667466"/>
              <a:ext cx="198089" cy="198089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221821" y="4572543"/>
              <a:ext cx="8931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600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053518" y="4837445"/>
            <a:ext cx="1134974" cy="400110"/>
            <a:chOff x="980040" y="4999800"/>
            <a:chExt cx="1134974" cy="400110"/>
          </a:xfrm>
        </p:grpSpPr>
        <p:sp>
          <p:nvSpPr>
            <p:cNvPr id="49" name="椭圆 48"/>
            <p:cNvSpPr/>
            <p:nvPr/>
          </p:nvSpPr>
          <p:spPr>
            <a:xfrm>
              <a:off x="980040" y="5100811"/>
              <a:ext cx="198089" cy="198089"/>
            </a:xfrm>
            <a:prstGeom prst="ellipse">
              <a:avLst/>
            </a:prstGeom>
            <a:solidFill>
              <a:srgbClr val="27AA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221821" y="4999800"/>
              <a:ext cx="8931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500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631947" y="4820400"/>
            <a:ext cx="893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海拔高度</a:t>
            </a:r>
          </a:p>
        </p:txBody>
      </p:sp>
      <p:sp>
        <p:nvSpPr>
          <p:cNvPr id="5" name="任意多边形: 形状 4"/>
          <p:cNvSpPr/>
          <p:nvPr/>
        </p:nvSpPr>
        <p:spPr>
          <a:xfrm>
            <a:off x="2459964" y="2714569"/>
            <a:ext cx="735230" cy="686129"/>
          </a:xfrm>
          <a:custGeom>
            <a:avLst/>
            <a:gdLst>
              <a:gd name="connsiteX0" fmla="*/ 156831 w 735230"/>
              <a:gd name="connsiteY0" fmla="*/ 613975 h 686129"/>
              <a:gd name="connsiteX1" fmla="*/ 346485 w 735230"/>
              <a:gd name="connsiteY1" fmla="*/ 661389 h 686129"/>
              <a:gd name="connsiteX2" fmla="*/ 519205 w 735230"/>
              <a:gd name="connsiteY2" fmla="*/ 674935 h 686129"/>
              <a:gd name="connsiteX3" fmla="*/ 654671 w 735230"/>
              <a:gd name="connsiteY3" fmla="*/ 495442 h 686129"/>
              <a:gd name="connsiteX4" fmla="*/ 732565 w 735230"/>
              <a:gd name="connsiteY4" fmla="*/ 271922 h 686129"/>
              <a:gd name="connsiteX5" fmla="*/ 559845 w 735230"/>
              <a:gd name="connsiteY5" fmla="*/ 78882 h 686129"/>
              <a:gd name="connsiteX6" fmla="*/ 410831 w 735230"/>
              <a:gd name="connsiteY6" fmla="*/ 989 h 686129"/>
              <a:gd name="connsiteX7" fmla="*/ 231338 w 735230"/>
              <a:gd name="connsiteY7" fmla="*/ 126295 h 686129"/>
              <a:gd name="connsiteX8" fmla="*/ 75551 w 735230"/>
              <a:gd name="connsiteY8" fmla="*/ 288855 h 686129"/>
              <a:gd name="connsiteX9" fmla="*/ 1045 w 735230"/>
              <a:gd name="connsiteY9" fmla="*/ 397229 h 686129"/>
              <a:gd name="connsiteX10" fmla="*/ 156831 w 735230"/>
              <a:gd name="connsiteY10" fmla="*/ 613975 h 68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5230" h="686129">
                <a:moveTo>
                  <a:pt x="156831" y="613975"/>
                </a:moveTo>
                <a:cubicBezTo>
                  <a:pt x="214404" y="658002"/>
                  <a:pt x="286089" y="651229"/>
                  <a:pt x="346485" y="661389"/>
                </a:cubicBezTo>
                <a:cubicBezTo>
                  <a:pt x="406881" y="671549"/>
                  <a:pt x="467841" y="702593"/>
                  <a:pt x="519205" y="674935"/>
                </a:cubicBezTo>
                <a:cubicBezTo>
                  <a:pt x="570569" y="647277"/>
                  <a:pt x="619111" y="562611"/>
                  <a:pt x="654671" y="495442"/>
                </a:cubicBezTo>
                <a:cubicBezTo>
                  <a:pt x="690231" y="428273"/>
                  <a:pt x="748369" y="341349"/>
                  <a:pt x="732565" y="271922"/>
                </a:cubicBezTo>
                <a:cubicBezTo>
                  <a:pt x="716761" y="202495"/>
                  <a:pt x="613467" y="124037"/>
                  <a:pt x="559845" y="78882"/>
                </a:cubicBezTo>
                <a:cubicBezTo>
                  <a:pt x="506223" y="33726"/>
                  <a:pt x="465582" y="-6913"/>
                  <a:pt x="410831" y="989"/>
                </a:cubicBezTo>
                <a:cubicBezTo>
                  <a:pt x="356080" y="8891"/>
                  <a:pt x="287218" y="78317"/>
                  <a:pt x="231338" y="126295"/>
                </a:cubicBezTo>
                <a:cubicBezTo>
                  <a:pt x="175458" y="174273"/>
                  <a:pt x="113933" y="243699"/>
                  <a:pt x="75551" y="288855"/>
                </a:cubicBezTo>
                <a:cubicBezTo>
                  <a:pt x="37169" y="334011"/>
                  <a:pt x="-7422" y="339656"/>
                  <a:pt x="1045" y="397229"/>
                </a:cubicBezTo>
                <a:cubicBezTo>
                  <a:pt x="9512" y="454802"/>
                  <a:pt x="99258" y="569948"/>
                  <a:pt x="156831" y="613975"/>
                </a:cubicBez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>
            <a:off x="2195083" y="2470383"/>
            <a:ext cx="1271375" cy="1150756"/>
          </a:xfrm>
          <a:custGeom>
            <a:avLst/>
            <a:gdLst>
              <a:gd name="connsiteX0" fmla="*/ 580886 w 1271375"/>
              <a:gd name="connsiteY0" fmla="*/ 8108 h 1150756"/>
              <a:gd name="connsiteX1" fmla="*/ 377686 w 1271375"/>
              <a:gd name="connsiteY1" fmla="*/ 143575 h 1150756"/>
              <a:gd name="connsiteX2" fmla="*/ 225286 w 1271375"/>
              <a:gd name="connsiteY2" fmla="*/ 275655 h 1150756"/>
              <a:gd name="connsiteX3" fmla="*/ 177872 w 1271375"/>
              <a:gd name="connsiteY3" fmla="*/ 441601 h 1150756"/>
              <a:gd name="connsiteX4" fmla="*/ 49179 w 1271375"/>
              <a:gd name="connsiteY4" fmla="*/ 614321 h 1150756"/>
              <a:gd name="connsiteX5" fmla="*/ 1766 w 1271375"/>
              <a:gd name="connsiteY5" fmla="*/ 736241 h 1150756"/>
              <a:gd name="connsiteX6" fmla="*/ 103366 w 1271375"/>
              <a:gd name="connsiteY6" fmla="*/ 973308 h 1150756"/>
              <a:gd name="connsiteX7" fmla="*/ 313339 w 1271375"/>
              <a:gd name="connsiteY7" fmla="*/ 1010561 h 1150756"/>
              <a:gd name="connsiteX8" fmla="*/ 560566 w 1271375"/>
              <a:gd name="connsiteY8" fmla="*/ 1068135 h 1150756"/>
              <a:gd name="connsiteX9" fmla="*/ 763766 w 1271375"/>
              <a:gd name="connsiteY9" fmla="*/ 1149415 h 1150756"/>
              <a:gd name="connsiteX10" fmla="*/ 1010992 w 1271375"/>
              <a:gd name="connsiteY10" fmla="*/ 997015 h 1150756"/>
              <a:gd name="connsiteX11" fmla="*/ 1149846 w 1271375"/>
              <a:gd name="connsiteY11" fmla="*/ 915735 h 1150756"/>
              <a:gd name="connsiteX12" fmla="*/ 1268379 w 1271375"/>
              <a:gd name="connsiteY12" fmla="*/ 604161 h 1150756"/>
              <a:gd name="connsiteX13" fmla="*/ 1214192 w 1271375"/>
              <a:gd name="connsiteY13" fmla="*/ 428055 h 1150756"/>
              <a:gd name="connsiteX14" fmla="*/ 987286 w 1271375"/>
              <a:gd name="connsiteY14" fmla="*/ 163895 h 1150756"/>
              <a:gd name="connsiteX15" fmla="*/ 685872 w 1271375"/>
              <a:gd name="connsiteY15" fmla="*/ 31815 h 1150756"/>
              <a:gd name="connsiteX16" fmla="*/ 580886 w 1271375"/>
              <a:gd name="connsiteY16" fmla="*/ 8108 h 115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71375" h="1150756">
                <a:moveTo>
                  <a:pt x="580886" y="8108"/>
                </a:moveTo>
                <a:cubicBezTo>
                  <a:pt x="529522" y="26735"/>
                  <a:pt x="436953" y="98984"/>
                  <a:pt x="377686" y="143575"/>
                </a:cubicBezTo>
                <a:cubicBezTo>
                  <a:pt x="318419" y="188166"/>
                  <a:pt x="258588" y="225984"/>
                  <a:pt x="225286" y="275655"/>
                </a:cubicBezTo>
                <a:cubicBezTo>
                  <a:pt x="191984" y="325326"/>
                  <a:pt x="207223" y="385157"/>
                  <a:pt x="177872" y="441601"/>
                </a:cubicBezTo>
                <a:cubicBezTo>
                  <a:pt x="148521" y="498045"/>
                  <a:pt x="78530" y="565214"/>
                  <a:pt x="49179" y="614321"/>
                </a:cubicBezTo>
                <a:cubicBezTo>
                  <a:pt x="19828" y="663428"/>
                  <a:pt x="-7265" y="676410"/>
                  <a:pt x="1766" y="736241"/>
                </a:cubicBezTo>
                <a:cubicBezTo>
                  <a:pt x="10797" y="796072"/>
                  <a:pt x="51437" y="927588"/>
                  <a:pt x="103366" y="973308"/>
                </a:cubicBezTo>
                <a:cubicBezTo>
                  <a:pt x="155295" y="1019028"/>
                  <a:pt x="237139" y="994757"/>
                  <a:pt x="313339" y="1010561"/>
                </a:cubicBezTo>
                <a:cubicBezTo>
                  <a:pt x="389539" y="1026365"/>
                  <a:pt x="485495" y="1044993"/>
                  <a:pt x="560566" y="1068135"/>
                </a:cubicBezTo>
                <a:cubicBezTo>
                  <a:pt x="635637" y="1091277"/>
                  <a:pt x="688695" y="1161268"/>
                  <a:pt x="763766" y="1149415"/>
                </a:cubicBezTo>
                <a:cubicBezTo>
                  <a:pt x="838837" y="1137562"/>
                  <a:pt x="946646" y="1035962"/>
                  <a:pt x="1010992" y="997015"/>
                </a:cubicBezTo>
                <a:cubicBezTo>
                  <a:pt x="1075338" y="958068"/>
                  <a:pt x="1106948" y="981211"/>
                  <a:pt x="1149846" y="915735"/>
                </a:cubicBezTo>
                <a:cubicBezTo>
                  <a:pt x="1192744" y="850259"/>
                  <a:pt x="1257655" y="685441"/>
                  <a:pt x="1268379" y="604161"/>
                </a:cubicBezTo>
                <a:cubicBezTo>
                  <a:pt x="1279103" y="522881"/>
                  <a:pt x="1261041" y="501433"/>
                  <a:pt x="1214192" y="428055"/>
                </a:cubicBezTo>
                <a:cubicBezTo>
                  <a:pt x="1167343" y="354677"/>
                  <a:pt x="1075339" y="229935"/>
                  <a:pt x="987286" y="163895"/>
                </a:cubicBezTo>
                <a:cubicBezTo>
                  <a:pt x="899233" y="97855"/>
                  <a:pt x="751912" y="58344"/>
                  <a:pt x="685872" y="31815"/>
                </a:cubicBezTo>
                <a:cubicBezTo>
                  <a:pt x="619832" y="5286"/>
                  <a:pt x="632250" y="-10519"/>
                  <a:pt x="580886" y="8108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任意多边形: 形状 6"/>
          <p:cNvSpPr/>
          <p:nvPr/>
        </p:nvSpPr>
        <p:spPr>
          <a:xfrm>
            <a:off x="1937151" y="2382823"/>
            <a:ext cx="1719402" cy="1324717"/>
          </a:xfrm>
          <a:custGeom>
            <a:avLst/>
            <a:gdLst>
              <a:gd name="connsiteX0" fmla="*/ 591591 w 1719402"/>
              <a:gd name="connsiteY0" fmla="*/ 38095 h 1324717"/>
              <a:gd name="connsiteX1" fmla="*/ 347751 w 1719402"/>
              <a:gd name="connsiteY1" fmla="*/ 119375 h 1324717"/>
              <a:gd name="connsiteX2" fmla="*/ 117458 w 1719402"/>
              <a:gd name="connsiteY2" fmla="*/ 444495 h 1324717"/>
              <a:gd name="connsiteX3" fmla="*/ 2311 w 1719402"/>
              <a:gd name="connsiteY3" fmla="*/ 766228 h 1324717"/>
              <a:gd name="connsiteX4" fmla="*/ 215671 w 1719402"/>
              <a:gd name="connsiteY4" fmla="*/ 1121828 h 1324717"/>
              <a:gd name="connsiteX5" fmla="*/ 364684 w 1719402"/>
              <a:gd name="connsiteY5" fmla="*/ 1247135 h 1324717"/>
              <a:gd name="connsiteX6" fmla="*/ 611911 w 1719402"/>
              <a:gd name="connsiteY6" fmla="*/ 1281001 h 1324717"/>
              <a:gd name="connsiteX7" fmla="*/ 893004 w 1719402"/>
              <a:gd name="connsiteY7" fmla="*/ 1321641 h 1324717"/>
              <a:gd name="connsiteX8" fmla="*/ 1211351 w 1719402"/>
              <a:gd name="connsiteY8" fmla="*/ 1304708 h 1324717"/>
              <a:gd name="connsiteX9" fmla="*/ 1377298 w 1719402"/>
              <a:gd name="connsiteY9" fmla="*/ 1169241 h 1324717"/>
              <a:gd name="connsiteX10" fmla="*/ 1560178 w 1719402"/>
              <a:gd name="connsiteY10" fmla="*/ 1067641 h 1324717"/>
              <a:gd name="connsiteX11" fmla="*/ 1702418 w 1719402"/>
              <a:gd name="connsiteY11" fmla="*/ 688335 h 1324717"/>
              <a:gd name="connsiteX12" fmla="*/ 1692258 w 1719402"/>
              <a:gd name="connsiteY12" fmla="*/ 437721 h 1324717"/>
              <a:gd name="connsiteX13" fmla="*/ 1482284 w 1719402"/>
              <a:gd name="connsiteY13" fmla="*/ 278548 h 1324717"/>
              <a:gd name="connsiteX14" fmla="*/ 1224898 w 1719402"/>
              <a:gd name="connsiteY14" fmla="*/ 85508 h 1324717"/>
              <a:gd name="connsiteX15" fmla="*/ 970898 w 1719402"/>
              <a:gd name="connsiteY15" fmla="*/ 841 h 1324717"/>
              <a:gd name="connsiteX16" fmla="*/ 679644 w 1719402"/>
              <a:gd name="connsiteY16" fmla="*/ 41481 h 1324717"/>
              <a:gd name="connsiteX17" fmla="*/ 591591 w 1719402"/>
              <a:gd name="connsiteY17" fmla="*/ 38095 h 132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9402" h="1324717">
                <a:moveTo>
                  <a:pt x="591591" y="38095"/>
                </a:moveTo>
                <a:cubicBezTo>
                  <a:pt x="536275" y="51077"/>
                  <a:pt x="426773" y="51642"/>
                  <a:pt x="347751" y="119375"/>
                </a:cubicBezTo>
                <a:cubicBezTo>
                  <a:pt x="268729" y="187108"/>
                  <a:pt x="175031" y="336686"/>
                  <a:pt x="117458" y="444495"/>
                </a:cubicBezTo>
                <a:cubicBezTo>
                  <a:pt x="59885" y="552304"/>
                  <a:pt x="-14058" y="653339"/>
                  <a:pt x="2311" y="766228"/>
                </a:cubicBezTo>
                <a:cubicBezTo>
                  <a:pt x="18680" y="879117"/>
                  <a:pt x="155276" y="1041677"/>
                  <a:pt x="215671" y="1121828"/>
                </a:cubicBezTo>
                <a:cubicBezTo>
                  <a:pt x="276066" y="1201979"/>
                  <a:pt x="298644" y="1220606"/>
                  <a:pt x="364684" y="1247135"/>
                </a:cubicBezTo>
                <a:cubicBezTo>
                  <a:pt x="430724" y="1273664"/>
                  <a:pt x="611911" y="1281001"/>
                  <a:pt x="611911" y="1281001"/>
                </a:cubicBezTo>
                <a:cubicBezTo>
                  <a:pt x="699964" y="1293419"/>
                  <a:pt x="793098" y="1317690"/>
                  <a:pt x="893004" y="1321641"/>
                </a:cubicBezTo>
                <a:cubicBezTo>
                  <a:pt x="992910" y="1325592"/>
                  <a:pt x="1130635" y="1330108"/>
                  <a:pt x="1211351" y="1304708"/>
                </a:cubicBezTo>
                <a:cubicBezTo>
                  <a:pt x="1292067" y="1279308"/>
                  <a:pt x="1319160" y="1208752"/>
                  <a:pt x="1377298" y="1169241"/>
                </a:cubicBezTo>
                <a:cubicBezTo>
                  <a:pt x="1435436" y="1129730"/>
                  <a:pt x="1505991" y="1147792"/>
                  <a:pt x="1560178" y="1067641"/>
                </a:cubicBezTo>
                <a:cubicBezTo>
                  <a:pt x="1614365" y="987490"/>
                  <a:pt x="1680405" y="793322"/>
                  <a:pt x="1702418" y="688335"/>
                </a:cubicBezTo>
                <a:cubicBezTo>
                  <a:pt x="1724431" y="583348"/>
                  <a:pt x="1728947" y="506019"/>
                  <a:pt x="1692258" y="437721"/>
                </a:cubicBezTo>
                <a:cubicBezTo>
                  <a:pt x="1655569" y="369423"/>
                  <a:pt x="1482284" y="278548"/>
                  <a:pt x="1482284" y="278548"/>
                </a:cubicBezTo>
                <a:cubicBezTo>
                  <a:pt x="1404391" y="219846"/>
                  <a:pt x="1310129" y="131793"/>
                  <a:pt x="1224898" y="85508"/>
                </a:cubicBezTo>
                <a:cubicBezTo>
                  <a:pt x="1139667" y="39224"/>
                  <a:pt x="1061774" y="8179"/>
                  <a:pt x="970898" y="841"/>
                </a:cubicBezTo>
                <a:cubicBezTo>
                  <a:pt x="880022" y="-6497"/>
                  <a:pt x="747377" y="36401"/>
                  <a:pt x="679644" y="41481"/>
                </a:cubicBezTo>
                <a:cubicBezTo>
                  <a:pt x="611911" y="46561"/>
                  <a:pt x="646907" y="25113"/>
                  <a:pt x="591591" y="38095"/>
                </a:cubicBezTo>
                <a:close/>
              </a:path>
            </a:pathLst>
          </a:custGeom>
          <a:noFill/>
          <a:ln>
            <a:solidFill>
              <a:srgbClr val="27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1692152" y="2234530"/>
            <a:ext cx="2361366" cy="1654729"/>
          </a:xfrm>
          <a:custGeom>
            <a:avLst/>
            <a:gdLst>
              <a:gd name="connsiteX0" fmla="*/ 701123 w 2361366"/>
              <a:gd name="connsiteY0" fmla="*/ 1612174 h 1654729"/>
              <a:gd name="connsiteX1" fmla="*/ 1060110 w 2361366"/>
              <a:gd name="connsiteY1" fmla="*/ 1602014 h 1654729"/>
              <a:gd name="connsiteX2" fmla="*/ 1226057 w 2361366"/>
              <a:gd name="connsiteY2" fmla="*/ 1652814 h 1654729"/>
              <a:gd name="connsiteX3" fmla="*/ 1574883 w 2361366"/>
              <a:gd name="connsiteY3" fmla="*/ 1524121 h 1654729"/>
              <a:gd name="connsiteX4" fmla="*/ 1778083 w 2361366"/>
              <a:gd name="connsiteY4" fmla="*/ 1354788 h 1654729"/>
              <a:gd name="connsiteX5" fmla="*/ 2126910 w 2361366"/>
              <a:gd name="connsiteY5" fmla="*/ 1168521 h 1654729"/>
              <a:gd name="connsiteX6" fmla="*/ 2303017 w 2361366"/>
              <a:gd name="connsiteY6" fmla="*/ 884041 h 1654729"/>
              <a:gd name="connsiteX7" fmla="*/ 2357203 w 2361366"/>
              <a:gd name="connsiteY7" fmla="*/ 707934 h 1654729"/>
              <a:gd name="connsiteX8" fmla="*/ 2208190 w 2361366"/>
              <a:gd name="connsiteY8" fmla="*/ 541988 h 1654729"/>
              <a:gd name="connsiteX9" fmla="*/ 2126910 w 2361366"/>
              <a:gd name="connsiteY9" fmla="*/ 433614 h 1654729"/>
              <a:gd name="connsiteX10" fmla="*/ 1832270 w 2361366"/>
              <a:gd name="connsiteY10" fmla="*/ 243961 h 1654729"/>
              <a:gd name="connsiteX11" fmla="*/ 1591817 w 2361366"/>
              <a:gd name="connsiteY11" fmla="*/ 67854 h 1654729"/>
              <a:gd name="connsiteX12" fmla="*/ 1480057 w 2361366"/>
              <a:gd name="connsiteY12" fmla="*/ 71241 h 1654729"/>
              <a:gd name="connsiteX13" fmla="*/ 1236217 w 2361366"/>
              <a:gd name="connsiteY13" fmla="*/ 40761 h 1654729"/>
              <a:gd name="connsiteX14" fmla="*/ 1077043 w 2361366"/>
              <a:gd name="connsiteY14" fmla="*/ 121 h 1654729"/>
              <a:gd name="connsiteX15" fmla="*/ 887390 w 2361366"/>
              <a:gd name="connsiteY15" fmla="*/ 30601 h 1654729"/>
              <a:gd name="connsiteX16" fmla="*/ 609683 w 2361366"/>
              <a:gd name="connsiteY16" fmla="*/ 94948 h 1654729"/>
              <a:gd name="connsiteX17" fmla="*/ 518243 w 2361366"/>
              <a:gd name="connsiteY17" fmla="*/ 193161 h 1654729"/>
              <a:gd name="connsiteX18" fmla="*/ 338750 w 2361366"/>
              <a:gd name="connsiteY18" fmla="*/ 372654 h 1654729"/>
              <a:gd name="connsiteX19" fmla="*/ 98297 w 2361366"/>
              <a:gd name="connsiteY19" fmla="*/ 636814 h 1654729"/>
              <a:gd name="connsiteX20" fmla="*/ 83 w 2361366"/>
              <a:gd name="connsiteY20" fmla="*/ 843401 h 1654729"/>
              <a:gd name="connsiteX21" fmla="*/ 111843 w 2361366"/>
              <a:gd name="connsiteY21" fmla="*/ 1195614 h 1654729"/>
              <a:gd name="connsiteX22" fmla="*/ 189737 w 2361366"/>
              <a:gd name="connsiteY22" fmla="*/ 1348014 h 1654729"/>
              <a:gd name="connsiteX23" fmla="*/ 359070 w 2361366"/>
              <a:gd name="connsiteY23" fmla="*/ 1493641 h 1654729"/>
              <a:gd name="connsiteX24" fmla="*/ 514857 w 2361366"/>
              <a:gd name="connsiteY24" fmla="*/ 1517348 h 1654729"/>
              <a:gd name="connsiteX25" fmla="*/ 701123 w 2361366"/>
              <a:gd name="connsiteY25" fmla="*/ 1612174 h 165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61366" h="1654729">
                <a:moveTo>
                  <a:pt x="701123" y="1612174"/>
                </a:moveTo>
                <a:cubicBezTo>
                  <a:pt x="791998" y="1626285"/>
                  <a:pt x="972621" y="1595241"/>
                  <a:pt x="1060110" y="1602014"/>
                </a:cubicBezTo>
                <a:cubicBezTo>
                  <a:pt x="1147599" y="1608787"/>
                  <a:pt x="1140262" y="1665796"/>
                  <a:pt x="1226057" y="1652814"/>
                </a:cubicBezTo>
                <a:cubicBezTo>
                  <a:pt x="1311852" y="1639832"/>
                  <a:pt x="1482879" y="1573792"/>
                  <a:pt x="1574883" y="1524121"/>
                </a:cubicBezTo>
                <a:cubicBezTo>
                  <a:pt x="1666887" y="1474450"/>
                  <a:pt x="1686079" y="1414055"/>
                  <a:pt x="1778083" y="1354788"/>
                </a:cubicBezTo>
                <a:cubicBezTo>
                  <a:pt x="1870088" y="1295521"/>
                  <a:pt x="2039421" y="1246979"/>
                  <a:pt x="2126910" y="1168521"/>
                </a:cubicBezTo>
                <a:cubicBezTo>
                  <a:pt x="2214399" y="1090063"/>
                  <a:pt x="2264635" y="960805"/>
                  <a:pt x="2303017" y="884041"/>
                </a:cubicBezTo>
                <a:cubicBezTo>
                  <a:pt x="2341399" y="807277"/>
                  <a:pt x="2373008" y="764943"/>
                  <a:pt x="2357203" y="707934"/>
                </a:cubicBezTo>
                <a:cubicBezTo>
                  <a:pt x="2341399" y="650925"/>
                  <a:pt x="2246572" y="587708"/>
                  <a:pt x="2208190" y="541988"/>
                </a:cubicBezTo>
                <a:cubicBezTo>
                  <a:pt x="2169808" y="496268"/>
                  <a:pt x="2189563" y="483285"/>
                  <a:pt x="2126910" y="433614"/>
                </a:cubicBezTo>
                <a:cubicBezTo>
                  <a:pt x="2064257" y="383943"/>
                  <a:pt x="1921452" y="304921"/>
                  <a:pt x="1832270" y="243961"/>
                </a:cubicBezTo>
                <a:cubicBezTo>
                  <a:pt x="1743088" y="183001"/>
                  <a:pt x="1650519" y="96641"/>
                  <a:pt x="1591817" y="67854"/>
                </a:cubicBezTo>
                <a:cubicBezTo>
                  <a:pt x="1533115" y="39067"/>
                  <a:pt x="1539324" y="75756"/>
                  <a:pt x="1480057" y="71241"/>
                </a:cubicBezTo>
                <a:cubicBezTo>
                  <a:pt x="1420790" y="66726"/>
                  <a:pt x="1303386" y="52614"/>
                  <a:pt x="1236217" y="40761"/>
                </a:cubicBezTo>
                <a:cubicBezTo>
                  <a:pt x="1169048" y="28908"/>
                  <a:pt x="1135181" y="1814"/>
                  <a:pt x="1077043" y="121"/>
                </a:cubicBezTo>
                <a:cubicBezTo>
                  <a:pt x="1018905" y="-1572"/>
                  <a:pt x="965283" y="14796"/>
                  <a:pt x="887390" y="30601"/>
                </a:cubicBezTo>
                <a:cubicBezTo>
                  <a:pt x="809497" y="46405"/>
                  <a:pt x="671207" y="67855"/>
                  <a:pt x="609683" y="94948"/>
                </a:cubicBezTo>
                <a:cubicBezTo>
                  <a:pt x="548159" y="122041"/>
                  <a:pt x="563398" y="146877"/>
                  <a:pt x="518243" y="193161"/>
                </a:cubicBezTo>
                <a:cubicBezTo>
                  <a:pt x="473087" y="239445"/>
                  <a:pt x="408741" y="298712"/>
                  <a:pt x="338750" y="372654"/>
                </a:cubicBezTo>
                <a:cubicBezTo>
                  <a:pt x="268759" y="446596"/>
                  <a:pt x="154741" y="558356"/>
                  <a:pt x="98297" y="636814"/>
                </a:cubicBezTo>
                <a:cubicBezTo>
                  <a:pt x="41852" y="715272"/>
                  <a:pt x="-2175" y="750268"/>
                  <a:pt x="83" y="843401"/>
                </a:cubicBezTo>
                <a:cubicBezTo>
                  <a:pt x="2341" y="936534"/>
                  <a:pt x="80234" y="1111512"/>
                  <a:pt x="111843" y="1195614"/>
                </a:cubicBezTo>
                <a:cubicBezTo>
                  <a:pt x="143452" y="1279716"/>
                  <a:pt x="148533" y="1298343"/>
                  <a:pt x="189737" y="1348014"/>
                </a:cubicBezTo>
                <a:cubicBezTo>
                  <a:pt x="230941" y="1397685"/>
                  <a:pt x="304883" y="1465419"/>
                  <a:pt x="359070" y="1493641"/>
                </a:cubicBezTo>
                <a:cubicBezTo>
                  <a:pt x="413257" y="1521863"/>
                  <a:pt x="457284" y="1497592"/>
                  <a:pt x="514857" y="1517348"/>
                </a:cubicBezTo>
                <a:cubicBezTo>
                  <a:pt x="572430" y="1537104"/>
                  <a:pt x="610248" y="1598063"/>
                  <a:pt x="701123" y="1612174"/>
                </a:cubicBezTo>
                <a:close/>
              </a:path>
            </a:pathLst>
          </a:custGeom>
          <a:noFill/>
          <a:ln>
            <a:solidFill>
              <a:srgbClr val="5196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/>
        </p:nvSpPr>
        <p:spPr>
          <a:xfrm>
            <a:off x="1471487" y="1995471"/>
            <a:ext cx="2988140" cy="2090549"/>
          </a:xfrm>
          <a:custGeom>
            <a:avLst/>
            <a:gdLst>
              <a:gd name="connsiteX0" fmla="*/ 143702 w 2988140"/>
              <a:gd name="connsiteY0" fmla="*/ 1718307 h 2090549"/>
              <a:gd name="connsiteX1" fmla="*/ 410402 w 2988140"/>
              <a:gd name="connsiteY1" fmla="*/ 1951140 h 2090549"/>
              <a:gd name="connsiteX2" fmla="*/ 681335 w 2988140"/>
              <a:gd name="connsiteY2" fmla="*/ 2086607 h 2090549"/>
              <a:gd name="connsiteX3" fmla="*/ 1104668 w 2988140"/>
              <a:gd name="connsiteY3" fmla="*/ 2056973 h 2090549"/>
              <a:gd name="connsiteX4" fmla="*/ 1583035 w 2988140"/>
              <a:gd name="connsiteY4" fmla="*/ 2065440 h 2090549"/>
              <a:gd name="connsiteX5" fmla="*/ 1870902 w 2988140"/>
              <a:gd name="connsiteY5" fmla="*/ 1900340 h 2090549"/>
              <a:gd name="connsiteX6" fmla="*/ 1947102 w 2988140"/>
              <a:gd name="connsiteY6" fmla="*/ 1752173 h 2090549"/>
              <a:gd name="connsiteX7" fmla="*/ 2395835 w 2988140"/>
              <a:gd name="connsiteY7" fmla="*/ 1718307 h 2090549"/>
              <a:gd name="connsiteX8" fmla="*/ 2730268 w 2988140"/>
              <a:gd name="connsiteY8" fmla="*/ 1599773 h 2090549"/>
              <a:gd name="connsiteX9" fmla="*/ 2920768 w 2988140"/>
              <a:gd name="connsiteY9" fmla="*/ 1358473 h 2090549"/>
              <a:gd name="connsiteX10" fmla="*/ 2984268 w 2988140"/>
              <a:gd name="connsiteY10" fmla="*/ 1083307 h 2090549"/>
              <a:gd name="connsiteX11" fmla="*/ 2823402 w 2988140"/>
              <a:gd name="connsiteY11" fmla="*/ 901273 h 2090549"/>
              <a:gd name="connsiteX12" fmla="*/ 2654068 w 2988140"/>
              <a:gd name="connsiteY12" fmla="*/ 664207 h 2090549"/>
              <a:gd name="connsiteX13" fmla="*/ 2632902 w 2988140"/>
              <a:gd name="connsiteY13" fmla="*/ 549907 h 2090549"/>
              <a:gd name="connsiteX14" fmla="*/ 2467802 w 2988140"/>
              <a:gd name="connsiteY14" fmla="*/ 372107 h 2090549"/>
              <a:gd name="connsiteX15" fmla="*/ 2209568 w 2988140"/>
              <a:gd name="connsiteY15" fmla="*/ 253573 h 2090549"/>
              <a:gd name="connsiteX16" fmla="*/ 1887835 w 2988140"/>
              <a:gd name="connsiteY16" fmla="*/ 126573 h 2090549"/>
              <a:gd name="connsiteX17" fmla="*/ 1659235 w 2988140"/>
              <a:gd name="connsiteY17" fmla="*/ 67307 h 2090549"/>
              <a:gd name="connsiteX18" fmla="*/ 1413702 w 2988140"/>
              <a:gd name="connsiteY18" fmla="*/ 71540 h 2090549"/>
              <a:gd name="connsiteX19" fmla="*/ 1041168 w 2988140"/>
              <a:gd name="connsiteY19" fmla="*/ 3807 h 2090549"/>
              <a:gd name="connsiteX20" fmla="*/ 710968 w 2988140"/>
              <a:gd name="connsiteY20" fmla="*/ 202773 h 2090549"/>
              <a:gd name="connsiteX21" fmla="*/ 516235 w 2988140"/>
              <a:gd name="connsiteY21" fmla="*/ 397507 h 2090549"/>
              <a:gd name="connsiteX22" fmla="*/ 448502 w 2988140"/>
              <a:gd name="connsiteY22" fmla="*/ 503340 h 2090549"/>
              <a:gd name="connsiteX23" fmla="*/ 215668 w 2988140"/>
              <a:gd name="connsiteY23" fmla="*/ 715007 h 2090549"/>
              <a:gd name="connsiteX24" fmla="*/ 33635 w 2988140"/>
              <a:gd name="connsiteY24" fmla="*/ 969007 h 2090549"/>
              <a:gd name="connsiteX25" fmla="*/ 4002 w 2988140"/>
              <a:gd name="connsiteY25" fmla="*/ 1108707 h 2090549"/>
              <a:gd name="connsiteX26" fmla="*/ 84435 w 2988140"/>
              <a:gd name="connsiteY26" fmla="*/ 1362707 h 2090549"/>
              <a:gd name="connsiteX27" fmla="*/ 143702 w 2988140"/>
              <a:gd name="connsiteY27" fmla="*/ 1718307 h 209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988140" h="2090549">
                <a:moveTo>
                  <a:pt x="143702" y="1718307"/>
                </a:moveTo>
                <a:cubicBezTo>
                  <a:pt x="198030" y="1816379"/>
                  <a:pt x="320796" y="1889757"/>
                  <a:pt x="410402" y="1951140"/>
                </a:cubicBezTo>
                <a:cubicBezTo>
                  <a:pt x="500008" y="2012523"/>
                  <a:pt x="565624" y="2068968"/>
                  <a:pt x="681335" y="2086607"/>
                </a:cubicBezTo>
                <a:cubicBezTo>
                  <a:pt x="797046" y="2104246"/>
                  <a:pt x="1104668" y="2056973"/>
                  <a:pt x="1104668" y="2056973"/>
                </a:cubicBezTo>
                <a:cubicBezTo>
                  <a:pt x="1254951" y="2053445"/>
                  <a:pt x="1455329" y="2091546"/>
                  <a:pt x="1583035" y="2065440"/>
                </a:cubicBezTo>
                <a:cubicBezTo>
                  <a:pt x="1710741" y="2039335"/>
                  <a:pt x="1810224" y="1952551"/>
                  <a:pt x="1870902" y="1900340"/>
                </a:cubicBezTo>
                <a:cubicBezTo>
                  <a:pt x="1931580" y="1848129"/>
                  <a:pt x="1859613" y="1782512"/>
                  <a:pt x="1947102" y="1752173"/>
                </a:cubicBezTo>
                <a:cubicBezTo>
                  <a:pt x="2034591" y="1721834"/>
                  <a:pt x="2265307" y="1743707"/>
                  <a:pt x="2395835" y="1718307"/>
                </a:cubicBezTo>
                <a:cubicBezTo>
                  <a:pt x="2526363" y="1692907"/>
                  <a:pt x="2642779" y="1659745"/>
                  <a:pt x="2730268" y="1599773"/>
                </a:cubicBezTo>
                <a:cubicBezTo>
                  <a:pt x="2817757" y="1539801"/>
                  <a:pt x="2878435" y="1444551"/>
                  <a:pt x="2920768" y="1358473"/>
                </a:cubicBezTo>
                <a:cubicBezTo>
                  <a:pt x="2963101" y="1272395"/>
                  <a:pt x="3000496" y="1159507"/>
                  <a:pt x="2984268" y="1083307"/>
                </a:cubicBezTo>
                <a:cubicBezTo>
                  <a:pt x="2968040" y="1007107"/>
                  <a:pt x="2878435" y="971123"/>
                  <a:pt x="2823402" y="901273"/>
                </a:cubicBezTo>
                <a:cubicBezTo>
                  <a:pt x="2768369" y="831423"/>
                  <a:pt x="2685818" y="722768"/>
                  <a:pt x="2654068" y="664207"/>
                </a:cubicBezTo>
                <a:cubicBezTo>
                  <a:pt x="2622318" y="605646"/>
                  <a:pt x="2663946" y="598590"/>
                  <a:pt x="2632902" y="549907"/>
                </a:cubicBezTo>
                <a:cubicBezTo>
                  <a:pt x="2601858" y="501224"/>
                  <a:pt x="2538358" y="421496"/>
                  <a:pt x="2467802" y="372107"/>
                </a:cubicBezTo>
                <a:cubicBezTo>
                  <a:pt x="2397246" y="322718"/>
                  <a:pt x="2306229" y="294495"/>
                  <a:pt x="2209568" y="253573"/>
                </a:cubicBezTo>
                <a:cubicBezTo>
                  <a:pt x="2112907" y="212651"/>
                  <a:pt x="1979557" y="157617"/>
                  <a:pt x="1887835" y="126573"/>
                </a:cubicBezTo>
                <a:cubicBezTo>
                  <a:pt x="1796113" y="95529"/>
                  <a:pt x="1738257" y="76479"/>
                  <a:pt x="1659235" y="67307"/>
                </a:cubicBezTo>
                <a:cubicBezTo>
                  <a:pt x="1580213" y="58135"/>
                  <a:pt x="1516713" y="82123"/>
                  <a:pt x="1413702" y="71540"/>
                </a:cubicBezTo>
                <a:cubicBezTo>
                  <a:pt x="1310691" y="60957"/>
                  <a:pt x="1158290" y="-18065"/>
                  <a:pt x="1041168" y="3807"/>
                </a:cubicBezTo>
                <a:cubicBezTo>
                  <a:pt x="924046" y="25679"/>
                  <a:pt x="798457" y="137156"/>
                  <a:pt x="710968" y="202773"/>
                </a:cubicBezTo>
                <a:cubicBezTo>
                  <a:pt x="623479" y="268390"/>
                  <a:pt x="559979" y="347413"/>
                  <a:pt x="516235" y="397507"/>
                </a:cubicBezTo>
                <a:cubicBezTo>
                  <a:pt x="472491" y="447601"/>
                  <a:pt x="498597" y="450423"/>
                  <a:pt x="448502" y="503340"/>
                </a:cubicBezTo>
                <a:cubicBezTo>
                  <a:pt x="398407" y="556257"/>
                  <a:pt x="284813" y="637396"/>
                  <a:pt x="215668" y="715007"/>
                </a:cubicBezTo>
                <a:cubicBezTo>
                  <a:pt x="146524" y="792618"/>
                  <a:pt x="68913" y="903390"/>
                  <a:pt x="33635" y="969007"/>
                </a:cubicBezTo>
                <a:cubicBezTo>
                  <a:pt x="-1643" y="1034624"/>
                  <a:pt x="-4465" y="1043090"/>
                  <a:pt x="4002" y="1108707"/>
                </a:cubicBezTo>
                <a:cubicBezTo>
                  <a:pt x="12469" y="1174324"/>
                  <a:pt x="64680" y="1266046"/>
                  <a:pt x="84435" y="1362707"/>
                </a:cubicBezTo>
                <a:cubicBezTo>
                  <a:pt x="104190" y="1459368"/>
                  <a:pt x="89374" y="1620235"/>
                  <a:pt x="143702" y="1718307"/>
                </a:cubicBezTo>
                <a:close/>
              </a:path>
            </a:pathLst>
          </a:custGeom>
          <a:noFill/>
          <a:ln>
            <a:solidFill>
              <a:srgbClr val="275F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任意多边形: 形状 95"/>
          <p:cNvSpPr/>
          <p:nvPr/>
        </p:nvSpPr>
        <p:spPr>
          <a:xfrm>
            <a:off x="1020155" y="1731274"/>
            <a:ext cx="3933791" cy="2661856"/>
          </a:xfrm>
          <a:custGeom>
            <a:avLst/>
            <a:gdLst>
              <a:gd name="connsiteX0" fmla="*/ 3844117 w 3933791"/>
              <a:gd name="connsiteY0" fmla="*/ 977087 h 2661856"/>
              <a:gd name="connsiteX1" fmla="*/ 3583767 w 3933791"/>
              <a:gd name="connsiteY1" fmla="*/ 837387 h 2661856"/>
              <a:gd name="connsiteX2" fmla="*/ 3361517 w 3933791"/>
              <a:gd name="connsiteY2" fmla="*/ 488137 h 2661856"/>
              <a:gd name="connsiteX3" fmla="*/ 3037667 w 3933791"/>
              <a:gd name="connsiteY3" fmla="*/ 227787 h 2661856"/>
              <a:gd name="connsiteX4" fmla="*/ 2897967 w 3933791"/>
              <a:gd name="connsiteY4" fmla="*/ 5537 h 2661856"/>
              <a:gd name="connsiteX5" fmla="*/ 2624917 w 3933791"/>
              <a:gd name="connsiteY5" fmla="*/ 69037 h 2661856"/>
              <a:gd name="connsiteX6" fmla="*/ 2358217 w 3933791"/>
              <a:gd name="connsiteY6" fmla="*/ 88087 h 2661856"/>
              <a:gd name="connsiteX7" fmla="*/ 2167717 w 3933791"/>
              <a:gd name="connsiteY7" fmla="*/ 37287 h 2661856"/>
              <a:gd name="connsiteX8" fmla="*/ 1831167 w 3933791"/>
              <a:gd name="connsiteY8" fmla="*/ 75387 h 2661856"/>
              <a:gd name="connsiteX9" fmla="*/ 1507317 w 3933791"/>
              <a:gd name="connsiteY9" fmla="*/ 30937 h 2661856"/>
              <a:gd name="connsiteX10" fmla="*/ 1183467 w 3933791"/>
              <a:gd name="connsiteY10" fmla="*/ 132537 h 2661856"/>
              <a:gd name="connsiteX11" fmla="*/ 948517 w 3933791"/>
              <a:gd name="connsiteY11" fmla="*/ 450037 h 2661856"/>
              <a:gd name="connsiteX12" fmla="*/ 637367 w 3933791"/>
              <a:gd name="connsiteY12" fmla="*/ 748487 h 2661856"/>
              <a:gd name="connsiteX13" fmla="*/ 326217 w 3933791"/>
              <a:gd name="connsiteY13" fmla="*/ 945337 h 2661856"/>
              <a:gd name="connsiteX14" fmla="*/ 21417 w 3933791"/>
              <a:gd name="connsiteY14" fmla="*/ 1129487 h 2661856"/>
              <a:gd name="connsiteX15" fmla="*/ 34117 w 3933791"/>
              <a:gd name="connsiteY15" fmla="*/ 1535887 h 2661856"/>
              <a:gd name="connsiteX16" fmla="*/ 103967 w 3933791"/>
              <a:gd name="connsiteY16" fmla="*/ 1910537 h 2661856"/>
              <a:gd name="connsiteX17" fmla="*/ 154767 w 3933791"/>
              <a:gd name="connsiteY17" fmla="*/ 2208987 h 2661856"/>
              <a:gd name="connsiteX18" fmla="*/ 510367 w 3933791"/>
              <a:gd name="connsiteY18" fmla="*/ 2494737 h 2661856"/>
              <a:gd name="connsiteX19" fmla="*/ 707217 w 3933791"/>
              <a:gd name="connsiteY19" fmla="*/ 2621737 h 2661856"/>
              <a:gd name="connsiteX20" fmla="*/ 948517 w 3933791"/>
              <a:gd name="connsiteY20" fmla="*/ 2628087 h 2661856"/>
              <a:gd name="connsiteX21" fmla="*/ 1227917 w 3933791"/>
              <a:gd name="connsiteY21" fmla="*/ 2640787 h 2661856"/>
              <a:gd name="connsiteX22" fmla="*/ 1475567 w 3933791"/>
              <a:gd name="connsiteY22" fmla="*/ 2570937 h 2661856"/>
              <a:gd name="connsiteX23" fmla="*/ 1818467 w 3933791"/>
              <a:gd name="connsiteY23" fmla="*/ 2628087 h 2661856"/>
              <a:gd name="connsiteX24" fmla="*/ 2129617 w 3933791"/>
              <a:gd name="connsiteY24" fmla="*/ 2659837 h 2661856"/>
              <a:gd name="connsiteX25" fmla="*/ 2320117 w 3933791"/>
              <a:gd name="connsiteY25" fmla="*/ 2570937 h 2661856"/>
              <a:gd name="connsiteX26" fmla="*/ 2536017 w 3933791"/>
              <a:gd name="connsiteY26" fmla="*/ 2469337 h 2661856"/>
              <a:gd name="connsiteX27" fmla="*/ 2783667 w 3933791"/>
              <a:gd name="connsiteY27" fmla="*/ 2520137 h 2661856"/>
              <a:gd name="connsiteX28" fmla="*/ 2974167 w 3933791"/>
              <a:gd name="connsiteY28" fmla="*/ 2374087 h 2661856"/>
              <a:gd name="connsiteX29" fmla="*/ 3209117 w 3933791"/>
              <a:gd name="connsiteY29" fmla="*/ 2304237 h 2661856"/>
              <a:gd name="connsiteX30" fmla="*/ 3539317 w 3933791"/>
              <a:gd name="connsiteY30" fmla="*/ 2113737 h 2661856"/>
              <a:gd name="connsiteX31" fmla="*/ 3634567 w 3933791"/>
              <a:gd name="connsiteY31" fmla="*/ 1948637 h 2661856"/>
              <a:gd name="connsiteX32" fmla="*/ 3793317 w 3933791"/>
              <a:gd name="connsiteY32" fmla="*/ 1580337 h 2661856"/>
              <a:gd name="connsiteX33" fmla="*/ 3869517 w 3933791"/>
              <a:gd name="connsiteY33" fmla="*/ 1383487 h 2661856"/>
              <a:gd name="connsiteX34" fmla="*/ 3933017 w 3933791"/>
              <a:gd name="connsiteY34" fmla="*/ 1154887 h 2661856"/>
              <a:gd name="connsiteX35" fmla="*/ 3844117 w 3933791"/>
              <a:gd name="connsiteY35" fmla="*/ 977087 h 266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33791" h="2661856">
                <a:moveTo>
                  <a:pt x="3844117" y="977087"/>
                </a:moveTo>
                <a:cubicBezTo>
                  <a:pt x="3785909" y="924170"/>
                  <a:pt x="3664200" y="918879"/>
                  <a:pt x="3583767" y="837387"/>
                </a:cubicBezTo>
                <a:cubicBezTo>
                  <a:pt x="3503334" y="755895"/>
                  <a:pt x="3452534" y="589737"/>
                  <a:pt x="3361517" y="488137"/>
                </a:cubicBezTo>
                <a:cubicBezTo>
                  <a:pt x="3270500" y="386537"/>
                  <a:pt x="3114925" y="308220"/>
                  <a:pt x="3037667" y="227787"/>
                </a:cubicBezTo>
                <a:cubicBezTo>
                  <a:pt x="2960409" y="147354"/>
                  <a:pt x="2966759" y="31995"/>
                  <a:pt x="2897967" y="5537"/>
                </a:cubicBezTo>
                <a:cubicBezTo>
                  <a:pt x="2829175" y="-20921"/>
                  <a:pt x="2714875" y="55279"/>
                  <a:pt x="2624917" y="69037"/>
                </a:cubicBezTo>
                <a:cubicBezTo>
                  <a:pt x="2534959" y="82795"/>
                  <a:pt x="2434417" y="93379"/>
                  <a:pt x="2358217" y="88087"/>
                </a:cubicBezTo>
                <a:cubicBezTo>
                  <a:pt x="2282017" y="82795"/>
                  <a:pt x="2255559" y="39404"/>
                  <a:pt x="2167717" y="37287"/>
                </a:cubicBezTo>
                <a:cubicBezTo>
                  <a:pt x="2079875" y="35170"/>
                  <a:pt x="1941234" y="76445"/>
                  <a:pt x="1831167" y="75387"/>
                </a:cubicBezTo>
                <a:cubicBezTo>
                  <a:pt x="1721100" y="74329"/>
                  <a:pt x="1615267" y="21412"/>
                  <a:pt x="1507317" y="30937"/>
                </a:cubicBezTo>
                <a:cubicBezTo>
                  <a:pt x="1399367" y="40462"/>
                  <a:pt x="1276600" y="62687"/>
                  <a:pt x="1183467" y="132537"/>
                </a:cubicBezTo>
                <a:cubicBezTo>
                  <a:pt x="1090334" y="202387"/>
                  <a:pt x="1039534" y="347379"/>
                  <a:pt x="948517" y="450037"/>
                </a:cubicBezTo>
                <a:cubicBezTo>
                  <a:pt x="857500" y="552695"/>
                  <a:pt x="741084" y="665937"/>
                  <a:pt x="637367" y="748487"/>
                </a:cubicBezTo>
                <a:cubicBezTo>
                  <a:pt x="533650" y="831037"/>
                  <a:pt x="428875" y="881837"/>
                  <a:pt x="326217" y="945337"/>
                </a:cubicBezTo>
                <a:cubicBezTo>
                  <a:pt x="223559" y="1008837"/>
                  <a:pt x="70100" y="1031062"/>
                  <a:pt x="21417" y="1129487"/>
                </a:cubicBezTo>
                <a:cubicBezTo>
                  <a:pt x="-27266" y="1227912"/>
                  <a:pt x="20359" y="1405712"/>
                  <a:pt x="34117" y="1535887"/>
                </a:cubicBezTo>
                <a:cubicBezTo>
                  <a:pt x="47875" y="1666062"/>
                  <a:pt x="83859" y="1798354"/>
                  <a:pt x="103967" y="1910537"/>
                </a:cubicBezTo>
                <a:cubicBezTo>
                  <a:pt x="124075" y="2022720"/>
                  <a:pt x="87034" y="2111620"/>
                  <a:pt x="154767" y="2208987"/>
                </a:cubicBezTo>
                <a:cubicBezTo>
                  <a:pt x="222500" y="2306354"/>
                  <a:pt x="418292" y="2425945"/>
                  <a:pt x="510367" y="2494737"/>
                </a:cubicBezTo>
                <a:cubicBezTo>
                  <a:pt x="602442" y="2563529"/>
                  <a:pt x="634192" y="2599512"/>
                  <a:pt x="707217" y="2621737"/>
                </a:cubicBezTo>
                <a:cubicBezTo>
                  <a:pt x="780242" y="2643962"/>
                  <a:pt x="948517" y="2628087"/>
                  <a:pt x="948517" y="2628087"/>
                </a:cubicBezTo>
                <a:cubicBezTo>
                  <a:pt x="1035300" y="2631262"/>
                  <a:pt x="1140075" y="2650312"/>
                  <a:pt x="1227917" y="2640787"/>
                </a:cubicBezTo>
                <a:cubicBezTo>
                  <a:pt x="1315759" y="2631262"/>
                  <a:pt x="1377142" y="2573054"/>
                  <a:pt x="1475567" y="2570937"/>
                </a:cubicBezTo>
                <a:cubicBezTo>
                  <a:pt x="1573992" y="2568820"/>
                  <a:pt x="1709459" y="2613270"/>
                  <a:pt x="1818467" y="2628087"/>
                </a:cubicBezTo>
                <a:cubicBezTo>
                  <a:pt x="1927475" y="2642904"/>
                  <a:pt x="2046009" y="2669362"/>
                  <a:pt x="2129617" y="2659837"/>
                </a:cubicBezTo>
                <a:cubicBezTo>
                  <a:pt x="2213225" y="2650312"/>
                  <a:pt x="2320117" y="2570937"/>
                  <a:pt x="2320117" y="2570937"/>
                </a:cubicBezTo>
                <a:cubicBezTo>
                  <a:pt x="2387850" y="2539187"/>
                  <a:pt x="2458759" y="2477804"/>
                  <a:pt x="2536017" y="2469337"/>
                </a:cubicBezTo>
                <a:cubicBezTo>
                  <a:pt x="2613275" y="2460870"/>
                  <a:pt x="2710642" y="2536012"/>
                  <a:pt x="2783667" y="2520137"/>
                </a:cubicBezTo>
                <a:cubicBezTo>
                  <a:pt x="2856692" y="2504262"/>
                  <a:pt x="2903259" y="2410070"/>
                  <a:pt x="2974167" y="2374087"/>
                </a:cubicBezTo>
                <a:cubicBezTo>
                  <a:pt x="3045075" y="2338104"/>
                  <a:pt x="3114925" y="2347629"/>
                  <a:pt x="3209117" y="2304237"/>
                </a:cubicBezTo>
                <a:cubicBezTo>
                  <a:pt x="3303309" y="2260845"/>
                  <a:pt x="3468409" y="2173004"/>
                  <a:pt x="3539317" y="2113737"/>
                </a:cubicBezTo>
                <a:cubicBezTo>
                  <a:pt x="3610225" y="2054470"/>
                  <a:pt x="3592234" y="2037537"/>
                  <a:pt x="3634567" y="1948637"/>
                </a:cubicBezTo>
                <a:cubicBezTo>
                  <a:pt x="3676900" y="1859737"/>
                  <a:pt x="3754159" y="1674529"/>
                  <a:pt x="3793317" y="1580337"/>
                </a:cubicBezTo>
                <a:cubicBezTo>
                  <a:pt x="3832475" y="1486145"/>
                  <a:pt x="3846234" y="1454395"/>
                  <a:pt x="3869517" y="1383487"/>
                </a:cubicBezTo>
                <a:cubicBezTo>
                  <a:pt x="3892800" y="1312579"/>
                  <a:pt x="3940425" y="1222620"/>
                  <a:pt x="3933017" y="1154887"/>
                </a:cubicBezTo>
                <a:cubicBezTo>
                  <a:pt x="3925609" y="1087154"/>
                  <a:pt x="3902325" y="1030004"/>
                  <a:pt x="3844117" y="977087"/>
                </a:cubicBezTo>
                <a:close/>
              </a:path>
            </a:pathLst>
          </a:custGeom>
          <a:noFill/>
          <a:ln>
            <a:solidFill>
              <a:srgbClr val="143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8" name="组合 127"/>
          <p:cNvGrpSpPr/>
          <p:nvPr/>
        </p:nvGrpSpPr>
        <p:grpSpPr>
          <a:xfrm>
            <a:off x="1658943" y="5288313"/>
            <a:ext cx="1134974" cy="400110"/>
            <a:chOff x="980040" y="4145286"/>
            <a:chExt cx="1134974" cy="400110"/>
          </a:xfrm>
        </p:grpSpPr>
        <p:sp>
          <p:nvSpPr>
            <p:cNvPr id="129" name="椭圆 128"/>
            <p:cNvSpPr/>
            <p:nvPr/>
          </p:nvSpPr>
          <p:spPr>
            <a:xfrm>
              <a:off x="980040" y="4234122"/>
              <a:ext cx="198089" cy="198089"/>
            </a:xfrm>
            <a:prstGeom prst="ellipse">
              <a:avLst/>
            </a:prstGeom>
            <a:solidFill>
              <a:srgbClr val="5196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1221821" y="4145286"/>
              <a:ext cx="8931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400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2865497" y="5288313"/>
            <a:ext cx="1134974" cy="400110"/>
            <a:chOff x="980040" y="4572543"/>
            <a:chExt cx="1134974" cy="400110"/>
          </a:xfrm>
        </p:grpSpPr>
        <p:sp>
          <p:nvSpPr>
            <p:cNvPr id="132" name="椭圆 131"/>
            <p:cNvSpPr/>
            <p:nvPr/>
          </p:nvSpPr>
          <p:spPr>
            <a:xfrm>
              <a:off x="980040" y="4667466"/>
              <a:ext cx="198089" cy="198089"/>
            </a:xfrm>
            <a:prstGeom prst="ellipse">
              <a:avLst/>
            </a:prstGeom>
            <a:solidFill>
              <a:srgbClr val="275F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1221821" y="4572543"/>
              <a:ext cx="8931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300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4053518" y="5288313"/>
            <a:ext cx="1134974" cy="400110"/>
            <a:chOff x="980040" y="4999800"/>
            <a:chExt cx="1134974" cy="400110"/>
          </a:xfrm>
        </p:grpSpPr>
        <p:sp>
          <p:nvSpPr>
            <p:cNvPr id="135" name="椭圆 134"/>
            <p:cNvSpPr/>
            <p:nvPr/>
          </p:nvSpPr>
          <p:spPr>
            <a:xfrm>
              <a:off x="980040" y="5100811"/>
              <a:ext cx="198089" cy="198089"/>
            </a:xfrm>
            <a:prstGeom prst="ellipse">
              <a:avLst/>
            </a:prstGeom>
            <a:solidFill>
              <a:srgbClr val="1432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1221821" y="4999800"/>
              <a:ext cx="8931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2961733" y="2801645"/>
            <a:ext cx="1951731" cy="878104"/>
            <a:chOff x="2961733" y="2801645"/>
            <a:chExt cx="1951731" cy="878104"/>
          </a:xfrm>
        </p:grpSpPr>
        <p:sp>
          <p:nvSpPr>
            <p:cNvPr id="138" name="文本框 137"/>
            <p:cNvSpPr txBox="1">
              <a:spLocks noChangeArrowheads="1"/>
            </p:cNvSpPr>
            <p:nvPr/>
          </p:nvSpPr>
          <p:spPr bwMode="auto">
            <a:xfrm rot="17621262">
              <a:off x="2874210" y="3026914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700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文本框 139"/>
            <p:cNvSpPr txBox="1">
              <a:spLocks noChangeArrowheads="1"/>
            </p:cNvSpPr>
            <p:nvPr/>
          </p:nvSpPr>
          <p:spPr bwMode="auto">
            <a:xfrm rot="17621262">
              <a:off x="3157848" y="3081205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600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文本框 140"/>
            <p:cNvSpPr txBox="1">
              <a:spLocks noChangeArrowheads="1"/>
            </p:cNvSpPr>
            <p:nvPr/>
          </p:nvSpPr>
          <p:spPr bwMode="auto">
            <a:xfrm rot="17126583">
              <a:off x="3396870" y="2889168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500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文本框 141"/>
            <p:cNvSpPr txBox="1">
              <a:spLocks noChangeArrowheads="1"/>
            </p:cNvSpPr>
            <p:nvPr/>
          </p:nvSpPr>
          <p:spPr bwMode="auto">
            <a:xfrm rot="17657156">
              <a:off x="3712312" y="302757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400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文本框 142"/>
            <p:cNvSpPr txBox="1">
              <a:spLocks noChangeArrowheads="1"/>
            </p:cNvSpPr>
            <p:nvPr/>
          </p:nvSpPr>
          <p:spPr bwMode="auto">
            <a:xfrm rot="17657156">
              <a:off x="4126551" y="3235900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300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文本框 143"/>
            <p:cNvSpPr txBox="1">
              <a:spLocks noChangeArrowheads="1"/>
            </p:cNvSpPr>
            <p:nvPr/>
          </p:nvSpPr>
          <p:spPr bwMode="auto">
            <a:xfrm rot="17657156">
              <a:off x="4518164" y="3284448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200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7" name="文本框 106"/>
          <p:cNvSpPr txBox="1">
            <a:spLocks noChangeArrowheads="1"/>
          </p:cNvSpPr>
          <p:nvPr/>
        </p:nvSpPr>
        <p:spPr bwMode="auto">
          <a:xfrm>
            <a:off x="5620808" y="1771074"/>
            <a:ext cx="6807340" cy="40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200" b="1" dirty="0">
                <a:solidFill>
                  <a:srgbClr val="5397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等高线地形图的一般规则：</a:t>
            </a:r>
            <a:endParaRPr lang="en-US" altLang="zh-CN" sz="3200" b="1" dirty="0">
              <a:solidFill>
                <a:srgbClr val="5397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、等高线上数字的单位默认为“米”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、同条等高线上海拔相同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、同一等高线地形图上，等高距一定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4A4D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等高线是闭合曲线</a:t>
            </a:r>
            <a:endParaRPr lang="en-US" altLang="zh-CN" dirty="0">
              <a:solidFill>
                <a:srgbClr val="4A4D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dirty="0">
                <a:solidFill>
                  <a:srgbClr val="4A4D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rgbClr val="4A4D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、除陡崖外，等高线不相交 、不重合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"/>
          <a:stretch>
            <a:fillRect/>
          </a:stretch>
        </p:blipFill>
        <p:spPr>
          <a:xfrm>
            <a:off x="4434864" y="-44442"/>
            <a:ext cx="5045056" cy="69468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"/>
          <a:stretch>
            <a:fillRect/>
          </a:stretch>
        </p:blipFill>
        <p:spPr>
          <a:xfrm>
            <a:off x="7762870" y="-44442"/>
            <a:ext cx="5045056" cy="694688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"/>
          <a:stretch>
            <a:fillRect/>
          </a:stretch>
        </p:blipFill>
        <p:spPr>
          <a:xfrm>
            <a:off x="-296593" y="-44442"/>
            <a:ext cx="5045056" cy="694688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137503" y="1945105"/>
            <a:ext cx="12329503" cy="2967790"/>
            <a:chOff x="-137503" y="2133600"/>
            <a:chExt cx="12422163" cy="2967790"/>
          </a:xfrm>
          <a:gradFill>
            <a:gsLst>
              <a:gs pos="0">
                <a:srgbClr val="1C7943"/>
              </a:gs>
              <a:gs pos="60000">
                <a:srgbClr val="539716"/>
              </a:gs>
              <a:gs pos="100000">
                <a:srgbClr val="51961E">
                  <a:alpha val="0"/>
                </a:srgbClr>
              </a:gs>
            </a:gsLst>
            <a:lin ang="5400000" scaled="1"/>
          </a:gradFill>
        </p:grpSpPr>
        <p:sp>
          <p:nvSpPr>
            <p:cNvPr id="13" name="矩形 12"/>
            <p:cNvSpPr/>
            <p:nvPr/>
          </p:nvSpPr>
          <p:spPr>
            <a:xfrm>
              <a:off x="-137503" y="2133600"/>
              <a:ext cx="12422163" cy="2967790"/>
            </a:xfrm>
            <a:prstGeom prst="rect">
              <a:avLst/>
            </a:prstGeom>
            <a:gradFill>
              <a:gsLst>
                <a:gs pos="0">
                  <a:srgbClr val="1C7943"/>
                </a:gs>
                <a:gs pos="75000">
                  <a:srgbClr val="539716">
                    <a:alpha val="80000"/>
                  </a:srgbClr>
                </a:gs>
                <a:gs pos="100000">
                  <a:srgbClr val="51961E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080084" y="2639888"/>
              <a:ext cx="8928192" cy="1308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在制定路线的过程中，我们怎么爬山才最省力呢？我们来了解一下陡坡与缓坡的知识！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03" y="436121"/>
            <a:ext cx="3786269" cy="447677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陡坡与缓坡</a:t>
            </a:r>
          </a:p>
        </p:txBody>
      </p:sp>
      <p:grpSp>
        <p:nvGrpSpPr>
          <p:cNvPr id="10" name="组合 17"/>
          <p:cNvGrpSpPr/>
          <p:nvPr/>
        </p:nvGrpSpPr>
        <p:grpSpPr bwMode="auto">
          <a:xfrm>
            <a:off x="4849408" y="1155376"/>
            <a:ext cx="376153" cy="308348"/>
            <a:chOff x="4708684" y="102598"/>
            <a:chExt cx="1627414" cy="838200"/>
          </a:xfrm>
          <a:solidFill>
            <a:schemeClr val="bg1"/>
          </a:solidFill>
        </p:grpSpPr>
        <p:grpSp>
          <p:nvGrpSpPr>
            <p:cNvPr id="11" name="组合 10"/>
            <p:cNvGrpSpPr/>
            <p:nvPr/>
          </p:nvGrpSpPr>
          <p:grpSpPr>
            <a:xfrm>
              <a:off x="4708684" y="102598"/>
              <a:ext cx="1627414" cy="838200"/>
              <a:chOff x="9268097" y="1295400"/>
              <a:chExt cx="1627414" cy="1295400"/>
            </a:xfrm>
            <a:grpFill/>
          </p:grpSpPr>
          <p:sp>
            <p:nvSpPr>
              <p:cNvPr id="16" name="矩形 15"/>
              <p:cNvSpPr/>
              <p:nvPr/>
            </p:nvSpPr>
            <p:spPr>
              <a:xfrm>
                <a:off x="9601200" y="1828800"/>
                <a:ext cx="990600" cy="762000"/>
              </a:xfrm>
              <a:prstGeom prst="rect">
                <a:avLst/>
              </a:prstGeom>
              <a:grpFill/>
              <a:ln>
                <a:solidFill>
                  <a:srgbClr val="539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>
                <a:off x="9268097" y="1295400"/>
                <a:ext cx="1627414" cy="762000"/>
              </a:xfrm>
              <a:prstGeom prst="triangle">
                <a:avLst/>
              </a:prstGeom>
              <a:grpFill/>
              <a:ln>
                <a:solidFill>
                  <a:srgbClr val="539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5180146" y="684071"/>
              <a:ext cx="153661" cy="85576"/>
            </a:xfrm>
            <a:prstGeom prst="rect">
              <a:avLst/>
            </a:prstGeom>
            <a:grpFill/>
            <a:ln>
              <a:solidFill>
                <a:srgbClr val="5397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372222" y="684071"/>
              <a:ext cx="153661" cy="85576"/>
            </a:xfrm>
            <a:prstGeom prst="rect">
              <a:avLst/>
            </a:prstGeom>
            <a:grpFill/>
            <a:ln>
              <a:solidFill>
                <a:srgbClr val="5397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564300" y="684071"/>
              <a:ext cx="150168" cy="85576"/>
            </a:xfrm>
            <a:prstGeom prst="rect">
              <a:avLst/>
            </a:prstGeom>
            <a:grpFill/>
            <a:ln>
              <a:solidFill>
                <a:srgbClr val="5397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752884" y="684071"/>
              <a:ext cx="153661" cy="85576"/>
            </a:xfrm>
            <a:prstGeom prst="rect">
              <a:avLst/>
            </a:prstGeom>
            <a:grpFill/>
            <a:ln>
              <a:solidFill>
                <a:srgbClr val="5397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8" name="任意多边形 3"/>
          <p:cNvSpPr/>
          <p:nvPr/>
        </p:nvSpPr>
        <p:spPr>
          <a:xfrm>
            <a:off x="698692" y="1469530"/>
            <a:ext cx="5883110" cy="1981679"/>
          </a:xfrm>
          <a:custGeom>
            <a:avLst/>
            <a:gdLst>
              <a:gd name="connsiteX0" fmla="*/ 0 w 6196083"/>
              <a:gd name="connsiteY0" fmla="*/ 2223329 h 2223329"/>
              <a:gd name="connsiteX1" fmla="*/ 1869743 w 6196083"/>
              <a:gd name="connsiteY1" fmla="*/ 1554589 h 2223329"/>
              <a:gd name="connsiteX2" fmla="*/ 4012441 w 6196083"/>
              <a:gd name="connsiteY2" fmla="*/ 298995 h 2223329"/>
              <a:gd name="connsiteX3" fmla="*/ 4872250 w 6196083"/>
              <a:gd name="connsiteY3" fmla="*/ 94279 h 2223329"/>
              <a:gd name="connsiteX4" fmla="*/ 5813946 w 6196083"/>
              <a:gd name="connsiteY4" fmla="*/ 1554589 h 2223329"/>
              <a:gd name="connsiteX5" fmla="*/ 6196083 w 6196083"/>
              <a:gd name="connsiteY5" fmla="*/ 2032261 h 2223329"/>
              <a:gd name="connsiteX0-1" fmla="*/ 0 w 6414447"/>
              <a:gd name="connsiteY0-2" fmla="*/ 2223329 h 2236977"/>
              <a:gd name="connsiteX1-3" fmla="*/ 1869743 w 6414447"/>
              <a:gd name="connsiteY1-4" fmla="*/ 1554589 h 2236977"/>
              <a:gd name="connsiteX2-5" fmla="*/ 4012441 w 6414447"/>
              <a:gd name="connsiteY2-6" fmla="*/ 298995 h 2236977"/>
              <a:gd name="connsiteX3-7" fmla="*/ 4872250 w 6414447"/>
              <a:gd name="connsiteY3-8" fmla="*/ 94279 h 2236977"/>
              <a:gd name="connsiteX4-9" fmla="*/ 5813946 w 6414447"/>
              <a:gd name="connsiteY4-10" fmla="*/ 1554589 h 2236977"/>
              <a:gd name="connsiteX5-11" fmla="*/ 6414447 w 6414447"/>
              <a:gd name="connsiteY5-12" fmla="*/ 2236977 h 2236977"/>
              <a:gd name="connsiteX0-13" fmla="*/ 0 w 6414447"/>
              <a:gd name="connsiteY0-14" fmla="*/ 2148021 h 2161669"/>
              <a:gd name="connsiteX1-15" fmla="*/ 1869743 w 6414447"/>
              <a:gd name="connsiteY1-16" fmla="*/ 1479281 h 2161669"/>
              <a:gd name="connsiteX2-17" fmla="*/ 3466530 w 6414447"/>
              <a:gd name="connsiteY2-18" fmla="*/ 701358 h 2161669"/>
              <a:gd name="connsiteX3-19" fmla="*/ 4872250 w 6414447"/>
              <a:gd name="connsiteY3-20" fmla="*/ 18971 h 2161669"/>
              <a:gd name="connsiteX4-21" fmla="*/ 5813946 w 6414447"/>
              <a:gd name="connsiteY4-22" fmla="*/ 1479281 h 2161669"/>
              <a:gd name="connsiteX5-23" fmla="*/ 6414447 w 6414447"/>
              <a:gd name="connsiteY5-24" fmla="*/ 2161669 h 21616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414447" h="2161669">
                <a:moveTo>
                  <a:pt x="0" y="2148021"/>
                </a:moveTo>
                <a:cubicBezTo>
                  <a:pt x="600501" y="1974012"/>
                  <a:pt x="1291988" y="1720391"/>
                  <a:pt x="1869743" y="1479281"/>
                </a:cubicBezTo>
                <a:cubicBezTo>
                  <a:pt x="2447498" y="1238171"/>
                  <a:pt x="2966112" y="944743"/>
                  <a:pt x="3466530" y="701358"/>
                </a:cubicBezTo>
                <a:cubicBezTo>
                  <a:pt x="3966948" y="457973"/>
                  <a:pt x="4481014" y="-110683"/>
                  <a:pt x="4872250" y="18971"/>
                </a:cubicBezTo>
                <a:cubicBezTo>
                  <a:pt x="5263486" y="148625"/>
                  <a:pt x="5556913" y="1122165"/>
                  <a:pt x="5813946" y="1479281"/>
                </a:cubicBezTo>
                <a:cubicBezTo>
                  <a:pt x="6070979" y="1836397"/>
                  <a:pt x="6333698" y="2084331"/>
                  <a:pt x="6414447" y="2161669"/>
                </a:cubicBezTo>
              </a:path>
            </a:pathLst>
          </a:custGeom>
          <a:gradFill flip="none" rotWithShape="1">
            <a:gsLst>
              <a:gs pos="44000">
                <a:srgbClr val="92D050"/>
              </a:gs>
              <a:gs pos="0">
                <a:srgbClr val="539716"/>
              </a:gs>
              <a:gs pos="100000">
                <a:schemeClr val="bg1"/>
              </a:gs>
            </a:gsLst>
            <a:lin ang="5400000" scaled="0"/>
            <a:tileRect/>
          </a:gradFill>
          <a:ln>
            <a:solidFill>
              <a:srgbClr val="5397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99" name="组合 98"/>
          <p:cNvGrpSpPr/>
          <p:nvPr/>
        </p:nvGrpSpPr>
        <p:grpSpPr>
          <a:xfrm>
            <a:off x="730263" y="3990494"/>
            <a:ext cx="5879239" cy="2091343"/>
            <a:chOff x="730263" y="3990494"/>
            <a:chExt cx="5879239" cy="2091343"/>
          </a:xfrm>
        </p:grpSpPr>
        <p:sp>
          <p:nvSpPr>
            <p:cNvPr id="19" name="任意多边形 4"/>
            <p:cNvSpPr/>
            <p:nvPr/>
          </p:nvSpPr>
          <p:spPr>
            <a:xfrm>
              <a:off x="730263" y="3990494"/>
              <a:ext cx="5879239" cy="2091343"/>
            </a:xfrm>
            <a:custGeom>
              <a:avLst/>
              <a:gdLst>
                <a:gd name="connsiteX0" fmla="*/ 161453 w 7307386"/>
                <a:gd name="connsiteY0" fmla="*/ 1926143 h 3035979"/>
                <a:gd name="connsiteX1" fmla="*/ 257706 w 7307386"/>
                <a:gd name="connsiteY1" fmla="*/ 2455532 h 3035979"/>
                <a:gd name="connsiteX2" fmla="*/ 2375264 w 7307386"/>
                <a:gd name="connsiteY2" fmla="*/ 3033048 h 3035979"/>
                <a:gd name="connsiteX3" fmla="*/ 6193285 w 7307386"/>
                <a:gd name="connsiteY3" fmla="*/ 2664080 h 3035979"/>
                <a:gd name="connsiteX4" fmla="*/ 7187895 w 7307386"/>
                <a:gd name="connsiteY4" fmla="*/ 2311153 h 3035979"/>
                <a:gd name="connsiteX5" fmla="*/ 7284148 w 7307386"/>
                <a:gd name="connsiteY5" fmla="*/ 1573216 h 3035979"/>
                <a:gd name="connsiteX6" fmla="*/ 7139769 w 7307386"/>
                <a:gd name="connsiteY6" fmla="*/ 337974 h 3035979"/>
                <a:gd name="connsiteX7" fmla="*/ 6722674 w 7307386"/>
                <a:gd name="connsiteY7" fmla="*/ 33174 h 3035979"/>
                <a:gd name="connsiteX8" fmla="*/ 5551601 w 7307386"/>
                <a:gd name="connsiteY8" fmla="*/ 17132 h 3035979"/>
                <a:gd name="connsiteX9" fmla="*/ 4155937 w 7307386"/>
                <a:gd name="connsiteY9" fmla="*/ 113385 h 3035979"/>
                <a:gd name="connsiteX10" fmla="*/ 2952780 w 7307386"/>
                <a:gd name="connsiteY10" fmla="*/ 626732 h 3035979"/>
                <a:gd name="connsiteX11" fmla="*/ 1396695 w 7307386"/>
                <a:gd name="connsiteY11" fmla="*/ 1252374 h 3035979"/>
                <a:gd name="connsiteX12" fmla="*/ 161453 w 7307386"/>
                <a:gd name="connsiteY12" fmla="*/ 1926143 h 3035979"/>
                <a:gd name="connsiteX0-1" fmla="*/ 362967 w 7172016"/>
                <a:gd name="connsiteY0-2" fmla="*/ 1476964 h 3035979"/>
                <a:gd name="connsiteX1-3" fmla="*/ 122336 w 7172016"/>
                <a:gd name="connsiteY1-4" fmla="*/ 2455532 h 3035979"/>
                <a:gd name="connsiteX2-5" fmla="*/ 2239894 w 7172016"/>
                <a:gd name="connsiteY2-6" fmla="*/ 3033048 h 3035979"/>
                <a:gd name="connsiteX3-7" fmla="*/ 6057915 w 7172016"/>
                <a:gd name="connsiteY3-8" fmla="*/ 2664080 h 3035979"/>
                <a:gd name="connsiteX4-9" fmla="*/ 7052525 w 7172016"/>
                <a:gd name="connsiteY4-10" fmla="*/ 2311153 h 3035979"/>
                <a:gd name="connsiteX5-11" fmla="*/ 7148778 w 7172016"/>
                <a:gd name="connsiteY5-12" fmla="*/ 1573216 h 3035979"/>
                <a:gd name="connsiteX6-13" fmla="*/ 7004399 w 7172016"/>
                <a:gd name="connsiteY6-14" fmla="*/ 337974 h 3035979"/>
                <a:gd name="connsiteX7-15" fmla="*/ 6587304 w 7172016"/>
                <a:gd name="connsiteY7-16" fmla="*/ 33174 h 3035979"/>
                <a:gd name="connsiteX8-17" fmla="*/ 5416231 w 7172016"/>
                <a:gd name="connsiteY8-18" fmla="*/ 17132 h 3035979"/>
                <a:gd name="connsiteX9-19" fmla="*/ 4020567 w 7172016"/>
                <a:gd name="connsiteY9-20" fmla="*/ 113385 h 3035979"/>
                <a:gd name="connsiteX10-21" fmla="*/ 2817410 w 7172016"/>
                <a:gd name="connsiteY10-22" fmla="*/ 626732 h 3035979"/>
                <a:gd name="connsiteX11-23" fmla="*/ 1261325 w 7172016"/>
                <a:gd name="connsiteY11-24" fmla="*/ 1252374 h 3035979"/>
                <a:gd name="connsiteX12-25" fmla="*/ 362967 w 7172016"/>
                <a:gd name="connsiteY12-26" fmla="*/ 1476964 h 3035979"/>
                <a:gd name="connsiteX0-27" fmla="*/ 38115 w 6847164"/>
                <a:gd name="connsiteY0-28" fmla="*/ 1476964 h 3040448"/>
                <a:gd name="connsiteX1-29" fmla="*/ 342916 w 6847164"/>
                <a:gd name="connsiteY1-30" fmla="*/ 2311154 h 3040448"/>
                <a:gd name="connsiteX2-31" fmla="*/ 1915042 w 6847164"/>
                <a:gd name="connsiteY2-32" fmla="*/ 3033048 h 3040448"/>
                <a:gd name="connsiteX3-33" fmla="*/ 5733063 w 6847164"/>
                <a:gd name="connsiteY3-34" fmla="*/ 2664080 h 3040448"/>
                <a:gd name="connsiteX4-35" fmla="*/ 6727673 w 6847164"/>
                <a:gd name="connsiteY4-36" fmla="*/ 2311153 h 3040448"/>
                <a:gd name="connsiteX5-37" fmla="*/ 6823926 w 6847164"/>
                <a:gd name="connsiteY5-38" fmla="*/ 1573216 h 3040448"/>
                <a:gd name="connsiteX6-39" fmla="*/ 6679547 w 6847164"/>
                <a:gd name="connsiteY6-40" fmla="*/ 337974 h 3040448"/>
                <a:gd name="connsiteX7-41" fmla="*/ 6262452 w 6847164"/>
                <a:gd name="connsiteY7-42" fmla="*/ 33174 h 3040448"/>
                <a:gd name="connsiteX8-43" fmla="*/ 5091379 w 6847164"/>
                <a:gd name="connsiteY8-44" fmla="*/ 17132 h 3040448"/>
                <a:gd name="connsiteX9-45" fmla="*/ 3695715 w 6847164"/>
                <a:gd name="connsiteY9-46" fmla="*/ 113385 h 3040448"/>
                <a:gd name="connsiteX10-47" fmla="*/ 2492558 w 6847164"/>
                <a:gd name="connsiteY10-48" fmla="*/ 626732 h 3040448"/>
                <a:gd name="connsiteX11-49" fmla="*/ 936473 w 6847164"/>
                <a:gd name="connsiteY11-50" fmla="*/ 1252374 h 3040448"/>
                <a:gd name="connsiteX12-51" fmla="*/ 38115 w 6847164"/>
                <a:gd name="connsiteY12-52" fmla="*/ 1476964 h 3040448"/>
                <a:gd name="connsiteX0-53" fmla="*/ 299148 w 7108197"/>
                <a:gd name="connsiteY0-54" fmla="*/ 1476964 h 3040448"/>
                <a:gd name="connsiteX1-55" fmla="*/ 10391 w 7108197"/>
                <a:gd name="connsiteY1-56" fmla="*/ 2006352 h 3040448"/>
                <a:gd name="connsiteX2-57" fmla="*/ 603949 w 7108197"/>
                <a:gd name="connsiteY2-58" fmla="*/ 2311154 h 3040448"/>
                <a:gd name="connsiteX3-59" fmla="*/ 2176075 w 7108197"/>
                <a:gd name="connsiteY3-60" fmla="*/ 3033048 h 3040448"/>
                <a:gd name="connsiteX4-61" fmla="*/ 5994096 w 7108197"/>
                <a:gd name="connsiteY4-62" fmla="*/ 2664080 h 3040448"/>
                <a:gd name="connsiteX5-63" fmla="*/ 6988706 w 7108197"/>
                <a:gd name="connsiteY5-64" fmla="*/ 2311153 h 3040448"/>
                <a:gd name="connsiteX6-65" fmla="*/ 7084959 w 7108197"/>
                <a:gd name="connsiteY6-66" fmla="*/ 1573216 h 3040448"/>
                <a:gd name="connsiteX7-67" fmla="*/ 6940580 w 7108197"/>
                <a:gd name="connsiteY7-68" fmla="*/ 337974 h 3040448"/>
                <a:gd name="connsiteX8-69" fmla="*/ 6523485 w 7108197"/>
                <a:gd name="connsiteY8-70" fmla="*/ 33174 h 3040448"/>
                <a:gd name="connsiteX9-71" fmla="*/ 5352412 w 7108197"/>
                <a:gd name="connsiteY9-72" fmla="*/ 17132 h 3040448"/>
                <a:gd name="connsiteX10-73" fmla="*/ 3956748 w 7108197"/>
                <a:gd name="connsiteY10-74" fmla="*/ 113385 h 3040448"/>
                <a:gd name="connsiteX11-75" fmla="*/ 2753591 w 7108197"/>
                <a:gd name="connsiteY11-76" fmla="*/ 626732 h 3040448"/>
                <a:gd name="connsiteX12-77" fmla="*/ 1197506 w 7108197"/>
                <a:gd name="connsiteY12-78" fmla="*/ 1252374 h 3040448"/>
                <a:gd name="connsiteX13" fmla="*/ 299148 w 7108197"/>
                <a:gd name="connsiteY13" fmla="*/ 1476964 h 3040448"/>
                <a:gd name="connsiteX0-79" fmla="*/ 299148 w 7108197"/>
                <a:gd name="connsiteY0-80" fmla="*/ 1476964 h 2780655"/>
                <a:gd name="connsiteX1-81" fmla="*/ 10391 w 7108197"/>
                <a:gd name="connsiteY1-82" fmla="*/ 2006352 h 2780655"/>
                <a:gd name="connsiteX2-83" fmla="*/ 603949 w 7108197"/>
                <a:gd name="connsiteY2-84" fmla="*/ 2311154 h 2780655"/>
                <a:gd name="connsiteX3-85" fmla="*/ 2753590 w 7108197"/>
                <a:gd name="connsiteY3-86" fmla="*/ 2760332 h 2780655"/>
                <a:gd name="connsiteX4-87" fmla="*/ 5994096 w 7108197"/>
                <a:gd name="connsiteY4-88" fmla="*/ 2664080 h 2780655"/>
                <a:gd name="connsiteX5-89" fmla="*/ 6988706 w 7108197"/>
                <a:gd name="connsiteY5-90" fmla="*/ 2311153 h 2780655"/>
                <a:gd name="connsiteX6-91" fmla="*/ 7084959 w 7108197"/>
                <a:gd name="connsiteY6-92" fmla="*/ 1573216 h 2780655"/>
                <a:gd name="connsiteX7-93" fmla="*/ 6940580 w 7108197"/>
                <a:gd name="connsiteY7-94" fmla="*/ 337974 h 2780655"/>
                <a:gd name="connsiteX8-95" fmla="*/ 6523485 w 7108197"/>
                <a:gd name="connsiteY8-96" fmla="*/ 33174 h 2780655"/>
                <a:gd name="connsiteX9-97" fmla="*/ 5352412 w 7108197"/>
                <a:gd name="connsiteY9-98" fmla="*/ 17132 h 2780655"/>
                <a:gd name="connsiteX10-99" fmla="*/ 3956748 w 7108197"/>
                <a:gd name="connsiteY10-100" fmla="*/ 113385 h 2780655"/>
                <a:gd name="connsiteX11-101" fmla="*/ 2753591 w 7108197"/>
                <a:gd name="connsiteY11-102" fmla="*/ 626732 h 2780655"/>
                <a:gd name="connsiteX12-103" fmla="*/ 1197506 w 7108197"/>
                <a:gd name="connsiteY12-104" fmla="*/ 1252374 h 2780655"/>
                <a:gd name="connsiteX13-105" fmla="*/ 299148 w 7108197"/>
                <a:gd name="connsiteY13-106" fmla="*/ 1476964 h 2780655"/>
                <a:gd name="connsiteX0-107" fmla="*/ 299148 w 7108197"/>
                <a:gd name="connsiteY0-108" fmla="*/ 1488351 h 2792042"/>
                <a:gd name="connsiteX1-109" fmla="*/ 10391 w 7108197"/>
                <a:gd name="connsiteY1-110" fmla="*/ 2017739 h 2792042"/>
                <a:gd name="connsiteX2-111" fmla="*/ 603949 w 7108197"/>
                <a:gd name="connsiteY2-112" fmla="*/ 2322541 h 2792042"/>
                <a:gd name="connsiteX3-113" fmla="*/ 2753590 w 7108197"/>
                <a:gd name="connsiteY3-114" fmla="*/ 2771719 h 2792042"/>
                <a:gd name="connsiteX4-115" fmla="*/ 5994096 w 7108197"/>
                <a:gd name="connsiteY4-116" fmla="*/ 2675467 h 2792042"/>
                <a:gd name="connsiteX5-117" fmla="*/ 6988706 w 7108197"/>
                <a:gd name="connsiteY5-118" fmla="*/ 2322540 h 2792042"/>
                <a:gd name="connsiteX6-119" fmla="*/ 7084959 w 7108197"/>
                <a:gd name="connsiteY6-120" fmla="*/ 1584603 h 2792042"/>
                <a:gd name="connsiteX7-121" fmla="*/ 6940580 w 7108197"/>
                <a:gd name="connsiteY7-122" fmla="*/ 349361 h 2792042"/>
                <a:gd name="connsiteX8-123" fmla="*/ 6523485 w 7108197"/>
                <a:gd name="connsiteY8-124" fmla="*/ 44561 h 2792042"/>
                <a:gd name="connsiteX9-125" fmla="*/ 5352412 w 7108197"/>
                <a:gd name="connsiteY9-126" fmla="*/ 28519 h 2792042"/>
                <a:gd name="connsiteX10-127" fmla="*/ 4069043 w 7108197"/>
                <a:gd name="connsiteY10-128" fmla="*/ 301235 h 2792042"/>
                <a:gd name="connsiteX11-129" fmla="*/ 2753591 w 7108197"/>
                <a:gd name="connsiteY11-130" fmla="*/ 638119 h 2792042"/>
                <a:gd name="connsiteX12-131" fmla="*/ 1197506 w 7108197"/>
                <a:gd name="connsiteY12-132" fmla="*/ 1263761 h 2792042"/>
                <a:gd name="connsiteX13-133" fmla="*/ 299148 w 7108197"/>
                <a:gd name="connsiteY13-134" fmla="*/ 1488351 h 2792042"/>
                <a:gd name="connsiteX0-135" fmla="*/ 299148 w 7108197"/>
                <a:gd name="connsiteY0-136" fmla="*/ 1460461 h 2764152"/>
                <a:gd name="connsiteX1-137" fmla="*/ 10391 w 7108197"/>
                <a:gd name="connsiteY1-138" fmla="*/ 1989849 h 2764152"/>
                <a:gd name="connsiteX2-139" fmla="*/ 603949 w 7108197"/>
                <a:gd name="connsiteY2-140" fmla="*/ 2294651 h 2764152"/>
                <a:gd name="connsiteX3-141" fmla="*/ 2753590 w 7108197"/>
                <a:gd name="connsiteY3-142" fmla="*/ 2743829 h 2764152"/>
                <a:gd name="connsiteX4-143" fmla="*/ 5994096 w 7108197"/>
                <a:gd name="connsiteY4-144" fmla="*/ 2647577 h 2764152"/>
                <a:gd name="connsiteX5-145" fmla="*/ 6988706 w 7108197"/>
                <a:gd name="connsiteY5-146" fmla="*/ 2294650 h 2764152"/>
                <a:gd name="connsiteX6-147" fmla="*/ 7084959 w 7108197"/>
                <a:gd name="connsiteY6-148" fmla="*/ 1556713 h 2764152"/>
                <a:gd name="connsiteX7-149" fmla="*/ 6940580 w 7108197"/>
                <a:gd name="connsiteY7-150" fmla="*/ 321471 h 2764152"/>
                <a:gd name="connsiteX8-151" fmla="*/ 6523485 w 7108197"/>
                <a:gd name="connsiteY8-152" fmla="*/ 16671 h 2764152"/>
                <a:gd name="connsiteX9-153" fmla="*/ 5480749 w 7108197"/>
                <a:gd name="connsiteY9-154" fmla="*/ 64797 h 2764152"/>
                <a:gd name="connsiteX10-155" fmla="*/ 4069043 w 7108197"/>
                <a:gd name="connsiteY10-156" fmla="*/ 273345 h 2764152"/>
                <a:gd name="connsiteX11-157" fmla="*/ 2753591 w 7108197"/>
                <a:gd name="connsiteY11-158" fmla="*/ 610229 h 2764152"/>
                <a:gd name="connsiteX12-159" fmla="*/ 1197506 w 7108197"/>
                <a:gd name="connsiteY12-160" fmla="*/ 1235871 h 2764152"/>
                <a:gd name="connsiteX13-161" fmla="*/ 299148 w 7108197"/>
                <a:gd name="connsiteY13-162" fmla="*/ 1460461 h 2764152"/>
                <a:gd name="connsiteX0-163" fmla="*/ 299148 w 7102007"/>
                <a:gd name="connsiteY0-164" fmla="*/ 1495749 h 2799440"/>
                <a:gd name="connsiteX1-165" fmla="*/ 10391 w 7102007"/>
                <a:gd name="connsiteY1-166" fmla="*/ 2025137 h 2799440"/>
                <a:gd name="connsiteX2-167" fmla="*/ 603949 w 7102007"/>
                <a:gd name="connsiteY2-168" fmla="*/ 2329939 h 2799440"/>
                <a:gd name="connsiteX3-169" fmla="*/ 2753590 w 7102007"/>
                <a:gd name="connsiteY3-170" fmla="*/ 2779117 h 2799440"/>
                <a:gd name="connsiteX4-171" fmla="*/ 5994096 w 7102007"/>
                <a:gd name="connsiteY4-172" fmla="*/ 2682865 h 2799440"/>
                <a:gd name="connsiteX5-173" fmla="*/ 6988706 w 7102007"/>
                <a:gd name="connsiteY5-174" fmla="*/ 2329938 h 2799440"/>
                <a:gd name="connsiteX6-175" fmla="*/ 7084959 w 7102007"/>
                <a:gd name="connsiteY6-176" fmla="*/ 1592001 h 2799440"/>
                <a:gd name="connsiteX7-177" fmla="*/ 7036833 w 7102007"/>
                <a:gd name="connsiteY7-178" fmla="*/ 838022 h 2799440"/>
                <a:gd name="connsiteX8-179" fmla="*/ 6523485 w 7102007"/>
                <a:gd name="connsiteY8-180" fmla="*/ 51959 h 2799440"/>
                <a:gd name="connsiteX9-181" fmla="*/ 5480749 w 7102007"/>
                <a:gd name="connsiteY9-182" fmla="*/ 100085 h 2799440"/>
                <a:gd name="connsiteX10-183" fmla="*/ 4069043 w 7102007"/>
                <a:gd name="connsiteY10-184" fmla="*/ 308633 h 2799440"/>
                <a:gd name="connsiteX11-185" fmla="*/ 2753591 w 7102007"/>
                <a:gd name="connsiteY11-186" fmla="*/ 645517 h 2799440"/>
                <a:gd name="connsiteX12-187" fmla="*/ 1197506 w 7102007"/>
                <a:gd name="connsiteY12-188" fmla="*/ 1271159 h 2799440"/>
                <a:gd name="connsiteX13-189" fmla="*/ 299148 w 7102007"/>
                <a:gd name="connsiteY13-190" fmla="*/ 1495749 h 2799440"/>
                <a:gd name="connsiteX0-191" fmla="*/ 299148 w 7122312"/>
                <a:gd name="connsiteY0-192" fmla="*/ 1495749 h 2799440"/>
                <a:gd name="connsiteX1-193" fmla="*/ 10391 w 7122312"/>
                <a:gd name="connsiteY1-194" fmla="*/ 2025137 h 2799440"/>
                <a:gd name="connsiteX2-195" fmla="*/ 603949 w 7122312"/>
                <a:gd name="connsiteY2-196" fmla="*/ 2329939 h 2799440"/>
                <a:gd name="connsiteX3-197" fmla="*/ 2753590 w 7122312"/>
                <a:gd name="connsiteY3-198" fmla="*/ 2779117 h 2799440"/>
                <a:gd name="connsiteX4-199" fmla="*/ 5994096 w 7122312"/>
                <a:gd name="connsiteY4-200" fmla="*/ 2682865 h 2799440"/>
                <a:gd name="connsiteX5-201" fmla="*/ 6988706 w 7122312"/>
                <a:gd name="connsiteY5-202" fmla="*/ 2329938 h 2799440"/>
                <a:gd name="connsiteX6-203" fmla="*/ 7117043 w 7122312"/>
                <a:gd name="connsiteY6-204" fmla="*/ 1993054 h 2799440"/>
                <a:gd name="connsiteX7-205" fmla="*/ 7036833 w 7122312"/>
                <a:gd name="connsiteY7-206" fmla="*/ 838022 h 2799440"/>
                <a:gd name="connsiteX8-207" fmla="*/ 6523485 w 7122312"/>
                <a:gd name="connsiteY8-208" fmla="*/ 51959 h 2799440"/>
                <a:gd name="connsiteX9-209" fmla="*/ 5480749 w 7122312"/>
                <a:gd name="connsiteY9-210" fmla="*/ 100085 h 2799440"/>
                <a:gd name="connsiteX10-211" fmla="*/ 4069043 w 7122312"/>
                <a:gd name="connsiteY10-212" fmla="*/ 308633 h 2799440"/>
                <a:gd name="connsiteX11-213" fmla="*/ 2753591 w 7122312"/>
                <a:gd name="connsiteY11-214" fmla="*/ 645517 h 2799440"/>
                <a:gd name="connsiteX12-215" fmla="*/ 1197506 w 7122312"/>
                <a:gd name="connsiteY12-216" fmla="*/ 1271159 h 2799440"/>
                <a:gd name="connsiteX13-217" fmla="*/ 299148 w 7122312"/>
                <a:gd name="connsiteY13-218" fmla="*/ 1495749 h 2799440"/>
                <a:gd name="connsiteX0-219" fmla="*/ 299148 w 7144118"/>
                <a:gd name="connsiteY0-220" fmla="*/ 1495749 h 2799440"/>
                <a:gd name="connsiteX1-221" fmla="*/ 10391 w 7144118"/>
                <a:gd name="connsiteY1-222" fmla="*/ 2025137 h 2799440"/>
                <a:gd name="connsiteX2-223" fmla="*/ 603949 w 7144118"/>
                <a:gd name="connsiteY2-224" fmla="*/ 2329939 h 2799440"/>
                <a:gd name="connsiteX3-225" fmla="*/ 2753590 w 7144118"/>
                <a:gd name="connsiteY3-226" fmla="*/ 2779117 h 2799440"/>
                <a:gd name="connsiteX4-227" fmla="*/ 5994096 w 7144118"/>
                <a:gd name="connsiteY4-228" fmla="*/ 2682865 h 2799440"/>
                <a:gd name="connsiteX5-229" fmla="*/ 6988706 w 7144118"/>
                <a:gd name="connsiteY5-230" fmla="*/ 2329938 h 2799440"/>
                <a:gd name="connsiteX6-231" fmla="*/ 7117043 w 7144118"/>
                <a:gd name="connsiteY6-232" fmla="*/ 1993054 h 2799440"/>
                <a:gd name="connsiteX7-233" fmla="*/ 7036833 w 7144118"/>
                <a:gd name="connsiteY7-234" fmla="*/ 838022 h 2799440"/>
                <a:gd name="connsiteX8-235" fmla="*/ 6090348 w 7144118"/>
                <a:gd name="connsiteY8-236" fmla="*/ 51959 h 2799440"/>
                <a:gd name="connsiteX9-237" fmla="*/ 5480749 w 7144118"/>
                <a:gd name="connsiteY9-238" fmla="*/ 100085 h 2799440"/>
                <a:gd name="connsiteX10-239" fmla="*/ 4069043 w 7144118"/>
                <a:gd name="connsiteY10-240" fmla="*/ 308633 h 2799440"/>
                <a:gd name="connsiteX11-241" fmla="*/ 2753591 w 7144118"/>
                <a:gd name="connsiteY11-242" fmla="*/ 645517 h 2799440"/>
                <a:gd name="connsiteX12-243" fmla="*/ 1197506 w 7144118"/>
                <a:gd name="connsiteY12-244" fmla="*/ 1271159 h 2799440"/>
                <a:gd name="connsiteX13-245" fmla="*/ 299148 w 7144118"/>
                <a:gd name="connsiteY13-246" fmla="*/ 1495749 h 2799440"/>
                <a:gd name="connsiteX0-247" fmla="*/ 299148 w 7144118"/>
                <a:gd name="connsiteY0-248" fmla="*/ 1545506 h 2849197"/>
                <a:gd name="connsiteX1-249" fmla="*/ 10391 w 7144118"/>
                <a:gd name="connsiteY1-250" fmla="*/ 2074894 h 2849197"/>
                <a:gd name="connsiteX2-251" fmla="*/ 603949 w 7144118"/>
                <a:gd name="connsiteY2-252" fmla="*/ 2379696 h 2849197"/>
                <a:gd name="connsiteX3-253" fmla="*/ 2753590 w 7144118"/>
                <a:gd name="connsiteY3-254" fmla="*/ 2828874 h 2849197"/>
                <a:gd name="connsiteX4-255" fmla="*/ 5994096 w 7144118"/>
                <a:gd name="connsiteY4-256" fmla="*/ 2732622 h 2849197"/>
                <a:gd name="connsiteX5-257" fmla="*/ 6988706 w 7144118"/>
                <a:gd name="connsiteY5-258" fmla="*/ 2379695 h 2849197"/>
                <a:gd name="connsiteX6-259" fmla="*/ 7117043 w 7144118"/>
                <a:gd name="connsiteY6-260" fmla="*/ 2042811 h 2849197"/>
                <a:gd name="connsiteX7-261" fmla="*/ 7036833 w 7144118"/>
                <a:gd name="connsiteY7-262" fmla="*/ 887779 h 2849197"/>
                <a:gd name="connsiteX8-263" fmla="*/ 6090348 w 7144118"/>
                <a:gd name="connsiteY8-264" fmla="*/ 101716 h 2849197"/>
                <a:gd name="connsiteX9-265" fmla="*/ 5111780 w 7144118"/>
                <a:gd name="connsiteY9-266" fmla="*/ 37547 h 2849197"/>
                <a:gd name="connsiteX10-267" fmla="*/ 4069043 w 7144118"/>
                <a:gd name="connsiteY10-268" fmla="*/ 358390 h 2849197"/>
                <a:gd name="connsiteX11-269" fmla="*/ 2753591 w 7144118"/>
                <a:gd name="connsiteY11-270" fmla="*/ 695274 h 2849197"/>
                <a:gd name="connsiteX12-271" fmla="*/ 1197506 w 7144118"/>
                <a:gd name="connsiteY12-272" fmla="*/ 1320916 h 2849197"/>
                <a:gd name="connsiteX13-273" fmla="*/ 299148 w 7144118"/>
                <a:gd name="connsiteY13-274" fmla="*/ 1545506 h 2849197"/>
                <a:gd name="connsiteX0-275" fmla="*/ 299148 w 7144118"/>
                <a:gd name="connsiteY0-276" fmla="*/ 1538104 h 2841795"/>
                <a:gd name="connsiteX1-277" fmla="*/ 10391 w 7144118"/>
                <a:gd name="connsiteY1-278" fmla="*/ 2067492 h 2841795"/>
                <a:gd name="connsiteX2-279" fmla="*/ 603949 w 7144118"/>
                <a:gd name="connsiteY2-280" fmla="*/ 2372294 h 2841795"/>
                <a:gd name="connsiteX3-281" fmla="*/ 2753590 w 7144118"/>
                <a:gd name="connsiteY3-282" fmla="*/ 2821472 h 2841795"/>
                <a:gd name="connsiteX4-283" fmla="*/ 5994096 w 7144118"/>
                <a:gd name="connsiteY4-284" fmla="*/ 2725220 h 2841795"/>
                <a:gd name="connsiteX5-285" fmla="*/ 6988706 w 7144118"/>
                <a:gd name="connsiteY5-286" fmla="*/ 2372293 h 2841795"/>
                <a:gd name="connsiteX6-287" fmla="*/ 7117043 w 7144118"/>
                <a:gd name="connsiteY6-288" fmla="*/ 2035409 h 2841795"/>
                <a:gd name="connsiteX7-289" fmla="*/ 7036833 w 7144118"/>
                <a:gd name="connsiteY7-290" fmla="*/ 880377 h 2841795"/>
                <a:gd name="connsiteX8-291" fmla="*/ 6090348 w 7144118"/>
                <a:gd name="connsiteY8-292" fmla="*/ 94314 h 2841795"/>
                <a:gd name="connsiteX9-293" fmla="*/ 5111780 w 7144118"/>
                <a:gd name="connsiteY9-294" fmla="*/ 30145 h 2841795"/>
                <a:gd name="connsiteX10-295" fmla="*/ 3908622 w 7144118"/>
                <a:gd name="connsiteY10-296" fmla="*/ 238693 h 2841795"/>
                <a:gd name="connsiteX11-297" fmla="*/ 2753591 w 7144118"/>
                <a:gd name="connsiteY11-298" fmla="*/ 687872 h 2841795"/>
                <a:gd name="connsiteX12-299" fmla="*/ 1197506 w 7144118"/>
                <a:gd name="connsiteY12-300" fmla="*/ 1313514 h 2841795"/>
                <a:gd name="connsiteX13-301" fmla="*/ 299148 w 7144118"/>
                <a:gd name="connsiteY13-302" fmla="*/ 1538104 h 2841795"/>
                <a:gd name="connsiteX0-303" fmla="*/ 299148 w 7163915"/>
                <a:gd name="connsiteY0-304" fmla="*/ 1538104 h 2841795"/>
                <a:gd name="connsiteX1-305" fmla="*/ 10391 w 7163915"/>
                <a:gd name="connsiteY1-306" fmla="*/ 2067492 h 2841795"/>
                <a:gd name="connsiteX2-307" fmla="*/ 603949 w 7163915"/>
                <a:gd name="connsiteY2-308" fmla="*/ 2372294 h 2841795"/>
                <a:gd name="connsiteX3-309" fmla="*/ 2753590 w 7163915"/>
                <a:gd name="connsiteY3-310" fmla="*/ 2821472 h 2841795"/>
                <a:gd name="connsiteX4-311" fmla="*/ 5994096 w 7163915"/>
                <a:gd name="connsiteY4-312" fmla="*/ 2725220 h 2841795"/>
                <a:gd name="connsiteX5-313" fmla="*/ 6988706 w 7163915"/>
                <a:gd name="connsiteY5-314" fmla="*/ 2372293 h 2841795"/>
                <a:gd name="connsiteX6-315" fmla="*/ 7149127 w 7163915"/>
                <a:gd name="connsiteY6-316" fmla="*/ 2035409 h 2841795"/>
                <a:gd name="connsiteX7-317" fmla="*/ 7036833 w 7163915"/>
                <a:gd name="connsiteY7-318" fmla="*/ 880377 h 2841795"/>
                <a:gd name="connsiteX8-319" fmla="*/ 6090348 w 7163915"/>
                <a:gd name="connsiteY8-320" fmla="*/ 94314 h 2841795"/>
                <a:gd name="connsiteX9-321" fmla="*/ 5111780 w 7163915"/>
                <a:gd name="connsiteY9-322" fmla="*/ 30145 h 2841795"/>
                <a:gd name="connsiteX10-323" fmla="*/ 3908622 w 7163915"/>
                <a:gd name="connsiteY10-324" fmla="*/ 238693 h 2841795"/>
                <a:gd name="connsiteX11-325" fmla="*/ 2753591 w 7163915"/>
                <a:gd name="connsiteY11-326" fmla="*/ 687872 h 2841795"/>
                <a:gd name="connsiteX12-327" fmla="*/ 1197506 w 7163915"/>
                <a:gd name="connsiteY12-328" fmla="*/ 1313514 h 2841795"/>
                <a:gd name="connsiteX13-329" fmla="*/ 299148 w 7163915"/>
                <a:gd name="connsiteY13-330" fmla="*/ 1538104 h 2841795"/>
                <a:gd name="connsiteX0-331" fmla="*/ 299148 w 7236751"/>
                <a:gd name="connsiteY0-332" fmla="*/ 1538104 h 2851780"/>
                <a:gd name="connsiteX1-333" fmla="*/ 10391 w 7236751"/>
                <a:gd name="connsiteY1-334" fmla="*/ 2067492 h 2851780"/>
                <a:gd name="connsiteX2-335" fmla="*/ 603949 w 7236751"/>
                <a:gd name="connsiteY2-336" fmla="*/ 2372294 h 2851780"/>
                <a:gd name="connsiteX3-337" fmla="*/ 2753590 w 7236751"/>
                <a:gd name="connsiteY3-338" fmla="*/ 2821472 h 2851780"/>
                <a:gd name="connsiteX4-339" fmla="*/ 5994096 w 7236751"/>
                <a:gd name="connsiteY4-340" fmla="*/ 2725220 h 2851780"/>
                <a:gd name="connsiteX5-341" fmla="*/ 7149127 w 7236751"/>
                <a:gd name="connsiteY5-342" fmla="*/ 2035409 h 2851780"/>
                <a:gd name="connsiteX6-343" fmla="*/ 7036833 w 7236751"/>
                <a:gd name="connsiteY6-344" fmla="*/ 880377 h 2851780"/>
                <a:gd name="connsiteX7-345" fmla="*/ 6090348 w 7236751"/>
                <a:gd name="connsiteY7-346" fmla="*/ 94314 h 2851780"/>
                <a:gd name="connsiteX8-347" fmla="*/ 5111780 w 7236751"/>
                <a:gd name="connsiteY8-348" fmla="*/ 30145 h 2851780"/>
                <a:gd name="connsiteX9-349" fmla="*/ 3908622 w 7236751"/>
                <a:gd name="connsiteY9-350" fmla="*/ 238693 h 2851780"/>
                <a:gd name="connsiteX10-351" fmla="*/ 2753591 w 7236751"/>
                <a:gd name="connsiteY10-352" fmla="*/ 687872 h 2851780"/>
                <a:gd name="connsiteX11-353" fmla="*/ 1197506 w 7236751"/>
                <a:gd name="connsiteY11-354" fmla="*/ 1313514 h 2851780"/>
                <a:gd name="connsiteX12-355" fmla="*/ 299148 w 7236751"/>
                <a:gd name="connsiteY12-356" fmla="*/ 1538104 h 2851780"/>
                <a:gd name="connsiteX0-357" fmla="*/ 299148 w 7037128"/>
                <a:gd name="connsiteY0-358" fmla="*/ 1538104 h 2917943"/>
                <a:gd name="connsiteX1-359" fmla="*/ 10391 w 7037128"/>
                <a:gd name="connsiteY1-360" fmla="*/ 2067492 h 2917943"/>
                <a:gd name="connsiteX2-361" fmla="*/ 603949 w 7037128"/>
                <a:gd name="connsiteY2-362" fmla="*/ 2372294 h 2917943"/>
                <a:gd name="connsiteX3-363" fmla="*/ 2753590 w 7037128"/>
                <a:gd name="connsiteY3-364" fmla="*/ 2821472 h 2917943"/>
                <a:gd name="connsiteX4-365" fmla="*/ 5994096 w 7037128"/>
                <a:gd name="connsiteY4-366" fmla="*/ 2725220 h 2917943"/>
                <a:gd name="connsiteX5-367" fmla="*/ 7036833 w 7037128"/>
                <a:gd name="connsiteY5-368" fmla="*/ 880377 h 2917943"/>
                <a:gd name="connsiteX6-369" fmla="*/ 6090348 w 7037128"/>
                <a:gd name="connsiteY6-370" fmla="*/ 94314 h 2917943"/>
                <a:gd name="connsiteX7-371" fmla="*/ 5111780 w 7037128"/>
                <a:gd name="connsiteY7-372" fmla="*/ 30145 h 2917943"/>
                <a:gd name="connsiteX8-373" fmla="*/ 3908622 w 7037128"/>
                <a:gd name="connsiteY8-374" fmla="*/ 238693 h 2917943"/>
                <a:gd name="connsiteX9-375" fmla="*/ 2753591 w 7037128"/>
                <a:gd name="connsiteY9-376" fmla="*/ 687872 h 2917943"/>
                <a:gd name="connsiteX10-377" fmla="*/ 1197506 w 7037128"/>
                <a:gd name="connsiteY10-378" fmla="*/ 1313514 h 2917943"/>
                <a:gd name="connsiteX11-379" fmla="*/ 299148 w 7037128"/>
                <a:gd name="connsiteY11-380" fmla="*/ 1538104 h 2917943"/>
                <a:gd name="connsiteX0-381" fmla="*/ 299148 w 7037128"/>
                <a:gd name="connsiteY0-382" fmla="*/ 1538104 h 2824048"/>
                <a:gd name="connsiteX1-383" fmla="*/ 10391 w 7037128"/>
                <a:gd name="connsiteY1-384" fmla="*/ 2067492 h 2824048"/>
                <a:gd name="connsiteX2-385" fmla="*/ 603949 w 7037128"/>
                <a:gd name="connsiteY2-386" fmla="*/ 2372294 h 2824048"/>
                <a:gd name="connsiteX3-387" fmla="*/ 2753590 w 7037128"/>
                <a:gd name="connsiteY3-388" fmla="*/ 2821472 h 2824048"/>
                <a:gd name="connsiteX4-389" fmla="*/ 5994096 w 7037128"/>
                <a:gd name="connsiteY4-390" fmla="*/ 2465913 h 2824048"/>
                <a:gd name="connsiteX5-391" fmla="*/ 7036833 w 7037128"/>
                <a:gd name="connsiteY5-392" fmla="*/ 880377 h 2824048"/>
                <a:gd name="connsiteX6-393" fmla="*/ 6090348 w 7037128"/>
                <a:gd name="connsiteY6-394" fmla="*/ 94314 h 2824048"/>
                <a:gd name="connsiteX7-395" fmla="*/ 5111780 w 7037128"/>
                <a:gd name="connsiteY7-396" fmla="*/ 30145 h 2824048"/>
                <a:gd name="connsiteX8-397" fmla="*/ 3908622 w 7037128"/>
                <a:gd name="connsiteY8-398" fmla="*/ 238693 h 2824048"/>
                <a:gd name="connsiteX9-399" fmla="*/ 2753591 w 7037128"/>
                <a:gd name="connsiteY9-400" fmla="*/ 687872 h 2824048"/>
                <a:gd name="connsiteX10-401" fmla="*/ 1197506 w 7037128"/>
                <a:gd name="connsiteY10-402" fmla="*/ 1313514 h 2824048"/>
                <a:gd name="connsiteX11-403" fmla="*/ 299148 w 7037128"/>
                <a:gd name="connsiteY11-404" fmla="*/ 1538104 h 2824048"/>
                <a:gd name="connsiteX0-405" fmla="*/ 299148 w 7037128"/>
                <a:gd name="connsiteY0-406" fmla="*/ 1538104 h 2626536"/>
                <a:gd name="connsiteX1-407" fmla="*/ 10391 w 7037128"/>
                <a:gd name="connsiteY1-408" fmla="*/ 2067492 h 2626536"/>
                <a:gd name="connsiteX2-409" fmla="*/ 603949 w 7037128"/>
                <a:gd name="connsiteY2-410" fmla="*/ 2372294 h 2626536"/>
                <a:gd name="connsiteX3-411" fmla="*/ 2912783 w 7037128"/>
                <a:gd name="connsiteY3-412" fmla="*/ 2562164 h 2626536"/>
                <a:gd name="connsiteX4-413" fmla="*/ 5994096 w 7037128"/>
                <a:gd name="connsiteY4-414" fmla="*/ 2465913 h 2626536"/>
                <a:gd name="connsiteX5-415" fmla="*/ 7036833 w 7037128"/>
                <a:gd name="connsiteY5-416" fmla="*/ 880377 h 2626536"/>
                <a:gd name="connsiteX6-417" fmla="*/ 6090348 w 7037128"/>
                <a:gd name="connsiteY6-418" fmla="*/ 94314 h 2626536"/>
                <a:gd name="connsiteX7-419" fmla="*/ 5111780 w 7037128"/>
                <a:gd name="connsiteY7-420" fmla="*/ 30145 h 2626536"/>
                <a:gd name="connsiteX8-421" fmla="*/ 3908622 w 7037128"/>
                <a:gd name="connsiteY8-422" fmla="*/ 238693 h 2626536"/>
                <a:gd name="connsiteX9-423" fmla="*/ 2753591 w 7037128"/>
                <a:gd name="connsiteY9-424" fmla="*/ 687872 h 2626536"/>
                <a:gd name="connsiteX10-425" fmla="*/ 1197506 w 7037128"/>
                <a:gd name="connsiteY10-426" fmla="*/ 1313514 h 2626536"/>
                <a:gd name="connsiteX11-427" fmla="*/ 299148 w 7037128"/>
                <a:gd name="connsiteY11-428" fmla="*/ 1538104 h 2626536"/>
                <a:gd name="connsiteX0-429" fmla="*/ 545295 w 7031219"/>
                <a:gd name="connsiteY0-430" fmla="*/ 1579047 h 2626536"/>
                <a:gd name="connsiteX1-431" fmla="*/ 4482 w 7031219"/>
                <a:gd name="connsiteY1-432" fmla="*/ 2067492 h 2626536"/>
                <a:gd name="connsiteX2-433" fmla="*/ 598040 w 7031219"/>
                <a:gd name="connsiteY2-434" fmla="*/ 2372294 h 2626536"/>
                <a:gd name="connsiteX3-435" fmla="*/ 2906874 w 7031219"/>
                <a:gd name="connsiteY3-436" fmla="*/ 2562164 h 2626536"/>
                <a:gd name="connsiteX4-437" fmla="*/ 5988187 w 7031219"/>
                <a:gd name="connsiteY4-438" fmla="*/ 2465913 h 2626536"/>
                <a:gd name="connsiteX5-439" fmla="*/ 7030924 w 7031219"/>
                <a:gd name="connsiteY5-440" fmla="*/ 880377 h 2626536"/>
                <a:gd name="connsiteX6-441" fmla="*/ 6084439 w 7031219"/>
                <a:gd name="connsiteY6-442" fmla="*/ 94314 h 2626536"/>
                <a:gd name="connsiteX7-443" fmla="*/ 5105871 w 7031219"/>
                <a:gd name="connsiteY7-444" fmla="*/ 30145 h 2626536"/>
                <a:gd name="connsiteX8-445" fmla="*/ 3902713 w 7031219"/>
                <a:gd name="connsiteY8-446" fmla="*/ 238693 h 2626536"/>
                <a:gd name="connsiteX9-447" fmla="*/ 2747682 w 7031219"/>
                <a:gd name="connsiteY9-448" fmla="*/ 687872 h 2626536"/>
                <a:gd name="connsiteX10-449" fmla="*/ 1191597 w 7031219"/>
                <a:gd name="connsiteY10-450" fmla="*/ 1313514 h 2626536"/>
                <a:gd name="connsiteX11-451" fmla="*/ 545295 w 7031219"/>
                <a:gd name="connsiteY11-452" fmla="*/ 1579047 h 2626536"/>
                <a:gd name="connsiteX0-453" fmla="*/ 546325 w 7032249"/>
                <a:gd name="connsiteY0-454" fmla="*/ 1579047 h 2626536"/>
                <a:gd name="connsiteX1-455" fmla="*/ 5512 w 7032249"/>
                <a:gd name="connsiteY1-456" fmla="*/ 2067492 h 2626536"/>
                <a:gd name="connsiteX2-457" fmla="*/ 599070 w 7032249"/>
                <a:gd name="connsiteY2-458" fmla="*/ 2372294 h 2626536"/>
                <a:gd name="connsiteX3-459" fmla="*/ 2907904 w 7032249"/>
                <a:gd name="connsiteY3-460" fmla="*/ 2562164 h 2626536"/>
                <a:gd name="connsiteX4-461" fmla="*/ 5989217 w 7032249"/>
                <a:gd name="connsiteY4-462" fmla="*/ 2465913 h 2626536"/>
                <a:gd name="connsiteX5-463" fmla="*/ 7031954 w 7032249"/>
                <a:gd name="connsiteY5-464" fmla="*/ 880377 h 2626536"/>
                <a:gd name="connsiteX6-465" fmla="*/ 6085469 w 7032249"/>
                <a:gd name="connsiteY6-466" fmla="*/ 94314 h 2626536"/>
                <a:gd name="connsiteX7-467" fmla="*/ 5106901 w 7032249"/>
                <a:gd name="connsiteY7-468" fmla="*/ 30145 h 2626536"/>
                <a:gd name="connsiteX8-469" fmla="*/ 3903743 w 7032249"/>
                <a:gd name="connsiteY8-470" fmla="*/ 238693 h 2626536"/>
                <a:gd name="connsiteX9-471" fmla="*/ 2748712 w 7032249"/>
                <a:gd name="connsiteY9-472" fmla="*/ 687872 h 2626536"/>
                <a:gd name="connsiteX10-473" fmla="*/ 1696738 w 7032249"/>
                <a:gd name="connsiteY10-474" fmla="*/ 999615 h 2626536"/>
                <a:gd name="connsiteX11-475" fmla="*/ 546325 w 7032249"/>
                <a:gd name="connsiteY11-476" fmla="*/ 1579047 h 2626536"/>
                <a:gd name="connsiteX0-477" fmla="*/ 546325 w 7032249"/>
                <a:gd name="connsiteY0-478" fmla="*/ 1579047 h 2626536"/>
                <a:gd name="connsiteX1-479" fmla="*/ 5512 w 7032249"/>
                <a:gd name="connsiteY1-480" fmla="*/ 2067492 h 2626536"/>
                <a:gd name="connsiteX2-481" fmla="*/ 599070 w 7032249"/>
                <a:gd name="connsiteY2-482" fmla="*/ 2372294 h 2626536"/>
                <a:gd name="connsiteX3-483" fmla="*/ 2907904 w 7032249"/>
                <a:gd name="connsiteY3-484" fmla="*/ 2562164 h 2626536"/>
                <a:gd name="connsiteX4-485" fmla="*/ 5989217 w 7032249"/>
                <a:gd name="connsiteY4-486" fmla="*/ 2465913 h 2626536"/>
                <a:gd name="connsiteX5-487" fmla="*/ 7031954 w 7032249"/>
                <a:gd name="connsiteY5-488" fmla="*/ 880377 h 2626536"/>
                <a:gd name="connsiteX6-489" fmla="*/ 6085469 w 7032249"/>
                <a:gd name="connsiteY6-490" fmla="*/ 94314 h 2626536"/>
                <a:gd name="connsiteX7-491" fmla="*/ 5106901 w 7032249"/>
                <a:gd name="connsiteY7-492" fmla="*/ 30145 h 2626536"/>
                <a:gd name="connsiteX8-493" fmla="*/ 3903743 w 7032249"/>
                <a:gd name="connsiteY8-494" fmla="*/ 238693 h 2626536"/>
                <a:gd name="connsiteX9-495" fmla="*/ 1696738 w 7032249"/>
                <a:gd name="connsiteY9-496" fmla="*/ 999615 h 2626536"/>
                <a:gd name="connsiteX10-497" fmla="*/ 546325 w 7032249"/>
                <a:gd name="connsiteY10-498" fmla="*/ 1579047 h 2626536"/>
                <a:gd name="connsiteX0-499" fmla="*/ 546325 w 7032249"/>
                <a:gd name="connsiteY0-500" fmla="*/ 1592740 h 2640229"/>
                <a:gd name="connsiteX1-501" fmla="*/ 5512 w 7032249"/>
                <a:gd name="connsiteY1-502" fmla="*/ 2081185 h 2640229"/>
                <a:gd name="connsiteX2-503" fmla="*/ 599070 w 7032249"/>
                <a:gd name="connsiteY2-504" fmla="*/ 2385987 h 2640229"/>
                <a:gd name="connsiteX3-505" fmla="*/ 2907904 w 7032249"/>
                <a:gd name="connsiteY3-506" fmla="*/ 2575857 h 2640229"/>
                <a:gd name="connsiteX4-507" fmla="*/ 5989217 w 7032249"/>
                <a:gd name="connsiteY4-508" fmla="*/ 2479606 h 2640229"/>
                <a:gd name="connsiteX5-509" fmla="*/ 7031954 w 7032249"/>
                <a:gd name="connsiteY5-510" fmla="*/ 894070 h 2640229"/>
                <a:gd name="connsiteX6-511" fmla="*/ 6085469 w 7032249"/>
                <a:gd name="connsiteY6-512" fmla="*/ 108007 h 2640229"/>
                <a:gd name="connsiteX7-513" fmla="*/ 5106901 w 7032249"/>
                <a:gd name="connsiteY7-514" fmla="*/ 43838 h 2640229"/>
                <a:gd name="connsiteX8-515" fmla="*/ 3293504 w 7032249"/>
                <a:gd name="connsiteY8-516" fmla="*/ 457103 h 2640229"/>
                <a:gd name="connsiteX9-517" fmla="*/ 1696738 w 7032249"/>
                <a:gd name="connsiteY9-518" fmla="*/ 1013308 h 2640229"/>
                <a:gd name="connsiteX10-519" fmla="*/ 546325 w 7032249"/>
                <a:gd name="connsiteY10-520" fmla="*/ 1592740 h 2640229"/>
                <a:gd name="connsiteX0-521" fmla="*/ 546325 w 7032282"/>
                <a:gd name="connsiteY0-522" fmla="*/ 1545601 h 2593090"/>
                <a:gd name="connsiteX1-523" fmla="*/ 5512 w 7032282"/>
                <a:gd name="connsiteY1-524" fmla="*/ 2034046 h 2593090"/>
                <a:gd name="connsiteX2-525" fmla="*/ 599070 w 7032282"/>
                <a:gd name="connsiteY2-526" fmla="*/ 2338848 h 2593090"/>
                <a:gd name="connsiteX3-527" fmla="*/ 2907904 w 7032282"/>
                <a:gd name="connsiteY3-528" fmla="*/ 2528718 h 2593090"/>
                <a:gd name="connsiteX4-529" fmla="*/ 5989217 w 7032282"/>
                <a:gd name="connsiteY4-530" fmla="*/ 2432467 h 2593090"/>
                <a:gd name="connsiteX5-531" fmla="*/ 7031954 w 7032282"/>
                <a:gd name="connsiteY5-532" fmla="*/ 846931 h 2593090"/>
                <a:gd name="connsiteX6-533" fmla="*/ 6085469 w 7032282"/>
                <a:gd name="connsiteY6-534" fmla="*/ 60868 h 2593090"/>
                <a:gd name="connsiteX7-535" fmla="*/ 4708919 w 7032282"/>
                <a:gd name="connsiteY7-536" fmla="*/ 92233 h 2593090"/>
                <a:gd name="connsiteX8-537" fmla="*/ 3293504 w 7032282"/>
                <a:gd name="connsiteY8-538" fmla="*/ 409964 h 2593090"/>
                <a:gd name="connsiteX9-539" fmla="*/ 1696738 w 7032282"/>
                <a:gd name="connsiteY9-540" fmla="*/ 966169 h 2593090"/>
                <a:gd name="connsiteX10-541" fmla="*/ 546325 w 7032282"/>
                <a:gd name="connsiteY10-542" fmla="*/ 1545601 h 2593090"/>
                <a:gd name="connsiteX0-543" fmla="*/ 546325 w 7032282"/>
                <a:gd name="connsiteY0-544" fmla="*/ 1545601 h 2593090"/>
                <a:gd name="connsiteX1-545" fmla="*/ 5512 w 7032282"/>
                <a:gd name="connsiteY1-546" fmla="*/ 2034046 h 2593090"/>
                <a:gd name="connsiteX2-547" fmla="*/ 599070 w 7032282"/>
                <a:gd name="connsiteY2-548" fmla="*/ 2338848 h 2593090"/>
                <a:gd name="connsiteX3-549" fmla="*/ 2907904 w 7032282"/>
                <a:gd name="connsiteY3-550" fmla="*/ 2528718 h 2593090"/>
                <a:gd name="connsiteX4-551" fmla="*/ 5989217 w 7032282"/>
                <a:gd name="connsiteY4-552" fmla="*/ 2432467 h 2593090"/>
                <a:gd name="connsiteX5-553" fmla="*/ 7031954 w 7032282"/>
                <a:gd name="connsiteY5-554" fmla="*/ 846931 h 2593090"/>
                <a:gd name="connsiteX6-555" fmla="*/ 6085469 w 7032282"/>
                <a:gd name="connsiteY6-556" fmla="*/ 60868 h 2593090"/>
                <a:gd name="connsiteX7-557" fmla="*/ 4708919 w 7032282"/>
                <a:gd name="connsiteY7-558" fmla="*/ 92233 h 2593090"/>
                <a:gd name="connsiteX8-559" fmla="*/ 3293504 w 7032282"/>
                <a:gd name="connsiteY8-560" fmla="*/ 409964 h 2593090"/>
                <a:gd name="connsiteX9-561" fmla="*/ 1696738 w 7032282"/>
                <a:gd name="connsiteY9-562" fmla="*/ 966169 h 2593090"/>
                <a:gd name="connsiteX10-563" fmla="*/ 546325 w 7032282"/>
                <a:gd name="connsiteY10-564" fmla="*/ 1545601 h 2593090"/>
                <a:gd name="connsiteX0-565" fmla="*/ 546325 w 7032829"/>
                <a:gd name="connsiteY0-566" fmla="*/ 1525790 h 2573279"/>
                <a:gd name="connsiteX1-567" fmla="*/ 5512 w 7032829"/>
                <a:gd name="connsiteY1-568" fmla="*/ 2014235 h 2573279"/>
                <a:gd name="connsiteX2-569" fmla="*/ 599070 w 7032829"/>
                <a:gd name="connsiteY2-570" fmla="*/ 2319037 h 2573279"/>
                <a:gd name="connsiteX3-571" fmla="*/ 2907904 w 7032829"/>
                <a:gd name="connsiteY3-572" fmla="*/ 2508907 h 2573279"/>
                <a:gd name="connsiteX4-573" fmla="*/ 5989217 w 7032829"/>
                <a:gd name="connsiteY4-574" fmla="*/ 2412656 h 2573279"/>
                <a:gd name="connsiteX5-575" fmla="*/ 7031954 w 7032829"/>
                <a:gd name="connsiteY5-576" fmla="*/ 827120 h 2573279"/>
                <a:gd name="connsiteX6-577" fmla="*/ 5859946 w 7032829"/>
                <a:gd name="connsiteY6-578" fmla="*/ 68353 h 2573279"/>
                <a:gd name="connsiteX7-579" fmla="*/ 4708919 w 7032829"/>
                <a:gd name="connsiteY7-580" fmla="*/ 72422 h 2573279"/>
                <a:gd name="connsiteX8-581" fmla="*/ 3293504 w 7032829"/>
                <a:gd name="connsiteY8-582" fmla="*/ 390153 h 2573279"/>
                <a:gd name="connsiteX9-583" fmla="*/ 1696738 w 7032829"/>
                <a:gd name="connsiteY9-584" fmla="*/ 946358 h 2573279"/>
                <a:gd name="connsiteX10-585" fmla="*/ 546325 w 7032829"/>
                <a:gd name="connsiteY10-586" fmla="*/ 1525790 h 25732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7032829" h="2573279">
                  <a:moveTo>
                    <a:pt x="546325" y="1525790"/>
                  </a:moveTo>
                  <a:cubicBezTo>
                    <a:pt x="264454" y="1703770"/>
                    <a:pt x="-45288" y="1875203"/>
                    <a:pt x="5512" y="2014235"/>
                  </a:cubicBezTo>
                  <a:cubicBezTo>
                    <a:pt x="56312" y="2153267"/>
                    <a:pt x="115338" y="2236592"/>
                    <a:pt x="599070" y="2319037"/>
                  </a:cubicBezTo>
                  <a:cubicBezTo>
                    <a:pt x="1082802" y="2401482"/>
                    <a:pt x="2009546" y="2493304"/>
                    <a:pt x="2907904" y="2508907"/>
                  </a:cubicBezTo>
                  <a:cubicBezTo>
                    <a:pt x="3806262" y="2524510"/>
                    <a:pt x="5301875" y="2692954"/>
                    <a:pt x="5989217" y="2412656"/>
                  </a:cubicBezTo>
                  <a:cubicBezTo>
                    <a:pt x="6676559" y="2132358"/>
                    <a:pt x="7053499" y="1217837"/>
                    <a:pt x="7031954" y="827120"/>
                  </a:cubicBezTo>
                  <a:cubicBezTo>
                    <a:pt x="7010409" y="436403"/>
                    <a:pt x="6247118" y="194136"/>
                    <a:pt x="5859946" y="68353"/>
                  </a:cubicBezTo>
                  <a:cubicBezTo>
                    <a:pt x="5472774" y="-57430"/>
                    <a:pt x="5136659" y="18789"/>
                    <a:pt x="4708919" y="72422"/>
                  </a:cubicBezTo>
                  <a:cubicBezTo>
                    <a:pt x="4281179" y="126055"/>
                    <a:pt x="3795534" y="244497"/>
                    <a:pt x="3293504" y="390153"/>
                  </a:cubicBezTo>
                  <a:cubicBezTo>
                    <a:pt x="2791474" y="535809"/>
                    <a:pt x="2154601" y="757085"/>
                    <a:pt x="1696738" y="946358"/>
                  </a:cubicBezTo>
                  <a:cubicBezTo>
                    <a:pt x="1238875" y="1135631"/>
                    <a:pt x="828196" y="1347811"/>
                    <a:pt x="546325" y="1525790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2857123" y="4563323"/>
              <a:ext cx="3043477" cy="1168881"/>
            </a:xfrm>
            <a:custGeom>
              <a:avLst/>
              <a:gdLst>
                <a:gd name="connsiteX0" fmla="*/ 161453 w 7307386"/>
                <a:gd name="connsiteY0" fmla="*/ 1926143 h 3035979"/>
                <a:gd name="connsiteX1" fmla="*/ 257706 w 7307386"/>
                <a:gd name="connsiteY1" fmla="*/ 2455532 h 3035979"/>
                <a:gd name="connsiteX2" fmla="*/ 2375264 w 7307386"/>
                <a:gd name="connsiteY2" fmla="*/ 3033048 h 3035979"/>
                <a:gd name="connsiteX3" fmla="*/ 6193285 w 7307386"/>
                <a:gd name="connsiteY3" fmla="*/ 2664080 h 3035979"/>
                <a:gd name="connsiteX4" fmla="*/ 7187895 w 7307386"/>
                <a:gd name="connsiteY4" fmla="*/ 2311153 h 3035979"/>
                <a:gd name="connsiteX5" fmla="*/ 7284148 w 7307386"/>
                <a:gd name="connsiteY5" fmla="*/ 1573216 h 3035979"/>
                <a:gd name="connsiteX6" fmla="*/ 7139769 w 7307386"/>
                <a:gd name="connsiteY6" fmla="*/ 337974 h 3035979"/>
                <a:gd name="connsiteX7" fmla="*/ 6722674 w 7307386"/>
                <a:gd name="connsiteY7" fmla="*/ 33174 h 3035979"/>
                <a:gd name="connsiteX8" fmla="*/ 5551601 w 7307386"/>
                <a:gd name="connsiteY8" fmla="*/ 17132 h 3035979"/>
                <a:gd name="connsiteX9" fmla="*/ 4155937 w 7307386"/>
                <a:gd name="connsiteY9" fmla="*/ 113385 h 3035979"/>
                <a:gd name="connsiteX10" fmla="*/ 2952780 w 7307386"/>
                <a:gd name="connsiteY10" fmla="*/ 626732 h 3035979"/>
                <a:gd name="connsiteX11" fmla="*/ 1396695 w 7307386"/>
                <a:gd name="connsiteY11" fmla="*/ 1252374 h 3035979"/>
                <a:gd name="connsiteX12" fmla="*/ 161453 w 7307386"/>
                <a:gd name="connsiteY12" fmla="*/ 1926143 h 3035979"/>
                <a:gd name="connsiteX0-1" fmla="*/ 362967 w 7172016"/>
                <a:gd name="connsiteY0-2" fmla="*/ 1476964 h 3035979"/>
                <a:gd name="connsiteX1-3" fmla="*/ 122336 w 7172016"/>
                <a:gd name="connsiteY1-4" fmla="*/ 2455532 h 3035979"/>
                <a:gd name="connsiteX2-5" fmla="*/ 2239894 w 7172016"/>
                <a:gd name="connsiteY2-6" fmla="*/ 3033048 h 3035979"/>
                <a:gd name="connsiteX3-7" fmla="*/ 6057915 w 7172016"/>
                <a:gd name="connsiteY3-8" fmla="*/ 2664080 h 3035979"/>
                <a:gd name="connsiteX4-9" fmla="*/ 7052525 w 7172016"/>
                <a:gd name="connsiteY4-10" fmla="*/ 2311153 h 3035979"/>
                <a:gd name="connsiteX5-11" fmla="*/ 7148778 w 7172016"/>
                <a:gd name="connsiteY5-12" fmla="*/ 1573216 h 3035979"/>
                <a:gd name="connsiteX6-13" fmla="*/ 7004399 w 7172016"/>
                <a:gd name="connsiteY6-14" fmla="*/ 337974 h 3035979"/>
                <a:gd name="connsiteX7-15" fmla="*/ 6587304 w 7172016"/>
                <a:gd name="connsiteY7-16" fmla="*/ 33174 h 3035979"/>
                <a:gd name="connsiteX8-17" fmla="*/ 5416231 w 7172016"/>
                <a:gd name="connsiteY8-18" fmla="*/ 17132 h 3035979"/>
                <a:gd name="connsiteX9-19" fmla="*/ 4020567 w 7172016"/>
                <a:gd name="connsiteY9-20" fmla="*/ 113385 h 3035979"/>
                <a:gd name="connsiteX10-21" fmla="*/ 2817410 w 7172016"/>
                <a:gd name="connsiteY10-22" fmla="*/ 626732 h 3035979"/>
                <a:gd name="connsiteX11-23" fmla="*/ 1261325 w 7172016"/>
                <a:gd name="connsiteY11-24" fmla="*/ 1252374 h 3035979"/>
                <a:gd name="connsiteX12-25" fmla="*/ 362967 w 7172016"/>
                <a:gd name="connsiteY12-26" fmla="*/ 1476964 h 3035979"/>
                <a:gd name="connsiteX0-27" fmla="*/ 38115 w 6847164"/>
                <a:gd name="connsiteY0-28" fmla="*/ 1476964 h 3040448"/>
                <a:gd name="connsiteX1-29" fmla="*/ 342916 w 6847164"/>
                <a:gd name="connsiteY1-30" fmla="*/ 2311154 h 3040448"/>
                <a:gd name="connsiteX2-31" fmla="*/ 1915042 w 6847164"/>
                <a:gd name="connsiteY2-32" fmla="*/ 3033048 h 3040448"/>
                <a:gd name="connsiteX3-33" fmla="*/ 5733063 w 6847164"/>
                <a:gd name="connsiteY3-34" fmla="*/ 2664080 h 3040448"/>
                <a:gd name="connsiteX4-35" fmla="*/ 6727673 w 6847164"/>
                <a:gd name="connsiteY4-36" fmla="*/ 2311153 h 3040448"/>
                <a:gd name="connsiteX5-37" fmla="*/ 6823926 w 6847164"/>
                <a:gd name="connsiteY5-38" fmla="*/ 1573216 h 3040448"/>
                <a:gd name="connsiteX6-39" fmla="*/ 6679547 w 6847164"/>
                <a:gd name="connsiteY6-40" fmla="*/ 337974 h 3040448"/>
                <a:gd name="connsiteX7-41" fmla="*/ 6262452 w 6847164"/>
                <a:gd name="connsiteY7-42" fmla="*/ 33174 h 3040448"/>
                <a:gd name="connsiteX8-43" fmla="*/ 5091379 w 6847164"/>
                <a:gd name="connsiteY8-44" fmla="*/ 17132 h 3040448"/>
                <a:gd name="connsiteX9-45" fmla="*/ 3695715 w 6847164"/>
                <a:gd name="connsiteY9-46" fmla="*/ 113385 h 3040448"/>
                <a:gd name="connsiteX10-47" fmla="*/ 2492558 w 6847164"/>
                <a:gd name="connsiteY10-48" fmla="*/ 626732 h 3040448"/>
                <a:gd name="connsiteX11-49" fmla="*/ 936473 w 6847164"/>
                <a:gd name="connsiteY11-50" fmla="*/ 1252374 h 3040448"/>
                <a:gd name="connsiteX12-51" fmla="*/ 38115 w 6847164"/>
                <a:gd name="connsiteY12-52" fmla="*/ 1476964 h 3040448"/>
                <a:gd name="connsiteX0-53" fmla="*/ 299148 w 7108197"/>
                <a:gd name="connsiteY0-54" fmla="*/ 1476964 h 3040448"/>
                <a:gd name="connsiteX1-55" fmla="*/ 10391 w 7108197"/>
                <a:gd name="connsiteY1-56" fmla="*/ 2006352 h 3040448"/>
                <a:gd name="connsiteX2-57" fmla="*/ 603949 w 7108197"/>
                <a:gd name="connsiteY2-58" fmla="*/ 2311154 h 3040448"/>
                <a:gd name="connsiteX3-59" fmla="*/ 2176075 w 7108197"/>
                <a:gd name="connsiteY3-60" fmla="*/ 3033048 h 3040448"/>
                <a:gd name="connsiteX4-61" fmla="*/ 5994096 w 7108197"/>
                <a:gd name="connsiteY4-62" fmla="*/ 2664080 h 3040448"/>
                <a:gd name="connsiteX5-63" fmla="*/ 6988706 w 7108197"/>
                <a:gd name="connsiteY5-64" fmla="*/ 2311153 h 3040448"/>
                <a:gd name="connsiteX6-65" fmla="*/ 7084959 w 7108197"/>
                <a:gd name="connsiteY6-66" fmla="*/ 1573216 h 3040448"/>
                <a:gd name="connsiteX7-67" fmla="*/ 6940580 w 7108197"/>
                <a:gd name="connsiteY7-68" fmla="*/ 337974 h 3040448"/>
                <a:gd name="connsiteX8-69" fmla="*/ 6523485 w 7108197"/>
                <a:gd name="connsiteY8-70" fmla="*/ 33174 h 3040448"/>
                <a:gd name="connsiteX9-71" fmla="*/ 5352412 w 7108197"/>
                <a:gd name="connsiteY9-72" fmla="*/ 17132 h 3040448"/>
                <a:gd name="connsiteX10-73" fmla="*/ 3956748 w 7108197"/>
                <a:gd name="connsiteY10-74" fmla="*/ 113385 h 3040448"/>
                <a:gd name="connsiteX11-75" fmla="*/ 2753591 w 7108197"/>
                <a:gd name="connsiteY11-76" fmla="*/ 626732 h 3040448"/>
                <a:gd name="connsiteX12-77" fmla="*/ 1197506 w 7108197"/>
                <a:gd name="connsiteY12-78" fmla="*/ 1252374 h 3040448"/>
                <a:gd name="connsiteX13" fmla="*/ 299148 w 7108197"/>
                <a:gd name="connsiteY13" fmla="*/ 1476964 h 3040448"/>
                <a:gd name="connsiteX0-79" fmla="*/ 299148 w 7108197"/>
                <a:gd name="connsiteY0-80" fmla="*/ 1476964 h 2780655"/>
                <a:gd name="connsiteX1-81" fmla="*/ 10391 w 7108197"/>
                <a:gd name="connsiteY1-82" fmla="*/ 2006352 h 2780655"/>
                <a:gd name="connsiteX2-83" fmla="*/ 603949 w 7108197"/>
                <a:gd name="connsiteY2-84" fmla="*/ 2311154 h 2780655"/>
                <a:gd name="connsiteX3-85" fmla="*/ 2753590 w 7108197"/>
                <a:gd name="connsiteY3-86" fmla="*/ 2760332 h 2780655"/>
                <a:gd name="connsiteX4-87" fmla="*/ 5994096 w 7108197"/>
                <a:gd name="connsiteY4-88" fmla="*/ 2664080 h 2780655"/>
                <a:gd name="connsiteX5-89" fmla="*/ 6988706 w 7108197"/>
                <a:gd name="connsiteY5-90" fmla="*/ 2311153 h 2780655"/>
                <a:gd name="connsiteX6-91" fmla="*/ 7084959 w 7108197"/>
                <a:gd name="connsiteY6-92" fmla="*/ 1573216 h 2780655"/>
                <a:gd name="connsiteX7-93" fmla="*/ 6940580 w 7108197"/>
                <a:gd name="connsiteY7-94" fmla="*/ 337974 h 2780655"/>
                <a:gd name="connsiteX8-95" fmla="*/ 6523485 w 7108197"/>
                <a:gd name="connsiteY8-96" fmla="*/ 33174 h 2780655"/>
                <a:gd name="connsiteX9-97" fmla="*/ 5352412 w 7108197"/>
                <a:gd name="connsiteY9-98" fmla="*/ 17132 h 2780655"/>
                <a:gd name="connsiteX10-99" fmla="*/ 3956748 w 7108197"/>
                <a:gd name="connsiteY10-100" fmla="*/ 113385 h 2780655"/>
                <a:gd name="connsiteX11-101" fmla="*/ 2753591 w 7108197"/>
                <a:gd name="connsiteY11-102" fmla="*/ 626732 h 2780655"/>
                <a:gd name="connsiteX12-103" fmla="*/ 1197506 w 7108197"/>
                <a:gd name="connsiteY12-104" fmla="*/ 1252374 h 2780655"/>
                <a:gd name="connsiteX13-105" fmla="*/ 299148 w 7108197"/>
                <a:gd name="connsiteY13-106" fmla="*/ 1476964 h 2780655"/>
                <a:gd name="connsiteX0-107" fmla="*/ 299148 w 7108197"/>
                <a:gd name="connsiteY0-108" fmla="*/ 1488351 h 2792042"/>
                <a:gd name="connsiteX1-109" fmla="*/ 10391 w 7108197"/>
                <a:gd name="connsiteY1-110" fmla="*/ 2017739 h 2792042"/>
                <a:gd name="connsiteX2-111" fmla="*/ 603949 w 7108197"/>
                <a:gd name="connsiteY2-112" fmla="*/ 2322541 h 2792042"/>
                <a:gd name="connsiteX3-113" fmla="*/ 2753590 w 7108197"/>
                <a:gd name="connsiteY3-114" fmla="*/ 2771719 h 2792042"/>
                <a:gd name="connsiteX4-115" fmla="*/ 5994096 w 7108197"/>
                <a:gd name="connsiteY4-116" fmla="*/ 2675467 h 2792042"/>
                <a:gd name="connsiteX5-117" fmla="*/ 6988706 w 7108197"/>
                <a:gd name="connsiteY5-118" fmla="*/ 2322540 h 2792042"/>
                <a:gd name="connsiteX6-119" fmla="*/ 7084959 w 7108197"/>
                <a:gd name="connsiteY6-120" fmla="*/ 1584603 h 2792042"/>
                <a:gd name="connsiteX7-121" fmla="*/ 6940580 w 7108197"/>
                <a:gd name="connsiteY7-122" fmla="*/ 349361 h 2792042"/>
                <a:gd name="connsiteX8-123" fmla="*/ 6523485 w 7108197"/>
                <a:gd name="connsiteY8-124" fmla="*/ 44561 h 2792042"/>
                <a:gd name="connsiteX9-125" fmla="*/ 5352412 w 7108197"/>
                <a:gd name="connsiteY9-126" fmla="*/ 28519 h 2792042"/>
                <a:gd name="connsiteX10-127" fmla="*/ 4069043 w 7108197"/>
                <a:gd name="connsiteY10-128" fmla="*/ 301235 h 2792042"/>
                <a:gd name="connsiteX11-129" fmla="*/ 2753591 w 7108197"/>
                <a:gd name="connsiteY11-130" fmla="*/ 638119 h 2792042"/>
                <a:gd name="connsiteX12-131" fmla="*/ 1197506 w 7108197"/>
                <a:gd name="connsiteY12-132" fmla="*/ 1263761 h 2792042"/>
                <a:gd name="connsiteX13-133" fmla="*/ 299148 w 7108197"/>
                <a:gd name="connsiteY13-134" fmla="*/ 1488351 h 2792042"/>
                <a:gd name="connsiteX0-135" fmla="*/ 299148 w 7108197"/>
                <a:gd name="connsiteY0-136" fmla="*/ 1460461 h 2764152"/>
                <a:gd name="connsiteX1-137" fmla="*/ 10391 w 7108197"/>
                <a:gd name="connsiteY1-138" fmla="*/ 1989849 h 2764152"/>
                <a:gd name="connsiteX2-139" fmla="*/ 603949 w 7108197"/>
                <a:gd name="connsiteY2-140" fmla="*/ 2294651 h 2764152"/>
                <a:gd name="connsiteX3-141" fmla="*/ 2753590 w 7108197"/>
                <a:gd name="connsiteY3-142" fmla="*/ 2743829 h 2764152"/>
                <a:gd name="connsiteX4-143" fmla="*/ 5994096 w 7108197"/>
                <a:gd name="connsiteY4-144" fmla="*/ 2647577 h 2764152"/>
                <a:gd name="connsiteX5-145" fmla="*/ 6988706 w 7108197"/>
                <a:gd name="connsiteY5-146" fmla="*/ 2294650 h 2764152"/>
                <a:gd name="connsiteX6-147" fmla="*/ 7084959 w 7108197"/>
                <a:gd name="connsiteY6-148" fmla="*/ 1556713 h 2764152"/>
                <a:gd name="connsiteX7-149" fmla="*/ 6940580 w 7108197"/>
                <a:gd name="connsiteY7-150" fmla="*/ 321471 h 2764152"/>
                <a:gd name="connsiteX8-151" fmla="*/ 6523485 w 7108197"/>
                <a:gd name="connsiteY8-152" fmla="*/ 16671 h 2764152"/>
                <a:gd name="connsiteX9-153" fmla="*/ 5480749 w 7108197"/>
                <a:gd name="connsiteY9-154" fmla="*/ 64797 h 2764152"/>
                <a:gd name="connsiteX10-155" fmla="*/ 4069043 w 7108197"/>
                <a:gd name="connsiteY10-156" fmla="*/ 273345 h 2764152"/>
                <a:gd name="connsiteX11-157" fmla="*/ 2753591 w 7108197"/>
                <a:gd name="connsiteY11-158" fmla="*/ 610229 h 2764152"/>
                <a:gd name="connsiteX12-159" fmla="*/ 1197506 w 7108197"/>
                <a:gd name="connsiteY12-160" fmla="*/ 1235871 h 2764152"/>
                <a:gd name="connsiteX13-161" fmla="*/ 299148 w 7108197"/>
                <a:gd name="connsiteY13-162" fmla="*/ 1460461 h 2764152"/>
                <a:gd name="connsiteX0-163" fmla="*/ 299148 w 7102007"/>
                <a:gd name="connsiteY0-164" fmla="*/ 1495749 h 2799440"/>
                <a:gd name="connsiteX1-165" fmla="*/ 10391 w 7102007"/>
                <a:gd name="connsiteY1-166" fmla="*/ 2025137 h 2799440"/>
                <a:gd name="connsiteX2-167" fmla="*/ 603949 w 7102007"/>
                <a:gd name="connsiteY2-168" fmla="*/ 2329939 h 2799440"/>
                <a:gd name="connsiteX3-169" fmla="*/ 2753590 w 7102007"/>
                <a:gd name="connsiteY3-170" fmla="*/ 2779117 h 2799440"/>
                <a:gd name="connsiteX4-171" fmla="*/ 5994096 w 7102007"/>
                <a:gd name="connsiteY4-172" fmla="*/ 2682865 h 2799440"/>
                <a:gd name="connsiteX5-173" fmla="*/ 6988706 w 7102007"/>
                <a:gd name="connsiteY5-174" fmla="*/ 2329938 h 2799440"/>
                <a:gd name="connsiteX6-175" fmla="*/ 7084959 w 7102007"/>
                <a:gd name="connsiteY6-176" fmla="*/ 1592001 h 2799440"/>
                <a:gd name="connsiteX7-177" fmla="*/ 7036833 w 7102007"/>
                <a:gd name="connsiteY7-178" fmla="*/ 838022 h 2799440"/>
                <a:gd name="connsiteX8-179" fmla="*/ 6523485 w 7102007"/>
                <a:gd name="connsiteY8-180" fmla="*/ 51959 h 2799440"/>
                <a:gd name="connsiteX9-181" fmla="*/ 5480749 w 7102007"/>
                <a:gd name="connsiteY9-182" fmla="*/ 100085 h 2799440"/>
                <a:gd name="connsiteX10-183" fmla="*/ 4069043 w 7102007"/>
                <a:gd name="connsiteY10-184" fmla="*/ 308633 h 2799440"/>
                <a:gd name="connsiteX11-185" fmla="*/ 2753591 w 7102007"/>
                <a:gd name="connsiteY11-186" fmla="*/ 645517 h 2799440"/>
                <a:gd name="connsiteX12-187" fmla="*/ 1197506 w 7102007"/>
                <a:gd name="connsiteY12-188" fmla="*/ 1271159 h 2799440"/>
                <a:gd name="connsiteX13-189" fmla="*/ 299148 w 7102007"/>
                <a:gd name="connsiteY13-190" fmla="*/ 1495749 h 2799440"/>
                <a:gd name="connsiteX0-191" fmla="*/ 299148 w 7122312"/>
                <a:gd name="connsiteY0-192" fmla="*/ 1495749 h 2799440"/>
                <a:gd name="connsiteX1-193" fmla="*/ 10391 w 7122312"/>
                <a:gd name="connsiteY1-194" fmla="*/ 2025137 h 2799440"/>
                <a:gd name="connsiteX2-195" fmla="*/ 603949 w 7122312"/>
                <a:gd name="connsiteY2-196" fmla="*/ 2329939 h 2799440"/>
                <a:gd name="connsiteX3-197" fmla="*/ 2753590 w 7122312"/>
                <a:gd name="connsiteY3-198" fmla="*/ 2779117 h 2799440"/>
                <a:gd name="connsiteX4-199" fmla="*/ 5994096 w 7122312"/>
                <a:gd name="connsiteY4-200" fmla="*/ 2682865 h 2799440"/>
                <a:gd name="connsiteX5-201" fmla="*/ 6988706 w 7122312"/>
                <a:gd name="connsiteY5-202" fmla="*/ 2329938 h 2799440"/>
                <a:gd name="connsiteX6-203" fmla="*/ 7117043 w 7122312"/>
                <a:gd name="connsiteY6-204" fmla="*/ 1993054 h 2799440"/>
                <a:gd name="connsiteX7-205" fmla="*/ 7036833 w 7122312"/>
                <a:gd name="connsiteY7-206" fmla="*/ 838022 h 2799440"/>
                <a:gd name="connsiteX8-207" fmla="*/ 6523485 w 7122312"/>
                <a:gd name="connsiteY8-208" fmla="*/ 51959 h 2799440"/>
                <a:gd name="connsiteX9-209" fmla="*/ 5480749 w 7122312"/>
                <a:gd name="connsiteY9-210" fmla="*/ 100085 h 2799440"/>
                <a:gd name="connsiteX10-211" fmla="*/ 4069043 w 7122312"/>
                <a:gd name="connsiteY10-212" fmla="*/ 308633 h 2799440"/>
                <a:gd name="connsiteX11-213" fmla="*/ 2753591 w 7122312"/>
                <a:gd name="connsiteY11-214" fmla="*/ 645517 h 2799440"/>
                <a:gd name="connsiteX12-215" fmla="*/ 1197506 w 7122312"/>
                <a:gd name="connsiteY12-216" fmla="*/ 1271159 h 2799440"/>
                <a:gd name="connsiteX13-217" fmla="*/ 299148 w 7122312"/>
                <a:gd name="connsiteY13-218" fmla="*/ 1495749 h 2799440"/>
                <a:gd name="connsiteX0-219" fmla="*/ 299148 w 7144118"/>
                <a:gd name="connsiteY0-220" fmla="*/ 1495749 h 2799440"/>
                <a:gd name="connsiteX1-221" fmla="*/ 10391 w 7144118"/>
                <a:gd name="connsiteY1-222" fmla="*/ 2025137 h 2799440"/>
                <a:gd name="connsiteX2-223" fmla="*/ 603949 w 7144118"/>
                <a:gd name="connsiteY2-224" fmla="*/ 2329939 h 2799440"/>
                <a:gd name="connsiteX3-225" fmla="*/ 2753590 w 7144118"/>
                <a:gd name="connsiteY3-226" fmla="*/ 2779117 h 2799440"/>
                <a:gd name="connsiteX4-227" fmla="*/ 5994096 w 7144118"/>
                <a:gd name="connsiteY4-228" fmla="*/ 2682865 h 2799440"/>
                <a:gd name="connsiteX5-229" fmla="*/ 6988706 w 7144118"/>
                <a:gd name="connsiteY5-230" fmla="*/ 2329938 h 2799440"/>
                <a:gd name="connsiteX6-231" fmla="*/ 7117043 w 7144118"/>
                <a:gd name="connsiteY6-232" fmla="*/ 1993054 h 2799440"/>
                <a:gd name="connsiteX7-233" fmla="*/ 7036833 w 7144118"/>
                <a:gd name="connsiteY7-234" fmla="*/ 838022 h 2799440"/>
                <a:gd name="connsiteX8-235" fmla="*/ 6090348 w 7144118"/>
                <a:gd name="connsiteY8-236" fmla="*/ 51959 h 2799440"/>
                <a:gd name="connsiteX9-237" fmla="*/ 5480749 w 7144118"/>
                <a:gd name="connsiteY9-238" fmla="*/ 100085 h 2799440"/>
                <a:gd name="connsiteX10-239" fmla="*/ 4069043 w 7144118"/>
                <a:gd name="connsiteY10-240" fmla="*/ 308633 h 2799440"/>
                <a:gd name="connsiteX11-241" fmla="*/ 2753591 w 7144118"/>
                <a:gd name="connsiteY11-242" fmla="*/ 645517 h 2799440"/>
                <a:gd name="connsiteX12-243" fmla="*/ 1197506 w 7144118"/>
                <a:gd name="connsiteY12-244" fmla="*/ 1271159 h 2799440"/>
                <a:gd name="connsiteX13-245" fmla="*/ 299148 w 7144118"/>
                <a:gd name="connsiteY13-246" fmla="*/ 1495749 h 2799440"/>
                <a:gd name="connsiteX0-247" fmla="*/ 299148 w 7144118"/>
                <a:gd name="connsiteY0-248" fmla="*/ 1545506 h 2849197"/>
                <a:gd name="connsiteX1-249" fmla="*/ 10391 w 7144118"/>
                <a:gd name="connsiteY1-250" fmla="*/ 2074894 h 2849197"/>
                <a:gd name="connsiteX2-251" fmla="*/ 603949 w 7144118"/>
                <a:gd name="connsiteY2-252" fmla="*/ 2379696 h 2849197"/>
                <a:gd name="connsiteX3-253" fmla="*/ 2753590 w 7144118"/>
                <a:gd name="connsiteY3-254" fmla="*/ 2828874 h 2849197"/>
                <a:gd name="connsiteX4-255" fmla="*/ 5994096 w 7144118"/>
                <a:gd name="connsiteY4-256" fmla="*/ 2732622 h 2849197"/>
                <a:gd name="connsiteX5-257" fmla="*/ 6988706 w 7144118"/>
                <a:gd name="connsiteY5-258" fmla="*/ 2379695 h 2849197"/>
                <a:gd name="connsiteX6-259" fmla="*/ 7117043 w 7144118"/>
                <a:gd name="connsiteY6-260" fmla="*/ 2042811 h 2849197"/>
                <a:gd name="connsiteX7-261" fmla="*/ 7036833 w 7144118"/>
                <a:gd name="connsiteY7-262" fmla="*/ 887779 h 2849197"/>
                <a:gd name="connsiteX8-263" fmla="*/ 6090348 w 7144118"/>
                <a:gd name="connsiteY8-264" fmla="*/ 101716 h 2849197"/>
                <a:gd name="connsiteX9-265" fmla="*/ 5111780 w 7144118"/>
                <a:gd name="connsiteY9-266" fmla="*/ 37547 h 2849197"/>
                <a:gd name="connsiteX10-267" fmla="*/ 4069043 w 7144118"/>
                <a:gd name="connsiteY10-268" fmla="*/ 358390 h 2849197"/>
                <a:gd name="connsiteX11-269" fmla="*/ 2753591 w 7144118"/>
                <a:gd name="connsiteY11-270" fmla="*/ 695274 h 2849197"/>
                <a:gd name="connsiteX12-271" fmla="*/ 1197506 w 7144118"/>
                <a:gd name="connsiteY12-272" fmla="*/ 1320916 h 2849197"/>
                <a:gd name="connsiteX13-273" fmla="*/ 299148 w 7144118"/>
                <a:gd name="connsiteY13-274" fmla="*/ 1545506 h 2849197"/>
                <a:gd name="connsiteX0-275" fmla="*/ 299148 w 7144118"/>
                <a:gd name="connsiteY0-276" fmla="*/ 1538104 h 2841795"/>
                <a:gd name="connsiteX1-277" fmla="*/ 10391 w 7144118"/>
                <a:gd name="connsiteY1-278" fmla="*/ 2067492 h 2841795"/>
                <a:gd name="connsiteX2-279" fmla="*/ 603949 w 7144118"/>
                <a:gd name="connsiteY2-280" fmla="*/ 2372294 h 2841795"/>
                <a:gd name="connsiteX3-281" fmla="*/ 2753590 w 7144118"/>
                <a:gd name="connsiteY3-282" fmla="*/ 2821472 h 2841795"/>
                <a:gd name="connsiteX4-283" fmla="*/ 5994096 w 7144118"/>
                <a:gd name="connsiteY4-284" fmla="*/ 2725220 h 2841795"/>
                <a:gd name="connsiteX5-285" fmla="*/ 6988706 w 7144118"/>
                <a:gd name="connsiteY5-286" fmla="*/ 2372293 h 2841795"/>
                <a:gd name="connsiteX6-287" fmla="*/ 7117043 w 7144118"/>
                <a:gd name="connsiteY6-288" fmla="*/ 2035409 h 2841795"/>
                <a:gd name="connsiteX7-289" fmla="*/ 7036833 w 7144118"/>
                <a:gd name="connsiteY7-290" fmla="*/ 880377 h 2841795"/>
                <a:gd name="connsiteX8-291" fmla="*/ 6090348 w 7144118"/>
                <a:gd name="connsiteY8-292" fmla="*/ 94314 h 2841795"/>
                <a:gd name="connsiteX9-293" fmla="*/ 5111780 w 7144118"/>
                <a:gd name="connsiteY9-294" fmla="*/ 30145 h 2841795"/>
                <a:gd name="connsiteX10-295" fmla="*/ 3908622 w 7144118"/>
                <a:gd name="connsiteY10-296" fmla="*/ 238693 h 2841795"/>
                <a:gd name="connsiteX11-297" fmla="*/ 2753591 w 7144118"/>
                <a:gd name="connsiteY11-298" fmla="*/ 687872 h 2841795"/>
                <a:gd name="connsiteX12-299" fmla="*/ 1197506 w 7144118"/>
                <a:gd name="connsiteY12-300" fmla="*/ 1313514 h 2841795"/>
                <a:gd name="connsiteX13-301" fmla="*/ 299148 w 7144118"/>
                <a:gd name="connsiteY13-302" fmla="*/ 1538104 h 2841795"/>
                <a:gd name="connsiteX0-303" fmla="*/ 299148 w 7163915"/>
                <a:gd name="connsiteY0-304" fmla="*/ 1538104 h 2841795"/>
                <a:gd name="connsiteX1-305" fmla="*/ 10391 w 7163915"/>
                <a:gd name="connsiteY1-306" fmla="*/ 2067492 h 2841795"/>
                <a:gd name="connsiteX2-307" fmla="*/ 603949 w 7163915"/>
                <a:gd name="connsiteY2-308" fmla="*/ 2372294 h 2841795"/>
                <a:gd name="connsiteX3-309" fmla="*/ 2753590 w 7163915"/>
                <a:gd name="connsiteY3-310" fmla="*/ 2821472 h 2841795"/>
                <a:gd name="connsiteX4-311" fmla="*/ 5994096 w 7163915"/>
                <a:gd name="connsiteY4-312" fmla="*/ 2725220 h 2841795"/>
                <a:gd name="connsiteX5-313" fmla="*/ 6988706 w 7163915"/>
                <a:gd name="connsiteY5-314" fmla="*/ 2372293 h 2841795"/>
                <a:gd name="connsiteX6-315" fmla="*/ 7149127 w 7163915"/>
                <a:gd name="connsiteY6-316" fmla="*/ 2035409 h 2841795"/>
                <a:gd name="connsiteX7-317" fmla="*/ 7036833 w 7163915"/>
                <a:gd name="connsiteY7-318" fmla="*/ 880377 h 2841795"/>
                <a:gd name="connsiteX8-319" fmla="*/ 6090348 w 7163915"/>
                <a:gd name="connsiteY8-320" fmla="*/ 94314 h 2841795"/>
                <a:gd name="connsiteX9-321" fmla="*/ 5111780 w 7163915"/>
                <a:gd name="connsiteY9-322" fmla="*/ 30145 h 2841795"/>
                <a:gd name="connsiteX10-323" fmla="*/ 3908622 w 7163915"/>
                <a:gd name="connsiteY10-324" fmla="*/ 238693 h 2841795"/>
                <a:gd name="connsiteX11-325" fmla="*/ 2753591 w 7163915"/>
                <a:gd name="connsiteY11-326" fmla="*/ 687872 h 2841795"/>
                <a:gd name="connsiteX12-327" fmla="*/ 1197506 w 7163915"/>
                <a:gd name="connsiteY12-328" fmla="*/ 1313514 h 2841795"/>
                <a:gd name="connsiteX13-329" fmla="*/ 299148 w 7163915"/>
                <a:gd name="connsiteY13-330" fmla="*/ 1538104 h 2841795"/>
                <a:gd name="connsiteX0-331" fmla="*/ 299148 w 7236751"/>
                <a:gd name="connsiteY0-332" fmla="*/ 1538104 h 2851780"/>
                <a:gd name="connsiteX1-333" fmla="*/ 10391 w 7236751"/>
                <a:gd name="connsiteY1-334" fmla="*/ 2067492 h 2851780"/>
                <a:gd name="connsiteX2-335" fmla="*/ 603949 w 7236751"/>
                <a:gd name="connsiteY2-336" fmla="*/ 2372294 h 2851780"/>
                <a:gd name="connsiteX3-337" fmla="*/ 2753590 w 7236751"/>
                <a:gd name="connsiteY3-338" fmla="*/ 2821472 h 2851780"/>
                <a:gd name="connsiteX4-339" fmla="*/ 5994096 w 7236751"/>
                <a:gd name="connsiteY4-340" fmla="*/ 2725220 h 2851780"/>
                <a:gd name="connsiteX5-341" fmla="*/ 7149127 w 7236751"/>
                <a:gd name="connsiteY5-342" fmla="*/ 2035409 h 2851780"/>
                <a:gd name="connsiteX6-343" fmla="*/ 7036833 w 7236751"/>
                <a:gd name="connsiteY6-344" fmla="*/ 880377 h 2851780"/>
                <a:gd name="connsiteX7-345" fmla="*/ 6090348 w 7236751"/>
                <a:gd name="connsiteY7-346" fmla="*/ 94314 h 2851780"/>
                <a:gd name="connsiteX8-347" fmla="*/ 5111780 w 7236751"/>
                <a:gd name="connsiteY8-348" fmla="*/ 30145 h 2851780"/>
                <a:gd name="connsiteX9-349" fmla="*/ 3908622 w 7236751"/>
                <a:gd name="connsiteY9-350" fmla="*/ 238693 h 2851780"/>
                <a:gd name="connsiteX10-351" fmla="*/ 2753591 w 7236751"/>
                <a:gd name="connsiteY10-352" fmla="*/ 687872 h 2851780"/>
                <a:gd name="connsiteX11-353" fmla="*/ 1197506 w 7236751"/>
                <a:gd name="connsiteY11-354" fmla="*/ 1313514 h 2851780"/>
                <a:gd name="connsiteX12-355" fmla="*/ 299148 w 7236751"/>
                <a:gd name="connsiteY12-356" fmla="*/ 1538104 h 2851780"/>
                <a:gd name="connsiteX0-357" fmla="*/ 299148 w 7037128"/>
                <a:gd name="connsiteY0-358" fmla="*/ 1538104 h 2917943"/>
                <a:gd name="connsiteX1-359" fmla="*/ 10391 w 7037128"/>
                <a:gd name="connsiteY1-360" fmla="*/ 2067492 h 2917943"/>
                <a:gd name="connsiteX2-361" fmla="*/ 603949 w 7037128"/>
                <a:gd name="connsiteY2-362" fmla="*/ 2372294 h 2917943"/>
                <a:gd name="connsiteX3-363" fmla="*/ 2753590 w 7037128"/>
                <a:gd name="connsiteY3-364" fmla="*/ 2821472 h 2917943"/>
                <a:gd name="connsiteX4-365" fmla="*/ 5994096 w 7037128"/>
                <a:gd name="connsiteY4-366" fmla="*/ 2725220 h 2917943"/>
                <a:gd name="connsiteX5-367" fmla="*/ 7036833 w 7037128"/>
                <a:gd name="connsiteY5-368" fmla="*/ 880377 h 2917943"/>
                <a:gd name="connsiteX6-369" fmla="*/ 6090348 w 7037128"/>
                <a:gd name="connsiteY6-370" fmla="*/ 94314 h 2917943"/>
                <a:gd name="connsiteX7-371" fmla="*/ 5111780 w 7037128"/>
                <a:gd name="connsiteY7-372" fmla="*/ 30145 h 2917943"/>
                <a:gd name="connsiteX8-373" fmla="*/ 3908622 w 7037128"/>
                <a:gd name="connsiteY8-374" fmla="*/ 238693 h 2917943"/>
                <a:gd name="connsiteX9-375" fmla="*/ 2753591 w 7037128"/>
                <a:gd name="connsiteY9-376" fmla="*/ 687872 h 2917943"/>
                <a:gd name="connsiteX10-377" fmla="*/ 1197506 w 7037128"/>
                <a:gd name="connsiteY10-378" fmla="*/ 1313514 h 2917943"/>
                <a:gd name="connsiteX11-379" fmla="*/ 299148 w 7037128"/>
                <a:gd name="connsiteY11-380" fmla="*/ 1538104 h 2917943"/>
                <a:gd name="connsiteX0-381" fmla="*/ 299148 w 6985335"/>
                <a:gd name="connsiteY0-382" fmla="*/ 1554007 h 2917321"/>
                <a:gd name="connsiteX1-383" fmla="*/ 10391 w 6985335"/>
                <a:gd name="connsiteY1-384" fmla="*/ 2083395 h 2917321"/>
                <a:gd name="connsiteX2-385" fmla="*/ 603949 w 6985335"/>
                <a:gd name="connsiteY2-386" fmla="*/ 2388197 h 2917321"/>
                <a:gd name="connsiteX3-387" fmla="*/ 2753590 w 6985335"/>
                <a:gd name="connsiteY3-388" fmla="*/ 2837375 h 2917321"/>
                <a:gd name="connsiteX4-389" fmla="*/ 5994096 w 6985335"/>
                <a:gd name="connsiteY4-390" fmla="*/ 2741123 h 2917321"/>
                <a:gd name="connsiteX5-391" fmla="*/ 6985018 w 6985335"/>
                <a:gd name="connsiteY5-392" fmla="*/ 1145214 h 2917321"/>
                <a:gd name="connsiteX6-393" fmla="*/ 6090348 w 6985335"/>
                <a:gd name="connsiteY6-394" fmla="*/ 110217 h 2917321"/>
                <a:gd name="connsiteX7-395" fmla="*/ 5111780 w 6985335"/>
                <a:gd name="connsiteY7-396" fmla="*/ 46048 h 2917321"/>
                <a:gd name="connsiteX8-397" fmla="*/ 3908622 w 6985335"/>
                <a:gd name="connsiteY8-398" fmla="*/ 254596 h 2917321"/>
                <a:gd name="connsiteX9-399" fmla="*/ 2753591 w 6985335"/>
                <a:gd name="connsiteY9-400" fmla="*/ 703775 h 2917321"/>
                <a:gd name="connsiteX10-401" fmla="*/ 1197506 w 6985335"/>
                <a:gd name="connsiteY10-402" fmla="*/ 1329417 h 2917321"/>
                <a:gd name="connsiteX11-403" fmla="*/ 299148 w 6985335"/>
                <a:gd name="connsiteY11-404" fmla="*/ 1554007 h 2917321"/>
                <a:gd name="connsiteX0-405" fmla="*/ 299148 w 7069049"/>
                <a:gd name="connsiteY0-406" fmla="*/ 1562227 h 2917698"/>
                <a:gd name="connsiteX1-407" fmla="*/ 10391 w 7069049"/>
                <a:gd name="connsiteY1-408" fmla="*/ 2091615 h 2917698"/>
                <a:gd name="connsiteX2-409" fmla="*/ 603949 w 7069049"/>
                <a:gd name="connsiteY2-410" fmla="*/ 2396417 h 2917698"/>
                <a:gd name="connsiteX3-411" fmla="*/ 2753590 w 7069049"/>
                <a:gd name="connsiteY3-412" fmla="*/ 2845595 h 2917698"/>
                <a:gd name="connsiteX4-413" fmla="*/ 5994096 w 7069049"/>
                <a:gd name="connsiteY4-414" fmla="*/ 2749343 h 2917698"/>
                <a:gd name="connsiteX5-415" fmla="*/ 7068767 w 7069049"/>
                <a:gd name="connsiteY5-416" fmla="*/ 1275354 h 2917698"/>
                <a:gd name="connsiteX6-417" fmla="*/ 6090348 w 7069049"/>
                <a:gd name="connsiteY6-418" fmla="*/ 118437 h 2917698"/>
                <a:gd name="connsiteX7-419" fmla="*/ 5111780 w 7069049"/>
                <a:gd name="connsiteY7-420" fmla="*/ 54268 h 2917698"/>
                <a:gd name="connsiteX8-421" fmla="*/ 3908622 w 7069049"/>
                <a:gd name="connsiteY8-422" fmla="*/ 262816 h 2917698"/>
                <a:gd name="connsiteX9-423" fmla="*/ 2753591 w 7069049"/>
                <a:gd name="connsiteY9-424" fmla="*/ 711995 h 2917698"/>
                <a:gd name="connsiteX10-425" fmla="*/ 1197506 w 7069049"/>
                <a:gd name="connsiteY10-426" fmla="*/ 1337637 h 2917698"/>
                <a:gd name="connsiteX11-427" fmla="*/ 299148 w 7069049"/>
                <a:gd name="connsiteY11-428" fmla="*/ 1562227 h 2917698"/>
                <a:gd name="connsiteX0-429" fmla="*/ 350508 w 7120411"/>
                <a:gd name="connsiteY0-430" fmla="*/ 1562227 h 2917698"/>
                <a:gd name="connsiteX1-431" fmla="*/ 8457 w 7120411"/>
                <a:gd name="connsiteY1-432" fmla="*/ 1994079 h 2917698"/>
                <a:gd name="connsiteX2-433" fmla="*/ 655309 w 7120411"/>
                <a:gd name="connsiteY2-434" fmla="*/ 2396417 h 2917698"/>
                <a:gd name="connsiteX3-435" fmla="*/ 2804950 w 7120411"/>
                <a:gd name="connsiteY3-436" fmla="*/ 2845595 h 2917698"/>
                <a:gd name="connsiteX4-437" fmla="*/ 6045456 w 7120411"/>
                <a:gd name="connsiteY4-438" fmla="*/ 2749343 h 2917698"/>
                <a:gd name="connsiteX5-439" fmla="*/ 7120127 w 7120411"/>
                <a:gd name="connsiteY5-440" fmla="*/ 1275354 h 2917698"/>
                <a:gd name="connsiteX6-441" fmla="*/ 6141708 w 7120411"/>
                <a:gd name="connsiteY6-442" fmla="*/ 118437 h 2917698"/>
                <a:gd name="connsiteX7-443" fmla="*/ 5163140 w 7120411"/>
                <a:gd name="connsiteY7-444" fmla="*/ 54268 h 2917698"/>
                <a:gd name="connsiteX8-445" fmla="*/ 3959982 w 7120411"/>
                <a:gd name="connsiteY8-446" fmla="*/ 262816 h 2917698"/>
                <a:gd name="connsiteX9-447" fmla="*/ 2804951 w 7120411"/>
                <a:gd name="connsiteY9-448" fmla="*/ 711995 h 2917698"/>
                <a:gd name="connsiteX10-449" fmla="*/ 1248866 w 7120411"/>
                <a:gd name="connsiteY10-450" fmla="*/ 1337637 h 2917698"/>
                <a:gd name="connsiteX11-451" fmla="*/ 350508 w 7120411"/>
                <a:gd name="connsiteY11-452" fmla="*/ 1562227 h 2917698"/>
                <a:gd name="connsiteX0-453" fmla="*/ 342051 w 7111952"/>
                <a:gd name="connsiteY0-454" fmla="*/ 1562227 h 2917698"/>
                <a:gd name="connsiteX1-455" fmla="*/ 0 w 7111952"/>
                <a:gd name="connsiteY1-456" fmla="*/ 1994079 h 2917698"/>
                <a:gd name="connsiteX2-457" fmla="*/ 646852 w 7111952"/>
                <a:gd name="connsiteY2-458" fmla="*/ 2396417 h 2917698"/>
                <a:gd name="connsiteX3-459" fmla="*/ 2796493 w 7111952"/>
                <a:gd name="connsiteY3-460" fmla="*/ 2845595 h 2917698"/>
                <a:gd name="connsiteX4-461" fmla="*/ 6036999 w 7111952"/>
                <a:gd name="connsiteY4-462" fmla="*/ 2749343 h 2917698"/>
                <a:gd name="connsiteX5-463" fmla="*/ 7111670 w 7111952"/>
                <a:gd name="connsiteY5-464" fmla="*/ 1275354 h 2917698"/>
                <a:gd name="connsiteX6-465" fmla="*/ 6133251 w 7111952"/>
                <a:gd name="connsiteY6-466" fmla="*/ 118437 h 2917698"/>
                <a:gd name="connsiteX7-467" fmla="*/ 5154683 w 7111952"/>
                <a:gd name="connsiteY7-468" fmla="*/ 54268 h 2917698"/>
                <a:gd name="connsiteX8-469" fmla="*/ 3951525 w 7111952"/>
                <a:gd name="connsiteY8-470" fmla="*/ 262816 h 2917698"/>
                <a:gd name="connsiteX9-471" fmla="*/ 2796494 w 7111952"/>
                <a:gd name="connsiteY9-472" fmla="*/ 711995 h 2917698"/>
                <a:gd name="connsiteX10-473" fmla="*/ 1240409 w 7111952"/>
                <a:gd name="connsiteY10-474" fmla="*/ 1337637 h 2917698"/>
                <a:gd name="connsiteX11-475" fmla="*/ 342051 w 7111952"/>
                <a:gd name="connsiteY11-476" fmla="*/ 1562227 h 29176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7111952" h="2917698">
                  <a:moveTo>
                    <a:pt x="342051" y="1562227"/>
                  </a:moveTo>
                  <a:cubicBezTo>
                    <a:pt x="135316" y="1671634"/>
                    <a:pt x="17722" y="1814409"/>
                    <a:pt x="0" y="1994079"/>
                  </a:cubicBezTo>
                  <a:cubicBezTo>
                    <a:pt x="50800" y="2133111"/>
                    <a:pt x="180770" y="2254498"/>
                    <a:pt x="646852" y="2396417"/>
                  </a:cubicBezTo>
                  <a:cubicBezTo>
                    <a:pt x="1112934" y="2538336"/>
                    <a:pt x="1898135" y="2786774"/>
                    <a:pt x="2796493" y="2845595"/>
                  </a:cubicBezTo>
                  <a:cubicBezTo>
                    <a:pt x="3694851" y="2904416"/>
                    <a:pt x="5317803" y="3011050"/>
                    <a:pt x="6036999" y="2749343"/>
                  </a:cubicBezTo>
                  <a:cubicBezTo>
                    <a:pt x="6756195" y="2487636"/>
                    <a:pt x="7095628" y="1713838"/>
                    <a:pt x="7111670" y="1275354"/>
                  </a:cubicBezTo>
                  <a:cubicBezTo>
                    <a:pt x="7127712" y="836870"/>
                    <a:pt x="6459416" y="321951"/>
                    <a:pt x="6133251" y="118437"/>
                  </a:cubicBezTo>
                  <a:cubicBezTo>
                    <a:pt x="5807087" y="-85077"/>
                    <a:pt x="5518304" y="30205"/>
                    <a:pt x="5154683" y="54268"/>
                  </a:cubicBezTo>
                  <a:cubicBezTo>
                    <a:pt x="4791062" y="78331"/>
                    <a:pt x="4344557" y="153195"/>
                    <a:pt x="3951525" y="262816"/>
                  </a:cubicBezTo>
                  <a:cubicBezTo>
                    <a:pt x="3558493" y="372437"/>
                    <a:pt x="3256368" y="522163"/>
                    <a:pt x="2796494" y="711995"/>
                  </a:cubicBezTo>
                  <a:cubicBezTo>
                    <a:pt x="2336620" y="901827"/>
                    <a:pt x="1649483" y="1195932"/>
                    <a:pt x="1240409" y="1337637"/>
                  </a:cubicBezTo>
                  <a:cubicBezTo>
                    <a:pt x="831335" y="1479342"/>
                    <a:pt x="548786" y="1452820"/>
                    <a:pt x="342051" y="1562227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任意多边形 24"/>
            <p:cNvSpPr/>
            <p:nvPr/>
          </p:nvSpPr>
          <p:spPr>
            <a:xfrm>
              <a:off x="3804380" y="4786521"/>
              <a:ext cx="1790454" cy="719437"/>
            </a:xfrm>
            <a:custGeom>
              <a:avLst/>
              <a:gdLst>
                <a:gd name="connsiteX0" fmla="*/ 161453 w 7307386"/>
                <a:gd name="connsiteY0" fmla="*/ 1926143 h 3035979"/>
                <a:gd name="connsiteX1" fmla="*/ 257706 w 7307386"/>
                <a:gd name="connsiteY1" fmla="*/ 2455532 h 3035979"/>
                <a:gd name="connsiteX2" fmla="*/ 2375264 w 7307386"/>
                <a:gd name="connsiteY2" fmla="*/ 3033048 h 3035979"/>
                <a:gd name="connsiteX3" fmla="*/ 6193285 w 7307386"/>
                <a:gd name="connsiteY3" fmla="*/ 2664080 h 3035979"/>
                <a:gd name="connsiteX4" fmla="*/ 7187895 w 7307386"/>
                <a:gd name="connsiteY4" fmla="*/ 2311153 h 3035979"/>
                <a:gd name="connsiteX5" fmla="*/ 7284148 w 7307386"/>
                <a:gd name="connsiteY5" fmla="*/ 1573216 h 3035979"/>
                <a:gd name="connsiteX6" fmla="*/ 7139769 w 7307386"/>
                <a:gd name="connsiteY6" fmla="*/ 337974 h 3035979"/>
                <a:gd name="connsiteX7" fmla="*/ 6722674 w 7307386"/>
                <a:gd name="connsiteY7" fmla="*/ 33174 h 3035979"/>
                <a:gd name="connsiteX8" fmla="*/ 5551601 w 7307386"/>
                <a:gd name="connsiteY8" fmla="*/ 17132 h 3035979"/>
                <a:gd name="connsiteX9" fmla="*/ 4155937 w 7307386"/>
                <a:gd name="connsiteY9" fmla="*/ 113385 h 3035979"/>
                <a:gd name="connsiteX10" fmla="*/ 2952780 w 7307386"/>
                <a:gd name="connsiteY10" fmla="*/ 626732 h 3035979"/>
                <a:gd name="connsiteX11" fmla="*/ 1396695 w 7307386"/>
                <a:gd name="connsiteY11" fmla="*/ 1252374 h 3035979"/>
                <a:gd name="connsiteX12" fmla="*/ 161453 w 7307386"/>
                <a:gd name="connsiteY12" fmla="*/ 1926143 h 3035979"/>
                <a:gd name="connsiteX0-1" fmla="*/ 362967 w 7172016"/>
                <a:gd name="connsiteY0-2" fmla="*/ 1476964 h 3035979"/>
                <a:gd name="connsiteX1-3" fmla="*/ 122336 w 7172016"/>
                <a:gd name="connsiteY1-4" fmla="*/ 2455532 h 3035979"/>
                <a:gd name="connsiteX2-5" fmla="*/ 2239894 w 7172016"/>
                <a:gd name="connsiteY2-6" fmla="*/ 3033048 h 3035979"/>
                <a:gd name="connsiteX3-7" fmla="*/ 6057915 w 7172016"/>
                <a:gd name="connsiteY3-8" fmla="*/ 2664080 h 3035979"/>
                <a:gd name="connsiteX4-9" fmla="*/ 7052525 w 7172016"/>
                <a:gd name="connsiteY4-10" fmla="*/ 2311153 h 3035979"/>
                <a:gd name="connsiteX5-11" fmla="*/ 7148778 w 7172016"/>
                <a:gd name="connsiteY5-12" fmla="*/ 1573216 h 3035979"/>
                <a:gd name="connsiteX6-13" fmla="*/ 7004399 w 7172016"/>
                <a:gd name="connsiteY6-14" fmla="*/ 337974 h 3035979"/>
                <a:gd name="connsiteX7-15" fmla="*/ 6587304 w 7172016"/>
                <a:gd name="connsiteY7-16" fmla="*/ 33174 h 3035979"/>
                <a:gd name="connsiteX8-17" fmla="*/ 5416231 w 7172016"/>
                <a:gd name="connsiteY8-18" fmla="*/ 17132 h 3035979"/>
                <a:gd name="connsiteX9-19" fmla="*/ 4020567 w 7172016"/>
                <a:gd name="connsiteY9-20" fmla="*/ 113385 h 3035979"/>
                <a:gd name="connsiteX10-21" fmla="*/ 2817410 w 7172016"/>
                <a:gd name="connsiteY10-22" fmla="*/ 626732 h 3035979"/>
                <a:gd name="connsiteX11-23" fmla="*/ 1261325 w 7172016"/>
                <a:gd name="connsiteY11-24" fmla="*/ 1252374 h 3035979"/>
                <a:gd name="connsiteX12-25" fmla="*/ 362967 w 7172016"/>
                <a:gd name="connsiteY12-26" fmla="*/ 1476964 h 3035979"/>
                <a:gd name="connsiteX0-27" fmla="*/ 38115 w 6847164"/>
                <a:gd name="connsiteY0-28" fmla="*/ 1476964 h 3040448"/>
                <a:gd name="connsiteX1-29" fmla="*/ 342916 w 6847164"/>
                <a:gd name="connsiteY1-30" fmla="*/ 2311154 h 3040448"/>
                <a:gd name="connsiteX2-31" fmla="*/ 1915042 w 6847164"/>
                <a:gd name="connsiteY2-32" fmla="*/ 3033048 h 3040448"/>
                <a:gd name="connsiteX3-33" fmla="*/ 5733063 w 6847164"/>
                <a:gd name="connsiteY3-34" fmla="*/ 2664080 h 3040448"/>
                <a:gd name="connsiteX4-35" fmla="*/ 6727673 w 6847164"/>
                <a:gd name="connsiteY4-36" fmla="*/ 2311153 h 3040448"/>
                <a:gd name="connsiteX5-37" fmla="*/ 6823926 w 6847164"/>
                <a:gd name="connsiteY5-38" fmla="*/ 1573216 h 3040448"/>
                <a:gd name="connsiteX6-39" fmla="*/ 6679547 w 6847164"/>
                <a:gd name="connsiteY6-40" fmla="*/ 337974 h 3040448"/>
                <a:gd name="connsiteX7-41" fmla="*/ 6262452 w 6847164"/>
                <a:gd name="connsiteY7-42" fmla="*/ 33174 h 3040448"/>
                <a:gd name="connsiteX8-43" fmla="*/ 5091379 w 6847164"/>
                <a:gd name="connsiteY8-44" fmla="*/ 17132 h 3040448"/>
                <a:gd name="connsiteX9-45" fmla="*/ 3695715 w 6847164"/>
                <a:gd name="connsiteY9-46" fmla="*/ 113385 h 3040448"/>
                <a:gd name="connsiteX10-47" fmla="*/ 2492558 w 6847164"/>
                <a:gd name="connsiteY10-48" fmla="*/ 626732 h 3040448"/>
                <a:gd name="connsiteX11-49" fmla="*/ 936473 w 6847164"/>
                <a:gd name="connsiteY11-50" fmla="*/ 1252374 h 3040448"/>
                <a:gd name="connsiteX12-51" fmla="*/ 38115 w 6847164"/>
                <a:gd name="connsiteY12-52" fmla="*/ 1476964 h 3040448"/>
                <a:gd name="connsiteX0-53" fmla="*/ 299148 w 7108197"/>
                <a:gd name="connsiteY0-54" fmla="*/ 1476964 h 3040448"/>
                <a:gd name="connsiteX1-55" fmla="*/ 10391 w 7108197"/>
                <a:gd name="connsiteY1-56" fmla="*/ 2006352 h 3040448"/>
                <a:gd name="connsiteX2-57" fmla="*/ 603949 w 7108197"/>
                <a:gd name="connsiteY2-58" fmla="*/ 2311154 h 3040448"/>
                <a:gd name="connsiteX3-59" fmla="*/ 2176075 w 7108197"/>
                <a:gd name="connsiteY3-60" fmla="*/ 3033048 h 3040448"/>
                <a:gd name="connsiteX4-61" fmla="*/ 5994096 w 7108197"/>
                <a:gd name="connsiteY4-62" fmla="*/ 2664080 h 3040448"/>
                <a:gd name="connsiteX5-63" fmla="*/ 6988706 w 7108197"/>
                <a:gd name="connsiteY5-64" fmla="*/ 2311153 h 3040448"/>
                <a:gd name="connsiteX6-65" fmla="*/ 7084959 w 7108197"/>
                <a:gd name="connsiteY6-66" fmla="*/ 1573216 h 3040448"/>
                <a:gd name="connsiteX7-67" fmla="*/ 6940580 w 7108197"/>
                <a:gd name="connsiteY7-68" fmla="*/ 337974 h 3040448"/>
                <a:gd name="connsiteX8-69" fmla="*/ 6523485 w 7108197"/>
                <a:gd name="connsiteY8-70" fmla="*/ 33174 h 3040448"/>
                <a:gd name="connsiteX9-71" fmla="*/ 5352412 w 7108197"/>
                <a:gd name="connsiteY9-72" fmla="*/ 17132 h 3040448"/>
                <a:gd name="connsiteX10-73" fmla="*/ 3956748 w 7108197"/>
                <a:gd name="connsiteY10-74" fmla="*/ 113385 h 3040448"/>
                <a:gd name="connsiteX11-75" fmla="*/ 2753591 w 7108197"/>
                <a:gd name="connsiteY11-76" fmla="*/ 626732 h 3040448"/>
                <a:gd name="connsiteX12-77" fmla="*/ 1197506 w 7108197"/>
                <a:gd name="connsiteY12-78" fmla="*/ 1252374 h 3040448"/>
                <a:gd name="connsiteX13" fmla="*/ 299148 w 7108197"/>
                <a:gd name="connsiteY13" fmla="*/ 1476964 h 3040448"/>
                <a:gd name="connsiteX0-79" fmla="*/ 299148 w 7108197"/>
                <a:gd name="connsiteY0-80" fmla="*/ 1476964 h 2780655"/>
                <a:gd name="connsiteX1-81" fmla="*/ 10391 w 7108197"/>
                <a:gd name="connsiteY1-82" fmla="*/ 2006352 h 2780655"/>
                <a:gd name="connsiteX2-83" fmla="*/ 603949 w 7108197"/>
                <a:gd name="connsiteY2-84" fmla="*/ 2311154 h 2780655"/>
                <a:gd name="connsiteX3-85" fmla="*/ 2753590 w 7108197"/>
                <a:gd name="connsiteY3-86" fmla="*/ 2760332 h 2780655"/>
                <a:gd name="connsiteX4-87" fmla="*/ 5994096 w 7108197"/>
                <a:gd name="connsiteY4-88" fmla="*/ 2664080 h 2780655"/>
                <a:gd name="connsiteX5-89" fmla="*/ 6988706 w 7108197"/>
                <a:gd name="connsiteY5-90" fmla="*/ 2311153 h 2780655"/>
                <a:gd name="connsiteX6-91" fmla="*/ 7084959 w 7108197"/>
                <a:gd name="connsiteY6-92" fmla="*/ 1573216 h 2780655"/>
                <a:gd name="connsiteX7-93" fmla="*/ 6940580 w 7108197"/>
                <a:gd name="connsiteY7-94" fmla="*/ 337974 h 2780655"/>
                <a:gd name="connsiteX8-95" fmla="*/ 6523485 w 7108197"/>
                <a:gd name="connsiteY8-96" fmla="*/ 33174 h 2780655"/>
                <a:gd name="connsiteX9-97" fmla="*/ 5352412 w 7108197"/>
                <a:gd name="connsiteY9-98" fmla="*/ 17132 h 2780655"/>
                <a:gd name="connsiteX10-99" fmla="*/ 3956748 w 7108197"/>
                <a:gd name="connsiteY10-100" fmla="*/ 113385 h 2780655"/>
                <a:gd name="connsiteX11-101" fmla="*/ 2753591 w 7108197"/>
                <a:gd name="connsiteY11-102" fmla="*/ 626732 h 2780655"/>
                <a:gd name="connsiteX12-103" fmla="*/ 1197506 w 7108197"/>
                <a:gd name="connsiteY12-104" fmla="*/ 1252374 h 2780655"/>
                <a:gd name="connsiteX13-105" fmla="*/ 299148 w 7108197"/>
                <a:gd name="connsiteY13-106" fmla="*/ 1476964 h 2780655"/>
                <a:gd name="connsiteX0-107" fmla="*/ 299148 w 7108197"/>
                <a:gd name="connsiteY0-108" fmla="*/ 1488351 h 2792042"/>
                <a:gd name="connsiteX1-109" fmla="*/ 10391 w 7108197"/>
                <a:gd name="connsiteY1-110" fmla="*/ 2017739 h 2792042"/>
                <a:gd name="connsiteX2-111" fmla="*/ 603949 w 7108197"/>
                <a:gd name="connsiteY2-112" fmla="*/ 2322541 h 2792042"/>
                <a:gd name="connsiteX3-113" fmla="*/ 2753590 w 7108197"/>
                <a:gd name="connsiteY3-114" fmla="*/ 2771719 h 2792042"/>
                <a:gd name="connsiteX4-115" fmla="*/ 5994096 w 7108197"/>
                <a:gd name="connsiteY4-116" fmla="*/ 2675467 h 2792042"/>
                <a:gd name="connsiteX5-117" fmla="*/ 6988706 w 7108197"/>
                <a:gd name="connsiteY5-118" fmla="*/ 2322540 h 2792042"/>
                <a:gd name="connsiteX6-119" fmla="*/ 7084959 w 7108197"/>
                <a:gd name="connsiteY6-120" fmla="*/ 1584603 h 2792042"/>
                <a:gd name="connsiteX7-121" fmla="*/ 6940580 w 7108197"/>
                <a:gd name="connsiteY7-122" fmla="*/ 349361 h 2792042"/>
                <a:gd name="connsiteX8-123" fmla="*/ 6523485 w 7108197"/>
                <a:gd name="connsiteY8-124" fmla="*/ 44561 h 2792042"/>
                <a:gd name="connsiteX9-125" fmla="*/ 5352412 w 7108197"/>
                <a:gd name="connsiteY9-126" fmla="*/ 28519 h 2792042"/>
                <a:gd name="connsiteX10-127" fmla="*/ 4069043 w 7108197"/>
                <a:gd name="connsiteY10-128" fmla="*/ 301235 h 2792042"/>
                <a:gd name="connsiteX11-129" fmla="*/ 2753591 w 7108197"/>
                <a:gd name="connsiteY11-130" fmla="*/ 638119 h 2792042"/>
                <a:gd name="connsiteX12-131" fmla="*/ 1197506 w 7108197"/>
                <a:gd name="connsiteY12-132" fmla="*/ 1263761 h 2792042"/>
                <a:gd name="connsiteX13-133" fmla="*/ 299148 w 7108197"/>
                <a:gd name="connsiteY13-134" fmla="*/ 1488351 h 2792042"/>
                <a:gd name="connsiteX0-135" fmla="*/ 299148 w 7108197"/>
                <a:gd name="connsiteY0-136" fmla="*/ 1460461 h 2764152"/>
                <a:gd name="connsiteX1-137" fmla="*/ 10391 w 7108197"/>
                <a:gd name="connsiteY1-138" fmla="*/ 1989849 h 2764152"/>
                <a:gd name="connsiteX2-139" fmla="*/ 603949 w 7108197"/>
                <a:gd name="connsiteY2-140" fmla="*/ 2294651 h 2764152"/>
                <a:gd name="connsiteX3-141" fmla="*/ 2753590 w 7108197"/>
                <a:gd name="connsiteY3-142" fmla="*/ 2743829 h 2764152"/>
                <a:gd name="connsiteX4-143" fmla="*/ 5994096 w 7108197"/>
                <a:gd name="connsiteY4-144" fmla="*/ 2647577 h 2764152"/>
                <a:gd name="connsiteX5-145" fmla="*/ 6988706 w 7108197"/>
                <a:gd name="connsiteY5-146" fmla="*/ 2294650 h 2764152"/>
                <a:gd name="connsiteX6-147" fmla="*/ 7084959 w 7108197"/>
                <a:gd name="connsiteY6-148" fmla="*/ 1556713 h 2764152"/>
                <a:gd name="connsiteX7-149" fmla="*/ 6940580 w 7108197"/>
                <a:gd name="connsiteY7-150" fmla="*/ 321471 h 2764152"/>
                <a:gd name="connsiteX8-151" fmla="*/ 6523485 w 7108197"/>
                <a:gd name="connsiteY8-152" fmla="*/ 16671 h 2764152"/>
                <a:gd name="connsiteX9-153" fmla="*/ 5480749 w 7108197"/>
                <a:gd name="connsiteY9-154" fmla="*/ 64797 h 2764152"/>
                <a:gd name="connsiteX10-155" fmla="*/ 4069043 w 7108197"/>
                <a:gd name="connsiteY10-156" fmla="*/ 273345 h 2764152"/>
                <a:gd name="connsiteX11-157" fmla="*/ 2753591 w 7108197"/>
                <a:gd name="connsiteY11-158" fmla="*/ 610229 h 2764152"/>
                <a:gd name="connsiteX12-159" fmla="*/ 1197506 w 7108197"/>
                <a:gd name="connsiteY12-160" fmla="*/ 1235871 h 2764152"/>
                <a:gd name="connsiteX13-161" fmla="*/ 299148 w 7108197"/>
                <a:gd name="connsiteY13-162" fmla="*/ 1460461 h 2764152"/>
                <a:gd name="connsiteX0-163" fmla="*/ 299148 w 7102007"/>
                <a:gd name="connsiteY0-164" fmla="*/ 1495749 h 2799440"/>
                <a:gd name="connsiteX1-165" fmla="*/ 10391 w 7102007"/>
                <a:gd name="connsiteY1-166" fmla="*/ 2025137 h 2799440"/>
                <a:gd name="connsiteX2-167" fmla="*/ 603949 w 7102007"/>
                <a:gd name="connsiteY2-168" fmla="*/ 2329939 h 2799440"/>
                <a:gd name="connsiteX3-169" fmla="*/ 2753590 w 7102007"/>
                <a:gd name="connsiteY3-170" fmla="*/ 2779117 h 2799440"/>
                <a:gd name="connsiteX4-171" fmla="*/ 5994096 w 7102007"/>
                <a:gd name="connsiteY4-172" fmla="*/ 2682865 h 2799440"/>
                <a:gd name="connsiteX5-173" fmla="*/ 6988706 w 7102007"/>
                <a:gd name="connsiteY5-174" fmla="*/ 2329938 h 2799440"/>
                <a:gd name="connsiteX6-175" fmla="*/ 7084959 w 7102007"/>
                <a:gd name="connsiteY6-176" fmla="*/ 1592001 h 2799440"/>
                <a:gd name="connsiteX7-177" fmla="*/ 7036833 w 7102007"/>
                <a:gd name="connsiteY7-178" fmla="*/ 838022 h 2799440"/>
                <a:gd name="connsiteX8-179" fmla="*/ 6523485 w 7102007"/>
                <a:gd name="connsiteY8-180" fmla="*/ 51959 h 2799440"/>
                <a:gd name="connsiteX9-181" fmla="*/ 5480749 w 7102007"/>
                <a:gd name="connsiteY9-182" fmla="*/ 100085 h 2799440"/>
                <a:gd name="connsiteX10-183" fmla="*/ 4069043 w 7102007"/>
                <a:gd name="connsiteY10-184" fmla="*/ 308633 h 2799440"/>
                <a:gd name="connsiteX11-185" fmla="*/ 2753591 w 7102007"/>
                <a:gd name="connsiteY11-186" fmla="*/ 645517 h 2799440"/>
                <a:gd name="connsiteX12-187" fmla="*/ 1197506 w 7102007"/>
                <a:gd name="connsiteY12-188" fmla="*/ 1271159 h 2799440"/>
                <a:gd name="connsiteX13-189" fmla="*/ 299148 w 7102007"/>
                <a:gd name="connsiteY13-190" fmla="*/ 1495749 h 2799440"/>
                <a:gd name="connsiteX0-191" fmla="*/ 299148 w 7122312"/>
                <a:gd name="connsiteY0-192" fmla="*/ 1495749 h 2799440"/>
                <a:gd name="connsiteX1-193" fmla="*/ 10391 w 7122312"/>
                <a:gd name="connsiteY1-194" fmla="*/ 2025137 h 2799440"/>
                <a:gd name="connsiteX2-195" fmla="*/ 603949 w 7122312"/>
                <a:gd name="connsiteY2-196" fmla="*/ 2329939 h 2799440"/>
                <a:gd name="connsiteX3-197" fmla="*/ 2753590 w 7122312"/>
                <a:gd name="connsiteY3-198" fmla="*/ 2779117 h 2799440"/>
                <a:gd name="connsiteX4-199" fmla="*/ 5994096 w 7122312"/>
                <a:gd name="connsiteY4-200" fmla="*/ 2682865 h 2799440"/>
                <a:gd name="connsiteX5-201" fmla="*/ 6988706 w 7122312"/>
                <a:gd name="connsiteY5-202" fmla="*/ 2329938 h 2799440"/>
                <a:gd name="connsiteX6-203" fmla="*/ 7117043 w 7122312"/>
                <a:gd name="connsiteY6-204" fmla="*/ 1993054 h 2799440"/>
                <a:gd name="connsiteX7-205" fmla="*/ 7036833 w 7122312"/>
                <a:gd name="connsiteY7-206" fmla="*/ 838022 h 2799440"/>
                <a:gd name="connsiteX8-207" fmla="*/ 6523485 w 7122312"/>
                <a:gd name="connsiteY8-208" fmla="*/ 51959 h 2799440"/>
                <a:gd name="connsiteX9-209" fmla="*/ 5480749 w 7122312"/>
                <a:gd name="connsiteY9-210" fmla="*/ 100085 h 2799440"/>
                <a:gd name="connsiteX10-211" fmla="*/ 4069043 w 7122312"/>
                <a:gd name="connsiteY10-212" fmla="*/ 308633 h 2799440"/>
                <a:gd name="connsiteX11-213" fmla="*/ 2753591 w 7122312"/>
                <a:gd name="connsiteY11-214" fmla="*/ 645517 h 2799440"/>
                <a:gd name="connsiteX12-215" fmla="*/ 1197506 w 7122312"/>
                <a:gd name="connsiteY12-216" fmla="*/ 1271159 h 2799440"/>
                <a:gd name="connsiteX13-217" fmla="*/ 299148 w 7122312"/>
                <a:gd name="connsiteY13-218" fmla="*/ 1495749 h 2799440"/>
                <a:gd name="connsiteX0-219" fmla="*/ 299148 w 7144118"/>
                <a:gd name="connsiteY0-220" fmla="*/ 1495749 h 2799440"/>
                <a:gd name="connsiteX1-221" fmla="*/ 10391 w 7144118"/>
                <a:gd name="connsiteY1-222" fmla="*/ 2025137 h 2799440"/>
                <a:gd name="connsiteX2-223" fmla="*/ 603949 w 7144118"/>
                <a:gd name="connsiteY2-224" fmla="*/ 2329939 h 2799440"/>
                <a:gd name="connsiteX3-225" fmla="*/ 2753590 w 7144118"/>
                <a:gd name="connsiteY3-226" fmla="*/ 2779117 h 2799440"/>
                <a:gd name="connsiteX4-227" fmla="*/ 5994096 w 7144118"/>
                <a:gd name="connsiteY4-228" fmla="*/ 2682865 h 2799440"/>
                <a:gd name="connsiteX5-229" fmla="*/ 6988706 w 7144118"/>
                <a:gd name="connsiteY5-230" fmla="*/ 2329938 h 2799440"/>
                <a:gd name="connsiteX6-231" fmla="*/ 7117043 w 7144118"/>
                <a:gd name="connsiteY6-232" fmla="*/ 1993054 h 2799440"/>
                <a:gd name="connsiteX7-233" fmla="*/ 7036833 w 7144118"/>
                <a:gd name="connsiteY7-234" fmla="*/ 838022 h 2799440"/>
                <a:gd name="connsiteX8-235" fmla="*/ 6090348 w 7144118"/>
                <a:gd name="connsiteY8-236" fmla="*/ 51959 h 2799440"/>
                <a:gd name="connsiteX9-237" fmla="*/ 5480749 w 7144118"/>
                <a:gd name="connsiteY9-238" fmla="*/ 100085 h 2799440"/>
                <a:gd name="connsiteX10-239" fmla="*/ 4069043 w 7144118"/>
                <a:gd name="connsiteY10-240" fmla="*/ 308633 h 2799440"/>
                <a:gd name="connsiteX11-241" fmla="*/ 2753591 w 7144118"/>
                <a:gd name="connsiteY11-242" fmla="*/ 645517 h 2799440"/>
                <a:gd name="connsiteX12-243" fmla="*/ 1197506 w 7144118"/>
                <a:gd name="connsiteY12-244" fmla="*/ 1271159 h 2799440"/>
                <a:gd name="connsiteX13-245" fmla="*/ 299148 w 7144118"/>
                <a:gd name="connsiteY13-246" fmla="*/ 1495749 h 2799440"/>
                <a:gd name="connsiteX0-247" fmla="*/ 299148 w 7144118"/>
                <a:gd name="connsiteY0-248" fmla="*/ 1545506 h 2849197"/>
                <a:gd name="connsiteX1-249" fmla="*/ 10391 w 7144118"/>
                <a:gd name="connsiteY1-250" fmla="*/ 2074894 h 2849197"/>
                <a:gd name="connsiteX2-251" fmla="*/ 603949 w 7144118"/>
                <a:gd name="connsiteY2-252" fmla="*/ 2379696 h 2849197"/>
                <a:gd name="connsiteX3-253" fmla="*/ 2753590 w 7144118"/>
                <a:gd name="connsiteY3-254" fmla="*/ 2828874 h 2849197"/>
                <a:gd name="connsiteX4-255" fmla="*/ 5994096 w 7144118"/>
                <a:gd name="connsiteY4-256" fmla="*/ 2732622 h 2849197"/>
                <a:gd name="connsiteX5-257" fmla="*/ 6988706 w 7144118"/>
                <a:gd name="connsiteY5-258" fmla="*/ 2379695 h 2849197"/>
                <a:gd name="connsiteX6-259" fmla="*/ 7117043 w 7144118"/>
                <a:gd name="connsiteY6-260" fmla="*/ 2042811 h 2849197"/>
                <a:gd name="connsiteX7-261" fmla="*/ 7036833 w 7144118"/>
                <a:gd name="connsiteY7-262" fmla="*/ 887779 h 2849197"/>
                <a:gd name="connsiteX8-263" fmla="*/ 6090348 w 7144118"/>
                <a:gd name="connsiteY8-264" fmla="*/ 101716 h 2849197"/>
                <a:gd name="connsiteX9-265" fmla="*/ 5111780 w 7144118"/>
                <a:gd name="connsiteY9-266" fmla="*/ 37547 h 2849197"/>
                <a:gd name="connsiteX10-267" fmla="*/ 4069043 w 7144118"/>
                <a:gd name="connsiteY10-268" fmla="*/ 358390 h 2849197"/>
                <a:gd name="connsiteX11-269" fmla="*/ 2753591 w 7144118"/>
                <a:gd name="connsiteY11-270" fmla="*/ 695274 h 2849197"/>
                <a:gd name="connsiteX12-271" fmla="*/ 1197506 w 7144118"/>
                <a:gd name="connsiteY12-272" fmla="*/ 1320916 h 2849197"/>
                <a:gd name="connsiteX13-273" fmla="*/ 299148 w 7144118"/>
                <a:gd name="connsiteY13-274" fmla="*/ 1545506 h 2849197"/>
                <a:gd name="connsiteX0-275" fmla="*/ 299148 w 7144118"/>
                <a:gd name="connsiteY0-276" fmla="*/ 1538104 h 2841795"/>
                <a:gd name="connsiteX1-277" fmla="*/ 10391 w 7144118"/>
                <a:gd name="connsiteY1-278" fmla="*/ 2067492 h 2841795"/>
                <a:gd name="connsiteX2-279" fmla="*/ 603949 w 7144118"/>
                <a:gd name="connsiteY2-280" fmla="*/ 2372294 h 2841795"/>
                <a:gd name="connsiteX3-281" fmla="*/ 2753590 w 7144118"/>
                <a:gd name="connsiteY3-282" fmla="*/ 2821472 h 2841795"/>
                <a:gd name="connsiteX4-283" fmla="*/ 5994096 w 7144118"/>
                <a:gd name="connsiteY4-284" fmla="*/ 2725220 h 2841795"/>
                <a:gd name="connsiteX5-285" fmla="*/ 6988706 w 7144118"/>
                <a:gd name="connsiteY5-286" fmla="*/ 2372293 h 2841795"/>
                <a:gd name="connsiteX6-287" fmla="*/ 7117043 w 7144118"/>
                <a:gd name="connsiteY6-288" fmla="*/ 2035409 h 2841795"/>
                <a:gd name="connsiteX7-289" fmla="*/ 7036833 w 7144118"/>
                <a:gd name="connsiteY7-290" fmla="*/ 880377 h 2841795"/>
                <a:gd name="connsiteX8-291" fmla="*/ 6090348 w 7144118"/>
                <a:gd name="connsiteY8-292" fmla="*/ 94314 h 2841795"/>
                <a:gd name="connsiteX9-293" fmla="*/ 5111780 w 7144118"/>
                <a:gd name="connsiteY9-294" fmla="*/ 30145 h 2841795"/>
                <a:gd name="connsiteX10-295" fmla="*/ 3908622 w 7144118"/>
                <a:gd name="connsiteY10-296" fmla="*/ 238693 h 2841795"/>
                <a:gd name="connsiteX11-297" fmla="*/ 2753591 w 7144118"/>
                <a:gd name="connsiteY11-298" fmla="*/ 687872 h 2841795"/>
                <a:gd name="connsiteX12-299" fmla="*/ 1197506 w 7144118"/>
                <a:gd name="connsiteY12-300" fmla="*/ 1313514 h 2841795"/>
                <a:gd name="connsiteX13-301" fmla="*/ 299148 w 7144118"/>
                <a:gd name="connsiteY13-302" fmla="*/ 1538104 h 2841795"/>
                <a:gd name="connsiteX0-303" fmla="*/ 299148 w 7163915"/>
                <a:gd name="connsiteY0-304" fmla="*/ 1538104 h 2841795"/>
                <a:gd name="connsiteX1-305" fmla="*/ 10391 w 7163915"/>
                <a:gd name="connsiteY1-306" fmla="*/ 2067492 h 2841795"/>
                <a:gd name="connsiteX2-307" fmla="*/ 603949 w 7163915"/>
                <a:gd name="connsiteY2-308" fmla="*/ 2372294 h 2841795"/>
                <a:gd name="connsiteX3-309" fmla="*/ 2753590 w 7163915"/>
                <a:gd name="connsiteY3-310" fmla="*/ 2821472 h 2841795"/>
                <a:gd name="connsiteX4-311" fmla="*/ 5994096 w 7163915"/>
                <a:gd name="connsiteY4-312" fmla="*/ 2725220 h 2841795"/>
                <a:gd name="connsiteX5-313" fmla="*/ 6988706 w 7163915"/>
                <a:gd name="connsiteY5-314" fmla="*/ 2372293 h 2841795"/>
                <a:gd name="connsiteX6-315" fmla="*/ 7149127 w 7163915"/>
                <a:gd name="connsiteY6-316" fmla="*/ 2035409 h 2841795"/>
                <a:gd name="connsiteX7-317" fmla="*/ 7036833 w 7163915"/>
                <a:gd name="connsiteY7-318" fmla="*/ 880377 h 2841795"/>
                <a:gd name="connsiteX8-319" fmla="*/ 6090348 w 7163915"/>
                <a:gd name="connsiteY8-320" fmla="*/ 94314 h 2841795"/>
                <a:gd name="connsiteX9-321" fmla="*/ 5111780 w 7163915"/>
                <a:gd name="connsiteY9-322" fmla="*/ 30145 h 2841795"/>
                <a:gd name="connsiteX10-323" fmla="*/ 3908622 w 7163915"/>
                <a:gd name="connsiteY10-324" fmla="*/ 238693 h 2841795"/>
                <a:gd name="connsiteX11-325" fmla="*/ 2753591 w 7163915"/>
                <a:gd name="connsiteY11-326" fmla="*/ 687872 h 2841795"/>
                <a:gd name="connsiteX12-327" fmla="*/ 1197506 w 7163915"/>
                <a:gd name="connsiteY12-328" fmla="*/ 1313514 h 2841795"/>
                <a:gd name="connsiteX13-329" fmla="*/ 299148 w 7163915"/>
                <a:gd name="connsiteY13-330" fmla="*/ 1538104 h 2841795"/>
                <a:gd name="connsiteX0-331" fmla="*/ 299148 w 7236751"/>
                <a:gd name="connsiteY0-332" fmla="*/ 1538104 h 2851780"/>
                <a:gd name="connsiteX1-333" fmla="*/ 10391 w 7236751"/>
                <a:gd name="connsiteY1-334" fmla="*/ 2067492 h 2851780"/>
                <a:gd name="connsiteX2-335" fmla="*/ 603949 w 7236751"/>
                <a:gd name="connsiteY2-336" fmla="*/ 2372294 h 2851780"/>
                <a:gd name="connsiteX3-337" fmla="*/ 2753590 w 7236751"/>
                <a:gd name="connsiteY3-338" fmla="*/ 2821472 h 2851780"/>
                <a:gd name="connsiteX4-339" fmla="*/ 5994096 w 7236751"/>
                <a:gd name="connsiteY4-340" fmla="*/ 2725220 h 2851780"/>
                <a:gd name="connsiteX5-341" fmla="*/ 7149127 w 7236751"/>
                <a:gd name="connsiteY5-342" fmla="*/ 2035409 h 2851780"/>
                <a:gd name="connsiteX6-343" fmla="*/ 7036833 w 7236751"/>
                <a:gd name="connsiteY6-344" fmla="*/ 880377 h 2851780"/>
                <a:gd name="connsiteX7-345" fmla="*/ 6090348 w 7236751"/>
                <a:gd name="connsiteY7-346" fmla="*/ 94314 h 2851780"/>
                <a:gd name="connsiteX8-347" fmla="*/ 5111780 w 7236751"/>
                <a:gd name="connsiteY8-348" fmla="*/ 30145 h 2851780"/>
                <a:gd name="connsiteX9-349" fmla="*/ 3908622 w 7236751"/>
                <a:gd name="connsiteY9-350" fmla="*/ 238693 h 2851780"/>
                <a:gd name="connsiteX10-351" fmla="*/ 2753591 w 7236751"/>
                <a:gd name="connsiteY10-352" fmla="*/ 687872 h 2851780"/>
                <a:gd name="connsiteX11-353" fmla="*/ 1197506 w 7236751"/>
                <a:gd name="connsiteY11-354" fmla="*/ 1313514 h 2851780"/>
                <a:gd name="connsiteX12-355" fmla="*/ 299148 w 7236751"/>
                <a:gd name="connsiteY12-356" fmla="*/ 1538104 h 2851780"/>
                <a:gd name="connsiteX0-357" fmla="*/ 299148 w 7037128"/>
                <a:gd name="connsiteY0-358" fmla="*/ 1538104 h 2917943"/>
                <a:gd name="connsiteX1-359" fmla="*/ 10391 w 7037128"/>
                <a:gd name="connsiteY1-360" fmla="*/ 2067492 h 2917943"/>
                <a:gd name="connsiteX2-361" fmla="*/ 603949 w 7037128"/>
                <a:gd name="connsiteY2-362" fmla="*/ 2372294 h 2917943"/>
                <a:gd name="connsiteX3-363" fmla="*/ 2753590 w 7037128"/>
                <a:gd name="connsiteY3-364" fmla="*/ 2821472 h 2917943"/>
                <a:gd name="connsiteX4-365" fmla="*/ 5994096 w 7037128"/>
                <a:gd name="connsiteY4-366" fmla="*/ 2725220 h 2917943"/>
                <a:gd name="connsiteX5-367" fmla="*/ 7036833 w 7037128"/>
                <a:gd name="connsiteY5-368" fmla="*/ 880377 h 2917943"/>
                <a:gd name="connsiteX6-369" fmla="*/ 6090348 w 7037128"/>
                <a:gd name="connsiteY6-370" fmla="*/ 94314 h 2917943"/>
                <a:gd name="connsiteX7-371" fmla="*/ 5111780 w 7037128"/>
                <a:gd name="connsiteY7-372" fmla="*/ 30145 h 2917943"/>
                <a:gd name="connsiteX8-373" fmla="*/ 3908622 w 7037128"/>
                <a:gd name="connsiteY8-374" fmla="*/ 238693 h 2917943"/>
                <a:gd name="connsiteX9-375" fmla="*/ 2753591 w 7037128"/>
                <a:gd name="connsiteY9-376" fmla="*/ 687872 h 2917943"/>
                <a:gd name="connsiteX10-377" fmla="*/ 1197506 w 7037128"/>
                <a:gd name="connsiteY10-378" fmla="*/ 1313514 h 2917943"/>
                <a:gd name="connsiteX11-379" fmla="*/ 299148 w 7037128"/>
                <a:gd name="connsiteY11-380" fmla="*/ 1538104 h 2917943"/>
                <a:gd name="connsiteX0-381" fmla="*/ 299148 w 6777838"/>
                <a:gd name="connsiteY0-382" fmla="*/ 1555200 h 2917353"/>
                <a:gd name="connsiteX1-383" fmla="*/ 10391 w 6777838"/>
                <a:gd name="connsiteY1-384" fmla="*/ 2084588 h 2917353"/>
                <a:gd name="connsiteX2-385" fmla="*/ 603949 w 6777838"/>
                <a:gd name="connsiteY2-386" fmla="*/ 2389390 h 2917353"/>
                <a:gd name="connsiteX3-387" fmla="*/ 2753590 w 6777838"/>
                <a:gd name="connsiteY3-388" fmla="*/ 2838568 h 2917353"/>
                <a:gd name="connsiteX4-389" fmla="*/ 5994096 w 6777838"/>
                <a:gd name="connsiteY4-390" fmla="*/ 2742316 h 2917353"/>
                <a:gd name="connsiteX5-391" fmla="*/ 6777397 w 6777838"/>
                <a:gd name="connsiteY5-392" fmla="*/ 1164260 h 2917353"/>
                <a:gd name="connsiteX6-393" fmla="*/ 6090348 w 6777838"/>
                <a:gd name="connsiteY6-394" fmla="*/ 111410 h 2917353"/>
                <a:gd name="connsiteX7-395" fmla="*/ 5111780 w 6777838"/>
                <a:gd name="connsiteY7-396" fmla="*/ 47241 h 2917353"/>
                <a:gd name="connsiteX8-397" fmla="*/ 3908622 w 6777838"/>
                <a:gd name="connsiteY8-398" fmla="*/ 255789 h 2917353"/>
                <a:gd name="connsiteX9-399" fmla="*/ 2753591 w 6777838"/>
                <a:gd name="connsiteY9-400" fmla="*/ 704968 h 2917353"/>
                <a:gd name="connsiteX10-401" fmla="*/ 1197506 w 6777838"/>
                <a:gd name="connsiteY10-402" fmla="*/ 1330610 h 2917353"/>
                <a:gd name="connsiteX11-403" fmla="*/ 299148 w 6777838"/>
                <a:gd name="connsiteY11-404" fmla="*/ 1555200 h 2917353"/>
                <a:gd name="connsiteX0-405" fmla="*/ 299148 w 7057283"/>
                <a:gd name="connsiteY0-406" fmla="*/ 1568242 h 2918209"/>
                <a:gd name="connsiteX1-407" fmla="*/ 10391 w 7057283"/>
                <a:gd name="connsiteY1-408" fmla="*/ 2097630 h 2918209"/>
                <a:gd name="connsiteX2-409" fmla="*/ 603949 w 7057283"/>
                <a:gd name="connsiteY2-410" fmla="*/ 2402432 h 2918209"/>
                <a:gd name="connsiteX3-411" fmla="*/ 2753590 w 7057283"/>
                <a:gd name="connsiteY3-412" fmla="*/ 2851610 h 2918209"/>
                <a:gd name="connsiteX4-413" fmla="*/ 5994096 w 7057283"/>
                <a:gd name="connsiteY4-414" fmla="*/ 2755358 h 2918209"/>
                <a:gd name="connsiteX5-415" fmla="*/ 7056995 w 7057283"/>
                <a:gd name="connsiteY5-416" fmla="*/ 1368985 h 2918209"/>
                <a:gd name="connsiteX6-417" fmla="*/ 6090348 w 7057283"/>
                <a:gd name="connsiteY6-418" fmla="*/ 124452 h 2918209"/>
                <a:gd name="connsiteX7-419" fmla="*/ 5111780 w 7057283"/>
                <a:gd name="connsiteY7-420" fmla="*/ 60283 h 2918209"/>
                <a:gd name="connsiteX8-421" fmla="*/ 3908622 w 7057283"/>
                <a:gd name="connsiteY8-422" fmla="*/ 268831 h 2918209"/>
                <a:gd name="connsiteX9-423" fmla="*/ 2753591 w 7057283"/>
                <a:gd name="connsiteY9-424" fmla="*/ 718010 h 2918209"/>
                <a:gd name="connsiteX10-425" fmla="*/ 1197506 w 7057283"/>
                <a:gd name="connsiteY10-426" fmla="*/ 1343652 h 2918209"/>
                <a:gd name="connsiteX11-427" fmla="*/ 299148 w 7057283"/>
                <a:gd name="connsiteY11-428" fmla="*/ 1568242 h 2918209"/>
                <a:gd name="connsiteX0-429" fmla="*/ 301303 w 7059438"/>
                <a:gd name="connsiteY0-430" fmla="*/ 1568242 h 2918209"/>
                <a:gd name="connsiteX1-431" fmla="*/ 12546 w 7059438"/>
                <a:gd name="connsiteY1-432" fmla="*/ 2097630 h 2918209"/>
                <a:gd name="connsiteX2-433" fmla="*/ 606104 w 7059438"/>
                <a:gd name="connsiteY2-434" fmla="*/ 2402432 h 2918209"/>
                <a:gd name="connsiteX3-435" fmla="*/ 2755745 w 7059438"/>
                <a:gd name="connsiteY3-436" fmla="*/ 2851610 h 2918209"/>
                <a:gd name="connsiteX4-437" fmla="*/ 5996251 w 7059438"/>
                <a:gd name="connsiteY4-438" fmla="*/ 2755358 h 2918209"/>
                <a:gd name="connsiteX5-439" fmla="*/ 7059150 w 7059438"/>
                <a:gd name="connsiteY5-440" fmla="*/ 1368985 h 2918209"/>
                <a:gd name="connsiteX6-441" fmla="*/ 6092503 w 7059438"/>
                <a:gd name="connsiteY6-442" fmla="*/ 124452 h 2918209"/>
                <a:gd name="connsiteX7-443" fmla="*/ 5113935 w 7059438"/>
                <a:gd name="connsiteY7-444" fmla="*/ 60283 h 2918209"/>
                <a:gd name="connsiteX8-445" fmla="*/ 3910777 w 7059438"/>
                <a:gd name="connsiteY8-446" fmla="*/ 268831 h 2918209"/>
                <a:gd name="connsiteX9-447" fmla="*/ 2755746 w 7059438"/>
                <a:gd name="connsiteY9-448" fmla="*/ 718010 h 2918209"/>
                <a:gd name="connsiteX10-449" fmla="*/ 1420373 w 7059438"/>
                <a:gd name="connsiteY10-450" fmla="*/ 946466 h 2918209"/>
                <a:gd name="connsiteX11-451" fmla="*/ 301303 w 7059438"/>
                <a:gd name="connsiteY11-452" fmla="*/ 1568242 h 2918209"/>
                <a:gd name="connsiteX0-453" fmla="*/ 301303 w 7059438"/>
                <a:gd name="connsiteY0-454" fmla="*/ 1568242 h 2918209"/>
                <a:gd name="connsiteX1-455" fmla="*/ 12546 w 7059438"/>
                <a:gd name="connsiteY1-456" fmla="*/ 2097630 h 2918209"/>
                <a:gd name="connsiteX2-457" fmla="*/ 606104 w 7059438"/>
                <a:gd name="connsiteY2-458" fmla="*/ 2402432 h 2918209"/>
                <a:gd name="connsiteX3-459" fmla="*/ 2755745 w 7059438"/>
                <a:gd name="connsiteY3-460" fmla="*/ 2851610 h 2918209"/>
                <a:gd name="connsiteX4-461" fmla="*/ 5996251 w 7059438"/>
                <a:gd name="connsiteY4-462" fmla="*/ 2755358 h 2918209"/>
                <a:gd name="connsiteX5-463" fmla="*/ 7059150 w 7059438"/>
                <a:gd name="connsiteY5-464" fmla="*/ 1368985 h 2918209"/>
                <a:gd name="connsiteX6-465" fmla="*/ 6092503 w 7059438"/>
                <a:gd name="connsiteY6-466" fmla="*/ 124452 h 2918209"/>
                <a:gd name="connsiteX7-467" fmla="*/ 5113935 w 7059438"/>
                <a:gd name="connsiteY7-468" fmla="*/ 60283 h 2918209"/>
                <a:gd name="connsiteX8-469" fmla="*/ 3910777 w 7059438"/>
                <a:gd name="connsiteY8-470" fmla="*/ 268831 h 2918209"/>
                <a:gd name="connsiteX9-471" fmla="*/ 2755746 w 7059438"/>
                <a:gd name="connsiteY9-472" fmla="*/ 547782 h 2918209"/>
                <a:gd name="connsiteX10-473" fmla="*/ 1420373 w 7059438"/>
                <a:gd name="connsiteY10-474" fmla="*/ 946466 h 2918209"/>
                <a:gd name="connsiteX11-475" fmla="*/ 301303 w 7059438"/>
                <a:gd name="connsiteY11-476" fmla="*/ 1568242 h 2918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7059438" h="2918209">
                  <a:moveTo>
                    <a:pt x="301303" y="1568242"/>
                  </a:moveTo>
                  <a:cubicBezTo>
                    <a:pt x="66665" y="1760103"/>
                    <a:pt x="-38254" y="1958598"/>
                    <a:pt x="12546" y="2097630"/>
                  </a:cubicBezTo>
                  <a:cubicBezTo>
                    <a:pt x="63346" y="2236662"/>
                    <a:pt x="148904" y="2276769"/>
                    <a:pt x="606104" y="2402432"/>
                  </a:cubicBezTo>
                  <a:cubicBezTo>
                    <a:pt x="1063304" y="2528095"/>
                    <a:pt x="1857387" y="2792789"/>
                    <a:pt x="2755745" y="2851610"/>
                  </a:cubicBezTo>
                  <a:cubicBezTo>
                    <a:pt x="3654103" y="2910431"/>
                    <a:pt x="5279017" y="3002462"/>
                    <a:pt x="5996251" y="2755358"/>
                  </a:cubicBezTo>
                  <a:cubicBezTo>
                    <a:pt x="6713485" y="2508254"/>
                    <a:pt x="7043108" y="1807469"/>
                    <a:pt x="7059150" y="1368985"/>
                  </a:cubicBezTo>
                  <a:cubicBezTo>
                    <a:pt x="7075192" y="930501"/>
                    <a:pt x="6416705" y="342569"/>
                    <a:pt x="6092503" y="124452"/>
                  </a:cubicBezTo>
                  <a:cubicBezTo>
                    <a:pt x="5768301" y="-93665"/>
                    <a:pt x="5477556" y="36220"/>
                    <a:pt x="5113935" y="60283"/>
                  </a:cubicBezTo>
                  <a:cubicBezTo>
                    <a:pt x="4750314" y="84346"/>
                    <a:pt x="4303808" y="187581"/>
                    <a:pt x="3910777" y="268831"/>
                  </a:cubicBezTo>
                  <a:cubicBezTo>
                    <a:pt x="3517746" y="350081"/>
                    <a:pt x="3215620" y="357950"/>
                    <a:pt x="2755746" y="547782"/>
                  </a:cubicBezTo>
                  <a:cubicBezTo>
                    <a:pt x="2295872" y="737614"/>
                    <a:pt x="1829447" y="776389"/>
                    <a:pt x="1420373" y="946466"/>
                  </a:cubicBezTo>
                  <a:cubicBezTo>
                    <a:pt x="1011299" y="1116543"/>
                    <a:pt x="535941" y="1376381"/>
                    <a:pt x="301303" y="1568242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4958084" y="5004670"/>
              <a:ext cx="136756" cy="16901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5" name="任意多边形 18"/>
          <p:cNvSpPr/>
          <p:nvPr/>
        </p:nvSpPr>
        <p:spPr>
          <a:xfrm>
            <a:off x="5116185" y="4756847"/>
            <a:ext cx="1486259" cy="354793"/>
          </a:xfrm>
          <a:custGeom>
            <a:avLst/>
            <a:gdLst>
              <a:gd name="connsiteX0" fmla="*/ 1828800 w 1828800"/>
              <a:gd name="connsiteY0" fmla="*/ 0 h 436728"/>
              <a:gd name="connsiteX1" fmla="*/ 0 w 1828800"/>
              <a:gd name="connsiteY1" fmla="*/ 436728 h 43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436728">
                <a:moveTo>
                  <a:pt x="1828800" y="0"/>
                </a:moveTo>
                <a:lnTo>
                  <a:pt x="0" y="436728"/>
                </a:lnTo>
              </a:path>
            </a:pathLst>
          </a:custGeom>
          <a:noFill/>
          <a:ln>
            <a:solidFill>
              <a:srgbClr val="27AA8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任意多边形 20"/>
          <p:cNvSpPr/>
          <p:nvPr/>
        </p:nvSpPr>
        <p:spPr>
          <a:xfrm>
            <a:off x="690951" y="5121961"/>
            <a:ext cx="4247192" cy="521223"/>
          </a:xfrm>
          <a:custGeom>
            <a:avLst/>
            <a:gdLst>
              <a:gd name="connsiteX0" fmla="*/ 0 w 5227093"/>
              <a:gd name="connsiteY0" fmla="*/ 641444 h 641444"/>
              <a:gd name="connsiteX1" fmla="*/ 5227093 w 5227093"/>
              <a:gd name="connsiteY1" fmla="*/ 0 h 64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7093" h="641444">
                <a:moveTo>
                  <a:pt x="0" y="641444"/>
                </a:moveTo>
                <a:lnTo>
                  <a:pt x="5227093" y="0"/>
                </a:lnTo>
              </a:path>
            </a:pathLst>
          </a:custGeom>
          <a:noFill/>
          <a:ln>
            <a:solidFill>
              <a:srgbClr val="27AA8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7415806" y="2648611"/>
            <a:ext cx="4535266" cy="195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在同一等高线地形图上，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等高线越</a:t>
            </a:r>
            <a:r>
              <a:rPr lang="zh-CN" alt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，坡度越陡等高线越</a:t>
            </a:r>
            <a:r>
              <a:rPr lang="zh-CN" alt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，坡度越缓。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7" y="2460369"/>
            <a:ext cx="823720" cy="973942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7644" y="2499271"/>
            <a:ext cx="823720" cy="973942"/>
          </a:xfrm>
          <a:prstGeom prst="rect">
            <a:avLst/>
          </a:prstGeom>
        </p:spPr>
      </p:pic>
      <p:cxnSp>
        <p:nvCxnSpPr>
          <p:cNvPr id="57" name="直接连接符 56"/>
          <p:cNvCxnSpPr/>
          <p:nvPr/>
        </p:nvCxnSpPr>
        <p:spPr>
          <a:xfrm>
            <a:off x="698692" y="3451209"/>
            <a:ext cx="586272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endCxn id="19" idx="5"/>
          </p:cNvCxnSpPr>
          <p:nvPr/>
        </p:nvCxnSpPr>
        <p:spPr>
          <a:xfrm>
            <a:off x="6572033" y="3434311"/>
            <a:ext cx="36738" cy="1228396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2856581" y="2646797"/>
            <a:ext cx="304401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18" idx="2"/>
          </p:cNvCxnSpPr>
          <p:nvPr/>
        </p:nvCxnSpPr>
        <p:spPr>
          <a:xfrm flipV="1">
            <a:off x="3878074" y="2090982"/>
            <a:ext cx="1765908" cy="215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endCxn id="19" idx="1"/>
          </p:cNvCxnSpPr>
          <p:nvPr/>
        </p:nvCxnSpPr>
        <p:spPr>
          <a:xfrm>
            <a:off x="726392" y="3451209"/>
            <a:ext cx="8479" cy="2176284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H="1">
            <a:off x="5839387" y="2646797"/>
            <a:ext cx="61213" cy="2287446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2857123" y="2646797"/>
            <a:ext cx="0" cy="2687394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H="1">
            <a:off x="5566986" y="2090982"/>
            <a:ext cx="76996" cy="2877332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>
            <a:stCxn id="18" idx="2"/>
          </p:cNvCxnSpPr>
          <p:nvPr/>
        </p:nvCxnSpPr>
        <p:spPr>
          <a:xfrm flipH="1">
            <a:off x="3820719" y="2112490"/>
            <a:ext cx="57355" cy="3093473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/>
          <p:cNvSpPr txBox="1"/>
          <p:nvPr/>
        </p:nvSpPr>
        <p:spPr>
          <a:xfrm>
            <a:off x="2264246" y="172820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5397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缓坡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5713124" y="177014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5397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陡坡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6637675" y="441745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5397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密集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1811380" y="492265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5397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稀疏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r="2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2" b="77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359176" y="2341418"/>
            <a:ext cx="3324876" cy="4732785"/>
            <a:chOff x="-359176" y="2341418"/>
            <a:chExt cx="3324876" cy="473278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9176" y="4159580"/>
              <a:ext cx="2465067" cy="2914623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360218" y="2341418"/>
              <a:ext cx="2605482" cy="1745673"/>
              <a:chOff x="360218" y="2341418"/>
              <a:chExt cx="2605482" cy="1745673"/>
            </a:xfrm>
          </p:grpSpPr>
          <p:sp>
            <p:nvSpPr>
              <p:cNvPr id="4" name="对话气泡: 椭圆形 3"/>
              <p:cNvSpPr/>
              <p:nvPr/>
            </p:nvSpPr>
            <p:spPr>
              <a:xfrm>
                <a:off x="360218" y="2341418"/>
                <a:ext cx="2605482" cy="1745673"/>
              </a:xfrm>
              <a:prstGeom prst="wedgeEllipseCallout">
                <a:avLst/>
              </a:prstGeom>
              <a:solidFill>
                <a:schemeClr val="bg1"/>
              </a:solidFill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zh-CN" altLang="en-US" sz="2800" dirty="0">
                  <a:latin typeface="方正吕建德字体" panose="02010600010101010101" charset="-122"/>
                  <a:ea typeface="方正吕建德字体" panose="02010600010101010101" charset="-122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360218" y="2675645"/>
                <a:ext cx="260548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大自然</a:t>
                </a:r>
                <a:endPara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中的等高线</a:t>
                </a:r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50000"/>
          </a:lnSpc>
          <a:defRPr sz="28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BBB59"/>
        </a:solidFill>
      </a:spPr>
      <a:bodyPr wrap="none" rtlCol="0" anchor="ctr">
        <a:spAutoFit/>
      </a:bodyPr>
      <a:lstStyle>
        <a:defPPr algn="l">
          <a:defRPr sz="2800" dirty="0">
            <a:latin typeface="方正吕建德字体" panose="02010600010101010101" charset="-122"/>
            <a:ea typeface="方正吕建德字体" panose="02010600010101010101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Office PowerPoint</Application>
  <PresentationFormat>宽屏</PresentationFormat>
  <Paragraphs>185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等线</vt:lpstr>
      <vt:lpstr>方正吕建德字体</vt:lpstr>
      <vt:lpstr>黑体</vt:lpstr>
      <vt:lpstr>华文行楷</vt:lpstr>
      <vt:lpstr>隶书</vt:lpstr>
      <vt:lpstr>宋体</vt:lpstr>
      <vt:lpstr>微软雅黑</vt:lpstr>
      <vt:lpstr>Arial</vt:lpstr>
      <vt:lpstr>Calibri</vt:lpstr>
      <vt:lpstr>Wingdings</vt:lpstr>
      <vt:lpstr>1_Office 主题​​</vt:lpstr>
      <vt:lpstr>3_Office 主题​​</vt:lpstr>
      <vt:lpstr>PowerPoint 演示文稿</vt:lpstr>
      <vt:lpstr>PowerPoint 演示文稿</vt:lpstr>
      <vt:lpstr>海拔与相对高度</vt:lpstr>
      <vt:lpstr>PowerPoint 演示文稿</vt:lpstr>
      <vt:lpstr>等高线和等高线地形图</vt:lpstr>
      <vt:lpstr>等高线和等高线地形图</vt:lpstr>
      <vt:lpstr>PowerPoint 演示文稿</vt:lpstr>
      <vt:lpstr>陡坡与缓坡</vt:lpstr>
      <vt:lpstr>PowerPoint 演示文稿</vt:lpstr>
      <vt:lpstr>PowerPoint 演示文稿</vt:lpstr>
      <vt:lpstr>PowerPoint 演示文稿</vt:lpstr>
      <vt:lpstr>地形图的判读</vt:lpstr>
      <vt:lpstr>地形图的判读</vt:lpstr>
      <vt:lpstr>地形图的判读</vt:lpstr>
      <vt:lpstr>地形图的判读</vt:lpstr>
      <vt:lpstr>地形图的判读</vt:lpstr>
      <vt:lpstr>地形图的判读</vt:lpstr>
      <vt:lpstr>地形图的判读</vt:lpstr>
      <vt:lpstr>分层设色地形图</vt:lpstr>
      <vt:lpstr>山地</vt:lpstr>
      <vt:lpstr>高原</vt:lpstr>
      <vt:lpstr>丘陵</vt:lpstr>
      <vt:lpstr>平原</vt:lpstr>
      <vt:lpstr>盆地</vt:lpstr>
      <vt:lpstr>五种基本地形的特征</vt:lpstr>
      <vt:lpstr>图解</vt:lpstr>
      <vt:lpstr>地形剖面图</vt:lpstr>
      <vt:lpstr>小结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小传地理PPT—罗兵传</dc:creator>
  <cp:lastModifiedBy>焦壮壮</cp:lastModifiedBy>
  <cp:revision>130</cp:revision>
  <dcterms:created xsi:type="dcterms:W3CDTF">2019-10-15T02:41:00Z</dcterms:created>
  <dcterms:modified xsi:type="dcterms:W3CDTF">2022-10-13T10:03:59Z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2052-11.1.0.7693</vt:lpwstr>
  </property>
</Properties>
</file>