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xml" ContentType="application/vnd.openxmlformats-officedocument.presentationml.notesSlide+xml"/>
  <Override PartName="/ppt/tags/tag12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7.xml" ContentType="application/vnd.openxmlformats-officedocument.presentationml.notesSlide+xml"/>
  <Override PartName="/ppt/tags/tag131.xml" ContentType="application/vnd.openxmlformats-officedocument.presentationml.tags+xml"/>
  <Override PartName="/ppt/notesSlides/notesSlide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Lst>
  <p:notesMasterIdLst>
    <p:notesMasterId r:id="rId27"/>
  </p:notesMasterIdLst>
  <p:handoutMasterIdLst>
    <p:handoutMasterId r:id="rId28"/>
  </p:handoutMasterIdLst>
  <p:sldIdLst>
    <p:sldId id="417" r:id="rId4"/>
    <p:sldId id="418" r:id="rId5"/>
    <p:sldId id="399" r:id="rId6"/>
    <p:sldId id="419" r:id="rId7"/>
    <p:sldId id="420" r:id="rId8"/>
    <p:sldId id="422" r:id="rId9"/>
    <p:sldId id="424" r:id="rId10"/>
    <p:sldId id="426" r:id="rId11"/>
    <p:sldId id="425" r:id="rId12"/>
    <p:sldId id="434" r:id="rId13"/>
    <p:sldId id="427" r:id="rId14"/>
    <p:sldId id="429" r:id="rId15"/>
    <p:sldId id="430" r:id="rId16"/>
    <p:sldId id="401" r:id="rId17"/>
    <p:sldId id="404" r:id="rId18"/>
    <p:sldId id="405" r:id="rId19"/>
    <p:sldId id="436" r:id="rId20"/>
    <p:sldId id="439" r:id="rId21"/>
    <p:sldId id="411" r:id="rId22"/>
    <p:sldId id="463" r:id="rId23"/>
    <p:sldId id="446" r:id="rId24"/>
    <p:sldId id="442" r:id="rId25"/>
    <p:sldId id="443" r:id="rId26"/>
  </p:sldIdLst>
  <p:sldSz cx="9144000" cy="5143500" type="screen16x9"/>
  <p:notesSz cx="6858000" cy="9144000"/>
  <p:custDataLst>
    <p:tags r:id="rId29"/>
  </p:custDataLst>
  <p:defaultTextStyle>
    <a:defPPr>
      <a:defRPr lang="en-US"/>
    </a:defPPr>
    <a:lvl1pPr marL="0" lvl="0" indent="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1pPr>
    <a:lvl2pPr marL="342900" lvl="1" indent="1143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2pPr>
    <a:lvl3pPr marL="685800" lvl="2" indent="2286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3pPr>
    <a:lvl4pPr marL="1028700" lvl="3" indent="3429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4pPr>
    <a:lvl5pPr marL="1371600" lvl="4" indent="4572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5pPr>
    <a:lvl6pPr marL="2286000" lvl="5" indent="4572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6pPr>
    <a:lvl7pPr marL="2743200" lvl="6" indent="4572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7pPr>
    <a:lvl8pPr marL="3200400" lvl="7" indent="4572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8pPr>
    <a:lvl9pPr marL="3657600" lvl="8" indent="457200" algn="l" defTabSz="342900" rtl="0" eaLnBrk="0" fontAlgn="base" latinLnBrk="0" hangingPunct="0">
      <a:lnSpc>
        <a:spcPct val="100000"/>
      </a:lnSpc>
      <a:spcBef>
        <a:spcPct val="0"/>
      </a:spcBef>
      <a:spcAft>
        <a:spcPct val="0"/>
      </a:spcAft>
      <a:buNone/>
      <a:defRPr sz="1300" b="0" i="0" u="none" kern="1200" baseline="0">
        <a:solidFill>
          <a:schemeClr val="tx1"/>
        </a:solidFill>
        <a:latin typeface="Calibri" panose="020F0502020204030204"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xkb1.com" initials="x" lastIdx="0" clrIdx="0"/>
  <p:cmAuthor id="1" name="lenovo" initials="l" lastIdx="0" clrIdx="0"/>
  <p:cmAuthor id="8" name="CHINESE-BC06F90" initials="C" lastIdx="0" clrIdx="0"/>
  <p:cmAuthor id="2" name="xiao" initials="x" lastIdx="0" clrIdx="0"/>
  <p:cmAuthor id="9" name="Pueschner, Franziska {FA~Shanghai}" initials="P" lastIdx="0" clrIdx="0"/>
  <p:cmAuthor id="3" name="lixinru" initials="l" lastIdx="0" clrIdx="0"/>
  <p:cmAuthor id="10" name="www.xkb1.com" initials="w" lastIdx="0" clrIdx="1"/>
  <p:cmAuthor id="4" name="jh" initials="j" lastIdx="0" clrIdx="0"/>
  <p:cmAuthor id="5" name="翟宏帅" initials="翟" lastIdx="0" clrIdx="0"/>
  <p:cmAuthor id="6" name="作者" initials="作"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p:restoredTop sz="94660"/>
  </p:normalViewPr>
  <p:slideViewPr>
    <p:cSldViewPr snapToGrid="0" showGuides="1">
      <p:cViewPr>
        <p:scale>
          <a:sx n="122" d="100"/>
          <a:sy n="122" d="100"/>
        </p:scale>
        <p:origin x="-96" y="-72"/>
      </p:cViewPr>
      <p:guideLst>
        <p:guide orient="horz" pos="1545"/>
        <p:guide orient="horz" pos="2191"/>
        <p:guide orient="horz" pos="541"/>
        <p:guide pos="2807"/>
        <p:guide pos="1274"/>
        <p:guide pos="34"/>
      </p:guideLst>
    </p:cSldViewPr>
  </p:slideViewPr>
  <p:notesTextViewPr>
    <p:cViewPr>
      <p:scale>
        <a:sx n="1" d="1"/>
        <a:sy n="1" d="1"/>
      </p:scale>
      <p:origin x="0" y="0"/>
    </p:cViewPr>
  </p:notesTextViewPr>
  <p:sorterViewPr>
    <p:cViewPr>
      <p:scale>
        <a:sx n="33" d="100"/>
        <a:sy n="33" d="100"/>
      </p:scale>
      <p:origin x="0" y="0"/>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cs typeface="+mn-cs"/>
              </a:defRPr>
            </a:lvl1pPr>
          </a:lstStyle>
          <a:p>
            <a:pPr marL="0" marR="0" lvl="0" indent="0" algn="r" defTabSz="342900" rtl="0" eaLnBrk="1" fontAlgn="auto" latinLnBrk="0" hangingPunct="1">
              <a:lnSpc>
                <a:spcPct val="100000"/>
              </a:lnSpc>
              <a:spcBef>
                <a:spcPct val="0"/>
              </a:spcBef>
              <a:spcAft>
                <a:spcPct val="0"/>
              </a:spcAft>
              <a:buClrTx/>
              <a:buSzTx/>
              <a:buFontTx/>
              <a:buNone/>
              <a:defRPr/>
            </a:pPr>
            <a:fld id="{0F9B84EA-7D68-4D60-9CB1-D50884785D1C}" type="datetimeFigureOut">
              <a:rPr kumimoji="0" lang="zh-CN" altLang="en-US" sz="1200" b="0" i="0" u="none" strike="noStrike" kern="1200" cap="none" spc="0" normalizeH="0" baseline="0" noProof="1" smtClean="0">
                <a:ln>
                  <a:noFill/>
                </a:ln>
                <a:solidFill>
                  <a:schemeClr val="tx1"/>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fontAlgn="auto">
              <a:defRPr sz="1200" noProof="1"/>
            </a:lvl1p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solidFill>
                  <a:srgbClr val="898989"/>
                </a:solidFill>
                <a:ea typeface="宋体" panose="02010600030101010101" pitchFamily="2" charset="-122"/>
              </a:rPr>
              <a:t>‹#›</a:t>
            </a:fld>
            <a:endParaRPr lang="zh-CN" altLang="en-US" sz="1200" dirty="0">
              <a:solidFill>
                <a:srgbClr val="898989"/>
              </a:solidFill>
              <a:ea typeface="宋体" panose="02010600030101010101" pitchFamily="2" charset="-122"/>
            </a:endParaRPr>
          </a:p>
        </p:txBody>
      </p:sp>
    </p:spTree>
    <p:extLst>
      <p:ext uri="{BB962C8B-B14F-4D97-AF65-F5344CB8AC3E}">
        <p14:creationId xmlns:p14="http://schemas.microsoft.com/office/powerpoint/2010/main" val="499884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cs typeface="+mn-cs"/>
              </a:defRPr>
            </a:lvl1pPr>
          </a:lstStyle>
          <a:p>
            <a:pPr marL="0" marR="0" lvl="0" indent="0" algn="r" defTabSz="342900" rtl="0" eaLnBrk="1" fontAlgn="auto" latinLnBrk="0" hangingPunct="1">
              <a:lnSpc>
                <a:spcPct val="100000"/>
              </a:lnSpc>
              <a:spcBef>
                <a:spcPct val="0"/>
              </a:spcBef>
              <a:spcAft>
                <a:spcPct val="0"/>
              </a:spcAft>
              <a:buClrTx/>
              <a:buSzTx/>
              <a:buFontTx/>
              <a:buNone/>
              <a:defRPr/>
            </a:pPr>
            <a:fld id="{D2A48B96-639E-45A3-A0BA-2464DFDB1FAA}" type="datetimeFigureOut">
              <a:rPr kumimoji="0" lang="zh-CN" altLang="en-US" sz="1200" b="0" i="0" u="none" strike="noStrike" kern="1200" cap="none" spc="0" normalizeH="0" baseline="0" noProof="1" smtClean="0">
                <a:ln>
                  <a:noFill/>
                </a:ln>
                <a:solidFill>
                  <a:schemeClr val="tx1"/>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endParaRPr>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717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defRPr sz="1200" noProof="1"/>
            </a:lvl1p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fld id="{9A0DB2DC-4C9A-4742-B13C-FB6460FD3503}" type="slidenum">
              <a:rPr lang="zh-CN" altLang="en-US" sz="1200" dirty="0">
                <a:ea typeface="宋体" panose="02010600030101010101" pitchFamily="2" charset="-122"/>
              </a:rPr>
              <a:t>‹#›</a:t>
            </a:fld>
            <a:endParaRPr lang="zh-CN" altLang="en-US" sz="1200" dirty="0">
              <a:ea typeface="宋体" panose="02010600030101010101" pitchFamily="2" charset="-122"/>
            </a:endParaRPr>
          </a:p>
        </p:txBody>
      </p:sp>
    </p:spTree>
    <p:extLst>
      <p:ext uri="{BB962C8B-B14F-4D97-AF65-F5344CB8AC3E}">
        <p14:creationId xmlns:p14="http://schemas.microsoft.com/office/powerpoint/2010/main" val="3216476980"/>
      </p:ext>
    </p:extLst>
  </p:cSld>
  <p:clrMap bg1="lt1" tx1="dk1" bg2="lt2" tx2="dk2" accent1="accent1" accent2="accent2" accent3="accent3" accent4="accent4" accent5="accent5" accent6="accent6" hlink="hlink" folHlink="folHlink"/>
  <p:hf sldNum="0" hdr="0" ftr="0" dt="0"/>
  <p:notesStyle>
    <a:lvl1pPr algn="l" defTabSz="685800" rtl="0" fontAlgn="base">
      <a:spcBef>
        <a:spcPct val="0"/>
      </a:spcBef>
      <a:spcAft>
        <a:spcPct val="0"/>
      </a:spcAft>
      <a:defRPr sz="900" kern="1200">
        <a:solidFill>
          <a:schemeClr val="tx1"/>
        </a:solidFill>
        <a:latin typeface="+mn-lt"/>
        <a:ea typeface="+mn-ea"/>
        <a:cs typeface="+mn-cs"/>
      </a:defRPr>
    </a:lvl1pPr>
    <a:lvl2pPr marL="342900" algn="l" defTabSz="685800" rtl="0" fontAlgn="base">
      <a:spcBef>
        <a:spcPct val="0"/>
      </a:spcBef>
      <a:spcAft>
        <a:spcPct val="0"/>
      </a:spcAft>
      <a:defRPr sz="900" kern="1200">
        <a:solidFill>
          <a:schemeClr val="tx1"/>
        </a:solidFill>
        <a:latin typeface="+mn-lt"/>
        <a:ea typeface="+mn-ea"/>
        <a:cs typeface="+mn-cs"/>
      </a:defRPr>
    </a:lvl2pPr>
    <a:lvl3pPr marL="685800" algn="l" defTabSz="685800" rtl="0" fontAlgn="base">
      <a:spcBef>
        <a:spcPct val="0"/>
      </a:spcBef>
      <a:spcAft>
        <a:spcPct val="0"/>
      </a:spcAft>
      <a:defRPr sz="900" kern="1200">
        <a:solidFill>
          <a:schemeClr val="tx1"/>
        </a:solidFill>
        <a:latin typeface="+mn-lt"/>
        <a:ea typeface="+mn-ea"/>
        <a:cs typeface="+mn-cs"/>
      </a:defRPr>
    </a:lvl3pPr>
    <a:lvl4pPr marL="1028700" algn="l" defTabSz="685800" rtl="0" fontAlgn="base">
      <a:spcBef>
        <a:spcPct val="0"/>
      </a:spcBef>
      <a:spcAft>
        <a:spcPct val="0"/>
      </a:spcAft>
      <a:defRPr sz="900" kern="1200">
        <a:solidFill>
          <a:schemeClr val="tx1"/>
        </a:solidFill>
        <a:latin typeface="+mn-lt"/>
        <a:ea typeface="+mn-ea"/>
        <a:cs typeface="+mn-cs"/>
      </a:defRPr>
    </a:lvl4pPr>
    <a:lvl5pPr marL="1371600" algn="l" defTabSz="685800" rtl="0" fontAlgn="base">
      <a:spcBef>
        <a:spcPct val="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custDataLst>
              <p:tags r:id="rId1"/>
            </p:custDataLst>
          </p:nvPr>
        </p:nvSpPr>
        <p:spPr>
          <a:ln>
            <a:miter lim="800000"/>
          </a:ln>
        </p:spPr>
      </p:sp>
      <p:sp>
        <p:nvSpPr>
          <p:cNvPr id="15363" name="备注占位符 2"/>
          <p:cNvSpPr>
            <a:spLocks noGrp="1"/>
          </p:cNvSpPr>
          <p:nvPr>
            <p:ph type="body"/>
            <p:custDataLst>
              <p:tags r:id="rId2"/>
            </p:custDataLst>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
        <p:nvSpPr>
          <p:cNvPr id="15364" name="灯片编号占位符 3"/>
          <p:cNvSpPr txBox="1">
            <a:spLocks noGrp="1"/>
          </p:cNvSpPr>
          <p:nvPr>
            <p:ph type="sldNum" sz="quarter"/>
            <p:custDataLst>
              <p:tags r:id="rId3"/>
            </p:custDataLst>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ea typeface="微软雅黑" panose="020B0503020204020204" pitchFamily="34" charset="-122"/>
              </a:rPr>
              <a:t>7</a:t>
            </a:fld>
            <a:endParaRPr lang="zh-CN" altLang="en-US" sz="1200" dirty="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custDataLst>
              <p:tags r:id="rId1"/>
            </p:custDataLst>
          </p:nvPr>
        </p:nvSpPr>
        <p:spPr>
          <a:ln>
            <a:miter lim="800000"/>
          </a:ln>
        </p:spPr>
      </p:sp>
      <p:sp>
        <p:nvSpPr>
          <p:cNvPr id="17411" name="备注占位符 2"/>
          <p:cNvSpPr>
            <a:spLocks noGrp="1"/>
          </p:cNvSpPr>
          <p:nvPr>
            <p:ph type="body"/>
            <p:custDataLst>
              <p:tags r:id="rId2"/>
            </p:custDataLst>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
        <p:nvSpPr>
          <p:cNvPr id="17412" name="灯片编号占位符 3"/>
          <p:cNvSpPr txBox="1">
            <a:spLocks noGrp="1"/>
          </p:cNvSpPr>
          <p:nvPr>
            <p:ph type="sldNum" sz="quarter"/>
            <p:custDataLst>
              <p:tags r:id="rId3"/>
            </p:custDataLst>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ea typeface="宋体" panose="02010600030101010101" pitchFamily="2" charset="-122"/>
              </a:rPr>
              <a:t>8</a:t>
            </a:fld>
            <a:endParaRPr lang="zh-CN" altLang="en-US" sz="1200"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a:ln>
            <a:miter lim="800000"/>
          </a:ln>
        </p:spPr>
      </p:sp>
      <p:sp>
        <p:nvSpPr>
          <p:cNvPr id="23555" name="备注占位符 2"/>
          <p:cNvSpPr>
            <a:spLocks noGrp="1"/>
          </p:cNvSpPr>
          <p:nvPr>
            <p:ph type="body"/>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
        <p:nvSpPr>
          <p:cNvPr id="235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ea typeface="宋体" panose="02010600030101010101" pitchFamily="2" charset="-122"/>
              </a:rPr>
              <a:t>13</a:t>
            </a:fld>
            <a:endParaRPr lang="zh-CN" altLang="en-US" sz="120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TextEdit="1"/>
          </p:cNvSpPr>
          <p:nvPr>
            <p:ph type="sldImg"/>
          </p:nvPr>
        </p:nvSpPr>
        <p:spPr>
          <a:ln>
            <a:miter lim="800000"/>
          </a:ln>
        </p:spPr>
      </p:sp>
      <p:sp>
        <p:nvSpPr>
          <p:cNvPr id="25603" name="备注占位符 2"/>
          <p:cNvSpPr>
            <a:spLocks noGrp="1"/>
          </p:cNvSpPr>
          <p:nvPr>
            <p:ph type="body"/>
          </p:nvPr>
        </p:nvSpPr>
        <p:spPr>
          <a:ln/>
        </p:spPr>
        <p:txBody>
          <a:bodyPr wrap="square" lIns="91440" tIns="45720" rIns="91440" bIns="45720" anchor="t" anchorCtr="0"/>
          <a:lstStyle/>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情绪反应强烈：富有激情和热情，为了目标和理想不惜一切，也会因为一点儿小事而冲动。</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情绪波动与固执：一方面，情绪体验常常不稳定，容易从一个极端到另一个极端；另一方面，情绪体验有一种顽固性。</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情绪的细腻性：情绪体验越来越细致，情绪表现越来越丰富，有些情绪感受并非完全由外部刺激引起，而是加入了许多主观因素。</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情绪的闭锁性：随着对情绪控制能力的增强，会掩饰自己的情绪感受，不愿向别人表露。</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情绪的表现性：在情绪表露过程中，有时为了从众或出于其他想法，会自觉或不自觉地带上表演痕迹。</a:t>
            </a:r>
          </a:p>
        </p:txBody>
      </p:sp>
      <p:sp>
        <p:nvSpPr>
          <p:cNvPr id="256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t>14</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ln>
            <a:miter lim="800000"/>
          </a:ln>
        </p:spPr>
      </p:sp>
      <p:sp>
        <p:nvSpPr>
          <p:cNvPr id="27651" name="备注占位符 2"/>
          <p:cNvSpPr>
            <a:spLocks noGrp="1"/>
          </p:cNvSpPr>
          <p:nvPr>
            <p:ph type="body"/>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
        <p:nvSpPr>
          <p:cNvPr id="276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t>15</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ln>
            <a:miter lim="800000"/>
          </a:ln>
        </p:spPr>
      </p:sp>
      <p:sp>
        <p:nvSpPr>
          <p:cNvPr id="29699" name="备注占位符 2"/>
          <p:cNvSpPr>
            <a:spLocks noGrp="1"/>
          </p:cNvSpPr>
          <p:nvPr>
            <p:ph type="body"/>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
        <p:nvSpPr>
          <p:cNvPr id="297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t>16</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ln>
            <a:miter lim="800000"/>
          </a:ln>
        </p:spPr>
      </p:sp>
      <p:sp>
        <p:nvSpPr>
          <p:cNvPr id="33795" name="文本占位符 2"/>
          <p:cNvSpPr>
            <a:spLocks noGrp="1"/>
          </p:cNvSpPr>
          <p:nvPr>
            <p:ph type="body"/>
          </p:nvPr>
        </p:nvSpPr>
        <p:spPr>
          <a:ln/>
        </p:spPr>
        <p:txBody>
          <a:bodyPr wrap="square" lIns="91440" tIns="45720" rIns="91440" bIns="45720" anchor="t" anchorCtr="0"/>
          <a:lstStyle/>
          <a:p>
            <a:pPr lvl="0" eaLnBrk="1" hangingPunct="1"/>
            <a:endParaRPr lang="zh-CN" altLang="en-US"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ln>
            <a:miter lim="800000"/>
          </a:ln>
        </p:spPr>
      </p:sp>
      <p:sp>
        <p:nvSpPr>
          <p:cNvPr id="35843" name="备注占位符 2"/>
          <p:cNvSpPr>
            <a:spLocks noGrp="1"/>
          </p:cNvSpPr>
          <p:nvPr>
            <p:ph type="body"/>
          </p:nvPr>
        </p:nvSpPr>
        <p:spPr>
          <a:ln/>
        </p:spPr>
        <p:txBody>
          <a:bodyPr wrap="square" lIns="91440" tIns="45720" rIns="91440" bIns="45720" anchor="t" anchorCtr="0"/>
          <a:lstStyle/>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情绪反应强烈：富有激情和热情，为了目标和理想不惜一切，也会因为一点儿小事而冲动。</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情绪波动与固执：一方面，情绪体验常常不稳定，容易从一个极端到另一个极端；另一方面，情绪体验有一种顽固性。</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情绪的细腻性：情绪体验越来越细致，情绪表现越来越丰富，有些情绪感受并非完全由外部刺激引起，而是加入了许多主观因素。</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情绪的闭锁性：随着对情绪控制能力的增强，会掩饰自己的情绪感受，不愿向别人表露。</a:t>
            </a:r>
          </a:p>
          <a:p>
            <a:pPr lvl="0" eaLnBrk="1" hangingPunct="1">
              <a:lnSpc>
                <a:spcPct val="150000"/>
              </a:lnSpc>
            </a:pPr>
            <a:r>
              <a:rPr lang="zh-CN" altLang="en-US" sz="2400" dirty="0">
                <a:latin typeface="微软雅黑" panose="020B0503020204020204" pitchFamily="34" charset="-122"/>
                <a:ea typeface="微软雅黑" panose="020B0503020204020204" pitchFamily="34" charset="-122"/>
              </a:rPr>
              <a:t>情绪的表现性：在情绪表露过程中，有时为了从众或出于其他想法，会自觉或不自觉地带上表演痕迹。</a:t>
            </a:r>
          </a:p>
        </p:txBody>
      </p:sp>
      <p:sp>
        <p:nvSpPr>
          <p:cNvPr id="358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eaLnBrk="1" hangingPunct="1"/>
            <a:fld id="{9A0DB2DC-4C9A-4742-B13C-FB6460FD3503}" type="slidenum">
              <a:rPr lang="zh-CN" altLang="en-US" sz="1200" dirty="0">
                <a:latin typeface="等线" panose="02010600030101010101" pitchFamily="2" charset="-122"/>
                <a:ea typeface="等线" panose="02010600030101010101" pitchFamily="2" charset="-122"/>
              </a:rPr>
              <a:t>20</a:t>
            </a:fld>
            <a:endParaRPr lang="zh-CN" altLang="en-US" sz="1200" dirty="0">
              <a:latin typeface="等线" panose="02010600030101010101" pitchFamily="2" charset="-122"/>
              <a:ea typeface="等线"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1">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defTabSz="914400" eaLnBrk="0" fontAlgn="base" hangingPunct="0">
              <a:defRPr sz="1200" noProof="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defTabSz="914400" eaLnBrk="0" fontAlgn="base" hangingPunct="0">
              <a:defRPr sz="1200" noProof="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10" name="灯片编号占位符 3"/>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noProof="1"/>
              <a:t>单击此处编辑母版标题样式</a:t>
            </a:r>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noProof="1"/>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noProof="1"/>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noProof="1"/>
              <a:t>单击此处编辑母版标题样式</a:t>
            </a:r>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noProof="1"/>
              <a:t>单击此处编辑母版标题样式</a:t>
            </a:r>
            <a:endParaRPr lang="en-US" noProof="1"/>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日期占位符 6"/>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8" name="页脚占位符 7"/>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69"/>
            <a:ext cx="4629150" cy="3655219"/>
          </a:xfrm>
        </p:spPr>
        <p:txBody>
          <a:bodyPr vert="horz" wrap="square" lIns="91440" tIns="45720" rIns="91440" bIns="45720" numCol="1"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mn-ea"/>
                <a:cs typeface="+mn-cs"/>
              </a:rPr>
              <a:t>单击图标添加图片</a:t>
            </a:r>
            <a:endParaRPr kumimoji="0" 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日期占位符 3"/>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页脚占位符 4"/>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6286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Content Placeholder 3"/>
          <p:cNvSpPr>
            <a:spLocks noGrp="1"/>
          </p:cNvSpPr>
          <p:nvPr>
            <p:ph sz="half" idx="2"/>
          </p:nvPr>
        </p:nvSpPr>
        <p:spPr>
          <a:xfrm>
            <a:off x="4629150" y="1369219"/>
            <a:ext cx="3886200" cy="326350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noProof="1"/>
              <a:t>单击此处编辑母版标题样式</a:t>
            </a:r>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defTabSz="914400" eaLnBrk="0" fontAlgn="base" hangingPunct="0">
              <a:defRPr sz="1200" noProof="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2"/>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defTabSz="914400" eaLnBrk="0" fontAlgn="base" hangingPunct="0">
              <a:defRPr sz="1200" noProof="0">
                <a:cs typeface="+mn-cs"/>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Calibri" panose="020F0502020204030204" pitchFamily="34" charset="0"/>
              <a:ea typeface="+mn-ea"/>
              <a:cs typeface="+mn-cs"/>
            </a:endParaRPr>
          </a:p>
        </p:txBody>
      </p:sp>
      <p:sp>
        <p:nvSpPr>
          <p:cNvPr id="10" name="灯片编号占位符 3"/>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p>
            <a:pPr algn="r" eaLnBrk="1" hangingPunct="1"/>
            <a:fld id="{9A0DB2DC-4C9A-4742-B13C-FB6460FD3503}" type="slidenum">
              <a:rPr lang="zh-CN" altLang="en-US" dirty="0">
                <a:ea typeface="宋体" panose="02010600030101010101" pitchFamily="2" charset="-122"/>
              </a:rPr>
              <a:t>‹#›</a:t>
            </a:fld>
            <a:endParaRPr lang="zh-CN" altLang="en-US" dirty="0">
              <a:ea typeface="宋体" panose="02010600030101010101" pitchFamily="2" charset="-122"/>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7" name="日期占位符 6"/>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8" name="页脚占位符 7"/>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noProof="1"/>
              <a:t>单击此处编辑母版标题样式</a:t>
            </a:r>
            <a:endParaRPr lang="en-US" noProof="1"/>
          </a:p>
        </p:txBody>
      </p:sp>
      <p:sp>
        <p:nvSpPr>
          <p:cNvPr id="3" name="日期占位符 2"/>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4" name="页脚占位符 3"/>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3" name="页脚占位符 2"/>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endParaRPr lang="en-US" noProof="1"/>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740569"/>
            <a:ext cx="4629150" cy="3655219"/>
          </a:xfrm>
        </p:spPr>
        <p:txBody>
          <a:bodyPr vert="horz" wrap="square" lIns="91440" tIns="45720" rIns="91440" bIns="45720" numCol="1"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1" fontAlgn="base" latinLnBrk="0" hangingPunct="1">
              <a:lnSpc>
                <a:spcPct val="90000"/>
              </a:lnSpc>
              <a:spcBef>
                <a:spcPts val="750"/>
              </a:spcBef>
              <a:spcAft>
                <a:spcPct val="0"/>
              </a:spcAft>
              <a:buClrTx/>
              <a:buSzTx/>
              <a:buFont typeface="Arial" panose="020B0604020202020204" pitchFamily="34" charset="0"/>
              <a:buNone/>
              <a:defRPr/>
            </a:pPr>
            <a:r>
              <a:rPr kumimoji="0" lang="zh-CN" altLang="en-US" sz="2400" b="0" i="0" u="none" strike="noStrike" kern="1200" cap="none" spc="0" normalizeH="0" baseline="0" noProof="1">
                <a:ln>
                  <a:noFill/>
                </a:ln>
                <a:solidFill>
                  <a:schemeClr val="tx1"/>
                </a:solidFill>
                <a:effectLst/>
                <a:uLnTx/>
                <a:uFillTx/>
                <a:latin typeface="+mn-lt"/>
                <a:ea typeface="+mn-ea"/>
                <a:cs typeface="+mn-cs"/>
              </a:rPr>
              <a:t>单击图标添加图片</a:t>
            </a:r>
            <a:endParaRPr kumimoji="0" lang="en-US" sz="2400" b="0" i="0" u="none" strike="noStrike" kern="1200" cap="none" spc="0" normalizeH="0" baseline="0" noProof="1">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p:cNvSpPr>
            <a:spLocks noGrp="1"/>
          </p:cNvSpPr>
          <p:nvPr>
            <p:ph type="dt" sz="half" idx="10"/>
          </p:nvPr>
        </p:nvSpPr>
        <p:spPr/>
        <p:txBody>
          <a:body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6" name="页脚占位符 5"/>
          <p:cNvSpPr>
            <a:spLocks noGrp="1"/>
          </p:cNvSpPr>
          <p:nvPr>
            <p:ph type="ftr" sz="quarter" idx="11"/>
          </p:nvPr>
        </p:nvSpPr>
        <p:spPr/>
        <p:txBody>
          <a:bodyPr/>
          <a:lstStyle/>
          <a:p>
            <a:pPr lvl="0" eaLnBrk="1" hangingPunct="1">
              <a:buNone/>
            </a:pPr>
            <a:endParaRPr lang="" altLang="zh-CN" dirty="0">
              <a:latin typeface="Calibri" panose="020F050202020403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28650" y="274638"/>
            <a:ext cx="7886700" cy="993775"/>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1027" name="Text Placeholder 2"/>
          <p:cNvSpPr>
            <a:spLocks noGrp="1"/>
          </p:cNvSpPr>
          <p:nvPr>
            <p:ph type="body" idx="1"/>
          </p:nvPr>
        </p:nvSpPr>
        <p:spPr>
          <a:xfrm>
            <a:off x="628650" y="1370013"/>
            <a:ext cx="7886700" cy="326231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defRPr sz="900">
                <a:solidFill>
                  <a:srgbClr val="898989"/>
                </a:solidFill>
              </a:defRPr>
            </a:lvl1pPr>
          </a:lstStyle>
          <a:p>
            <a:pPr lvl="0" eaLnBrk="1" hangingPunct="1">
              <a:buNone/>
            </a:pPr>
            <a:fld id="{BB962C8B-B14F-4D97-AF65-F5344CB8AC3E}" type="datetime1">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900">
                <a:solidFill>
                  <a:srgbClr val="898989"/>
                </a:solidFill>
              </a:defRPr>
            </a:lvl1pPr>
          </a:lstStyle>
          <a:p>
            <a:pPr lvl="0" eaLnBrk="1" hangingPunct="1">
              <a:buNone/>
            </a:pPr>
            <a:endParaRPr lang="" altLang="zh-CN" dirty="0">
              <a:latin typeface="Calibri" panose="020F0502020204030204" pitchFamily="34" charset="0"/>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900">
                <a:solidFill>
                  <a:srgbClr val="898989"/>
                </a:solidFill>
                <a:ea typeface="宋体" panose="02010600030101010101" pitchFamily="2" charset="-122"/>
              </a:defRPr>
            </a:lvl1p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pic>
        <p:nvPicPr>
          <p:cNvPr id="1031" name="图片 6" descr="图片包含 建筑物&#10;&#10;已生成高可信度的说明"/>
          <p:cNvPicPr>
            <a:picLocks noChangeAspect="1"/>
          </p:cNvPicPr>
          <p:nvPr userDrawn="1"/>
        </p:nvPicPr>
        <p:blipFill>
          <a:blip r:embed="rId19"/>
          <a:stretch>
            <a:fillRect/>
          </a:stretch>
        </p:blipFill>
        <p:spPr>
          <a:xfrm>
            <a:off x="0" y="0"/>
            <a:ext cx="9144000" cy="5143500"/>
          </a:xfrm>
          <a:prstGeom prst="rect">
            <a:avLst/>
          </a:prstGeom>
          <a:noFill/>
          <a:ln w="9525">
            <a:noFill/>
          </a:ln>
        </p:spPr>
      </p:pic>
      <p:sp>
        <p:nvSpPr>
          <p:cNvPr id="2" name="TextBox 1"/>
          <p:cNvSpPr txBox="1"/>
          <p:nvPr userDrawn="1"/>
        </p:nvSpPr>
        <p:spPr>
          <a:xfrm>
            <a:off x="5259754" y="64821"/>
            <a:ext cx="3884247" cy="292388"/>
          </a:xfrm>
          <a:prstGeom prst="rect">
            <a:avLst/>
          </a:prstGeom>
          <a:noFill/>
        </p:spPr>
        <p:txBody>
          <a:bodyPr wrap="square" rtlCol="0">
            <a:spAutoFit/>
          </a:bodyPr>
          <a:lstStyle/>
          <a:p>
            <a:r>
              <a:rPr lang="zh-CN" altLang="en-US" dirty="0" smtClean="0"/>
              <a:t>未经原作者允许不得转载本</a:t>
            </a:r>
            <a:r>
              <a:rPr lang="en-US" altLang="zh-CN" dirty="0" smtClean="0"/>
              <a:t>PPT</a:t>
            </a:r>
            <a:r>
              <a:rPr lang="zh-CN" altLang="en-US" dirty="0" smtClean="0"/>
              <a:t>，否则将视为侵权</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28650" y="274638"/>
            <a:ext cx="7886700" cy="993775"/>
          </a:xfrm>
          <a:prstGeom prst="rect">
            <a:avLst/>
          </a:prstGeom>
          <a:noFill/>
          <a:ln w="9525">
            <a:noFill/>
          </a:ln>
        </p:spPr>
        <p:txBody>
          <a:bodyPr anchor="ctr" anchorCtr="0"/>
          <a:lstStyle/>
          <a:p>
            <a:pPr lvl="0"/>
            <a:r>
              <a:rPr lang="zh-CN" altLang="en-US" dirty="0"/>
              <a:t>单击此处编辑母版标题样式</a:t>
            </a:r>
          </a:p>
        </p:txBody>
      </p:sp>
      <p:sp>
        <p:nvSpPr>
          <p:cNvPr id="2051" name="文本占位符 2"/>
          <p:cNvSpPr>
            <a:spLocks noGrp="1"/>
          </p:cNvSpPr>
          <p:nvPr>
            <p:ph type="body"/>
          </p:nvPr>
        </p:nvSpPr>
        <p:spPr>
          <a:xfrm>
            <a:off x="628650" y="1370013"/>
            <a:ext cx="7886700" cy="326231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cs typeface="+mn-cs"/>
              </a:defRPr>
            </a:lvl1pPr>
          </a:lstStyle>
          <a:p>
            <a:pPr marL="0" marR="0" lvl="0" indent="0" algn="l" defTabSz="342900" rtl="0" eaLnBrk="1" fontAlgn="auto" latinLnBrk="0" hangingPunct="1">
              <a:lnSpc>
                <a:spcPct val="100000"/>
              </a:lnSpc>
              <a:spcBef>
                <a:spcPct val="0"/>
              </a:spcBef>
              <a:spcAft>
                <a:spcPct val="0"/>
              </a:spcAft>
              <a:buClrTx/>
              <a:buSzTx/>
              <a:buFontTx/>
              <a:buNone/>
              <a:defRPr/>
            </a:pPr>
            <a:fld id="{B033E7B3-111C-4ED7-83F9-B10750C04728}"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t>2022/10/10</a:t>
            </a:fld>
            <a:endPar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Calibri" panose="020F0502020204030204" pitchFamily="34" charset="0"/>
              <a:ea typeface="+mn-ea"/>
              <a:cs typeface="Arial" panose="020B0604020202020204" pitchFamily="34" charset="0"/>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1200">
                <a:solidFill>
                  <a:srgbClr val="898989"/>
                </a:solidFill>
                <a:ea typeface="宋体" panose="02010600030101010101" pitchFamily="2" charset="-122"/>
              </a:defRPr>
            </a:lvl1pPr>
          </a:lstStyle>
          <a:p>
            <a:pPr lvl="0" eaLnBrk="1" hangingPunct="1"/>
            <a:fld id="{9A0DB2DC-4C9A-4742-B13C-FB6460FD3503}" type="slidenum">
              <a:rPr lang="zh-CN" altLang="en-US" dirty="0">
                <a:latin typeface="Calibri" panose="020F0502020204030204" pitchFamily="34" charset="0"/>
              </a:rPr>
              <a:t>‹#›</a:t>
            </a:fld>
            <a:endParaRPr lang="zh-CN"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a:xfrm>
            <a:off x="628650" y="274638"/>
            <a:ext cx="7886700" cy="993775"/>
          </a:xfrm>
          <a:prstGeom prst="rect">
            <a:avLst/>
          </a:prstGeom>
          <a:noFill/>
          <a:ln w="9525">
            <a:noFill/>
          </a:ln>
        </p:spPr>
        <p:txBody>
          <a:bodyPr anchor="ctr" anchorCtr="0"/>
          <a:lstStyle/>
          <a:p>
            <a:pPr lvl="0"/>
            <a:r>
              <a:rPr lang="zh-CN" altLang="en-US" dirty="0"/>
              <a:t>单击此处编辑母版标题样式</a:t>
            </a:r>
            <a:endParaRPr lang="en-US" altLang="zh-CN" dirty="0"/>
          </a:p>
        </p:txBody>
      </p:sp>
      <p:sp>
        <p:nvSpPr>
          <p:cNvPr id="3075" name="Text Placeholder 2"/>
          <p:cNvSpPr>
            <a:spLocks noGrp="1"/>
          </p:cNvSpPr>
          <p:nvPr>
            <p:ph type="body" idx="1"/>
          </p:nvPr>
        </p:nvSpPr>
        <p:spPr>
          <a:xfrm>
            <a:off x="628650" y="1370013"/>
            <a:ext cx="7886700" cy="3262312"/>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altLang="zh-CN"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defRPr sz="900">
                <a:solidFill>
                  <a:srgbClr val="898989"/>
                </a:solidFill>
              </a:defRPr>
            </a:lvl1pPr>
          </a:lstStyle>
          <a:p>
            <a:pPr lvl="0" eaLnBrk="1" hangingPunct="1">
              <a:buNone/>
            </a:pPr>
            <a:fld id="{BB962C8B-B14F-4D97-AF65-F5344CB8AC3E}" type="datetimeFigureOut">
              <a:rPr lang="" altLang="zh-CN" dirty="0">
                <a:latin typeface="Calibri" panose="020F0502020204030204" pitchFamily="34" charset="0"/>
              </a:rPr>
              <a:t>10/10/2022</a:t>
            </a:fld>
            <a:endParaRPr lang="" altLang="zh-CN" dirty="0">
              <a:latin typeface="Calibri" panose="020F0502020204030204" pitchFamily="34" charset="0"/>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900">
                <a:solidFill>
                  <a:srgbClr val="898989"/>
                </a:solidFill>
              </a:defRPr>
            </a:lvl1pPr>
          </a:lstStyle>
          <a:p>
            <a:pPr lvl="0" eaLnBrk="1" hangingPunct="1">
              <a:buNone/>
            </a:pPr>
            <a:endParaRPr lang="" altLang="zh-CN" dirty="0">
              <a:latin typeface="Calibri" panose="020F0502020204030204" pitchFamily="34" charset="0"/>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91440" tIns="45720" rIns="91440" bIns="45720" numCol="1" anchor="ctr" anchorCtr="0" compatLnSpc="1"/>
          <a:lstStyle>
            <a:lvl1pPr algn="r">
              <a:defRPr sz="900">
                <a:solidFill>
                  <a:srgbClr val="898989"/>
                </a:solidFill>
                <a:ea typeface="宋体" panose="02010600030101010101" pitchFamily="2" charset="-122"/>
              </a:defRPr>
            </a:lvl1pPr>
          </a:lstStyle>
          <a:p>
            <a:pPr lvl="0" eaLnBrk="1" hangingPunct="1"/>
            <a:fld id="{9A0DB2DC-4C9A-4742-B13C-FB6460FD3503}" type="slidenum">
              <a:rPr lang="en-US" altLang="zh-CN" dirty="0">
                <a:latin typeface="Calibri" panose="020F0502020204030204" pitchFamily="34" charset="0"/>
              </a:rPr>
              <a:t>‹#›</a:t>
            </a:fld>
            <a:endParaRPr lang="en-US" altLang="zh-CN" dirty="0">
              <a:latin typeface="Calibri" panose="020F0502020204030204" pitchFamily="34" charset="0"/>
            </a:endParaRPr>
          </a:p>
        </p:txBody>
      </p:sp>
      <p:pic>
        <p:nvPicPr>
          <p:cNvPr id="3079" name="图片 6" descr="图片包含 建筑物&#10;&#10;已生成高可信度的说明"/>
          <p:cNvPicPr>
            <a:picLocks noChangeAspect="1"/>
          </p:cNvPicPr>
          <p:nvPr userDrawn="1"/>
        </p:nvPicPr>
        <p:blipFill>
          <a:blip r:embed="rId19"/>
          <a:stretch>
            <a:fillRect/>
          </a:stretch>
        </p:blipFill>
        <p:spPr>
          <a:xfrm>
            <a:off x="0" y="0"/>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hf sldNum="0" hdr="0" ftr="0" dt="0"/>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Arial" panose="020B060402020202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tags" Target="../tags/tag105.xml"/><Relationship Id="rId18" Type="http://schemas.openxmlformats.org/officeDocument/2006/relationships/tags" Target="../tags/tag110.xml"/><Relationship Id="rId3" Type="http://schemas.openxmlformats.org/officeDocument/2006/relationships/tags" Target="../tags/tag95.xml"/><Relationship Id="rId21" Type="http://schemas.openxmlformats.org/officeDocument/2006/relationships/tags" Target="../tags/tag113.xml"/><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image" Target="../media/image17.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slideLayout" Target="../slideLayouts/slideLayout1.xml"/><Relationship Id="rId10" Type="http://schemas.openxmlformats.org/officeDocument/2006/relationships/tags" Target="../tags/tag102.xml"/><Relationship Id="rId19" Type="http://schemas.openxmlformats.org/officeDocument/2006/relationships/tags" Target="../tags/tag11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s>
</file>

<file path=ppt/slides/_rels/slide1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image" Target="../media/image25.pn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4.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slideLayout" Target="../slideLayouts/slideLayout3.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25.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Layout" Target="../slideLayouts/slideLayout7.xml"/><Relationship Id="rId4" Type="http://schemas.openxmlformats.org/officeDocument/2006/relationships/tags" Target="../tags/tag130.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tags" Target="../tags/tag21.xml"/><Relationship Id="rId2" Type="http://schemas.openxmlformats.org/officeDocument/2006/relationships/tags" Target="../tags/tag11.xml"/><Relationship Id="rId16"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5.xml"/><Relationship Id="rId1" Type="http://schemas.openxmlformats.org/officeDocument/2006/relationships/tags" Target="../tags/tag13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22.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Layout" Target="../slideLayouts/slideLayout2.xml"/><Relationship Id="rId4" Type="http://schemas.openxmlformats.org/officeDocument/2006/relationships/tags" Target="../tags/tag139.xml"/></Relationships>
</file>

<file path=ppt/slides/_rels/slide23.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slideLayout" Target="../slideLayouts/slideLayout2.xml"/><Relationship Id="rId4" Type="http://schemas.openxmlformats.org/officeDocument/2006/relationships/tags" Target="../tags/tag14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jpe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image" Target="../media/image8.jpeg"/><Relationship Id="rId5" Type="http://schemas.openxmlformats.org/officeDocument/2006/relationships/tags" Target="../tags/tag29.xml"/><Relationship Id="rId10" Type="http://schemas.openxmlformats.org/officeDocument/2006/relationships/slideLayout" Target="../slideLayouts/slideLayout1.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15.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14.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13.jpeg"/><Relationship Id="rId5" Type="http://schemas.openxmlformats.org/officeDocument/2006/relationships/tags" Target="../tags/tag38.xml"/><Relationship Id="rId10" Type="http://schemas.openxmlformats.org/officeDocument/2006/relationships/image" Target="../media/image12.png"/><Relationship Id="rId4" Type="http://schemas.openxmlformats.org/officeDocument/2006/relationships/tags" Target="../tags/tag37.xml"/><Relationship Id="rId9" Type="http://schemas.openxmlformats.org/officeDocument/2006/relationships/slideLayout" Target="../slideLayouts/slideLayout1.xml"/><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17.png"/><Relationship Id="rId3" Type="http://schemas.openxmlformats.org/officeDocument/2006/relationships/tags" Target="../tags/tag44.xml"/><Relationship Id="rId21" Type="http://schemas.openxmlformats.org/officeDocument/2006/relationships/image" Target="../media/image18.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slideLayout" Target="../slideLayouts/slideLayout1.xml"/><Relationship Id="rId2" Type="http://schemas.openxmlformats.org/officeDocument/2006/relationships/tags" Target="../tags/tag43.xml"/><Relationship Id="rId16" Type="http://schemas.openxmlformats.org/officeDocument/2006/relationships/tags" Target="../tags/tag57.xml"/><Relationship Id="rId20" Type="http://schemas.openxmlformats.org/officeDocument/2006/relationships/image" Target="../media/image3.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19" Type="http://schemas.openxmlformats.org/officeDocument/2006/relationships/image" Target="../media/image2.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tags" Target="../tags/tag70.xml"/><Relationship Id="rId18" Type="http://schemas.openxmlformats.org/officeDocument/2006/relationships/tags" Target="../tags/tag75.xml"/><Relationship Id="rId3" Type="http://schemas.openxmlformats.org/officeDocument/2006/relationships/tags" Target="../tags/tag60.xml"/><Relationship Id="rId21" Type="http://schemas.openxmlformats.org/officeDocument/2006/relationships/tags" Target="../tags/tag78.xml"/><Relationship Id="rId7" Type="http://schemas.openxmlformats.org/officeDocument/2006/relationships/tags" Target="../tags/tag64.xml"/><Relationship Id="rId12" Type="http://schemas.openxmlformats.org/officeDocument/2006/relationships/tags" Target="../tags/tag69.xml"/><Relationship Id="rId17" Type="http://schemas.openxmlformats.org/officeDocument/2006/relationships/tags" Target="../tags/tag74.xml"/><Relationship Id="rId2" Type="http://schemas.openxmlformats.org/officeDocument/2006/relationships/tags" Target="../tags/tag59.xml"/><Relationship Id="rId16" Type="http://schemas.openxmlformats.org/officeDocument/2006/relationships/tags" Target="../tags/tag73.xml"/><Relationship Id="rId20" Type="http://schemas.openxmlformats.org/officeDocument/2006/relationships/tags" Target="../tags/tag77.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24" Type="http://schemas.openxmlformats.org/officeDocument/2006/relationships/image" Target="../media/image20.png"/><Relationship Id="rId5" Type="http://schemas.openxmlformats.org/officeDocument/2006/relationships/tags" Target="../tags/tag62.xml"/><Relationship Id="rId15" Type="http://schemas.openxmlformats.org/officeDocument/2006/relationships/tags" Target="../tags/tag72.xml"/><Relationship Id="rId23" Type="http://schemas.openxmlformats.org/officeDocument/2006/relationships/notesSlide" Target="../notesSlides/notesSlide1.xml"/><Relationship Id="rId10" Type="http://schemas.openxmlformats.org/officeDocument/2006/relationships/tags" Target="../tags/tag67.xml"/><Relationship Id="rId19" Type="http://schemas.openxmlformats.org/officeDocument/2006/relationships/tags" Target="../tags/tag76.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tags" Target="../tags/tag71.xml"/><Relationship Id="rId2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84.xml"/><Relationship Id="rId7"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22.png"/><Relationship Id="rId4" Type="http://schemas.openxmlformats.org/officeDocument/2006/relationships/tags" Target="../tags/tag85.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3722688" y="1901825"/>
            <a:ext cx="4810125" cy="714375"/>
          </a:xfrm>
          <a:prstGeom prst="rect">
            <a:avLst/>
          </a:prstGeom>
          <a:noFill/>
        </p:spPr>
        <p:txBody>
          <a:bodyPr>
            <a:spAutoFit/>
          </a:bodyPr>
          <a:lstStyle/>
          <a:p>
            <a:pPr marR="0" algn="ctr" defTabSz="342900" eaLnBrk="1" fontAlgn="auto" hangingPunct="1">
              <a:buClrTx/>
              <a:buSzTx/>
              <a:buFontTx/>
              <a:buNone/>
              <a:defRPr/>
            </a:pPr>
            <a:r>
              <a:rPr kumimoji="0" lang="zh-CN" altLang="en-US" sz="4050" b="1" kern="1200" cap="none" spc="0" normalizeH="0" baseline="0" noProof="1">
                <a:solidFill>
                  <a:schemeClr val="accent1"/>
                </a:solidFill>
                <a:latin typeface="微软雅黑" panose="020B0503020204020204" pitchFamily="34" charset="-122"/>
                <a:ea typeface="微软雅黑" panose="020B0503020204020204" pitchFamily="34" charset="-122"/>
                <a:cs typeface="萝莉体 第二版" pitchFamily="2" charset="-122"/>
              </a:rPr>
              <a:t>揭开情绪的面纱</a:t>
            </a:r>
          </a:p>
        </p:txBody>
      </p:sp>
      <p:sp>
        <p:nvSpPr>
          <p:cNvPr id="11" name="椭圆 10"/>
          <p:cNvSpPr/>
          <p:nvPr>
            <p:custDataLst>
              <p:tags r:id="rId2"/>
            </p:custDataLst>
          </p:nvPr>
        </p:nvSpPr>
        <p:spPr>
          <a:xfrm>
            <a:off x="5321300" y="1235075"/>
            <a:ext cx="485775" cy="485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lt1"/>
              </a:solidFill>
              <a:effectLst/>
              <a:uLnTx/>
              <a:uFillTx/>
              <a:latin typeface="+mn-lt"/>
              <a:ea typeface="+mn-ea"/>
              <a:cs typeface="+mn-cs"/>
            </a:endParaRPr>
          </a:p>
        </p:txBody>
      </p:sp>
      <p:sp>
        <p:nvSpPr>
          <p:cNvPr id="8196" name="文本框 11"/>
          <p:cNvSpPr txBox="1"/>
          <p:nvPr>
            <p:custDataLst>
              <p:tags r:id="rId3"/>
            </p:custDataLst>
          </p:nvPr>
        </p:nvSpPr>
        <p:spPr>
          <a:xfrm>
            <a:off x="5318125" y="1247775"/>
            <a:ext cx="493713" cy="506413"/>
          </a:xfrm>
          <a:prstGeom prst="rect">
            <a:avLst/>
          </a:prstGeom>
          <a:noFill/>
          <a:ln w="9525">
            <a:noFill/>
          </a:ln>
        </p:spPr>
        <p:txBody>
          <a:bodyPr>
            <a:spAutoFit/>
          </a:bodyPr>
          <a:lstStyle/>
          <a:p>
            <a:pPr algn="ctr" eaLnBrk="1" hangingPunct="1"/>
            <a:r>
              <a:rPr lang="zh-CN" altLang="en-US" sz="2700" b="1" dirty="0">
                <a:solidFill>
                  <a:schemeClr val="bg1"/>
                </a:solidFill>
                <a:latin typeface="方正清刻本悦宋简体" pitchFamily="2" charset="-122"/>
                <a:ea typeface="方正清刻本悦宋简体" pitchFamily="2" charset="-122"/>
              </a:rPr>
              <a:t>课</a:t>
            </a:r>
          </a:p>
        </p:txBody>
      </p:sp>
      <p:sp>
        <p:nvSpPr>
          <p:cNvPr id="13" name="椭圆 12"/>
          <p:cNvSpPr/>
          <p:nvPr>
            <p:custDataLst>
              <p:tags r:id="rId4"/>
            </p:custDataLst>
          </p:nvPr>
        </p:nvSpPr>
        <p:spPr>
          <a:xfrm>
            <a:off x="4770438" y="1235075"/>
            <a:ext cx="485775" cy="48577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lt1"/>
              </a:solidFill>
              <a:effectLst/>
              <a:uLnTx/>
              <a:uFillTx/>
              <a:latin typeface="+mn-lt"/>
              <a:ea typeface="+mn-ea"/>
              <a:cs typeface="+mn-cs"/>
            </a:endParaRPr>
          </a:p>
        </p:txBody>
      </p:sp>
      <p:sp>
        <p:nvSpPr>
          <p:cNvPr id="8198" name="文本框 13"/>
          <p:cNvSpPr txBox="1"/>
          <p:nvPr>
            <p:custDataLst>
              <p:tags r:id="rId5"/>
            </p:custDataLst>
          </p:nvPr>
        </p:nvSpPr>
        <p:spPr>
          <a:xfrm>
            <a:off x="4767263" y="1273175"/>
            <a:ext cx="493712" cy="460375"/>
          </a:xfrm>
          <a:prstGeom prst="rect">
            <a:avLst/>
          </a:prstGeom>
          <a:noFill/>
          <a:ln w="9525">
            <a:noFill/>
          </a:ln>
        </p:spPr>
        <p:txBody>
          <a:bodyPr>
            <a:spAutoFit/>
          </a:bodyPr>
          <a:lstStyle/>
          <a:p>
            <a:pPr algn="ctr" eaLnBrk="1" hangingPunct="1"/>
            <a:r>
              <a:rPr lang="zh-CN" altLang="en-US" sz="2400" b="1" dirty="0">
                <a:solidFill>
                  <a:schemeClr val="accent1"/>
                </a:solidFill>
                <a:latin typeface="方正清刻本悦宋简体" pitchFamily="2" charset="-122"/>
                <a:ea typeface="方正清刻本悦宋简体" pitchFamily="2" charset="-122"/>
              </a:rPr>
              <a:t>四</a:t>
            </a:r>
          </a:p>
        </p:txBody>
      </p:sp>
      <p:sp>
        <p:nvSpPr>
          <p:cNvPr id="15" name="椭圆 14"/>
          <p:cNvSpPr/>
          <p:nvPr>
            <p:custDataLst>
              <p:tags r:id="rId6"/>
            </p:custDataLst>
          </p:nvPr>
        </p:nvSpPr>
        <p:spPr>
          <a:xfrm>
            <a:off x="4219575" y="1235075"/>
            <a:ext cx="485775" cy="485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lt1"/>
              </a:solidFill>
              <a:effectLst/>
              <a:uLnTx/>
              <a:uFillTx/>
              <a:latin typeface="+mn-lt"/>
              <a:ea typeface="+mn-ea"/>
              <a:cs typeface="+mn-cs"/>
            </a:endParaRPr>
          </a:p>
        </p:txBody>
      </p:sp>
      <p:sp>
        <p:nvSpPr>
          <p:cNvPr id="8200" name="文本框 15"/>
          <p:cNvSpPr txBox="1"/>
          <p:nvPr>
            <p:custDataLst>
              <p:tags r:id="rId7"/>
            </p:custDataLst>
          </p:nvPr>
        </p:nvSpPr>
        <p:spPr>
          <a:xfrm>
            <a:off x="4216400" y="1247775"/>
            <a:ext cx="493713" cy="506413"/>
          </a:xfrm>
          <a:prstGeom prst="rect">
            <a:avLst/>
          </a:prstGeom>
          <a:noFill/>
          <a:ln w="9525">
            <a:noFill/>
          </a:ln>
        </p:spPr>
        <p:txBody>
          <a:bodyPr>
            <a:spAutoFit/>
          </a:bodyPr>
          <a:lstStyle/>
          <a:p>
            <a:pPr algn="ctr" eaLnBrk="1" hangingPunct="1"/>
            <a:r>
              <a:rPr lang="zh-CN" altLang="en-US" sz="2700" b="1" dirty="0">
                <a:solidFill>
                  <a:schemeClr val="bg1"/>
                </a:solidFill>
                <a:latin typeface="方正清刻本悦宋简体" pitchFamily="2" charset="-122"/>
                <a:ea typeface="方正清刻本悦宋简体" pitchFamily="2" charset="-122"/>
              </a:rPr>
              <a:t>第</a:t>
            </a:r>
          </a:p>
        </p:txBody>
      </p:sp>
      <p:sp>
        <p:nvSpPr>
          <p:cNvPr id="19458" name="文本框 1"/>
          <p:cNvSpPr/>
          <p:nvPr>
            <p:custDataLst>
              <p:tags r:id="rId8"/>
            </p:custDataLst>
          </p:nvPr>
        </p:nvSpPr>
        <p:spPr>
          <a:xfrm>
            <a:off x="4027488" y="2889250"/>
            <a:ext cx="4259262" cy="508000"/>
          </a:xfrm>
          <a:prstGeom prst="rect">
            <a:avLst/>
          </a:prstGeom>
          <a:noFill/>
          <a:ln w="9525">
            <a:noFill/>
          </a:ln>
        </p:spPr>
        <p:txBody>
          <a:bodyPr>
            <a:spAutoFit/>
          </a:bodyPr>
          <a:lstStyle/>
          <a:p>
            <a:pPr algn="ctr" eaLnBrk="1" hangingPunct="1"/>
            <a:r>
              <a:rPr lang="zh-CN" altLang="zh-CN" sz="2700" b="1" dirty="0">
                <a:solidFill>
                  <a:srgbClr val="002060"/>
                </a:solidFill>
                <a:latin typeface="楷体" panose="02010609060101010101" pitchFamily="49" charset="-122"/>
                <a:ea typeface="楷体" panose="02010609060101010101" pitchFamily="49" charset="-122"/>
              </a:rPr>
              <a:t>第</a:t>
            </a:r>
            <a:r>
              <a:rPr lang="en-US" altLang="zh-CN" sz="2700" b="1" dirty="0">
                <a:solidFill>
                  <a:srgbClr val="002060"/>
                </a:solidFill>
                <a:latin typeface="楷体" panose="02010609060101010101" pitchFamily="49" charset="-122"/>
                <a:ea typeface="楷体" panose="02010609060101010101" pitchFamily="49" charset="-122"/>
              </a:rPr>
              <a:t>1</a:t>
            </a:r>
            <a:r>
              <a:rPr lang="zh-CN" altLang="en-US" sz="2700" b="1" dirty="0">
                <a:solidFill>
                  <a:srgbClr val="002060"/>
                </a:solidFill>
                <a:latin typeface="楷体" panose="02010609060101010101" pitchFamily="49" charset="-122"/>
                <a:ea typeface="楷体" panose="02010609060101010101" pitchFamily="49" charset="-122"/>
              </a:rPr>
              <a:t>课时  青春的情绪</a:t>
            </a:r>
          </a:p>
        </p:txBody>
      </p:sp>
      <p:sp>
        <p:nvSpPr>
          <p:cNvPr id="3" name="1"/>
          <p:cNvSpPr>
            <a:spLocks noChangeAspect="1"/>
          </p:cNvSpPr>
          <p:nvPr/>
        </p:nvSpPr>
        <p:spPr>
          <a:xfrm>
            <a:off x="654050" y="209550"/>
            <a:ext cx="1990725" cy="1990725"/>
          </a:xfrm>
          <a:prstGeom prst="ellipse">
            <a:avLst/>
          </a:prstGeom>
          <a:noFill/>
          <a:ln w="76200">
            <a:solidFill>
              <a:srgbClr val="1A3F6C">
                <a:alpha val="6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1">
              <a:ln>
                <a:noFill/>
              </a:ln>
              <a:solidFill>
                <a:schemeClr val="lt1"/>
              </a:solidFill>
              <a:effectLst/>
              <a:uLnTx/>
              <a:uFillTx/>
              <a:latin typeface="+mn-lt"/>
              <a:ea typeface="+mn-ea"/>
              <a:cs typeface="+mn-cs"/>
            </a:endParaRPr>
          </a:p>
        </p:txBody>
      </p:sp>
      <p:sp>
        <p:nvSpPr>
          <p:cNvPr id="8203" name="TextBox 14"/>
          <p:cNvSpPr txBox="1"/>
          <p:nvPr/>
        </p:nvSpPr>
        <p:spPr>
          <a:xfrm>
            <a:off x="819150" y="371475"/>
            <a:ext cx="1657350" cy="1570038"/>
          </a:xfrm>
          <a:prstGeom prst="rect">
            <a:avLst/>
          </a:prstGeom>
          <a:noFill/>
          <a:ln w="9525">
            <a:noFill/>
          </a:ln>
        </p:spPr>
        <p:txBody>
          <a:bodyPr>
            <a:spAutoFit/>
          </a:bodyPr>
          <a:lstStyle/>
          <a:p>
            <a:pPr algn="ctr" eaLnBrk="1" hangingPunct="1"/>
            <a:r>
              <a:rPr lang="zh-CN" altLang="en-US" sz="3600" b="1" dirty="0">
                <a:latin typeface="华文中宋" panose="02010600040101010101" pitchFamily="2" charset="-122"/>
                <a:ea typeface="华文中宋" panose="02010600040101010101" pitchFamily="2" charset="-122"/>
              </a:rPr>
              <a:t>道德</a:t>
            </a:r>
            <a:endParaRPr lang="en-US" altLang="zh-CN" sz="3600" b="1" dirty="0">
              <a:latin typeface="华文中宋" panose="02010600040101010101" pitchFamily="2" charset="-122"/>
              <a:ea typeface="华文中宋" panose="02010600040101010101" pitchFamily="2" charset="-122"/>
            </a:endParaRPr>
          </a:p>
          <a:p>
            <a:pPr algn="ctr" eaLnBrk="1" hangingPunct="1"/>
            <a:r>
              <a:rPr lang="zh-CN" altLang="en-US" sz="2400" b="1" dirty="0">
                <a:latin typeface="华文中宋" panose="02010600040101010101" pitchFamily="2" charset="-122"/>
                <a:ea typeface="华文中宋" panose="02010600040101010101" pitchFamily="2" charset="-122"/>
              </a:rPr>
              <a:t>与</a:t>
            </a:r>
            <a:endParaRPr lang="en-US" altLang="zh-CN" sz="2400" b="1" dirty="0">
              <a:latin typeface="华文中宋" panose="02010600040101010101" pitchFamily="2" charset="-122"/>
              <a:ea typeface="华文中宋" panose="02010600040101010101" pitchFamily="2" charset="-122"/>
            </a:endParaRPr>
          </a:p>
          <a:p>
            <a:pPr algn="ctr" eaLnBrk="1" hangingPunct="1"/>
            <a:r>
              <a:rPr lang="zh-CN" altLang="en-US" sz="3600" b="1" dirty="0">
                <a:latin typeface="华文中宋" panose="02010600040101010101" pitchFamily="2" charset="-122"/>
                <a:ea typeface="华文中宋" panose="02010600040101010101" pitchFamily="2" charset="-122"/>
              </a:rPr>
              <a:t>法治</a:t>
            </a:r>
          </a:p>
        </p:txBody>
      </p:sp>
      <p:pic>
        <p:nvPicPr>
          <p:cNvPr id="79" name="图片 78"/>
          <p:cNvPicPr>
            <a:picLocks noChangeAspect="1"/>
          </p:cNvPicPr>
          <p:nvPr/>
        </p:nvPicPr>
        <p:blipFill>
          <a:blip r:embed="rId10"/>
          <a:stretch>
            <a:fillRect/>
          </a:stretch>
        </p:blipFill>
        <p:spPr>
          <a:xfrm>
            <a:off x="998538" y="2451100"/>
            <a:ext cx="3022600" cy="2717800"/>
          </a:xfrm>
          <a:prstGeom prst="rect">
            <a:avLst/>
          </a:prstGeom>
          <a:noFill/>
          <a:ln w="9525">
            <a:noFill/>
          </a:ln>
        </p:spPr>
      </p:pic>
      <p:pic>
        <p:nvPicPr>
          <p:cNvPr id="80" name="图片 79"/>
          <p:cNvPicPr>
            <a:picLocks noChangeAspect="1"/>
          </p:cNvPicPr>
          <p:nvPr/>
        </p:nvPicPr>
        <p:blipFill>
          <a:blip r:embed="rId11"/>
          <a:stretch>
            <a:fillRect/>
          </a:stretch>
        </p:blipFill>
        <p:spPr>
          <a:xfrm>
            <a:off x="7021513" y="987425"/>
            <a:ext cx="1006475" cy="10318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000"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strVal val="#ppt_w*0.70"/>
                                          </p:val>
                                        </p:tav>
                                        <p:tav tm="100000">
                                          <p:val>
                                            <p:strVal val="#ppt_w"/>
                                          </p:val>
                                        </p:tav>
                                      </p:tavLst>
                                    </p:anim>
                                    <p:anim calcmode="lin" valueType="num">
                                      <p:cBhvr>
                                        <p:cTn id="8" dur="1000" fill="hold"/>
                                        <p:tgtEl>
                                          <p:spTgt spid="19458"/>
                                        </p:tgtEl>
                                        <p:attrNameLst>
                                          <p:attrName>ppt_h</p:attrName>
                                        </p:attrNameLst>
                                      </p:cBhvr>
                                      <p:tavLst>
                                        <p:tav tm="0">
                                          <p:val>
                                            <p:strVal val="#ppt_h"/>
                                          </p:val>
                                        </p:tav>
                                        <p:tav tm="100000">
                                          <p:val>
                                            <p:strVal val="#ppt_h"/>
                                          </p:val>
                                        </p:tav>
                                      </p:tavLst>
                                    </p:anim>
                                    <p:animEffect transition="in" filter="fade">
                                      <p:cBhvr>
                                        <p:cTn id="9" dur="1000"/>
                                        <p:tgtEl>
                                          <p:spTgt spid="19458"/>
                                        </p:tgtEl>
                                      </p:cBhvr>
                                    </p:animEffect>
                                  </p:childTnLst>
                                </p:cTn>
                              </p:par>
                              <p:par>
                                <p:cTn id="10" presetID="21" presetClass="entr" presetSubtype="1"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000"/>
                                        <p:tgtEl>
                                          <p:spTgt spid="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cBhvr>
                                        <p:cTn id="22" dur="500" fill="hold"/>
                                        <p:tgtEl>
                                          <p:spTgt spid="80"/>
                                        </p:tgtEl>
                                        <p:attrNameLst>
                                          <p:attrName>ppt_w</p:attrName>
                                        </p:attrNameLst>
                                      </p:cBhvr>
                                      <p:tavLst>
                                        <p:tav tm="0">
                                          <p:val>
                                            <p:fltVal val="0"/>
                                          </p:val>
                                        </p:tav>
                                        <p:tav tm="100000">
                                          <p:val>
                                            <p:strVal val="#ppt_w"/>
                                          </p:val>
                                        </p:tav>
                                      </p:tavLst>
                                    </p:anim>
                                    <p:anim calcmode="lin" valueType="num">
                                      <p:cBhvr>
                                        <p:cTn id="23" dur="500" fill="hold"/>
                                        <p:tgtEl>
                                          <p:spTgt spid="80"/>
                                        </p:tgtEl>
                                        <p:attrNameLst>
                                          <p:attrName>ppt_h</p:attrName>
                                        </p:attrNameLst>
                                      </p:cBhvr>
                                      <p:tavLst>
                                        <p:tav tm="0">
                                          <p:val>
                                            <p:fltVal val="0"/>
                                          </p:val>
                                        </p:tav>
                                        <p:tav tm="100000">
                                          <p:val>
                                            <p:strVal val="#ppt_h"/>
                                          </p:val>
                                        </p:tav>
                                      </p:tavLst>
                                    </p:anim>
                                    <p:animEffect transition="in" filter="fade">
                                      <p:cBhvr>
                                        <p:cTn id="24"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81425" y="822325"/>
            <a:ext cx="5116513" cy="2514600"/>
          </a:xfrm>
          <a:prstGeom prst="rect">
            <a:avLst/>
          </a:prstGeom>
          <a:noFill/>
        </p:spPr>
        <p:txBody>
          <a:bodyPr>
            <a:spAutoFit/>
          </a:bodyPr>
          <a:lstStyle/>
          <a:p>
            <a:pPr marR="0" defTabSz="914400" eaLnBrk="1" fontAlgn="auto" hangingPunct="1">
              <a:lnSpc>
                <a:spcPct val="150000"/>
              </a:lnSpc>
              <a:buClrTx/>
              <a:buSzTx/>
              <a:buFontTx/>
              <a:buNone/>
              <a:defRPr/>
            </a:pPr>
            <a:r>
              <a:rPr kumimoji="0" lang="zh-CN" altLang="en-US" sz="2100" kern="1200" cap="none" spc="0" normalizeH="0" baseline="0" noProof="0">
                <a:solidFill>
                  <a:schemeClr val="accent4">
                    <a:lumMod val="75000"/>
                  </a:schemeClr>
                </a:solidFill>
                <a:latin typeface="方正卡通简体" charset="-122"/>
                <a:ea typeface="方正卡通简体" charset="-122"/>
                <a:cs typeface="+mn-cs"/>
              </a:rPr>
              <a:t>    </a:t>
            </a:r>
            <a:r>
              <a:rPr kumimoji="0" lang="zh-CN" altLang="en-US" sz="2100" b="1" kern="1200" cap="none" spc="0" normalizeH="0" baseline="0" noProof="0">
                <a:solidFill>
                  <a:schemeClr val="accent2"/>
                </a:solidFill>
                <a:latin typeface="方正卡通简体" charset="-122"/>
                <a:ea typeface="方正卡通简体" charset="-122"/>
                <a:cs typeface="+mn-cs"/>
              </a:rPr>
              <a:t>小强同学的疑惑:</a:t>
            </a:r>
            <a:r>
              <a:rPr kumimoji="0" lang="en-US" altLang="zh-CN" sz="2100" b="1" kern="1200" cap="none" spc="0" normalizeH="0" baseline="0" noProof="0">
                <a:solidFill>
                  <a:schemeClr val="accent2"/>
                </a:solidFill>
                <a:latin typeface="方正卡通简体" charset="-122"/>
                <a:ea typeface="方正卡通简体" charset="-122"/>
                <a:cs typeface="+mn-cs"/>
              </a:rPr>
              <a:t>“</a:t>
            </a:r>
            <a:r>
              <a:rPr kumimoji="0" lang="zh-CN" altLang="en-US" sz="2100" b="1" kern="1200" cap="none" spc="0" normalizeH="0" baseline="0" noProof="0">
                <a:solidFill>
                  <a:schemeClr val="accent2"/>
                </a:solidFill>
                <a:latin typeface="方正卡通简体" charset="-122"/>
                <a:ea typeface="方正卡通简体" charset="-122"/>
                <a:cs typeface="+mn-cs"/>
              </a:rPr>
              <a:t>情绪的变化对我们有影响吗？我感觉在心情好的时候，干什么都有劲，效率也高；可是在情绪低落的时候，总是打不起精神来，做什么都心不在焉，有时还特别爱发火。</a:t>
            </a:r>
            <a:r>
              <a:rPr kumimoji="0" lang="en-US" altLang="zh-CN" sz="2100" b="1" kern="1200" cap="none" spc="0" normalizeH="0" baseline="0" noProof="0">
                <a:solidFill>
                  <a:schemeClr val="accent2"/>
                </a:solidFill>
                <a:latin typeface="方正卡通简体" charset="-122"/>
                <a:ea typeface="方正卡通简体" charset="-122"/>
                <a:cs typeface="+mn-cs"/>
              </a:rPr>
              <a:t>”</a:t>
            </a:r>
          </a:p>
        </p:txBody>
      </p:sp>
      <p:grpSp>
        <p:nvGrpSpPr>
          <p:cNvPr id="2" name="组合 14"/>
          <p:cNvGrpSpPr/>
          <p:nvPr/>
        </p:nvGrpSpPr>
        <p:grpSpPr>
          <a:xfrm rot="-432959">
            <a:off x="3835400" y="3478213"/>
            <a:ext cx="3100388" cy="396875"/>
            <a:chOff x="7340599" y="3256756"/>
            <a:chExt cx="5418121" cy="466183"/>
          </a:xfrm>
        </p:grpSpPr>
        <p:sp>
          <p:nvSpPr>
            <p:cNvPr id="38926" name="Oval 6"/>
            <p:cNvSpPr/>
            <p:nvPr/>
          </p:nvSpPr>
          <p:spPr>
            <a:xfrm>
              <a:off x="7339792" y="3503807"/>
              <a:ext cx="5418121" cy="218173"/>
            </a:xfrm>
            <a:prstGeom prst="ellipse">
              <a:avLst/>
            </a:prstGeom>
            <a:solidFill>
              <a:srgbClr val="F8D576"/>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475" name="Rectangle 18"/>
            <p:cNvSpPr/>
            <p:nvPr/>
          </p:nvSpPr>
          <p:spPr>
            <a:xfrm>
              <a:off x="7558944" y="3256756"/>
              <a:ext cx="5134347" cy="380435"/>
            </a:xfrm>
            <a:prstGeom prst="rect">
              <a:avLst/>
            </a:prstGeom>
            <a:noFill/>
            <a:ln w="9525">
              <a:noFill/>
            </a:ln>
          </p:spPr>
          <p:txBody>
            <a:bodyPr lIns="0" tIns="0" rIns="0" bIns="0">
              <a:spAutoFit/>
            </a:bodyPr>
            <a:lstStyle/>
            <a:p>
              <a:pPr eaLnBrk="1" hangingPunct="1"/>
              <a:r>
                <a:rPr lang="zh-CN" altLang="en-US" sz="2100" b="1" dirty="0">
                  <a:solidFill>
                    <a:srgbClr val="DB4543"/>
                  </a:solidFill>
                  <a:latin typeface="微软雅黑" panose="020B0503020204020204" pitchFamily="34" charset="-122"/>
                  <a:ea typeface="微软雅黑" panose="020B0503020204020204" pitchFamily="34" charset="-122"/>
                </a:rPr>
                <a:t>你觉得他的话有道理吗？</a:t>
              </a:r>
              <a:endParaRPr lang="zh-CN" altLang="zh-CN" sz="2100" dirty="0">
                <a:latin typeface="Arial" panose="020B0604020202020204" pitchFamily="34" charset="0"/>
                <a:ea typeface="宋体" panose="02010600030101010101" pitchFamily="2" charset="-122"/>
              </a:endParaRPr>
            </a:p>
          </p:txBody>
        </p:sp>
      </p:grpSp>
      <p:grpSp>
        <p:nvGrpSpPr>
          <p:cNvPr id="3" name="组合 15"/>
          <p:cNvGrpSpPr/>
          <p:nvPr/>
        </p:nvGrpSpPr>
        <p:grpSpPr>
          <a:xfrm>
            <a:off x="6237288" y="4065588"/>
            <a:ext cx="2811462" cy="371475"/>
            <a:chOff x="6498378" y="3198010"/>
            <a:chExt cx="5073997" cy="495399"/>
          </a:xfrm>
        </p:grpSpPr>
        <p:sp>
          <p:nvSpPr>
            <p:cNvPr id="38924" name="Oval 6"/>
            <p:cNvSpPr/>
            <p:nvPr/>
          </p:nvSpPr>
          <p:spPr>
            <a:xfrm rot="645009">
              <a:off x="6498378" y="3418187"/>
              <a:ext cx="4884904" cy="275222"/>
            </a:xfrm>
            <a:prstGeom prst="ellipse">
              <a:avLst/>
            </a:prstGeom>
            <a:solidFill>
              <a:srgbClr val="F8D576"/>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1" name="Rectangle 18"/>
            <p:cNvSpPr>
              <a:spLocks noChangeArrowheads="1"/>
            </p:cNvSpPr>
            <p:nvPr/>
          </p:nvSpPr>
          <p:spPr bwMode="auto">
            <a:xfrm rot="600000">
              <a:off x="6704661" y="3198010"/>
              <a:ext cx="4867714" cy="429769"/>
            </a:xfrm>
            <a:prstGeom prst="rect">
              <a:avLst/>
            </a:prstGeom>
            <a:noFill/>
            <a:ln>
              <a:noFill/>
            </a:ln>
          </p:spPr>
          <p:txBody>
            <a:bodyPr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100" b="1" i="0" u="none" strike="noStrike" kern="1200" cap="none" spc="0" normalizeH="0" baseline="0" noProof="0">
                  <a:ln>
                    <a:noFill/>
                  </a:ln>
                  <a:solidFill>
                    <a:schemeClr val="accent2"/>
                  </a:solidFill>
                  <a:effectLst/>
                  <a:uLnTx/>
                  <a:uFillTx/>
                  <a:latin typeface="宋体" panose="02010600030101010101" pitchFamily="2" charset="-122"/>
                  <a:ea typeface="+mn-ea"/>
                  <a:cs typeface="+mn-cs"/>
                </a:rPr>
                <a:t>你有没有这样的体会？</a:t>
              </a:r>
            </a:p>
          </p:txBody>
        </p:sp>
      </p:grpSp>
      <p:grpSp>
        <p:nvGrpSpPr>
          <p:cNvPr id="4" name="组合 16"/>
          <p:cNvGrpSpPr/>
          <p:nvPr/>
        </p:nvGrpSpPr>
        <p:grpSpPr>
          <a:xfrm rot="240000">
            <a:off x="4071938" y="4487863"/>
            <a:ext cx="2717800" cy="381000"/>
            <a:chOff x="7414837" y="3081166"/>
            <a:chExt cx="6053189" cy="508056"/>
          </a:xfrm>
        </p:grpSpPr>
        <p:sp>
          <p:nvSpPr>
            <p:cNvPr id="38922" name="Oval 6"/>
            <p:cNvSpPr/>
            <p:nvPr/>
          </p:nvSpPr>
          <p:spPr>
            <a:xfrm rot="-667851">
              <a:off x="7412334" y="3404096"/>
              <a:ext cx="6021366" cy="184170"/>
            </a:xfrm>
            <a:prstGeom prst="ellipse">
              <a:avLst/>
            </a:prstGeom>
            <a:solidFill>
              <a:srgbClr val="F8D576"/>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471" name="Rectangle 18"/>
            <p:cNvSpPr/>
            <p:nvPr/>
          </p:nvSpPr>
          <p:spPr>
            <a:xfrm rot="-660000">
              <a:off x="7435298" y="3081166"/>
              <a:ext cx="6032728" cy="430154"/>
            </a:xfrm>
            <a:prstGeom prst="rect">
              <a:avLst/>
            </a:prstGeom>
            <a:noFill/>
            <a:ln w="9525">
              <a:noFill/>
            </a:ln>
          </p:spPr>
          <p:txBody>
            <a:bodyPr lIns="0" tIns="0" rIns="0" bIns="0">
              <a:spAutoFit/>
            </a:bodyPr>
            <a:lstStyle/>
            <a:p>
              <a:pPr eaLnBrk="1" hangingPunct="1"/>
              <a:r>
                <a:rPr lang="zh-CN" altLang="en-US" sz="2100" b="1" dirty="0">
                  <a:solidFill>
                    <a:srgbClr val="395C2A"/>
                  </a:solidFill>
                  <a:latin typeface="微软雅黑" panose="020B0503020204020204" pitchFamily="34" charset="-122"/>
                  <a:ea typeface="微软雅黑" panose="020B0503020204020204" pitchFamily="34" charset="-122"/>
                </a:rPr>
                <a:t>你知道这是为什么吗？</a:t>
              </a:r>
              <a:endParaRPr lang="zh-CN" altLang="zh-CN" sz="2100" dirty="0">
                <a:solidFill>
                  <a:srgbClr val="395C2A"/>
                </a:solidFill>
                <a:latin typeface="Arial" panose="020B0604020202020204" pitchFamily="34" charset="0"/>
                <a:ea typeface="宋体" panose="02010600030101010101" pitchFamily="2" charset="-122"/>
              </a:endParaRPr>
            </a:p>
          </p:txBody>
        </p:sp>
      </p:grpSp>
      <p:pic>
        <p:nvPicPr>
          <p:cNvPr id="19462" name="图片 12"/>
          <p:cNvPicPr>
            <a:picLocks noChangeAspect="1"/>
          </p:cNvPicPr>
          <p:nvPr/>
        </p:nvPicPr>
        <p:blipFill>
          <a:blip r:embed="rId2"/>
          <a:stretch>
            <a:fillRect/>
          </a:stretch>
        </p:blipFill>
        <p:spPr>
          <a:xfrm>
            <a:off x="134938" y="1173163"/>
            <a:ext cx="3519487" cy="3484562"/>
          </a:xfrm>
          <a:prstGeom prst="rect">
            <a:avLst/>
          </a:prstGeom>
          <a:noFill/>
          <a:ln w="9525">
            <a:noFill/>
          </a:ln>
        </p:spPr>
      </p:pic>
      <p:grpSp>
        <p:nvGrpSpPr>
          <p:cNvPr id="19463" name="组合 92"/>
          <p:cNvGrpSpPr/>
          <p:nvPr/>
        </p:nvGrpSpPr>
        <p:grpSpPr>
          <a:xfrm>
            <a:off x="169863" y="57150"/>
            <a:ext cx="774700" cy="860425"/>
            <a:chOff x="6654501" y="3880134"/>
            <a:chExt cx="1218020" cy="1350933"/>
          </a:xfrm>
        </p:grpSpPr>
        <p:grpSp>
          <p:nvGrpSpPr>
            <p:cNvPr id="19466" name="组合 93"/>
            <p:cNvGrpSpPr/>
            <p:nvPr/>
          </p:nvGrpSpPr>
          <p:grpSpPr>
            <a:xfrm>
              <a:off x="6654501" y="3880134"/>
              <a:ext cx="1218020" cy="1350933"/>
              <a:chOff x="5053697" y="-1206997"/>
              <a:chExt cx="2046070" cy="2269341"/>
            </a:xfrm>
          </p:grpSpPr>
          <p:sp>
            <p:nvSpPr>
              <p:cNvPr id="96"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97"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95" name="KSO_Shape"/>
            <p:cNvSpPr/>
            <p:nvPr/>
          </p:nvSpPr>
          <p:spPr bwMode="auto">
            <a:xfrm>
              <a:off x="7056347"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cxnSp>
        <p:nvCxnSpPr>
          <p:cNvPr id="44" name="直接连接符 43"/>
          <p:cNvCxnSpPr/>
          <p:nvPr/>
        </p:nvCxnSpPr>
        <p:spPr>
          <a:xfrm>
            <a:off x="730250" y="858838"/>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19465" name="Rectangle 2"/>
          <p:cNvSpPr txBox="1"/>
          <p:nvPr/>
        </p:nvSpPr>
        <p:spPr>
          <a:xfrm>
            <a:off x="1058863" y="87313"/>
            <a:ext cx="4968875" cy="627062"/>
          </a:xfrm>
          <a:prstGeom prst="rect">
            <a:avLst/>
          </a:prstGeom>
          <a:noFill/>
          <a:ln w="9525">
            <a:noFill/>
          </a:ln>
        </p:spPr>
        <p:txBody>
          <a:bodyPr/>
          <a:lstStyle/>
          <a:p>
            <a:pPr eaLnBrk="1" hangingPunct="1">
              <a:lnSpc>
                <a:spcPct val="150000"/>
              </a:lnSpc>
            </a:pP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、情绪的作用</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7"/>
          <p:cNvSpPr txBox="1"/>
          <p:nvPr>
            <p:custDataLst>
              <p:tags r:id="rId1"/>
            </p:custDataLst>
          </p:nvPr>
        </p:nvSpPr>
        <p:spPr>
          <a:xfrm>
            <a:off x="525463" y="601663"/>
            <a:ext cx="8016875" cy="3968750"/>
          </a:xfrm>
          <a:prstGeom prst="rect">
            <a:avLst/>
          </a:prstGeom>
          <a:noFill/>
          <a:ln w="25400">
            <a:noFill/>
          </a:ln>
        </p:spPr>
        <p:txBody>
          <a:bodyPr>
            <a:spAutoFit/>
          </a:bodyPr>
          <a:lstStyle/>
          <a:p>
            <a:pPr eaLnBrk="1" hangingPunct="1">
              <a:lnSpc>
                <a:spcPct val="120000"/>
              </a:lnSpc>
            </a:pPr>
            <a:r>
              <a:rPr lang="en-US" altLang="zh-CN" sz="2400" b="1" dirty="0">
                <a:latin typeface="华文楷体" panose="02010600040101010101" pitchFamily="2" charset="-122"/>
                <a:ea typeface="华文楷体" panose="02010600040101010101" pitchFamily="2" charset="-122"/>
              </a:rPr>
              <a:t>        </a:t>
            </a:r>
            <a:r>
              <a:rPr lang="zh-CN" altLang="en-US" sz="2400" b="1" dirty="0">
                <a:latin typeface="华文楷体" panose="02010600040101010101" pitchFamily="2" charset="-122"/>
                <a:ea typeface="华文楷体" panose="02010600040101010101" pitchFamily="2" charset="-122"/>
              </a:rPr>
              <a:t>默默在一次考试中，把本是强项的数学考砸了。试卷发下来后，她冷静地分析自己出错的原因。没等老师讲评，她就把错题改正并写在作业本上，心里感到舒坦多了。之后的几天她吃得好、睡得香，精力充沛，学习劲头儿很足。</a:t>
            </a:r>
          </a:p>
          <a:p>
            <a:pPr eaLnBrk="1" hangingPunct="1">
              <a:lnSpc>
                <a:spcPct val="120000"/>
              </a:lnSpc>
            </a:pPr>
            <a:endParaRPr lang="zh-CN" altLang="en-US" sz="2400" b="1" dirty="0">
              <a:latin typeface="华文楷体" panose="02010600040101010101" pitchFamily="2" charset="-122"/>
              <a:ea typeface="华文楷体" panose="02010600040101010101" pitchFamily="2" charset="-122"/>
            </a:endParaRPr>
          </a:p>
          <a:p>
            <a:pPr eaLnBrk="1" hangingPunct="1">
              <a:lnSpc>
                <a:spcPct val="120000"/>
              </a:lnSpc>
            </a:pPr>
            <a:endParaRPr lang="zh-CN" altLang="en-US" sz="1800" b="1" dirty="0">
              <a:latin typeface="华文楷体" panose="02010600040101010101" pitchFamily="2" charset="-122"/>
              <a:ea typeface="华文楷体" panose="02010600040101010101" pitchFamily="2" charset="-122"/>
            </a:endParaRPr>
          </a:p>
          <a:p>
            <a:pPr eaLnBrk="1" hangingPunct="1">
              <a:lnSpc>
                <a:spcPct val="120000"/>
              </a:lnSpc>
            </a:pPr>
            <a:r>
              <a:rPr lang="zh-CN" altLang="en-US" sz="2400" b="1" dirty="0">
                <a:latin typeface="华文楷体" panose="02010600040101010101" pitchFamily="2" charset="-122"/>
                <a:ea typeface="华文楷体" panose="02010600040101010101" pitchFamily="2" charset="-122"/>
              </a:rPr>
              <a:t>        语文考试时，小冲因为紧张导致许多原本会做的题目做不出来，一怒之下，把试卷撕了，哭着离开考场。之后的几天他吃不下饭、睡不着觉，精神恍惚，生病了。</a:t>
            </a:r>
          </a:p>
        </p:txBody>
      </p:sp>
      <p:sp>
        <p:nvSpPr>
          <p:cNvPr id="27" name="矩形 26"/>
          <p:cNvSpPr/>
          <p:nvPr>
            <p:custDataLst>
              <p:tags r:id="rId2"/>
            </p:custDataLst>
          </p:nvPr>
        </p:nvSpPr>
        <p:spPr>
          <a:xfrm>
            <a:off x="534988" y="4657725"/>
            <a:ext cx="7896225" cy="414338"/>
          </a:xfrm>
          <a:prstGeom prst="rect">
            <a:avLst/>
          </a:prstGeom>
          <a:solidFill>
            <a:schemeClr val="bg2"/>
          </a:solidFill>
          <a:ln w="9525">
            <a:noFill/>
          </a:ln>
        </p:spPr>
        <p:txBody>
          <a:bodyPr>
            <a:spAutoFit/>
          </a:bodyPr>
          <a:lstStyle/>
          <a:p>
            <a:pPr eaLnBrk="1" hangingPunct="1"/>
            <a:r>
              <a:rPr lang="zh-CN" altLang="en-US" sz="2100" b="1" dirty="0">
                <a:solidFill>
                  <a:srgbClr val="000000"/>
                </a:solidFill>
                <a:latin typeface="微软雅黑" panose="020B0503020204020204" pitchFamily="34" charset="-122"/>
                <a:ea typeface="微软雅黑" panose="020B0503020204020204" pitchFamily="34" charset="-122"/>
              </a:rPr>
              <a:t>★默默和小冲面对考试的情绪有什么不同？</a:t>
            </a:r>
            <a:r>
              <a:rPr lang="zh-CN" altLang="en-US" sz="2100" b="1" dirty="0">
                <a:solidFill>
                  <a:srgbClr val="222A35"/>
                </a:solidFill>
                <a:latin typeface="微软雅黑" panose="020B0503020204020204" pitchFamily="34" charset="-122"/>
                <a:ea typeface="微软雅黑" panose="020B0503020204020204" pitchFamily="34" charset="-122"/>
              </a:rPr>
              <a:t>不同的情绪什么影响？</a:t>
            </a:r>
            <a:endParaRPr lang="zh-CN" altLang="en-US" sz="2100" b="1" dirty="0">
              <a:solidFill>
                <a:srgbClr val="0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60588" y="341313"/>
            <a:ext cx="3995737" cy="1246187"/>
            <a:chOff x="4538" y="242"/>
            <a:chExt cx="8388" cy="2615"/>
          </a:xfrm>
        </p:grpSpPr>
        <p:cxnSp>
          <p:nvCxnSpPr>
            <p:cNvPr id="2" name="直接连接符 1"/>
            <p:cNvCxnSpPr/>
            <p:nvPr>
              <p:custDataLst>
                <p:tags r:id="rId20"/>
              </p:custDataLst>
            </p:nvPr>
          </p:nvCxnSpPr>
          <p:spPr>
            <a:xfrm>
              <a:off x="4538" y="2854"/>
              <a:ext cx="838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21"/>
              </p:custDataLst>
            </p:nvPr>
          </p:nvCxnSpPr>
          <p:spPr>
            <a:xfrm flipH="1" flipV="1">
              <a:off x="5584" y="242"/>
              <a:ext cx="0" cy="2615"/>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custDataLst>
                <p:tags r:id="rId22"/>
              </p:custDataLst>
            </p:nvPr>
          </p:nvCxnSpPr>
          <p:spPr>
            <a:xfrm>
              <a:off x="5584" y="262"/>
              <a:ext cx="806" cy="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custDataLst>
              <p:tags r:id="rId3"/>
            </p:custDataLst>
          </p:nvPr>
        </p:nvSpPr>
        <p:spPr>
          <a:xfrm>
            <a:off x="3043238" y="168275"/>
            <a:ext cx="4114800" cy="368300"/>
          </a:xfrm>
          <a:prstGeom prst="rect">
            <a:avLst/>
          </a:prstGeom>
          <a:solidFill>
            <a:srgbClr val="BDD7EE"/>
          </a:solidFill>
          <a:ln w="28575" cap="flat" cmpd="sng">
            <a:solidFill>
              <a:srgbClr val="41719C"/>
            </a:solidFill>
            <a:prstDash val="solid"/>
            <a:round/>
            <a:headEnd type="none" w="med" len="med"/>
            <a:tailEnd type="none" w="med" len="med"/>
          </a:ln>
        </p:spPr>
        <p:txBody>
          <a:bodyPr>
            <a:spAutoFit/>
          </a:bodyPr>
          <a:lstStyle/>
          <a:p>
            <a:pPr eaLnBrk="1" hangingPunct="1"/>
            <a:r>
              <a:rPr lang="zh-CN" altLang="en-US" sz="18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积极情绪</a:t>
            </a:r>
            <a:r>
              <a:rPr lang="zh-CN" altLang="en-US" sz="18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激励</a:t>
            </a:r>
            <a:r>
              <a:rPr lang="zh-CN" altLang="en-US" sz="18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我们克服困难、努力向上。</a:t>
            </a:r>
          </a:p>
        </p:txBody>
      </p:sp>
      <p:sp>
        <p:nvSpPr>
          <p:cNvPr id="13" name="文本框 12"/>
          <p:cNvSpPr txBox="1"/>
          <p:nvPr>
            <p:custDataLst>
              <p:tags r:id="rId4"/>
            </p:custDataLst>
          </p:nvPr>
        </p:nvSpPr>
        <p:spPr>
          <a:xfrm>
            <a:off x="3314700" y="2528888"/>
            <a:ext cx="4070350" cy="552450"/>
          </a:xfrm>
          <a:prstGeom prst="rect">
            <a:avLst/>
          </a:prstGeom>
          <a:solidFill>
            <a:srgbClr val="BDD7EE"/>
          </a:solidFill>
          <a:ln w="28575" cap="flat" cmpd="sng">
            <a:solidFill>
              <a:srgbClr val="41719C"/>
            </a:solidFill>
            <a:prstDash val="solid"/>
            <a:round/>
            <a:headEnd type="none" w="med" len="med"/>
            <a:tailEnd type="none" w="med" len="med"/>
          </a:ln>
        </p:spPr>
        <p:txBody>
          <a:bodyPr>
            <a:spAutoFit/>
          </a:bodyPr>
          <a:lstStyle/>
          <a:p>
            <a:pPr eaLnBrk="1" hangingPunct="1"/>
            <a:r>
              <a:rPr lang="zh-CN" altLang="en-US" sz="15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消极情绪影响人们</a:t>
            </a:r>
            <a:r>
              <a:rPr lang="zh-CN" altLang="en-US" sz="15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智力发挥</a:t>
            </a:r>
            <a:r>
              <a:rPr lang="zh-CN" altLang="en-US" sz="15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，产生错误行为，可能让我们因为某个小小的挫败而</a:t>
            </a:r>
            <a:r>
              <a:rPr lang="zh-CN" altLang="en-US" sz="15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止步不前</a:t>
            </a:r>
            <a:r>
              <a:rPr lang="zh-CN" altLang="en-US" sz="15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a:t>
            </a:r>
          </a:p>
        </p:txBody>
      </p:sp>
      <p:grpSp>
        <p:nvGrpSpPr>
          <p:cNvPr id="16" name="组合 15"/>
          <p:cNvGrpSpPr/>
          <p:nvPr/>
        </p:nvGrpSpPr>
        <p:grpSpPr>
          <a:xfrm>
            <a:off x="2160588" y="2782888"/>
            <a:ext cx="5224462" cy="1314450"/>
            <a:chOff x="4538" y="5842"/>
            <a:chExt cx="10968" cy="2760"/>
          </a:xfrm>
        </p:grpSpPr>
        <p:grpSp>
          <p:nvGrpSpPr>
            <p:cNvPr id="20500" name="组合 11"/>
            <p:cNvGrpSpPr/>
            <p:nvPr/>
          </p:nvGrpSpPr>
          <p:grpSpPr>
            <a:xfrm>
              <a:off x="4538" y="5842"/>
              <a:ext cx="10969" cy="2760"/>
              <a:chOff x="4538" y="5202"/>
              <a:chExt cx="10969" cy="2760"/>
            </a:xfrm>
          </p:grpSpPr>
          <p:cxnSp>
            <p:nvCxnSpPr>
              <p:cNvPr id="9" name="直接连接符 8"/>
              <p:cNvCxnSpPr/>
              <p:nvPr>
                <p:custDataLst>
                  <p:tags r:id="rId17"/>
                </p:custDataLst>
              </p:nvPr>
            </p:nvCxnSpPr>
            <p:spPr>
              <a:xfrm>
                <a:off x="4538" y="7962"/>
                <a:ext cx="1096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18"/>
                </p:custDataLst>
              </p:nvPr>
            </p:nvCxnSpPr>
            <p:spPr>
              <a:xfrm flipH="1" flipV="1">
                <a:off x="6178" y="5202"/>
                <a:ext cx="0" cy="27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19"/>
                </p:custDataLst>
              </p:nvPr>
            </p:nvCxnSpPr>
            <p:spPr>
              <a:xfrm>
                <a:off x="6154" y="5229"/>
                <a:ext cx="807" cy="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custDataLst>
                <p:tags r:id="rId15"/>
              </p:custDataLst>
            </p:nvPr>
          </p:nvCxnSpPr>
          <p:spPr>
            <a:xfrm>
              <a:off x="7754" y="7679"/>
              <a:ext cx="253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16"/>
              </p:custDataLst>
            </p:nvPr>
          </p:nvCxnSpPr>
          <p:spPr>
            <a:xfrm flipH="1" flipV="1">
              <a:off x="8961" y="6532"/>
              <a:ext cx="0" cy="1157"/>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7" name="文本框 16"/>
          <p:cNvSpPr txBox="1"/>
          <p:nvPr>
            <p:custDataLst>
              <p:tags r:id="rId5"/>
            </p:custDataLst>
          </p:nvPr>
        </p:nvSpPr>
        <p:spPr>
          <a:xfrm>
            <a:off x="8613775" y="168275"/>
            <a:ext cx="414338" cy="2360613"/>
          </a:xfrm>
          <a:prstGeom prst="rect">
            <a:avLst/>
          </a:prstGeom>
          <a:solidFill>
            <a:srgbClr val="BDD7EE"/>
          </a:solidFill>
          <a:ln w="28575" cap="flat" cmpd="sng">
            <a:solidFill>
              <a:srgbClr val="41719C"/>
            </a:solidFill>
            <a:prstDash val="solid"/>
            <a:round/>
            <a:headEnd type="none" w="med" len="med"/>
            <a:tailEnd type="none" w="med" len="med"/>
          </a:ln>
        </p:spPr>
        <p:txBody>
          <a:bodyPr vert="eaVert">
            <a:spAutoFit/>
          </a:bodyPr>
          <a:lstStyle/>
          <a:p>
            <a:pPr algn="ctr" eaLnBrk="1" hangingPunct="1"/>
            <a:r>
              <a:rPr lang="zh-CN" altLang="en-US" sz="15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积极情绪</a:t>
            </a:r>
            <a:r>
              <a:rPr lang="zh-CN" altLang="en-US" sz="1500" b="1" dirty="0">
                <a:solidFill>
                  <a:srgbClr val="FF0000"/>
                </a:solidFill>
                <a:latin typeface="微软雅黑" panose="020B0503020204020204" pitchFamily="34" charset="-122"/>
                <a:ea typeface="微软雅黑" panose="020B0503020204020204" pitchFamily="34" charset="-122"/>
                <a:sym typeface="宋体" panose="02010600030101010101" pitchFamily="2" charset="-122"/>
              </a:rPr>
              <a:t>有利于身体健康</a:t>
            </a:r>
          </a:p>
        </p:txBody>
      </p:sp>
      <p:grpSp>
        <p:nvGrpSpPr>
          <p:cNvPr id="20" name="组合 19"/>
          <p:cNvGrpSpPr/>
          <p:nvPr/>
        </p:nvGrpSpPr>
        <p:grpSpPr>
          <a:xfrm>
            <a:off x="2160588" y="1598613"/>
            <a:ext cx="6337300" cy="866775"/>
            <a:chOff x="4538" y="3356"/>
            <a:chExt cx="13306" cy="1821"/>
          </a:xfrm>
        </p:grpSpPr>
        <p:cxnSp>
          <p:nvCxnSpPr>
            <p:cNvPr id="7" name="直接连接符 6"/>
            <p:cNvCxnSpPr/>
            <p:nvPr>
              <p:custDataLst>
                <p:tags r:id="rId12"/>
              </p:custDataLst>
            </p:nvPr>
          </p:nvCxnSpPr>
          <p:spPr>
            <a:xfrm>
              <a:off x="4538" y="5177"/>
              <a:ext cx="13013"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3"/>
              </p:custDataLst>
            </p:nvPr>
          </p:nvCxnSpPr>
          <p:spPr>
            <a:xfrm flipH="1" flipV="1">
              <a:off x="16221" y="3356"/>
              <a:ext cx="0" cy="1798"/>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4"/>
              </p:custDataLst>
            </p:nvPr>
          </p:nvCxnSpPr>
          <p:spPr>
            <a:xfrm>
              <a:off x="16197" y="3356"/>
              <a:ext cx="1647" cy="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custDataLst>
              <p:tags r:id="rId6"/>
            </p:custDataLst>
          </p:nvPr>
        </p:nvSpPr>
        <p:spPr>
          <a:xfrm>
            <a:off x="8688388" y="2782888"/>
            <a:ext cx="339725" cy="2270125"/>
          </a:xfrm>
          <a:prstGeom prst="rect">
            <a:avLst/>
          </a:prstGeom>
          <a:solidFill>
            <a:srgbClr val="BDD7EE"/>
          </a:solidFill>
          <a:ln w="31750" cap="flat" cmpd="sng">
            <a:solidFill>
              <a:schemeClr val="accent1"/>
            </a:solidFill>
            <a:prstDash val="solid"/>
            <a:round/>
            <a:headEnd type="none" w="med" len="med"/>
            <a:tailEnd type="none" w="med" len="med"/>
          </a:ln>
        </p:spPr>
        <p:txBody>
          <a:bodyPr vert="eaVert">
            <a:spAutoFit/>
          </a:bodyPr>
          <a:lstStyle/>
          <a:p>
            <a:pPr algn="ctr" eaLnBrk="1" hangingPunct="1"/>
            <a:r>
              <a:rPr lang="zh-CN" altLang="en-US" sz="1500" b="1" dirty="0">
                <a:solidFill>
                  <a:srgbClr val="222A35"/>
                </a:solidFill>
                <a:latin typeface="微软雅黑" panose="020B0503020204020204" pitchFamily="34" charset="-122"/>
                <a:ea typeface="微软雅黑" panose="020B0503020204020204" pitchFamily="34" charset="-122"/>
                <a:sym typeface="宋体" panose="02010600030101010101" pitchFamily="2" charset="-122"/>
              </a:rPr>
              <a:t>消极情绪不利于身体健康</a:t>
            </a:r>
            <a:endParaRPr lang="zh-CN" altLang="en-US" sz="1500" b="1" dirty="0">
              <a:solidFill>
                <a:srgbClr val="222A35"/>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909763" y="4335463"/>
            <a:ext cx="6615112" cy="193675"/>
            <a:chOff x="4011" y="9104"/>
            <a:chExt cx="13888" cy="406"/>
          </a:xfrm>
        </p:grpSpPr>
        <p:cxnSp>
          <p:nvCxnSpPr>
            <p:cNvPr id="21" name="直接连接符 20"/>
            <p:cNvCxnSpPr/>
            <p:nvPr>
              <p:custDataLst>
                <p:tags r:id="rId9"/>
              </p:custDataLst>
            </p:nvPr>
          </p:nvCxnSpPr>
          <p:spPr>
            <a:xfrm>
              <a:off x="4011" y="9510"/>
              <a:ext cx="11398"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0"/>
              </p:custDataLst>
            </p:nvPr>
          </p:nvCxnSpPr>
          <p:spPr>
            <a:xfrm flipH="1" flipV="1">
              <a:off x="14250" y="9104"/>
              <a:ext cx="0" cy="39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custDataLst>
                <p:tags r:id="rId11"/>
              </p:custDataLst>
            </p:nvPr>
          </p:nvCxnSpPr>
          <p:spPr>
            <a:xfrm>
              <a:off x="14250" y="9121"/>
              <a:ext cx="3649" cy="0"/>
            </a:xfrm>
            <a:prstGeom prst="straightConnector1">
              <a:avLst/>
            </a:prstGeom>
            <a:ln w="317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12" name="圆角矩形 11"/>
          <p:cNvSpPr/>
          <p:nvPr>
            <p:custDataLst>
              <p:tags r:id="rId7"/>
            </p:custDataLst>
          </p:nvPr>
        </p:nvSpPr>
        <p:spPr>
          <a:xfrm>
            <a:off x="381000" y="560388"/>
            <a:ext cx="8143875" cy="4097338"/>
          </a:xfrm>
          <a:prstGeom prst="roundRect">
            <a:avLst>
              <a:gd name="adj" fmla="val 755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lt1"/>
              </a:solidFill>
              <a:effectLst/>
              <a:uLnTx/>
              <a:uFillTx/>
              <a:latin typeface="+mn-lt"/>
              <a:ea typeface="+mn-ea"/>
              <a:cs typeface="+mn-cs"/>
            </a:endParaRPr>
          </a:p>
        </p:txBody>
      </p:sp>
      <p:pic>
        <p:nvPicPr>
          <p:cNvPr id="20493" name="图片 3"/>
          <p:cNvPicPr>
            <a:picLocks noGrp="1" noChangeAspect="1"/>
          </p:cNvPicPr>
          <p:nvPr>
            <p:custDataLst>
              <p:tags r:id="rId8"/>
            </p:custDataLst>
          </p:nvPr>
        </p:nvPicPr>
        <p:blipFill>
          <a:blip r:embed="rId24"/>
          <a:stretch>
            <a:fillRect/>
          </a:stretch>
        </p:blipFill>
        <p:spPr>
          <a:xfrm>
            <a:off x="379413" y="179388"/>
            <a:ext cx="685800" cy="685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
                                        </p:tgtEl>
                                        <p:attrNameLst>
                                          <p:attrName>style.visibility</p:attrName>
                                        </p:attrNameLst>
                                      </p:cBhvr>
                                      <p:to>
                                        <p:strVal val="visible"/>
                                      </p:to>
                                    </p:set>
                                    <p:anim calcmode="discrete" valueType="clr">
                                      <p:cBhvr override="childStyle">
                                        <p:cTn id="7"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
                                        </p:tgtEl>
                                        <p:attrNameLst>
                                          <p:attrName>fillcolor</p:attrName>
                                        </p:attrNameLst>
                                      </p:cBhvr>
                                      <p:tavLst>
                                        <p:tav tm="0">
                                          <p:val>
                                            <p:clrVal>
                                              <a:schemeClr val="accent2"/>
                                            </p:clrVal>
                                          </p:val>
                                        </p:tav>
                                        <p:tav tm="50000">
                                          <p:val>
                                            <p:clrVal>
                                              <a:schemeClr val="hlink"/>
                                            </p:clrVal>
                                          </p:val>
                                        </p:tav>
                                      </p:tavLst>
                                    </p:anim>
                                    <p:set>
                                      <p:cBhvr>
                                        <p:cTn id="9" dur="80"/>
                                        <p:tgtEl>
                                          <p:spTgt spid="2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6" grpId="0" bldLvl="0" animBg="1"/>
      <p:bldP spid="13" grpId="0" bldLvl="0" animBg="1"/>
      <p:bldP spid="17" grpId="0" bldLvl="0" animBg="1"/>
      <p:bldP spid="2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文本框 3"/>
          <p:cNvSpPr/>
          <p:nvPr>
            <p:custDataLst>
              <p:tags r:id="rId2"/>
            </p:custDataLst>
          </p:nvPr>
        </p:nvSpPr>
        <p:spPr>
          <a:xfrm>
            <a:off x="860425" y="1546225"/>
            <a:ext cx="7847013" cy="1222375"/>
          </a:xfrm>
          <a:prstGeom prst="rect">
            <a:avLst/>
          </a:prstGeom>
          <a:noFill/>
          <a:ln w="38100" cap="flat" cmpd="sng">
            <a:solidFill>
              <a:schemeClr val="tx1"/>
            </a:solidFill>
            <a:prstDash val="sysDot"/>
            <a:round/>
            <a:headEnd type="none" w="med" len="med"/>
            <a:tailEnd type="none" w="med" len="med"/>
          </a:ln>
        </p:spPr>
        <p:txBody>
          <a:bodyPr>
            <a:spAutoFit/>
          </a:bodyPr>
          <a:lstStyle/>
          <a:p>
            <a:pPr defTabSz="914400" eaLnBrk="1" hangingPunct="1">
              <a:lnSpc>
                <a:spcPct val="150000"/>
              </a:lnSpc>
              <a:spcBef>
                <a:spcPct val="50000"/>
              </a:spcBef>
              <a:buSzPct val="100000"/>
            </a:pPr>
            <a:r>
              <a:rPr lang="zh-CN" altLang="en-US" sz="2100" b="1" dirty="0">
                <a:latin typeface="微软雅黑" panose="020B0503020204020204" pitchFamily="34" charset="-122"/>
                <a:ea typeface="微软雅黑" panose="020B0503020204020204" pitchFamily="34" charset="-122"/>
                <a:sym typeface="Wingdings" panose="05000000000000000000" pitchFamily="2" charset="2"/>
              </a:rPr>
              <a:t>①积极作用：可能激励我们克服困难、努力向上。</a:t>
            </a:r>
          </a:p>
          <a:p>
            <a:pPr defTabSz="914400" eaLnBrk="1" hangingPunct="1">
              <a:lnSpc>
                <a:spcPct val="150000"/>
              </a:lnSpc>
              <a:spcBef>
                <a:spcPct val="50000"/>
              </a:spcBef>
              <a:buSzPct val="100000"/>
            </a:pPr>
            <a:r>
              <a:rPr lang="zh-CN" altLang="en-US" sz="2100" b="1" dirty="0">
                <a:latin typeface="微软雅黑" panose="020B0503020204020204" pitchFamily="34" charset="-122"/>
                <a:ea typeface="微软雅黑" panose="020B0503020204020204" pitchFamily="34" charset="-122"/>
                <a:sym typeface="Wingdings" panose="05000000000000000000" pitchFamily="2" charset="2"/>
              </a:rPr>
              <a:t>②消极作用：可能让我们因为某个小小的挫败而止步不前。</a:t>
            </a:r>
          </a:p>
        </p:txBody>
      </p:sp>
      <p:sp>
        <p:nvSpPr>
          <p:cNvPr id="16390" name="文本框 5"/>
          <p:cNvSpPr/>
          <p:nvPr>
            <p:custDataLst>
              <p:tags r:id="rId3"/>
            </p:custDataLst>
          </p:nvPr>
        </p:nvSpPr>
        <p:spPr>
          <a:xfrm>
            <a:off x="763588" y="1030288"/>
            <a:ext cx="7008812" cy="460375"/>
          </a:xfrm>
          <a:prstGeom prst="rect">
            <a:avLst/>
          </a:prstGeom>
          <a:noFill/>
          <a:ln w="38100">
            <a:noFill/>
          </a:ln>
        </p:spPr>
        <p:txBody>
          <a:bodyPr>
            <a:spAutoFit/>
          </a:bodyPr>
          <a:lstStyle/>
          <a:p>
            <a:pPr defTabSz="914400" eaLnBrk="1" hangingPunct="1">
              <a:spcBef>
                <a:spcPct val="50000"/>
              </a:spcBef>
              <a:buSzPct val="100000"/>
            </a:pPr>
            <a:r>
              <a:rPr lang="zh-CN" altLang="en-US" sz="2400" b="1" dirty="0">
                <a:solidFill>
                  <a:schemeClr val="tx2"/>
                </a:solidFill>
                <a:latin typeface="微软雅黑" panose="020B0503020204020204" pitchFamily="34" charset="-122"/>
                <a:ea typeface="微软雅黑" panose="020B0503020204020204" pitchFamily="34" charset="-122"/>
                <a:sym typeface="Wingdings" panose="05000000000000000000" pitchFamily="2" charset="2"/>
              </a:rPr>
              <a:t>情绪的作用非常神奇，影响着我们的观念和行动。</a:t>
            </a:r>
            <a:endParaRPr lang="en-US" altLang="zh-CN" sz="2100" b="1" dirty="0">
              <a:solidFill>
                <a:srgbClr val="FF3300"/>
              </a:solidFill>
              <a:latin typeface="黑体" panose="02010609060101010101" pitchFamily="49" charset="-122"/>
              <a:ea typeface="黑体" panose="02010609060101010101" pitchFamily="49" charset="-122"/>
            </a:endParaRPr>
          </a:p>
        </p:txBody>
      </p:sp>
      <p:sp>
        <p:nvSpPr>
          <p:cNvPr id="21508" name="文本框 1"/>
          <p:cNvSpPr txBox="1"/>
          <p:nvPr>
            <p:custDataLst>
              <p:tags r:id="rId4"/>
            </p:custDataLst>
          </p:nvPr>
        </p:nvSpPr>
        <p:spPr>
          <a:xfrm>
            <a:off x="1027113" y="106363"/>
            <a:ext cx="5345112" cy="738187"/>
          </a:xfrm>
          <a:prstGeom prst="rect">
            <a:avLst/>
          </a:prstGeom>
          <a:noFill/>
          <a:ln w="9525">
            <a:noFill/>
          </a:ln>
        </p:spPr>
        <p:txBody>
          <a:bodyPr>
            <a:spAutoFit/>
          </a:bodyPr>
          <a:lstStyle/>
          <a:p>
            <a:pPr eaLnBrk="1" hangingPunct="1">
              <a:lnSpc>
                <a:spcPct val="150000"/>
              </a:lnSpc>
            </a:pPr>
            <a:r>
              <a:rPr lang="en-US" altLang="zh-CN" sz="2800" b="1" dirty="0">
                <a:latin typeface="微软雅黑" panose="020B0503020204020204" pitchFamily="34" charset="-122"/>
                <a:ea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rPr>
              <a:t>、情绪的作用</a:t>
            </a:r>
          </a:p>
        </p:txBody>
      </p:sp>
      <p:cxnSp>
        <p:nvCxnSpPr>
          <p:cNvPr id="20" name="直接连接符 19"/>
          <p:cNvCxnSpPr/>
          <p:nvPr/>
        </p:nvCxnSpPr>
        <p:spPr>
          <a:xfrm>
            <a:off x="725488" y="873125"/>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1510" name="组合 92"/>
          <p:cNvGrpSpPr/>
          <p:nvPr/>
        </p:nvGrpSpPr>
        <p:grpSpPr>
          <a:xfrm>
            <a:off x="165100" y="57150"/>
            <a:ext cx="774700" cy="860425"/>
            <a:chOff x="6654501" y="3880134"/>
            <a:chExt cx="1218020" cy="1350933"/>
          </a:xfrm>
        </p:grpSpPr>
        <p:grpSp>
          <p:nvGrpSpPr>
            <p:cNvPr id="21517" name="组合 93"/>
            <p:cNvGrpSpPr/>
            <p:nvPr/>
          </p:nvGrpSpPr>
          <p:grpSpPr>
            <a:xfrm>
              <a:off x="6654501" y="3880134"/>
              <a:ext cx="1218020" cy="1350933"/>
              <a:chOff x="5053697" y="-1206997"/>
              <a:chExt cx="2046070" cy="2269341"/>
            </a:xfrm>
          </p:grpSpPr>
          <p:sp>
            <p:nvSpPr>
              <p:cNvPr id="24"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6" name="KSO_Shape"/>
            <p:cNvSpPr/>
            <p:nvPr/>
          </p:nvSpPr>
          <p:spPr bwMode="auto">
            <a:xfrm>
              <a:off x="7056349"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pic>
        <p:nvPicPr>
          <p:cNvPr id="14340" name="图片 3"/>
          <p:cNvPicPr>
            <a:picLocks noChangeAspect="1"/>
          </p:cNvPicPr>
          <p:nvPr>
            <p:custDataLst>
              <p:tags r:id="rId5"/>
            </p:custDataLst>
          </p:nvPr>
        </p:nvPicPr>
        <p:blipFill>
          <a:blip r:embed="rId12"/>
          <a:srcRect r="25826"/>
          <a:stretch>
            <a:fillRect/>
          </a:stretch>
        </p:blipFill>
        <p:spPr>
          <a:xfrm>
            <a:off x="1000125" y="3049588"/>
            <a:ext cx="1546225" cy="1893887"/>
          </a:xfrm>
          <a:prstGeom prst="rect">
            <a:avLst/>
          </a:prstGeom>
          <a:noFill/>
          <a:ln w="9525">
            <a:noFill/>
          </a:ln>
        </p:spPr>
      </p:pic>
      <p:pic>
        <p:nvPicPr>
          <p:cNvPr id="14342" name="图片 5"/>
          <p:cNvPicPr>
            <a:picLocks noChangeAspect="1"/>
          </p:cNvPicPr>
          <p:nvPr>
            <p:custDataLst>
              <p:tags r:id="rId6"/>
            </p:custDataLst>
          </p:nvPr>
        </p:nvPicPr>
        <p:blipFill>
          <a:blip r:embed="rId13"/>
          <a:stretch>
            <a:fillRect/>
          </a:stretch>
        </p:blipFill>
        <p:spPr>
          <a:xfrm>
            <a:off x="3443288" y="3065463"/>
            <a:ext cx="2171700" cy="1862137"/>
          </a:xfrm>
          <a:prstGeom prst="rect">
            <a:avLst/>
          </a:prstGeom>
          <a:noFill/>
          <a:ln w="9525">
            <a:noFill/>
          </a:ln>
        </p:spPr>
      </p:pic>
      <p:sp>
        <p:nvSpPr>
          <p:cNvPr id="14343" name="文本框 7"/>
          <p:cNvSpPr/>
          <p:nvPr>
            <p:custDataLst>
              <p:tags r:id="rId7"/>
            </p:custDataLst>
          </p:nvPr>
        </p:nvSpPr>
        <p:spPr>
          <a:xfrm>
            <a:off x="2882900" y="3006725"/>
            <a:ext cx="550863" cy="2336800"/>
          </a:xfrm>
          <a:prstGeom prst="rect">
            <a:avLst/>
          </a:prstGeom>
          <a:noFill/>
          <a:ln w="9525">
            <a:noFill/>
          </a:ln>
        </p:spPr>
        <p:txBody>
          <a:bodyPr vert="eaVert">
            <a:spAutoFit/>
          </a:bodyPr>
          <a:lstStyle/>
          <a:p>
            <a:pPr defTabSz="914400" eaLnBrk="1" hangingPunct="1">
              <a:buSzPct val="100000"/>
            </a:pPr>
            <a:r>
              <a:rPr lang="zh-CN" altLang="en-US" sz="2400" b="1" dirty="0">
                <a:latin typeface="方正姚体" panose="02010601030101010101" pitchFamily="2" charset="-122"/>
                <a:ea typeface="方正姚体" panose="02010601030101010101" pitchFamily="2" charset="-122"/>
                <a:sym typeface="Wingdings" panose="05000000000000000000" pitchFamily="2" charset="2"/>
              </a:rPr>
              <a:t>黛玉忧思成疾</a:t>
            </a:r>
          </a:p>
        </p:txBody>
      </p:sp>
      <p:sp>
        <p:nvSpPr>
          <p:cNvPr id="14344" name="文本框 8"/>
          <p:cNvSpPr/>
          <p:nvPr>
            <p:custDataLst>
              <p:tags r:id="rId8"/>
            </p:custDataLst>
          </p:nvPr>
        </p:nvSpPr>
        <p:spPr>
          <a:xfrm>
            <a:off x="473075" y="3125788"/>
            <a:ext cx="487363" cy="1568450"/>
          </a:xfrm>
          <a:prstGeom prst="rect">
            <a:avLst/>
          </a:prstGeom>
          <a:noFill/>
          <a:ln w="9525">
            <a:noFill/>
          </a:ln>
        </p:spPr>
        <p:txBody>
          <a:bodyPr>
            <a:spAutoFit/>
          </a:bodyPr>
          <a:lstStyle/>
          <a:p>
            <a:pPr defTabSz="914400" eaLnBrk="1" hangingPunct="1">
              <a:buSzPct val="100000"/>
            </a:pPr>
            <a:r>
              <a:rPr lang="zh-CN" altLang="en-US" sz="2400" b="1" dirty="0">
                <a:latin typeface="方正姚体" panose="02010601030101010101" pitchFamily="2" charset="-122"/>
                <a:ea typeface="方正姚体" panose="02010601030101010101" pitchFamily="2" charset="-122"/>
                <a:sym typeface="微软雅黑" panose="020B0503020204020204" pitchFamily="34" charset="-122"/>
              </a:rPr>
              <a:t>范进中举</a:t>
            </a:r>
          </a:p>
        </p:txBody>
      </p:sp>
      <p:pic>
        <p:nvPicPr>
          <p:cNvPr id="14347" name="图片 5" descr="2010111815561231541"/>
          <p:cNvPicPr>
            <a:picLocks noChangeAspect="1"/>
          </p:cNvPicPr>
          <p:nvPr>
            <p:custDataLst>
              <p:tags r:id="rId9"/>
            </p:custDataLst>
          </p:nvPr>
        </p:nvPicPr>
        <p:blipFill>
          <a:blip r:embed="rId14"/>
          <a:srcRect t="15474"/>
          <a:stretch>
            <a:fillRect/>
          </a:stretch>
        </p:blipFill>
        <p:spPr>
          <a:xfrm>
            <a:off x="6494463" y="3057525"/>
            <a:ext cx="2228850" cy="1878013"/>
          </a:xfrm>
          <a:prstGeom prst="rect">
            <a:avLst/>
          </a:prstGeom>
          <a:noFill/>
          <a:ln w="9525">
            <a:noFill/>
          </a:ln>
        </p:spPr>
      </p:pic>
      <p:sp>
        <p:nvSpPr>
          <p:cNvPr id="14349" name="文本框 1"/>
          <p:cNvSpPr/>
          <p:nvPr>
            <p:custDataLst>
              <p:tags r:id="rId10"/>
            </p:custDataLst>
          </p:nvPr>
        </p:nvSpPr>
        <p:spPr>
          <a:xfrm>
            <a:off x="5970588" y="3216275"/>
            <a:ext cx="498475" cy="1568450"/>
          </a:xfrm>
          <a:prstGeom prst="rect">
            <a:avLst/>
          </a:prstGeom>
          <a:noFill/>
          <a:ln w="9525">
            <a:noFill/>
          </a:ln>
        </p:spPr>
        <p:txBody>
          <a:bodyPr>
            <a:spAutoFit/>
          </a:bodyPr>
          <a:lstStyle/>
          <a:p>
            <a:pPr defTabSz="914400" eaLnBrk="1" hangingPunct="1">
              <a:buSzPct val="100000"/>
            </a:pPr>
            <a:r>
              <a:rPr lang="zh-CN" altLang="en-US" sz="2400" b="1" dirty="0">
                <a:latin typeface="方正姚体" panose="02010601030101010101" pitchFamily="2" charset="-122"/>
                <a:ea typeface="方正姚体" panose="02010601030101010101" pitchFamily="2" charset="-122"/>
                <a:sym typeface="Wingdings" panose="05000000000000000000" pitchFamily="2" charset="2"/>
              </a:rPr>
              <a:t>三气周瑜</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p:cTn id="7" dur="500" fill="hold"/>
                                        <p:tgtEl>
                                          <p:spTgt spid="16390"/>
                                        </p:tgtEl>
                                        <p:attrNameLst>
                                          <p:attrName>ppt_x</p:attrName>
                                        </p:attrNameLst>
                                      </p:cBhvr>
                                      <p:tavLst>
                                        <p:tav tm="0">
                                          <p:val>
                                            <p:strVal val="#ppt_x"/>
                                          </p:val>
                                        </p:tav>
                                        <p:tav tm="100000">
                                          <p:val>
                                            <p:strVal val="#ppt_x"/>
                                          </p:val>
                                        </p:tav>
                                      </p:tavLst>
                                    </p:anim>
                                    <p:anim calcmode="lin" valueType="num">
                                      <p:cBhvr>
                                        <p:cTn id="8"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ppt_x</p:attrName>
                                        </p:attrNameLst>
                                      </p:cBhvr>
                                      <p:tavLst>
                                        <p:tav tm="0">
                                          <p:val>
                                            <p:strVal val="#ppt_x"/>
                                          </p:val>
                                        </p:tav>
                                        <p:tav tm="100000">
                                          <p:val>
                                            <p:strVal val="#ppt_x"/>
                                          </p:val>
                                        </p:tav>
                                      </p:tavLst>
                                    </p:anim>
                                    <p:anim calcmode="lin" valueType="num">
                                      <p:cBhvr>
                                        <p:cTn id="14" dur="500" fill="hold"/>
                                        <p:tgtEl>
                                          <p:spTgt spid="16388"/>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anim calcmode="lin" valueType="num">
                                      <p:cBhvr>
                                        <p:cTn id="23" dur="500" fill="hold"/>
                                        <p:tgtEl>
                                          <p:spTgt spid="14340"/>
                                        </p:tgtEl>
                                        <p:attrNameLst>
                                          <p:attrName>ppt_x</p:attrName>
                                        </p:attrNameLst>
                                      </p:cBhvr>
                                      <p:tavLst>
                                        <p:tav tm="0">
                                          <p:val>
                                            <p:strVal val="#ppt_x"/>
                                          </p:val>
                                        </p:tav>
                                        <p:tav tm="100000">
                                          <p:val>
                                            <p:strVal val="#ppt_x"/>
                                          </p:val>
                                        </p:tav>
                                      </p:tavLst>
                                    </p:anim>
                                    <p:anim calcmode="lin" valueType="num">
                                      <p:cBhvr>
                                        <p:cTn id="2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344"/>
                                        </p:tgtEl>
                                        <p:attrNameLst>
                                          <p:attrName>style.visibility</p:attrName>
                                        </p:attrNameLst>
                                      </p:cBhvr>
                                      <p:to>
                                        <p:strVal val="visible"/>
                                      </p:to>
                                    </p:set>
                                    <p:animEffect transition="in" filter="blinds(horizontal)">
                                      <p:cBhvr>
                                        <p:cTn id="29" dur="500" fill="hold"/>
                                        <p:tgtEl>
                                          <p:spTgt spid="1434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4342"/>
                                        </p:tgtEl>
                                        <p:attrNameLst>
                                          <p:attrName>style.visibility</p:attrName>
                                        </p:attrNameLst>
                                      </p:cBhvr>
                                      <p:to>
                                        <p:strVal val="visible"/>
                                      </p:to>
                                    </p:set>
                                    <p:anim calcmode="lin" valueType="num">
                                      <p:cBhvr>
                                        <p:cTn id="34" dur="500" fill="hold"/>
                                        <p:tgtEl>
                                          <p:spTgt spid="14342"/>
                                        </p:tgtEl>
                                        <p:attrNameLst>
                                          <p:attrName>ppt_x</p:attrName>
                                        </p:attrNameLst>
                                      </p:cBhvr>
                                      <p:tavLst>
                                        <p:tav tm="0">
                                          <p:val>
                                            <p:strVal val="#ppt_x"/>
                                          </p:val>
                                        </p:tav>
                                        <p:tav tm="100000">
                                          <p:val>
                                            <p:strVal val="#ppt_x"/>
                                          </p:val>
                                        </p:tav>
                                      </p:tavLst>
                                    </p:anim>
                                    <p:anim calcmode="lin" valueType="num">
                                      <p:cBhvr>
                                        <p:cTn id="35"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4343"/>
                                        </p:tgtEl>
                                        <p:attrNameLst>
                                          <p:attrName>style.visibility</p:attrName>
                                        </p:attrNameLst>
                                      </p:cBhvr>
                                      <p:to>
                                        <p:strVal val="visible"/>
                                      </p:to>
                                    </p:set>
                                    <p:animEffect transition="in" filter="blinds(horizontal)">
                                      <p:cBhvr>
                                        <p:cTn id="40" dur="500" fill="hold"/>
                                        <p:tgtEl>
                                          <p:spTgt spid="1434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347"/>
                                        </p:tgtEl>
                                        <p:attrNameLst>
                                          <p:attrName>style.visibility</p:attrName>
                                        </p:attrNameLst>
                                      </p:cBhvr>
                                      <p:to>
                                        <p:strVal val="visible"/>
                                      </p:to>
                                    </p:set>
                                    <p:anim calcmode="lin" valueType="num">
                                      <p:cBhvr>
                                        <p:cTn id="45" dur="500" fill="hold"/>
                                        <p:tgtEl>
                                          <p:spTgt spid="14347"/>
                                        </p:tgtEl>
                                        <p:attrNameLst>
                                          <p:attrName>ppt_x</p:attrName>
                                        </p:attrNameLst>
                                      </p:cBhvr>
                                      <p:tavLst>
                                        <p:tav tm="0">
                                          <p:val>
                                            <p:strVal val="#ppt_x"/>
                                          </p:val>
                                        </p:tav>
                                        <p:tav tm="100000">
                                          <p:val>
                                            <p:strVal val="#ppt_x"/>
                                          </p:val>
                                        </p:tav>
                                      </p:tavLst>
                                    </p:anim>
                                    <p:anim calcmode="lin" valueType="num">
                                      <p:cBhvr>
                                        <p:cTn id="46"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349"/>
                                        </p:tgtEl>
                                        <p:attrNameLst>
                                          <p:attrName>style.visibility</p:attrName>
                                        </p:attrNameLst>
                                      </p:cBhvr>
                                      <p:to>
                                        <p:strVal val="visible"/>
                                      </p:to>
                                    </p:set>
                                    <p:animEffect transition="in" filter="box(in)">
                                      <p:cBhvr>
                                        <p:cTn id="51" dur="2000" fill="hold"/>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ldLvl="0" animBg="1"/>
      <p:bldP spid="16390" grpId="0" bldLvl="0" animBg="1"/>
      <p:bldP spid="14343" grpId="0" animBg="1"/>
      <p:bldP spid="14344" grpId="0" animBg="1"/>
      <p:bldP spid="143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4"/>
          <a:stretch>
            <a:fillRect/>
          </a:stretch>
        </p:blipFill>
        <p:spPr>
          <a:xfrm>
            <a:off x="3884613" y="1444625"/>
            <a:ext cx="4491038" cy="14636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5"/>
          <a:srcRect b="14954"/>
          <a:stretch>
            <a:fillRect/>
          </a:stretch>
        </p:blipFill>
        <p:spPr>
          <a:xfrm>
            <a:off x="196850" y="2065338"/>
            <a:ext cx="3311525" cy="2528888"/>
          </a:xfrm>
          <a:prstGeom prst="rect">
            <a:avLst/>
          </a:prstGeom>
          <a:ln>
            <a:noFill/>
          </a:ln>
          <a:effectLst>
            <a:outerShdw blurRad="292100" dist="139700" dir="2700000" algn="tl" rotWithShape="0">
              <a:srgbClr val="333333">
                <a:alpha val="65000"/>
              </a:srgbClr>
            </a:outerShdw>
          </a:effectLst>
        </p:spPr>
      </p:pic>
      <p:sp>
        <p:nvSpPr>
          <p:cNvPr id="13" name="矩形 12"/>
          <p:cNvSpPr/>
          <p:nvPr/>
        </p:nvSpPr>
        <p:spPr>
          <a:xfrm>
            <a:off x="3765550" y="3222625"/>
            <a:ext cx="5087938" cy="1546225"/>
          </a:xfrm>
          <a:prstGeom prst="rect">
            <a:avLst/>
          </a:prstGeom>
          <a:noFill/>
          <a:ln w="9525">
            <a:noFill/>
          </a:ln>
        </p:spPr>
        <p:txBody>
          <a:bodyPr>
            <a:spAutoFit/>
          </a:bodyPr>
          <a:lstStyle/>
          <a:p>
            <a:pPr eaLnBrk="1" hangingPunct="1">
              <a:lnSpc>
                <a:spcPct val="150000"/>
              </a:lnSpc>
            </a:pPr>
            <a:r>
              <a:rPr lang="zh-CN" altLang="en-US" sz="2100" b="1" dirty="0">
                <a:latin typeface="微软雅黑" panose="020B0503020204020204" pitchFamily="34" charset="-122"/>
                <a:ea typeface="微软雅黑" panose="020B0503020204020204" pitchFamily="34" charset="-122"/>
              </a:rPr>
              <a:t>进入青春期，随着身体发育的加快和生活经验的不断更富，我们的情绪也发生着变化，也表现出青春期的特点。</a:t>
            </a:r>
          </a:p>
        </p:txBody>
      </p:sp>
      <p:sp>
        <p:nvSpPr>
          <p:cNvPr id="22533" name="文本框 1"/>
          <p:cNvSpPr txBox="1"/>
          <p:nvPr>
            <p:custDataLst>
              <p:tags r:id="rId1"/>
            </p:custDataLst>
          </p:nvPr>
        </p:nvSpPr>
        <p:spPr>
          <a:xfrm>
            <a:off x="1027113" y="106363"/>
            <a:ext cx="5345112" cy="738187"/>
          </a:xfrm>
          <a:prstGeom prst="rect">
            <a:avLst/>
          </a:prstGeom>
          <a:noFill/>
          <a:ln w="9525">
            <a:noFill/>
          </a:ln>
        </p:spPr>
        <p:txBody>
          <a:bodyPr>
            <a:spAutoFit/>
          </a:bodyPr>
          <a:lstStyle/>
          <a:p>
            <a:pPr eaLnBrk="1" hangingPunct="1">
              <a:lnSpc>
                <a:spcPct val="150000"/>
              </a:lnSpc>
            </a:pPr>
            <a:r>
              <a:rPr lang="zh-CN" altLang="zh-CN" sz="2800" b="1" dirty="0">
                <a:latin typeface="微软雅黑" panose="020B0503020204020204" pitchFamily="34" charset="-122"/>
                <a:ea typeface="微软雅黑" panose="020B0503020204020204" pitchFamily="34" charset="-122"/>
              </a:rPr>
              <a:t>二、情绪的青春色调</a:t>
            </a:r>
          </a:p>
        </p:txBody>
      </p:sp>
      <p:cxnSp>
        <p:nvCxnSpPr>
          <p:cNvPr id="20" name="直接连接符 19"/>
          <p:cNvCxnSpPr/>
          <p:nvPr/>
        </p:nvCxnSpPr>
        <p:spPr>
          <a:xfrm>
            <a:off x="725488" y="873125"/>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22535" name="组合 92"/>
          <p:cNvGrpSpPr/>
          <p:nvPr/>
        </p:nvGrpSpPr>
        <p:grpSpPr>
          <a:xfrm>
            <a:off x="165100" y="57150"/>
            <a:ext cx="774700" cy="860425"/>
            <a:chOff x="6654501" y="3880134"/>
            <a:chExt cx="1218020" cy="1350933"/>
          </a:xfrm>
        </p:grpSpPr>
        <p:grpSp>
          <p:nvGrpSpPr>
            <p:cNvPr id="22536" name="组合 93"/>
            <p:cNvGrpSpPr/>
            <p:nvPr/>
          </p:nvGrpSpPr>
          <p:grpSpPr>
            <a:xfrm>
              <a:off x="6654501" y="3880134"/>
              <a:ext cx="1218020" cy="1350933"/>
              <a:chOff x="5053697" y="-1206997"/>
              <a:chExt cx="2046070" cy="2269341"/>
            </a:xfrm>
          </p:grpSpPr>
          <p:sp>
            <p:nvSpPr>
              <p:cNvPr id="24"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6" name="KSO_Shape"/>
            <p:cNvSpPr/>
            <p:nvPr/>
          </p:nvSpPr>
          <p:spPr bwMode="auto">
            <a:xfrm>
              <a:off x="7056349"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0"/>
          <p:cNvGrpSpPr/>
          <p:nvPr/>
        </p:nvGrpSpPr>
        <p:grpSpPr>
          <a:xfrm>
            <a:off x="1708150" y="2006600"/>
            <a:ext cx="5448300" cy="2633663"/>
            <a:chOff x="2432055" y="2105527"/>
            <a:chExt cx="7264406" cy="3510708"/>
          </a:xfrm>
        </p:grpSpPr>
        <p:grpSp>
          <p:nvGrpSpPr>
            <p:cNvPr id="24601" name="组合 11"/>
            <p:cNvGrpSpPr/>
            <p:nvPr/>
          </p:nvGrpSpPr>
          <p:grpSpPr>
            <a:xfrm>
              <a:off x="2432055" y="2105527"/>
              <a:ext cx="7264406" cy="3510708"/>
              <a:chOff x="567623" y="3556980"/>
              <a:chExt cx="6278430" cy="3165568"/>
            </a:xfrm>
          </p:grpSpPr>
          <p:grpSp>
            <p:nvGrpSpPr>
              <p:cNvPr id="24607" name="组合 17"/>
              <p:cNvGrpSpPr/>
              <p:nvPr/>
            </p:nvGrpSpPr>
            <p:grpSpPr>
              <a:xfrm>
                <a:off x="567623" y="3750730"/>
                <a:ext cx="6278430" cy="2971818"/>
                <a:chOff x="-6921494" y="6495237"/>
                <a:chExt cx="6143627" cy="2908010"/>
              </a:xfrm>
            </p:grpSpPr>
            <p:sp>
              <p:nvSpPr>
                <p:cNvPr id="43048" name="Freeform 943"/>
                <p:cNvSpPr/>
                <p:nvPr/>
              </p:nvSpPr>
              <p:spPr>
                <a:xfrm>
                  <a:off x="-6905383" y="6512901"/>
                  <a:ext cx="6109615" cy="2877276"/>
                </a:xfrm>
                <a:custGeom>
                  <a:avLst/>
                  <a:gdLst>
                    <a:gd name="txL" fmla="*/ 0 w 3849"/>
                    <a:gd name="txT" fmla="*/ 0 h 1812"/>
                    <a:gd name="txR" fmla="*/ 3849 w 3849"/>
                    <a:gd name="txB" fmla="*/ 1812 h 1812"/>
                  </a:gdLst>
                  <a:ahLst/>
                  <a:cxnLst>
                    <a:cxn ang="0">
                      <a:pos x="2147483647" y="735886393"/>
                    </a:cxn>
                    <a:cxn ang="0">
                      <a:pos x="2147483647" y="2147483647"/>
                    </a:cxn>
                    <a:cxn ang="0">
                      <a:pos x="2147483647" y="2147483647"/>
                    </a:cxn>
                    <a:cxn ang="0">
                      <a:pos x="2147483647" y="2147483647"/>
                    </a:cxn>
                    <a:cxn ang="0">
                      <a:pos x="0" y="2147483647"/>
                    </a:cxn>
                    <a:cxn ang="0">
                      <a:pos x="1181954462" y="458668991"/>
                    </a:cxn>
                    <a:cxn ang="0">
                      <a:pos x="2147483647" y="803931458"/>
                    </a:cxn>
                    <a:cxn ang="0">
                      <a:pos x="2147483647" y="0"/>
                    </a:cxn>
                    <a:cxn ang="0">
                      <a:pos x="2147483647" y="735886393"/>
                    </a:cxn>
                  </a:cxnLst>
                  <a:rect l="txL" t="txT" r="txR" b="txB"/>
                  <a:pathLst>
                    <a:path w="3849" h="1811">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49" name="Freeform 944"/>
                <p:cNvSpPr/>
                <p:nvPr/>
              </p:nvSpPr>
              <p:spPr>
                <a:xfrm>
                  <a:off x="-6921494" y="6496096"/>
                  <a:ext cx="6143627" cy="2905284"/>
                </a:xfrm>
                <a:custGeom>
                  <a:avLst/>
                  <a:gdLst>
                    <a:gd name="txL" fmla="*/ 0 w 3870"/>
                    <a:gd name="txT" fmla="*/ 0 h 1831"/>
                    <a:gd name="txR" fmla="*/ 3870 w 3870"/>
                    <a:gd name="txB" fmla="*/ 1831 h 1831"/>
                  </a:gdLst>
                  <a:ahLst/>
                  <a:cxnLst>
                    <a:cxn ang="0">
                      <a:pos x="2147483647" y="808971628"/>
                    </a:cxn>
                    <a:cxn ang="0">
                      <a:pos x="1197075497" y="461189860"/>
                    </a:cxn>
                    <a:cxn ang="0">
                      <a:pos x="0" y="2147483647"/>
                    </a:cxn>
                    <a:cxn ang="0">
                      <a:pos x="2147483647" y="2147483647"/>
                    </a:cxn>
                    <a:cxn ang="0">
                      <a:pos x="2147483647" y="2147483647"/>
                    </a:cxn>
                    <a:cxn ang="0">
                      <a:pos x="2147483647" y="2147483647"/>
                    </a:cxn>
                    <a:cxn ang="0">
                      <a:pos x="2147483647" y="745966891"/>
                    </a:cxn>
                    <a:cxn ang="0">
                      <a:pos x="2147483647" y="0"/>
                    </a:cxn>
                    <a:cxn ang="0">
                      <a:pos x="2147483647" y="808971628"/>
                    </a:cxn>
                  </a:cxnLst>
                  <a:rect l="txL" t="txT" r="txR" b="txB"/>
                  <a:pathLst>
                    <a:path w="3870" h="1830">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50" name="Freeform 945"/>
                <p:cNvSpPr/>
                <p:nvPr/>
              </p:nvSpPr>
              <p:spPr>
                <a:xfrm>
                  <a:off x="-3094258" y="6512901"/>
                  <a:ext cx="2298490" cy="2772716"/>
                </a:xfrm>
                <a:custGeom>
                  <a:avLst/>
                  <a:gdLst>
                    <a:gd name="txL" fmla="*/ 0 w 1008"/>
                    <a:gd name="txT" fmla="*/ 0 h 1214"/>
                    <a:gd name="txR" fmla="*/ 1008 w 1008"/>
                    <a:gd name="txB" fmla="*/ 1214 h 1214"/>
                  </a:gdLst>
                  <a:ahLst/>
                  <a:cxnLst>
                    <a:cxn ang="0">
                      <a:pos x="566853287" y="2147483647"/>
                    </a:cxn>
                    <a:cxn ang="0">
                      <a:pos x="2147483647" y="2147483647"/>
                    </a:cxn>
                    <a:cxn ang="0">
                      <a:pos x="2147483647" y="2147483647"/>
                    </a:cxn>
                    <a:cxn ang="0">
                      <a:pos x="2147483647" y="2147483647"/>
                    </a:cxn>
                    <a:cxn ang="0">
                      <a:pos x="2147483647" y="1059429858"/>
                    </a:cxn>
                    <a:cxn ang="0">
                      <a:pos x="1700560002" y="527106048"/>
                    </a:cxn>
                    <a:cxn ang="0">
                      <a:pos x="0" y="0"/>
                    </a:cxn>
                    <a:cxn ang="0">
                      <a:pos x="280826923" y="2147483647"/>
                    </a:cxn>
                    <a:cxn ang="0">
                      <a:pos x="566853287" y="2147483647"/>
                    </a:cxn>
                  </a:cxnLst>
                  <a:rect l="txL" t="txT" r="txR" b="txB"/>
                  <a:pathLst>
                    <a:path w="1007" h="1214">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51" name="Freeform 946"/>
                <p:cNvSpPr/>
                <p:nvPr/>
              </p:nvSpPr>
              <p:spPr>
                <a:xfrm>
                  <a:off x="-3017283" y="6576384"/>
                  <a:ext cx="2157071" cy="2623344"/>
                </a:xfrm>
                <a:custGeom>
                  <a:avLst/>
                  <a:gdLst>
                    <a:gd name="txL" fmla="*/ 0 w 945"/>
                    <a:gd name="txT" fmla="*/ 0 h 1148"/>
                    <a:gd name="txR" fmla="*/ 945 w 945"/>
                    <a:gd name="txB" fmla="*/ 1148 h 1148"/>
                  </a:gdLst>
                  <a:ahLst/>
                  <a:cxnLst>
                    <a:cxn ang="0">
                      <a:pos x="536045569" y="2147483647"/>
                    </a:cxn>
                    <a:cxn ang="0">
                      <a:pos x="2147483647" y="2147483647"/>
                    </a:cxn>
                    <a:cxn ang="0">
                      <a:pos x="2147483647" y="2147483647"/>
                    </a:cxn>
                    <a:cxn ang="0">
                      <a:pos x="2147483647" y="2147483647"/>
                    </a:cxn>
                    <a:cxn ang="0">
                      <a:pos x="2147483647" y="1008435756"/>
                    </a:cxn>
                    <a:cxn ang="0">
                      <a:pos x="1618541843" y="501604024"/>
                    </a:cxn>
                    <a:cxn ang="0">
                      <a:pos x="0" y="0"/>
                    </a:cxn>
                    <a:cxn ang="0">
                      <a:pos x="265419825" y="2147483647"/>
                    </a:cxn>
                    <a:cxn ang="0">
                      <a:pos x="536045569" y="2147483647"/>
                    </a:cxn>
                  </a:cxnLst>
                  <a:rect l="txL" t="txT" r="txR" b="txB"/>
                  <a:pathLst>
                    <a:path w="944" h="1148">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Freeform 961"/>
                <p:cNvSpPr/>
                <p:nvPr/>
              </p:nvSpPr>
              <p:spPr bwMode="auto">
                <a:xfrm>
                  <a:off x="-2927778" y="8073837"/>
                  <a:ext cx="12530" cy="20538"/>
                </a:xfrm>
                <a:custGeom>
                  <a:avLst/>
                  <a:gdLst>
                    <a:gd name="T0" fmla="*/ 6 w 6"/>
                    <a:gd name="T1" fmla="*/ 3 h 9"/>
                    <a:gd name="T2" fmla="*/ 2 w 6"/>
                    <a:gd name="T3" fmla="*/ 9 h 9"/>
                    <a:gd name="T4" fmla="*/ 0 w 6"/>
                    <a:gd name="T5" fmla="*/ 0 h 9"/>
                    <a:gd name="T6" fmla="*/ 6 w 6"/>
                    <a:gd name="T7" fmla="*/ 3 h 9"/>
                  </a:gdLst>
                  <a:ahLst/>
                  <a:cxnLst>
                    <a:cxn ang="0">
                      <a:pos x="T0" y="T1"/>
                    </a:cxn>
                    <a:cxn ang="0">
                      <a:pos x="T2" y="T3"/>
                    </a:cxn>
                    <a:cxn ang="0">
                      <a:pos x="T4" y="T5"/>
                    </a:cxn>
                    <a:cxn ang="0">
                      <a:pos x="T6" y="T7"/>
                    </a:cxn>
                  </a:cxnLst>
                  <a:rect l="0" t="0" r="r" b="b"/>
                  <a:pathLst>
                    <a:path w="6" h="9">
                      <a:moveTo>
                        <a:pt x="6" y="3"/>
                      </a:moveTo>
                      <a:cubicBezTo>
                        <a:pt x="5" y="5"/>
                        <a:pt x="3" y="7"/>
                        <a:pt x="2" y="9"/>
                      </a:cubicBezTo>
                      <a:cubicBezTo>
                        <a:pt x="1" y="6"/>
                        <a:pt x="1" y="3"/>
                        <a:pt x="0" y="0"/>
                      </a:cubicBezTo>
                      <a:cubicBezTo>
                        <a:pt x="2" y="1"/>
                        <a:pt x="4" y="2"/>
                        <a:pt x="6" y="3"/>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965"/>
                <p:cNvSpPr/>
                <p:nvPr/>
              </p:nvSpPr>
              <p:spPr bwMode="auto">
                <a:xfrm>
                  <a:off x="-2097171" y="8536890"/>
                  <a:ext cx="771533" cy="238995"/>
                </a:xfrm>
                <a:custGeom>
                  <a:avLst/>
                  <a:gdLst>
                    <a:gd name="T0" fmla="*/ 213 w 338"/>
                    <a:gd name="T1" fmla="*/ 0 h 105"/>
                    <a:gd name="T2" fmla="*/ 108 w 338"/>
                    <a:gd name="T3" fmla="*/ 14 h 105"/>
                    <a:gd name="T4" fmla="*/ 0 w 338"/>
                    <a:gd name="T5" fmla="*/ 28 h 105"/>
                    <a:gd name="T6" fmla="*/ 124 w 338"/>
                    <a:gd name="T7" fmla="*/ 105 h 105"/>
                    <a:gd name="T8" fmla="*/ 233 w 338"/>
                    <a:gd name="T9" fmla="*/ 81 h 105"/>
                    <a:gd name="T10" fmla="*/ 338 w 338"/>
                    <a:gd name="T11" fmla="*/ 57 h 105"/>
                    <a:gd name="T12" fmla="*/ 213 w 33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338" h="105">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p:spPr>
              <p:txBody>
                <a:bodyPr>
                  <a:normAutofit fontScale="70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4" name="Freeform 966"/>
                <p:cNvSpPr/>
                <p:nvPr/>
              </p:nvSpPr>
              <p:spPr>
                <a:xfrm>
                  <a:off x="-2179516" y="7106654"/>
                  <a:ext cx="664127" cy="351024"/>
                </a:xfrm>
                <a:custGeom>
                  <a:avLst/>
                  <a:gdLst>
                    <a:gd name="txL" fmla="*/ 0 w 291"/>
                    <a:gd name="txT" fmla="*/ 0 h 154"/>
                    <a:gd name="txR" fmla="*/ 291 w 291"/>
                    <a:gd name="txB" fmla="*/ 154 h 154"/>
                  </a:gdLst>
                  <a:ahLst/>
                  <a:cxnLst>
                    <a:cxn ang="0">
                      <a:pos x="0" y="0"/>
                    </a:cxn>
                    <a:cxn ang="0">
                      <a:pos x="691584245" y="674707055"/>
                    </a:cxn>
                    <a:cxn ang="0">
                      <a:pos x="1513167566" y="799268164"/>
                    </a:cxn>
                    <a:cxn ang="0">
                      <a:pos x="1315572801" y="217982013"/>
                    </a:cxn>
                    <a:cxn ang="0">
                      <a:pos x="660384831" y="108992146"/>
                    </a:cxn>
                    <a:cxn ang="0">
                      <a:pos x="0" y="0"/>
                    </a:cxn>
                  </a:cxnLst>
                  <a:rect l="txL" t="txT" r="txR" b="txB"/>
                  <a:pathLst>
                    <a:path w="291" h="154">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 name="Freeform 968"/>
                <p:cNvSpPr/>
                <p:nvPr/>
              </p:nvSpPr>
              <p:spPr bwMode="auto">
                <a:xfrm>
                  <a:off x="-2118652" y="7442741"/>
                  <a:ext cx="399192" cy="186715"/>
                </a:xfrm>
                <a:custGeom>
                  <a:avLst/>
                  <a:gdLst>
                    <a:gd name="T0" fmla="*/ 103 w 175"/>
                    <a:gd name="T1" fmla="*/ 16 h 82"/>
                    <a:gd name="T2" fmla="*/ 175 w 175"/>
                    <a:gd name="T3" fmla="*/ 82 h 82"/>
                    <a:gd name="T4" fmla="*/ 67 w 175"/>
                    <a:gd name="T5" fmla="*/ 67 h 82"/>
                    <a:gd name="T6" fmla="*/ 0 w 175"/>
                    <a:gd name="T7" fmla="*/ 0 h 82"/>
                    <a:gd name="T8" fmla="*/ 103 w 175"/>
                    <a:gd name="T9" fmla="*/ 16 h 82"/>
                  </a:gdLst>
                  <a:ahLst/>
                  <a:cxnLst>
                    <a:cxn ang="0">
                      <a:pos x="T0" y="T1"/>
                    </a:cxn>
                    <a:cxn ang="0">
                      <a:pos x="T2" y="T3"/>
                    </a:cxn>
                    <a:cxn ang="0">
                      <a:pos x="T4" y="T5"/>
                    </a:cxn>
                    <a:cxn ang="0">
                      <a:pos x="T6" y="T7"/>
                    </a:cxn>
                    <a:cxn ang="0">
                      <a:pos x="T8" y="T9"/>
                    </a:cxn>
                  </a:cxnLst>
                  <a:rect l="0" t="0" r="r" b="b"/>
                  <a:pathLst>
                    <a:path w="175" h="82">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p:spPr>
              <p:txBody>
                <a:bodyPr>
                  <a:normAutofit fontScale="3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6" name="Freeform 969"/>
                <p:cNvSpPr/>
                <p:nvPr/>
              </p:nvSpPr>
              <p:spPr>
                <a:xfrm>
                  <a:off x="-4639115" y="6512901"/>
                  <a:ext cx="1791891" cy="2877276"/>
                </a:xfrm>
                <a:custGeom>
                  <a:avLst/>
                  <a:gdLst>
                    <a:gd name="txL" fmla="*/ 0 w 786"/>
                    <a:gd name="txT" fmla="*/ 0 h 1259"/>
                    <a:gd name="txR" fmla="*/ 786 w 786"/>
                    <a:gd name="txB" fmla="*/ 1259 h 1259"/>
                  </a:gdLst>
                  <a:ahLst/>
                  <a:cxnLst>
                    <a:cxn ang="0">
                      <a:pos x="0" y="2147483647"/>
                    </a:cxn>
                    <a:cxn ang="0">
                      <a:pos x="204344540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1996649827" y="579450561"/>
                    </a:cxn>
                    <a:cxn ang="0">
                      <a:pos x="467965026" y="1158901122"/>
                    </a:cxn>
                    <a:cxn ang="0">
                      <a:pos x="233982513" y="2147483647"/>
                    </a:cxn>
                    <a:cxn ang="0">
                      <a:pos x="0" y="2147483647"/>
                    </a:cxn>
                  </a:cxnLst>
                  <a:rect l="txL" t="txT" r="txR" b="txB"/>
                  <a:pathLst>
                    <a:path w="786" h="1259">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 name="Freeform 974"/>
                <p:cNvSpPr/>
                <p:nvPr/>
              </p:nvSpPr>
              <p:spPr bwMode="auto">
                <a:xfrm>
                  <a:off x="-4538869" y="7954339"/>
                  <a:ext cx="127097" cy="270736"/>
                </a:xfrm>
                <a:custGeom>
                  <a:avLst/>
                  <a:gdLst>
                    <a:gd name="T0" fmla="*/ 0 w 56"/>
                    <a:gd name="T1" fmla="*/ 119 h 119"/>
                    <a:gd name="T2" fmla="*/ 54 w 56"/>
                    <a:gd name="T3" fmla="*/ 43 h 119"/>
                    <a:gd name="T4" fmla="*/ 11 w 56"/>
                    <a:gd name="T5" fmla="*/ 0 h 119"/>
                    <a:gd name="T6" fmla="*/ 0 w 56"/>
                    <a:gd name="T7" fmla="*/ 119 h 119"/>
                  </a:gdLst>
                  <a:ahLst/>
                  <a:cxnLst>
                    <a:cxn ang="0">
                      <a:pos x="T0" y="T1"/>
                    </a:cxn>
                    <a:cxn ang="0">
                      <a:pos x="T2" y="T3"/>
                    </a:cxn>
                    <a:cxn ang="0">
                      <a:pos x="T4" y="T5"/>
                    </a:cxn>
                    <a:cxn ang="0">
                      <a:pos x="T6" y="T7"/>
                    </a:cxn>
                  </a:cxnLst>
                  <a:rect l="0" t="0" r="r" b="b"/>
                  <a:pathLst>
                    <a:path w="56" h="119">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p:spPr>
              <p:txBody>
                <a:bodyPr>
                  <a:normAutofit fontScale="8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990"/>
                <p:cNvSpPr/>
                <p:nvPr/>
              </p:nvSpPr>
              <p:spPr bwMode="auto">
                <a:xfrm>
                  <a:off x="-3760175" y="8402455"/>
                  <a:ext cx="608634" cy="207253"/>
                </a:xfrm>
                <a:custGeom>
                  <a:avLst/>
                  <a:gdLst>
                    <a:gd name="T0" fmla="*/ 132 w 267"/>
                    <a:gd name="T1" fmla="*/ 0 h 91"/>
                    <a:gd name="T2" fmla="*/ 0 w 267"/>
                    <a:gd name="T3" fmla="*/ 56 h 91"/>
                    <a:gd name="T4" fmla="*/ 140 w 267"/>
                    <a:gd name="T5" fmla="*/ 91 h 91"/>
                    <a:gd name="T6" fmla="*/ 267 w 267"/>
                    <a:gd name="T7" fmla="*/ 39 h 91"/>
                    <a:gd name="T8" fmla="*/ 132 w 267"/>
                    <a:gd name="T9" fmla="*/ 0 h 91"/>
                  </a:gdLst>
                  <a:ahLst/>
                  <a:cxnLst>
                    <a:cxn ang="0">
                      <a:pos x="T0" y="T1"/>
                    </a:cxn>
                    <a:cxn ang="0">
                      <a:pos x="T2" y="T3"/>
                    </a:cxn>
                    <a:cxn ang="0">
                      <a:pos x="T4" y="T5"/>
                    </a:cxn>
                    <a:cxn ang="0">
                      <a:pos x="T6" y="T7"/>
                    </a:cxn>
                    <a:cxn ang="0">
                      <a:pos x="T8" y="T9"/>
                    </a:cxn>
                  </a:cxnLst>
                  <a:rect l="0" t="0" r="r" b="b"/>
                  <a:pathLst>
                    <a:path w="267" h="91">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9" name="Freeform 991"/>
                <p:cNvSpPr/>
                <p:nvPr/>
              </p:nvSpPr>
              <p:spPr>
                <a:xfrm>
                  <a:off x="-3393204" y="7254158"/>
                  <a:ext cx="406352" cy="390235"/>
                </a:xfrm>
                <a:custGeom>
                  <a:avLst/>
                  <a:gdLst>
                    <a:gd name="txL" fmla="*/ 0 w 178"/>
                    <a:gd name="txT" fmla="*/ 0 h 170"/>
                    <a:gd name="txR" fmla="*/ 178 w 178"/>
                    <a:gd name="txB" fmla="*/ 170 h 170"/>
                  </a:gdLst>
                  <a:ahLst/>
                  <a:cxnLst>
                    <a:cxn ang="0">
                      <a:pos x="927870529" y="601950261"/>
                    </a:cxn>
                    <a:cxn ang="0">
                      <a:pos x="104255299" y="889839777"/>
                    </a:cxn>
                    <a:cxn ang="0">
                      <a:pos x="0" y="303591310"/>
                    </a:cxn>
                    <a:cxn ang="0">
                      <a:pos x="432658457" y="151795655"/>
                    </a:cxn>
                    <a:cxn ang="0">
                      <a:pos x="865316915" y="0"/>
                    </a:cxn>
                    <a:cxn ang="0">
                      <a:pos x="927870529" y="601950261"/>
                    </a:cxn>
                  </a:cxnLst>
                  <a:rect l="txL" t="txT" r="txR" b="txB"/>
                  <a:pathLst>
                    <a:path w="178" h="170">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0" name="Freeform 996"/>
                <p:cNvSpPr/>
                <p:nvPr/>
              </p:nvSpPr>
              <p:spPr>
                <a:xfrm>
                  <a:off x="-6848099" y="6817245"/>
                  <a:ext cx="2472129" cy="2586002"/>
                </a:xfrm>
                <a:custGeom>
                  <a:avLst/>
                  <a:gdLst>
                    <a:gd name="txL" fmla="*/ 0 w 1083"/>
                    <a:gd name="txT" fmla="*/ 0 h 1132"/>
                    <a:gd name="txR" fmla="*/ 1083 w 1083"/>
                    <a:gd name="txB" fmla="*/ 1132 h 1132"/>
                  </a:gdLst>
                  <a:ahLst/>
                  <a:cxnLst>
                    <a:cxn ang="0">
                      <a:pos x="1698109603" y="0"/>
                    </a:cxn>
                    <a:cxn ang="0">
                      <a:pos x="849054802" y="2147483647"/>
                    </a:cxn>
                    <a:cxn ang="0">
                      <a:pos x="0" y="2147483647"/>
                    </a:cxn>
                    <a:cxn ang="0">
                      <a:pos x="2147483647" y="2147483647"/>
                    </a:cxn>
                    <a:cxn ang="0">
                      <a:pos x="2147483647" y="2147483647"/>
                    </a:cxn>
                    <a:cxn ang="0">
                      <a:pos x="2147483647" y="2147483647"/>
                    </a:cxn>
                    <a:cxn ang="0">
                      <a:pos x="2147483647" y="496404093"/>
                    </a:cxn>
                    <a:cxn ang="0">
                      <a:pos x="2147483647" y="245589274"/>
                    </a:cxn>
                    <a:cxn ang="0">
                      <a:pos x="1698109603" y="0"/>
                    </a:cxn>
                  </a:cxnLst>
                  <a:rect l="txL" t="txT" r="txR" b="txB"/>
                  <a:pathLst>
                    <a:path w="1083" h="1132">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1" name="Freeform 997"/>
                <p:cNvSpPr/>
                <p:nvPr/>
              </p:nvSpPr>
              <p:spPr>
                <a:xfrm>
                  <a:off x="-6760385" y="6878862"/>
                  <a:ext cx="2321762" cy="2444097"/>
                </a:xfrm>
                <a:custGeom>
                  <a:avLst/>
                  <a:gdLst>
                    <a:gd name="txL" fmla="*/ 0 w 1017"/>
                    <a:gd name="txT" fmla="*/ 0 h 1070"/>
                    <a:gd name="txR" fmla="*/ 1017 w 1017"/>
                    <a:gd name="txB" fmla="*/ 1070 h 1070"/>
                  </a:gdLst>
                  <a:ahLst/>
                  <a:cxnLst>
                    <a:cxn ang="0">
                      <a:pos x="1541601697" y="0"/>
                    </a:cxn>
                    <a:cxn ang="0">
                      <a:pos x="770800849" y="2147483647"/>
                    </a:cxn>
                    <a:cxn ang="0">
                      <a:pos x="0" y="2147483647"/>
                    </a:cxn>
                    <a:cxn ang="0">
                      <a:pos x="2147483647" y="2147483647"/>
                    </a:cxn>
                    <a:cxn ang="0">
                      <a:pos x="2147483647" y="2147483647"/>
                    </a:cxn>
                    <a:cxn ang="0">
                      <a:pos x="2147483647" y="2147483647"/>
                    </a:cxn>
                    <a:cxn ang="0">
                      <a:pos x="2147483647" y="475054081"/>
                    </a:cxn>
                    <a:cxn ang="0">
                      <a:pos x="2147483647" y="234917783"/>
                    </a:cxn>
                    <a:cxn ang="0">
                      <a:pos x="1541601697" y="0"/>
                    </a:cxn>
                  </a:cxnLst>
                  <a:rect l="txL" t="txT" r="txR" b="txB"/>
                  <a:pathLst>
                    <a:path w="1017" h="1070">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2" name="Freeform 998"/>
                <p:cNvSpPr/>
                <p:nvPr/>
              </p:nvSpPr>
              <p:spPr>
                <a:xfrm>
                  <a:off x="-5278181" y="6977820"/>
                  <a:ext cx="683819" cy="1152031"/>
                </a:xfrm>
                <a:custGeom>
                  <a:avLst/>
                  <a:gdLst>
                    <a:gd name="txL" fmla="*/ 0 w 300"/>
                    <a:gd name="txT" fmla="*/ 0 h 504"/>
                    <a:gd name="txR" fmla="*/ 300 w 300"/>
                    <a:gd name="txB" fmla="*/ 504 h 504"/>
                  </a:gdLst>
                  <a:ahLst/>
                  <a:cxnLst>
                    <a:cxn ang="0">
                      <a:pos x="301694178" y="41833994"/>
                    </a:cxn>
                    <a:cxn ang="0">
                      <a:pos x="879073224" y="1312547853"/>
                    </a:cxn>
                    <a:cxn ang="0">
                      <a:pos x="1560486805" y="2147483647"/>
                    </a:cxn>
                    <a:cxn ang="0">
                      <a:pos x="1258792769" y="2147483647"/>
                    </a:cxn>
                    <a:cxn ang="0">
                      <a:pos x="577379046" y="1307318034"/>
                    </a:cxn>
                    <a:cxn ang="0">
                      <a:pos x="0" y="0"/>
                    </a:cxn>
                    <a:cxn ang="0">
                      <a:pos x="301694178" y="41833994"/>
                    </a:cxn>
                  </a:cxnLst>
                  <a:rect l="txL" t="txT" r="txR" b="txB"/>
                  <a:pathLst>
                    <a:path w="300" h="503">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 name="Freeform 1005"/>
                <p:cNvSpPr/>
                <p:nvPr/>
              </p:nvSpPr>
              <p:spPr bwMode="auto">
                <a:xfrm>
                  <a:off x="-4621214" y="7629456"/>
                  <a:ext cx="136048" cy="80287"/>
                </a:xfrm>
                <a:custGeom>
                  <a:avLst/>
                  <a:gdLst>
                    <a:gd name="T0" fmla="*/ 0 w 59"/>
                    <a:gd name="T1" fmla="*/ 35 h 35"/>
                    <a:gd name="T2" fmla="*/ 2 w 59"/>
                    <a:gd name="T3" fmla="*/ 0 h 35"/>
                    <a:gd name="T4" fmla="*/ 59 w 59"/>
                    <a:gd name="T5" fmla="*/ 1 h 35"/>
                    <a:gd name="T6" fmla="*/ 56 w 59"/>
                    <a:gd name="T7" fmla="*/ 35 h 35"/>
                    <a:gd name="T8" fmla="*/ 0 w 59"/>
                    <a:gd name="T9" fmla="*/ 35 h 35"/>
                  </a:gdLst>
                  <a:ahLst/>
                  <a:cxnLst>
                    <a:cxn ang="0">
                      <a:pos x="T0" y="T1"/>
                    </a:cxn>
                    <a:cxn ang="0">
                      <a:pos x="T2" y="T3"/>
                    </a:cxn>
                    <a:cxn ang="0">
                      <a:pos x="T4" y="T5"/>
                    </a:cxn>
                    <a:cxn ang="0">
                      <a:pos x="T6" y="T7"/>
                    </a:cxn>
                    <a:cxn ang="0">
                      <a:pos x="T8" y="T9"/>
                    </a:cxn>
                  </a:cxnLst>
                  <a:rect l="0" t="0" r="r" b="b"/>
                  <a:pathLst>
                    <a:path w="59" h="35">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1006"/>
                <p:cNvSpPr/>
                <p:nvPr/>
              </p:nvSpPr>
              <p:spPr bwMode="auto">
                <a:xfrm>
                  <a:off x="-4664176" y="7694805"/>
                  <a:ext cx="171850" cy="110162"/>
                </a:xfrm>
                <a:custGeom>
                  <a:avLst/>
                  <a:gdLst>
                    <a:gd name="T0" fmla="*/ 3 w 75"/>
                    <a:gd name="T1" fmla="*/ 40 h 48"/>
                    <a:gd name="T2" fmla="*/ 0 w 75"/>
                    <a:gd name="T3" fmla="*/ 0 h 48"/>
                    <a:gd name="T4" fmla="*/ 75 w 75"/>
                    <a:gd name="T5" fmla="*/ 9 h 48"/>
                    <a:gd name="T6" fmla="*/ 71 w 75"/>
                    <a:gd name="T7" fmla="*/ 48 h 48"/>
                    <a:gd name="T8" fmla="*/ 3 w 75"/>
                    <a:gd name="T9" fmla="*/ 40 h 48"/>
                  </a:gdLst>
                  <a:ahLst/>
                  <a:cxnLst>
                    <a:cxn ang="0">
                      <a:pos x="T0" y="T1"/>
                    </a:cxn>
                    <a:cxn ang="0">
                      <a:pos x="T2" y="T3"/>
                    </a:cxn>
                    <a:cxn ang="0">
                      <a:pos x="T4" y="T5"/>
                    </a:cxn>
                    <a:cxn ang="0">
                      <a:pos x="T6" y="T7"/>
                    </a:cxn>
                    <a:cxn ang="0">
                      <a:pos x="T8" y="T9"/>
                    </a:cxn>
                  </a:cxnLst>
                  <a:rect l="0" t="0" r="r" b="b"/>
                  <a:pathLst>
                    <a:path w="75" h="48">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1020"/>
                <p:cNvSpPr/>
                <p:nvPr/>
              </p:nvSpPr>
              <p:spPr bwMode="auto">
                <a:xfrm>
                  <a:off x="-6371932" y="8594771"/>
                  <a:ext cx="395612" cy="248331"/>
                </a:xfrm>
                <a:custGeom>
                  <a:avLst/>
                  <a:gdLst>
                    <a:gd name="T0" fmla="*/ 114 w 173"/>
                    <a:gd name="T1" fmla="*/ 0 h 108"/>
                    <a:gd name="T2" fmla="*/ 173 w 173"/>
                    <a:gd name="T3" fmla="*/ 85 h 108"/>
                    <a:gd name="T4" fmla="*/ 120 w 173"/>
                    <a:gd name="T5" fmla="*/ 97 h 108"/>
                    <a:gd name="T6" fmla="*/ 64 w 173"/>
                    <a:gd name="T7" fmla="*/ 108 h 108"/>
                    <a:gd name="T8" fmla="*/ 0 w 173"/>
                    <a:gd name="T9" fmla="*/ 21 h 108"/>
                    <a:gd name="T10" fmla="*/ 114 w 173"/>
                    <a:gd name="T11" fmla="*/ 0 h 108"/>
                  </a:gdLst>
                  <a:ahLst/>
                  <a:cxnLst>
                    <a:cxn ang="0">
                      <a:pos x="T0" y="T1"/>
                    </a:cxn>
                    <a:cxn ang="0">
                      <a:pos x="T2" y="T3"/>
                    </a:cxn>
                    <a:cxn ang="0">
                      <a:pos x="T4" y="T5"/>
                    </a:cxn>
                    <a:cxn ang="0">
                      <a:pos x="T6" y="T7"/>
                    </a:cxn>
                    <a:cxn ang="0">
                      <a:pos x="T8" y="T9"/>
                    </a:cxn>
                    <a:cxn ang="0">
                      <a:pos x="T10" y="T11"/>
                    </a:cxn>
                  </a:cxnLst>
                  <a:rect l="0" t="0" r="r" b="b"/>
                  <a:pathLst>
                    <a:path w="173" h="108">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p:spPr>
              <p:txBody>
                <a:bodyPr>
                  <a:normAutofit fontScale="70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1021"/>
                <p:cNvSpPr/>
                <p:nvPr/>
              </p:nvSpPr>
              <p:spPr bwMode="auto">
                <a:xfrm>
                  <a:off x="-4553190" y="7709742"/>
                  <a:ext cx="60863" cy="7469"/>
                </a:xfrm>
                <a:custGeom>
                  <a:avLst/>
                  <a:gdLst>
                    <a:gd name="T0" fmla="*/ 0 w 26"/>
                    <a:gd name="T1" fmla="*/ 0 h 3"/>
                    <a:gd name="T2" fmla="*/ 26 w 26"/>
                    <a:gd name="T3" fmla="*/ 3 h 3"/>
                    <a:gd name="T4" fmla="*/ 26 w 26"/>
                    <a:gd name="T5" fmla="*/ 0 h 3"/>
                    <a:gd name="T6" fmla="*/ 0 w 26"/>
                    <a:gd name="T7" fmla="*/ 0 h 3"/>
                  </a:gdLst>
                  <a:ahLst/>
                  <a:cxnLst>
                    <a:cxn ang="0">
                      <a:pos x="T0" y="T1"/>
                    </a:cxn>
                    <a:cxn ang="0">
                      <a:pos x="T2" y="T3"/>
                    </a:cxn>
                    <a:cxn ang="0">
                      <a:pos x="T4" y="T5"/>
                    </a:cxn>
                    <a:cxn ang="0">
                      <a:pos x="T6" y="T7"/>
                    </a:cxn>
                  </a:cxnLst>
                  <a:rect l="0" t="0" r="r" b="b"/>
                  <a:pathLst>
                    <a:path w="26" h="3">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67" name="Freeform 1031"/>
                <p:cNvSpPr/>
                <p:nvPr/>
              </p:nvSpPr>
              <p:spPr>
                <a:xfrm>
                  <a:off x="-4703558" y="7061842"/>
                  <a:ext cx="207652" cy="789803"/>
                </a:xfrm>
                <a:custGeom>
                  <a:avLst/>
                  <a:gdLst>
                    <a:gd name="txL" fmla="*/ 0 w 91"/>
                    <a:gd name="txT" fmla="*/ 0 h 345"/>
                    <a:gd name="txR" fmla="*/ 91 w 91"/>
                    <a:gd name="txB" fmla="*/ 345 h 345"/>
                  </a:gdLst>
                  <a:ahLst/>
                  <a:cxnLst>
                    <a:cxn ang="0">
                      <a:pos x="475259427" y="36609086"/>
                    </a:cxn>
                    <a:cxn ang="0">
                      <a:pos x="198460695" y="0"/>
                    </a:cxn>
                    <a:cxn ang="0">
                      <a:pos x="0" y="1778207342"/>
                    </a:cxn>
                    <a:cxn ang="0">
                      <a:pos x="156678429" y="1783437537"/>
                    </a:cxn>
                    <a:cxn ang="0">
                      <a:pos x="308134932" y="1804358316"/>
                    </a:cxn>
                    <a:cxn ang="0">
                      <a:pos x="475259427" y="36609086"/>
                    </a:cxn>
                  </a:cxnLst>
                  <a:rect l="txL" t="txT" r="txR" b="txB"/>
                  <a:pathLst>
                    <a:path w="91" h="345">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6" name="Freeform 1037"/>
                <p:cNvSpPr/>
                <p:nvPr/>
              </p:nvSpPr>
              <p:spPr bwMode="auto">
                <a:xfrm>
                  <a:off x="-4556770" y="7621987"/>
                  <a:ext cx="71604" cy="87755"/>
                </a:xfrm>
                <a:custGeom>
                  <a:avLst/>
                  <a:gdLst>
                    <a:gd name="T0" fmla="*/ 45 w 45"/>
                    <a:gd name="T1" fmla="*/ 3 h 55"/>
                    <a:gd name="T2" fmla="*/ 0 w 45"/>
                    <a:gd name="T3" fmla="*/ 0 h 55"/>
                    <a:gd name="T4" fmla="*/ 0 w 45"/>
                    <a:gd name="T5" fmla="*/ 55 h 55"/>
                    <a:gd name="T6" fmla="*/ 41 w 45"/>
                    <a:gd name="T7" fmla="*/ 55 h 55"/>
                    <a:gd name="T8" fmla="*/ 45 w 45"/>
                    <a:gd name="T9" fmla="*/ 3 h 55"/>
                  </a:gdLst>
                  <a:ahLst/>
                  <a:cxnLst>
                    <a:cxn ang="0">
                      <a:pos x="T0" y="T1"/>
                    </a:cxn>
                    <a:cxn ang="0">
                      <a:pos x="T2" y="T3"/>
                    </a:cxn>
                    <a:cxn ang="0">
                      <a:pos x="T4" y="T5"/>
                    </a:cxn>
                    <a:cxn ang="0">
                      <a:pos x="T6" y="T7"/>
                    </a:cxn>
                    <a:cxn ang="0">
                      <a:pos x="T8" y="T9"/>
                    </a:cxn>
                  </a:cxnLst>
                  <a:rect l="0" t="0" r="r" b="b"/>
                  <a:pathLst>
                    <a:path w="45" h="55">
                      <a:moveTo>
                        <a:pt x="45" y="3"/>
                      </a:moveTo>
                      <a:lnTo>
                        <a:pt x="0" y="0"/>
                      </a:lnTo>
                      <a:lnTo>
                        <a:pt x="0" y="55"/>
                      </a:lnTo>
                      <a:lnTo>
                        <a:pt x="41" y="55"/>
                      </a:lnTo>
                      <a:lnTo>
                        <a:pt x="45" y="3"/>
                      </a:lnTo>
                      <a:close/>
                    </a:path>
                  </a:pathLst>
                </a:custGeom>
                <a:solidFill>
                  <a:srgbClr val="FDB836"/>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grpSp>
          <p:sp>
            <p:nvSpPr>
              <p:cNvPr id="43034" name="Freeform 195"/>
              <p:cNvSpPr/>
              <p:nvPr/>
            </p:nvSpPr>
            <p:spPr>
              <a:xfrm>
                <a:off x="2265287" y="3556980"/>
                <a:ext cx="1196414" cy="1843242"/>
              </a:xfrm>
              <a:custGeom>
                <a:avLst/>
                <a:gdLst>
                  <a:gd name="txL" fmla="*/ 0 w 246"/>
                  <a:gd name="txT" fmla="*/ 0 h 378"/>
                  <a:gd name="txR" fmla="*/ 246 w 246"/>
                  <a:gd name="txB" fmla="*/ 378 h 378"/>
                </a:gdLst>
                <a:ahLst/>
                <a:cxnLst>
                  <a:cxn ang="0">
                    <a:pos x="2147483647" y="2147483647"/>
                  </a:cxn>
                  <a:cxn ang="0">
                    <a:pos x="2147483647" y="2147483647"/>
                  </a:cxn>
                  <a:cxn ang="0">
                    <a:pos x="0" y="2147483647"/>
                  </a:cxn>
                  <a:cxn ang="0">
                    <a:pos x="2147483647" y="0"/>
                  </a:cxn>
                  <a:cxn ang="0">
                    <a:pos x="2147483647" y="214748364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E63B34"/>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609" name="Oval 196"/>
              <p:cNvSpPr/>
              <p:nvPr/>
            </p:nvSpPr>
            <p:spPr>
              <a:xfrm>
                <a:off x="2425319" y="3719957"/>
                <a:ext cx="870332" cy="870332"/>
              </a:xfrm>
              <a:prstGeom prst="ellipse">
                <a:avLst/>
              </a:prstGeom>
              <a:solidFill>
                <a:srgbClr val="FAFBFC"/>
              </a:solidFill>
              <a:ln w="9525">
                <a:noFill/>
              </a:ln>
            </p:spPr>
            <p:txBody>
              <a:bodyPr wrap="none" anchor="ctr" anchorCtr="0"/>
              <a:lstStyle/>
              <a:p>
                <a:pPr algn="ctr" eaLnBrk="1" hangingPunct="1"/>
                <a:endParaRPr lang="zh-CN" altLang="zh-CN" sz="1800" dirty="0">
                  <a:solidFill>
                    <a:srgbClr val="E63B34"/>
                  </a:solidFill>
                  <a:latin typeface="微软雅黑" panose="020B0503020204020204" pitchFamily="34" charset="-122"/>
                  <a:ea typeface="微软雅黑" panose="020B0503020204020204" pitchFamily="34" charset="-122"/>
                </a:endParaRPr>
              </a:p>
            </p:txBody>
          </p:sp>
          <p:sp>
            <p:nvSpPr>
              <p:cNvPr id="43036" name="Freeform 195"/>
              <p:cNvSpPr/>
              <p:nvPr/>
            </p:nvSpPr>
            <p:spPr>
              <a:xfrm>
                <a:off x="940816" y="4974712"/>
                <a:ext cx="695164" cy="1070453"/>
              </a:xfrm>
              <a:custGeom>
                <a:avLst/>
                <a:gdLst>
                  <a:gd name="txL" fmla="*/ 0 w 246"/>
                  <a:gd name="txT" fmla="*/ 0 h 378"/>
                  <a:gd name="txR" fmla="*/ 246 w 246"/>
                  <a:gd name="txB" fmla="*/ 378 h 378"/>
                </a:gdLst>
                <a:ahLst/>
                <a:cxnLst>
                  <a:cxn ang="0">
                    <a:pos x="1960336589" y="986827097"/>
                  </a:cxn>
                  <a:cxn ang="0">
                    <a:pos x="980169706" y="2147483647"/>
                  </a:cxn>
                  <a:cxn ang="0">
                    <a:pos x="0" y="986827097"/>
                  </a:cxn>
                  <a:cxn ang="0">
                    <a:pos x="980169706" y="0"/>
                  </a:cxn>
                  <a:cxn ang="0">
                    <a:pos x="1960336589" y="98682709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44B5B8"/>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611" name="Oval 196"/>
              <p:cNvSpPr/>
              <p:nvPr/>
            </p:nvSpPr>
            <p:spPr>
              <a:xfrm>
                <a:off x="1028627" y="5068209"/>
                <a:ext cx="514056" cy="511376"/>
              </a:xfrm>
              <a:prstGeom prst="ellipse">
                <a:avLst/>
              </a:prstGeom>
              <a:solidFill>
                <a:srgbClr val="FAFBFC"/>
              </a:solidFill>
              <a:ln w="9525">
                <a:noFill/>
              </a:ln>
            </p:spPr>
            <p:txBody>
              <a:bodyPr wrap="none" anchor="ctr" anchorCtr="0"/>
              <a:lstStyle/>
              <a:p>
                <a:pPr algn="ctr" eaLnBrk="1" hangingPunct="1"/>
                <a:endParaRPr lang="zh-CN" altLang="zh-CN" sz="1000" dirty="0">
                  <a:solidFill>
                    <a:srgbClr val="44B5B8"/>
                  </a:solidFill>
                  <a:latin typeface="微软雅黑" panose="020B0503020204020204" pitchFamily="34" charset="-122"/>
                  <a:ea typeface="微软雅黑" panose="020B0503020204020204" pitchFamily="34" charset="-122"/>
                </a:endParaRPr>
              </a:p>
            </p:txBody>
          </p:sp>
          <p:grpSp>
            <p:nvGrpSpPr>
              <p:cNvPr id="24612" name="组合 22"/>
              <p:cNvGrpSpPr/>
              <p:nvPr/>
            </p:nvGrpSpPr>
            <p:grpSpPr>
              <a:xfrm>
                <a:off x="3799665" y="4456492"/>
                <a:ext cx="881719" cy="1359429"/>
                <a:chOff x="6092134" y="6701155"/>
                <a:chExt cx="512763" cy="790575"/>
              </a:xfrm>
            </p:grpSpPr>
            <p:sp>
              <p:nvSpPr>
                <p:cNvPr id="43046" name="Freeform 195"/>
                <p:cNvSpPr/>
                <p:nvPr/>
              </p:nvSpPr>
              <p:spPr>
                <a:xfrm>
                  <a:off x="6092409" y="6700696"/>
                  <a:ext cx="512787" cy="791191"/>
                </a:xfrm>
                <a:custGeom>
                  <a:avLst/>
                  <a:gdLst>
                    <a:gd name="txL" fmla="*/ 0 w 246"/>
                    <a:gd name="txT" fmla="*/ 0 h 378"/>
                    <a:gd name="txR" fmla="*/ 246 w 246"/>
                    <a:gd name="txB" fmla="*/ 378 h 378"/>
                  </a:gdLst>
                  <a:ahLst/>
                  <a:cxnLst>
                    <a:cxn ang="0">
                      <a:pos x="1068804443" y="538032257"/>
                    </a:cxn>
                    <a:cxn ang="0">
                      <a:pos x="534403264" y="1653462504"/>
                    </a:cxn>
                    <a:cxn ang="0">
                      <a:pos x="0" y="538032257"/>
                    </a:cxn>
                    <a:cxn ang="0">
                      <a:pos x="534403264" y="0"/>
                    </a:cxn>
                    <a:cxn ang="0">
                      <a:pos x="1068804443" y="53803225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1D319"/>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621" name="Oval 196"/>
                <p:cNvSpPr/>
                <p:nvPr/>
              </p:nvSpPr>
              <p:spPr>
                <a:xfrm>
                  <a:off x="6195604" y="6814992"/>
                  <a:ext cx="303204" cy="302939"/>
                </a:xfrm>
                <a:prstGeom prst="ellipse">
                  <a:avLst/>
                </a:prstGeom>
                <a:solidFill>
                  <a:srgbClr val="FAFBFC"/>
                </a:solidFill>
                <a:ln w="9525">
                  <a:noFill/>
                </a:ln>
              </p:spPr>
              <p:txBody>
                <a:bodyPr wrap="none" anchor="ctr" anchorCtr="0"/>
                <a:lstStyle/>
                <a:p>
                  <a:pPr algn="ctr" eaLnBrk="1" hangingPunct="1"/>
                  <a:endParaRPr lang="zh-CN" altLang="zh-CN" sz="1000" dirty="0">
                    <a:solidFill>
                      <a:srgbClr val="F1D319"/>
                    </a:solidFill>
                    <a:latin typeface="微软雅黑" panose="020B0503020204020204" pitchFamily="34" charset="-122"/>
                    <a:ea typeface="微软雅黑" panose="020B0503020204020204" pitchFamily="34" charset="-122"/>
                  </a:endParaRPr>
                </a:p>
              </p:txBody>
            </p:sp>
          </p:grpSp>
          <p:sp>
            <p:nvSpPr>
              <p:cNvPr id="43039" name="Freeform 195"/>
              <p:cNvSpPr/>
              <p:nvPr/>
            </p:nvSpPr>
            <p:spPr>
              <a:xfrm>
                <a:off x="5217905" y="3576061"/>
                <a:ext cx="715288" cy="1102892"/>
              </a:xfrm>
              <a:custGeom>
                <a:avLst/>
                <a:gdLst>
                  <a:gd name="txL" fmla="*/ 0 w 246"/>
                  <a:gd name="txT" fmla="*/ 0 h 378"/>
                  <a:gd name="txR" fmla="*/ 246 w 246"/>
                  <a:gd name="txB" fmla="*/ 378 h 378"/>
                </a:gdLst>
                <a:ahLst/>
                <a:cxnLst>
                  <a:cxn ang="0">
                    <a:pos x="2083746493" y="1048945332"/>
                  </a:cxn>
                  <a:cxn ang="0">
                    <a:pos x="1041873246" y="2147483647"/>
                  </a:cxn>
                  <a:cxn ang="0">
                    <a:pos x="0" y="1048945332"/>
                  </a:cxn>
                  <a:cxn ang="0">
                    <a:pos x="1041873246" y="0"/>
                  </a:cxn>
                  <a:cxn ang="0">
                    <a:pos x="2083746493" y="1048945332"/>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27A9D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4614" name="Oval 196"/>
              <p:cNvSpPr/>
              <p:nvPr/>
            </p:nvSpPr>
            <p:spPr>
              <a:xfrm>
                <a:off x="5291081" y="3677192"/>
                <a:ext cx="567108" cy="566710"/>
              </a:xfrm>
              <a:prstGeom prst="ellipse">
                <a:avLst/>
              </a:prstGeom>
              <a:solidFill>
                <a:srgbClr val="FAFBFC"/>
              </a:solidFill>
              <a:ln w="9525">
                <a:noFill/>
              </a:ln>
            </p:spPr>
            <p:txBody>
              <a:bodyPr wrap="none" anchor="ctr" anchorCtr="0"/>
              <a:lstStyle/>
              <a:p>
                <a:pPr algn="ctr" eaLnBrk="1" hangingPunct="1"/>
                <a:endParaRPr lang="zh-CN" altLang="zh-CN" sz="1000" dirty="0">
                  <a:solidFill>
                    <a:srgbClr val="27A9DF"/>
                  </a:solidFill>
                  <a:latin typeface="微软雅黑" panose="020B0503020204020204" pitchFamily="34" charset="-122"/>
                  <a:ea typeface="微软雅黑" panose="020B0503020204020204" pitchFamily="34" charset="-122"/>
                </a:endParaRPr>
              </a:p>
            </p:txBody>
          </p:sp>
          <p:sp>
            <p:nvSpPr>
              <p:cNvPr id="26" name="Freeform 195"/>
              <p:cNvSpPr/>
              <p:nvPr/>
            </p:nvSpPr>
            <p:spPr bwMode="auto">
              <a:xfrm>
                <a:off x="5554511" y="4991885"/>
                <a:ext cx="665894" cy="1028476"/>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6">
                  <a:lumMod val="50000"/>
                </a:schemeClr>
              </a:solidFill>
              <a:ln>
                <a:noFill/>
              </a:ln>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24616" name="Oval 196"/>
              <p:cNvSpPr/>
              <p:nvPr/>
            </p:nvSpPr>
            <p:spPr>
              <a:xfrm>
                <a:off x="5627686" y="5083474"/>
                <a:ext cx="514056" cy="515192"/>
              </a:xfrm>
              <a:prstGeom prst="ellipse">
                <a:avLst/>
              </a:prstGeom>
              <a:solidFill>
                <a:srgbClr val="FAFBFC"/>
              </a:solidFill>
              <a:ln w="9525">
                <a:noFill/>
              </a:ln>
            </p:spPr>
            <p:txBody>
              <a:bodyPr wrap="none" anchor="ctr" anchorCtr="0"/>
              <a:lstStyle/>
              <a:p>
                <a:pPr algn="ctr" eaLnBrk="1" hangingPunct="1"/>
                <a:endParaRPr lang="zh-CN" altLang="zh-CN" sz="1000" dirty="0">
                  <a:solidFill>
                    <a:srgbClr val="9F9F4C"/>
                  </a:solidFill>
                  <a:latin typeface="微软雅黑" panose="020B0503020204020204" pitchFamily="34" charset="-122"/>
                  <a:ea typeface="微软雅黑" panose="020B0503020204020204" pitchFamily="34" charset="-122"/>
                </a:endParaRPr>
              </a:p>
            </p:txBody>
          </p:sp>
          <p:sp>
            <p:nvSpPr>
              <p:cNvPr id="24617" name="Rectangle 190"/>
              <p:cNvSpPr/>
              <p:nvPr/>
            </p:nvSpPr>
            <p:spPr>
              <a:xfrm>
                <a:off x="5208481" y="3763083"/>
                <a:ext cx="740528" cy="369332"/>
              </a:xfrm>
              <a:prstGeom prst="rect">
                <a:avLst/>
              </a:prstGeom>
              <a:noFill/>
              <a:ln w="9525">
                <a:noFill/>
              </a:ln>
            </p:spPr>
            <p:txBody>
              <a:bodyPr lIns="0" tIns="0" rIns="0" bIns="0"/>
              <a:lstStyle/>
              <a:p>
                <a:pPr algn="ctr" eaLnBrk="1" hangingPunct="1"/>
                <a:endParaRPr lang="zh-CN" altLang="zh-CN" sz="1800" dirty="0">
                  <a:latin typeface="微软雅黑" panose="020B0503020204020204" pitchFamily="34" charset="-122"/>
                  <a:ea typeface="微软雅黑" panose="020B0503020204020204" pitchFamily="34" charset="-122"/>
                </a:endParaRPr>
              </a:p>
            </p:txBody>
          </p:sp>
          <p:sp>
            <p:nvSpPr>
              <p:cNvPr id="24618" name="Rectangle 190"/>
              <p:cNvSpPr/>
              <p:nvPr/>
            </p:nvSpPr>
            <p:spPr>
              <a:xfrm>
                <a:off x="3932342" y="4693558"/>
                <a:ext cx="740528" cy="369332"/>
              </a:xfrm>
              <a:prstGeom prst="rect">
                <a:avLst/>
              </a:prstGeom>
              <a:noFill/>
              <a:ln w="9525">
                <a:noFill/>
              </a:ln>
            </p:spPr>
            <p:txBody>
              <a:bodyPr lIns="0" tIns="0" rIns="0" bIns="0"/>
              <a:lstStyle/>
              <a:p>
                <a:pPr eaLnBrk="1" hangingPunct="1"/>
                <a:endParaRPr lang="zh-CN" altLang="zh-CN" sz="1800" dirty="0">
                  <a:latin typeface="微软雅黑" panose="020B0503020204020204" pitchFamily="34" charset="-122"/>
                  <a:ea typeface="微软雅黑" panose="020B0503020204020204" pitchFamily="34" charset="-122"/>
                </a:endParaRPr>
              </a:p>
            </p:txBody>
          </p:sp>
          <p:sp>
            <p:nvSpPr>
              <p:cNvPr id="24619" name="Rectangle 190"/>
              <p:cNvSpPr/>
              <p:nvPr/>
            </p:nvSpPr>
            <p:spPr>
              <a:xfrm>
                <a:off x="860415" y="4521463"/>
                <a:ext cx="740528" cy="369332"/>
              </a:xfrm>
              <a:prstGeom prst="rect">
                <a:avLst/>
              </a:prstGeom>
              <a:noFill/>
              <a:ln w="9525">
                <a:noFill/>
              </a:ln>
            </p:spPr>
            <p:txBody>
              <a:bodyPr lIns="0" tIns="0" rIns="0" bIns="0"/>
              <a:lstStyle/>
              <a:p>
                <a:pPr eaLnBrk="1" hangingPunct="1"/>
                <a:endParaRPr lang="zh-CN" altLang="zh-CN" sz="1800" dirty="0">
                  <a:latin typeface="微软雅黑" panose="020B0503020204020204" pitchFamily="34" charset="-122"/>
                  <a:ea typeface="微软雅黑" panose="020B0503020204020204" pitchFamily="34" charset="-122"/>
                </a:endParaRPr>
              </a:p>
            </p:txBody>
          </p:sp>
        </p:grpSp>
        <p:sp>
          <p:nvSpPr>
            <p:cNvPr id="24602" name="文本框 12"/>
            <p:cNvSpPr txBox="1"/>
            <p:nvPr/>
          </p:nvSpPr>
          <p:spPr>
            <a:xfrm>
              <a:off x="3033587" y="3654344"/>
              <a:ext cx="544241" cy="737270"/>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1</a:t>
              </a:r>
              <a:endParaRPr lang="zh-CN" altLang="en-US" sz="3000" dirty="0">
                <a:latin typeface="方正卡通简体" charset="-122"/>
                <a:ea typeface="方正卡通简体" charset="-122"/>
              </a:endParaRPr>
            </a:p>
          </p:txBody>
        </p:sp>
        <p:sp>
          <p:nvSpPr>
            <p:cNvPr id="43029" name="文本框 13"/>
            <p:cNvSpPr txBox="1"/>
            <p:nvPr/>
          </p:nvSpPr>
          <p:spPr>
            <a:xfrm>
              <a:off x="4823890" y="2238846"/>
              <a:ext cx="543984" cy="952271"/>
            </a:xfrm>
            <a:prstGeom prst="rect">
              <a:avLst/>
            </a:prstGeom>
            <a:noFill/>
            <a:ln w="9525">
              <a:noFill/>
            </a:ln>
          </p:spPr>
          <p:txBody>
            <a:bodyPr>
              <a:spAutoFit/>
            </a:bodyPr>
            <a:lstStyle/>
            <a:p>
              <a:pPr marR="0" defTabSz="342900" eaLnBrk="1" fontAlgn="auto" hangingPunct="1">
                <a:buClrTx/>
                <a:buSzTx/>
                <a:buFontTx/>
                <a:buNone/>
                <a:defRPr/>
              </a:pPr>
              <a:r>
                <a:rPr kumimoji="0" lang="en-US" altLang="zh-CN" sz="4050" kern="1200" cap="none" spc="0" normalizeH="0" baseline="0" noProof="1">
                  <a:latin typeface="方正卡通简体" charset="-122"/>
                  <a:ea typeface="方正卡通简体" charset="-122"/>
                  <a:cs typeface="+mn-cs"/>
                </a:rPr>
                <a:t>2</a:t>
              </a:r>
              <a:endParaRPr kumimoji="0" lang="zh-CN" altLang="en-US" sz="4050" kern="1200" cap="none" spc="0" normalizeH="0" baseline="0" noProof="1">
                <a:latin typeface="方正卡通简体" charset="-122"/>
                <a:ea typeface="方正卡通简体" charset="-122"/>
                <a:cs typeface="Arial" panose="020B0604020202020204" pitchFamily="34" charset="0"/>
              </a:endParaRPr>
            </a:p>
          </p:txBody>
        </p:sp>
        <p:sp>
          <p:nvSpPr>
            <p:cNvPr id="24604" name="文本框 14"/>
            <p:cNvSpPr txBox="1"/>
            <p:nvPr/>
          </p:nvSpPr>
          <p:spPr>
            <a:xfrm>
              <a:off x="6453690" y="3216882"/>
              <a:ext cx="544241" cy="737270"/>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3</a:t>
              </a:r>
              <a:endParaRPr lang="zh-CN" altLang="en-US" sz="3000" dirty="0">
                <a:latin typeface="方正卡通简体" charset="-122"/>
                <a:ea typeface="方正卡通简体" charset="-122"/>
              </a:endParaRPr>
            </a:p>
          </p:txBody>
        </p:sp>
        <p:sp>
          <p:nvSpPr>
            <p:cNvPr id="24605" name="文本框 15"/>
            <p:cNvSpPr txBox="1"/>
            <p:nvPr/>
          </p:nvSpPr>
          <p:spPr>
            <a:xfrm>
              <a:off x="8366474" y="3654344"/>
              <a:ext cx="544241" cy="737270"/>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4</a:t>
              </a:r>
              <a:endParaRPr lang="zh-CN" altLang="en-US" sz="3000" dirty="0">
                <a:latin typeface="方正卡通简体" charset="-122"/>
                <a:ea typeface="方正卡通简体" charset="-122"/>
              </a:endParaRPr>
            </a:p>
          </p:txBody>
        </p:sp>
        <p:sp>
          <p:nvSpPr>
            <p:cNvPr id="24606" name="文本框 16"/>
            <p:cNvSpPr txBox="1"/>
            <p:nvPr/>
          </p:nvSpPr>
          <p:spPr>
            <a:xfrm>
              <a:off x="8009890" y="2133399"/>
              <a:ext cx="544241" cy="737270"/>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5</a:t>
              </a:r>
              <a:endParaRPr lang="zh-CN" altLang="en-US" sz="3000" dirty="0">
                <a:latin typeface="方正卡通简体" charset="-122"/>
                <a:ea typeface="方正卡通简体" charset="-122"/>
              </a:endParaRPr>
            </a:p>
          </p:txBody>
        </p:sp>
      </p:grpSp>
      <p:grpSp>
        <p:nvGrpSpPr>
          <p:cNvPr id="24579" name="组合 56"/>
          <p:cNvGrpSpPr/>
          <p:nvPr/>
        </p:nvGrpSpPr>
        <p:grpSpPr>
          <a:xfrm>
            <a:off x="565150" y="2474913"/>
            <a:ext cx="2295525" cy="557212"/>
            <a:chOff x="1123831" y="2840381"/>
            <a:chExt cx="3060003" cy="743482"/>
          </a:xfrm>
        </p:grpSpPr>
        <p:sp>
          <p:nvSpPr>
            <p:cNvPr id="58" name="圆角矩形 57"/>
            <p:cNvSpPr/>
            <p:nvPr/>
          </p:nvSpPr>
          <p:spPr>
            <a:xfrm>
              <a:off x="1200014" y="2840381"/>
              <a:ext cx="2566933" cy="743482"/>
            </a:xfrm>
            <a:prstGeom prst="roundRect">
              <a:avLst>
                <a:gd name="adj" fmla="val 50000"/>
              </a:avLst>
            </a:prstGeom>
            <a:solidFill>
              <a:srgbClr val="44B5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4600" name="文本框 58"/>
            <p:cNvSpPr txBox="1"/>
            <p:nvPr/>
          </p:nvSpPr>
          <p:spPr>
            <a:xfrm>
              <a:off x="1123831" y="2909010"/>
              <a:ext cx="3060003" cy="614273"/>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情绪反应强烈</a:t>
              </a:r>
            </a:p>
          </p:txBody>
        </p:sp>
      </p:grpSp>
      <p:grpSp>
        <p:nvGrpSpPr>
          <p:cNvPr id="24580" name="组合 59"/>
          <p:cNvGrpSpPr/>
          <p:nvPr/>
        </p:nvGrpSpPr>
        <p:grpSpPr>
          <a:xfrm>
            <a:off x="2655888" y="1296988"/>
            <a:ext cx="2330450" cy="558800"/>
            <a:chOff x="1153400" y="2840381"/>
            <a:chExt cx="3106161" cy="743482"/>
          </a:xfrm>
        </p:grpSpPr>
        <p:sp>
          <p:nvSpPr>
            <p:cNvPr id="61" name="圆角矩形 60"/>
            <p:cNvSpPr/>
            <p:nvPr/>
          </p:nvSpPr>
          <p:spPr>
            <a:xfrm>
              <a:off x="1199950" y="2840381"/>
              <a:ext cx="2966511" cy="743482"/>
            </a:xfrm>
            <a:prstGeom prst="roundRect">
              <a:avLst>
                <a:gd name="adj" fmla="val 50000"/>
              </a:avLst>
            </a:prstGeom>
            <a:solidFill>
              <a:srgbClr val="E63B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4598" name="文本框 61"/>
            <p:cNvSpPr txBox="1"/>
            <p:nvPr/>
          </p:nvSpPr>
          <p:spPr>
            <a:xfrm>
              <a:off x="1153400" y="2903346"/>
              <a:ext cx="3106161" cy="612962"/>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情绪波动与固执</a:t>
              </a:r>
            </a:p>
          </p:txBody>
        </p:sp>
      </p:grpSp>
      <p:grpSp>
        <p:nvGrpSpPr>
          <p:cNvPr id="24581" name="组合 62"/>
          <p:cNvGrpSpPr/>
          <p:nvPr/>
        </p:nvGrpSpPr>
        <p:grpSpPr>
          <a:xfrm>
            <a:off x="3403600" y="4006850"/>
            <a:ext cx="2058988" cy="557213"/>
            <a:chOff x="1199408" y="2840381"/>
            <a:chExt cx="2744331" cy="743482"/>
          </a:xfrm>
        </p:grpSpPr>
        <p:sp>
          <p:nvSpPr>
            <p:cNvPr id="64" name="圆角矩形 63"/>
            <p:cNvSpPr/>
            <p:nvPr/>
          </p:nvSpPr>
          <p:spPr>
            <a:xfrm>
              <a:off x="1199408" y="2840381"/>
              <a:ext cx="2744331" cy="743482"/>
            </a:xfrm>
            <a:prstGeom prst="roundRect">
              <a:avLst>
                <a:gd name="adj" fmla="val 50000"/>
              </a:avLst>
            </a:prstGeom>
            <a:solidFill>
              <a:srgbClr val="F1D3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65" name="文本框 64"/>
            <p:cNvSpPr txBox="1"/>
            <p:nvPr/>
          </p:nvSpPr>
          <p:spPr>
            <a:xfrm>
              <a:off x="1214220" y="2927227"/>
              <a:ext cx="2729519" cy="614272"/>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1">
                  <a:solidFill>
                    <a:schemeClr val="bg1"/>
                  </a:solidFill>
                  <a:latin typeface="宋体" panose="02010600030101010101" pitchFamily="2" charset="-122"/>
                  <a:ea typeface="+mn-ea"/>
                  <a:cs typeface="+mn-cs"/>
                </a:rPr>
                <a:t>情绪的细腻性</a:t>
              </a:r>
              <a:endParaRPr kumimoji="0" lang="zh-CN" altLang="en-US" sz="2400" kern="1200" cap="none" spc="0" normalizeH="0" baseline="0" noProof="0">
                <a:solidFill>
                  <a:schemeClr val="accent4">
                    <a:lumMod val="50000"/>
                  </a:schemeClr>
                </a:solidFill>
                <a:latin typeface="方正卡通简体" charset="-122"/>
                <a:ea typeface="方正卡通简体" charset="-122"/>
                <a:cs typeface="+mn-cs"/>
              </a:endParaRPr>
            </a:p>
          </p:txBody>
        </p:sp>
      </p:grpSp>
      <p:grpSp>
        <p:nvGrpSpPr>
          <p:cNvPr id="24582" name="组合 65"/>
          <p:cNvGrpSpPr/>
          <p:nvPr/>
        </p:nvGrpSpPr>
        <p:grpSpPr>
          <a:xfrm>
            <a:off x="6497638" y="3856038"/>
            <a:ext cx="2130425" cy="557212"/>
            <a:chOff x="1199408" y="2840381"/>
            <a:chExt cx="2838851" cy="743482"/>
          </a:xfrm>
        </p:grpSpPr>
        <p:sp>
          <p:nvSpPr>
            <p:cNvPr id="67" name="圆角矩形 66"/>
            <p:cNvSpPr/>
            <p:nvPr/>
          </p:nvSpPr>
          <p:spPr>
            <a:xfrm>
              <a:off x="1199408" y="2840381"/>
              <a:ext cx="2743658" cy="743482"/>
            </a:xfrm>
            <a:prstGeom prst="roundRect">
              <a:avLst>
                <a:gd name="adj" fmla="val 50000"/>
              </a:avLst>
            </a:prstGeom>
            <a:solidFill>
              <a:srgbClr val="9F9F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4594" name="文本框 67"/>
            <p:cNvSpPr txBox="1"/>
            <p:nvPr/>
          </p:nvSpPr>
          <p:spPr>
            <a:xfrm>
              <a:off x="1307615" y="2913065"/>
              <a:ext cx="2730644" cy="614272"/>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情绪的闭锁性</a:t>
              </a:r>
              <a:endParaRPr lang="zh-CN" altLang="en-US" sz="2400" dirty="0">
                <a:solidFill>
                  <a:schemeClr val="bg1"/>
                </a:solidFill>
                <a:latin typeface="方正卡通简体" charset="-122"/>
                <a:ea typeface="方正卡通简体" charset="-122"/>
              </a:endParaRPr>
            </a:p>
          </p:txBody>
        </p:sp>
      </p:grpSp>
      <p:grpSp>
        <p:nvGrpSpPr>
          <p:cNvPr id="24583" name="组合 68"/>
          <p:cNvGrpSpPr/>
          <p:nvPr/>
        </p:nvGrpSpPr>
        <p:grpSpPr>
          <a:xfrm>
            <a:off x="5884863" y="1416050"/>
            <a:ext cx="2117725" cy="557213"/>
            <a:chOff x="1199408" y="2840381"/>
            <a:chExt cx="2823758" cy="743482"/>
          </a:xfrm>
        </p:grpSpPr>
        <p:sp>
          <p:nvSpPr>
            <p:cNvPr id="70" name="圆角矩形 69"/>
            <p:cNvSpPr/>
            <p:nvPr/>
          </p:nvSpPr>
          <p:spPr>
            <a:xfrm>
              <a:off x="1199408" y="2840381"/>
              <a:ext cx="2745437" cy="743482"/>
            </a:xfrm>
            <a:prstGeom prst="roundRect">
              <a:avLst>
                <a:gd name="adj" fmla="val 50000"/>
              </a:avLst>
            </a:prstGeom>
            <a:solidFill>
              <a:srgbClr val="27A9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4592" name="文本框 70"/>
            <p:cNvSpPr txBox="1"/>
            <p:nvPr/>
          </p:nvSpPr>
          <p:spPr>
            <a:xfrm>
              <a:off x="1292522" y="2902085"/>
              <a:ext cx="2730644" cy="614272"/>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情绪的表现性</a:t>
              </a:r>
              <a:endParaRPr lang="zh-CN" altLang="en-US" sz="2400" dirty="0">
                <a:solidFill>
                  <a:schemeClr val="bg1"/>
                </a:solidFill>
                <a:latin typeface="方正卡通简体" charset="-122"/>
                <a:ea typeface="方正卡通简体" charset="-122"/>
              </a:endParaRPr>
            </a:p>
          </p:txBody>
        </p:sp>
      </p:grpSp>
      <p:grpSp>
        <p:nvGrpSpPr>
          <p:cNvPr id="24584" name="组合 92"/>
          <p:cNvGrpSpPr/>
          <p:nvPr/>
        </p:nvGrpSpPr>
        <p:grpSpPr>
          <a:xfrm>
            <a:off x="169863" y="57150"/>
            <a:ext cx="774700" cy="860425"/>
            <a:chOff x="6654501" y="3880134"/>
            <a:chExt cx="1218020" cy="1350933"/>
          </a:xfrm>
        </p:grpSpPr>
        <p:grpSp>
          <p:nvGrpSpPr>
            <p:cNvPr id="24587" name="组合 93"/>
            <p:cNvGrpSpPr/>
            <p:nvPr/>
          </p:nvGrpSpPr>
          <p:grpSpPr>
            <a:xfrm>
              <a:off x="6654501" y="3880134"/>
              <a:ext cx="1218020" cy="1350933"/>
              <a:chOff x="5053697" y="-1206997"/>
              <a:chExt cx="2046070" cy="2269341"/>
            </a:xfrm>
          </p:grpSpPr>
          <p:sp>
            <p:nvSpPr>
              <p:cNvPr id="96"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97"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95" name="KSO_Shape"/>
            <p:cNvSpPr/>
            <p:nvPr/>
          </p:nvSpPr>
          <p:spPr bwMode="auto">
            <a:xfrm>
              <a:off x="7056347"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cxnSp>
        <p:nvCxnSpPr>
          <p:cNvPr id="44" name="直接连接符 43"/>
          <p:cNvCxnSpPr/>
          <p:nvPr/>
        </p:nvCxnSpPr>
        <p:spPr>
          <a:xfrm>
            <a:off x="730250" y="858838"/>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24586" name="文本框 1"/>
          <p:cNvSpPr txBox="1"/>
          <p:nvPr>
            <p:custDataLst>
              <p:tags r:id="rId1"/>
            </p:custDataLst>
          </p:nvPr>
        </p:nvSpPr>
        <p:spPr>
          <a:xfrm>
            <a:off x="1008063" y="68263"/>
            <a:ext cx="5346700" cy="736600"/>
          </a:xfrm>
          <a:prstGeom prst="rect">
            <a:avLst/>
          </a:prstGeom>
          <a:noFill/>
          <a:ln w="9525">
            <a:noFill/>
          </a:ln>
        </p:spPr>
        <p:txBody>
          <a:bodyPr>
            <a:spAutoFit/>
          </a:bodyPr>
          <a:lstStyle/>
          <a:p>
            <a:pPr eaLnBrk="1" hangingPunct="1">
              <a:lnSpc>
                <a:spcPct val="150000"/>
              </a:lnSpc>
            </a:pPr>
            <a:r>
              <a:rPr lang="en-US" altLang="zh-CN" sz="2800" b="1" dirty="0">
                <a:latin typeface="微软雅黑" panose="020B0503020204020204" pitchFamily="34" charset="-122"/>
                <a:ea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rPr>
              <a:t>、青春期的情绪特点</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
          <p:cNvGrpSpPr/>
          <p:nvPr/>
        </p:nvGrpSpPr>
        <p:grpSpPr>
          <a:xfrm>
            <a:off x="5854700" y="3536950"/>
            <a:ext cx="2220913" cy="1316038"/>
            <a:chOff x="4757875" y="4771739"/>
            <a:chExt cx="2961215" cy="1756491"/>
          </a:xfrm>
        </p:grpSpPr>
        <p:cxnSp>
          <p:nvCxnSpPr>
            <p:cNvPr id="39" name="曲线连接符 38"/>
            <p:cNvCxnSpPr/>
            <p:nvPr/>
          </p:nvCxnSpPr>
          <p:spPr>
            <a:xfrm rot="5400000">
              <a:off x="4765865" y="4867466"/>
              <a:ext cx="942869" cy="751415"/>
            </a:xfrm>
            <a:prstGeom prst="curvedConnector4">
              <a:avLst>
                <a:gd name="adj1" fmla="val 51482"/>
                <a:gd name="adj2" fmla="val 130452"/>
              </a:avLst>
            </a:prstGeom>
            <a:ln w="19050"/>
          </p:spPr>
          <p:style>
            <a:lnRef idx="1">
              <a:schemeClr val="accent1"/>
            </a:lnRef>
            <a:fillRef idx="0">
              <a:schemeClr val="accent1"/>
            </a:fillRef>
            <a:effectRef idx="0">
              <a:schemeClr val="accent1"/>
            </a:effectRef>
            <a:fontRef idx="minor">
              <a:schemeClr val="tx1"/>
            </a:fontRef>
          </p:style>
        </p:cxnSp>
        <p:grpSp>
          <p:nvGrpSpPr>
            <p:cNvPr id="26651" name="组合 39"/>
            <p:cNvGrpSpPr/>
            <p:nvPr/>
          </p:nvGrpSpPr>
          <p:grpSpPr>
            <a:xfrm>
              <a:off x="4757875" y="5868824"/>
              <a:ext cx="2961215" cy="659406"/>
              <a:chOff x="994220" y="5690238"/>
              <a:chExt cx="2961215" cy="659406"/>
            </a:xfrm>
          </p:grpSpPr>
          <p:grpSp>
            <p:nvGrpSpPr>
              <p:cNvPr id="26652" name="组合 40"/>
              <p:cNvGrpSpPr/>
              <p:nvPr/>
            </p:nvGrpSpPr>
            <p:grpSpPr>
              <a:xfrm rot="900000">
                <a:off x="994220" y="5690238"/>
                <a:ext cx="2961215" cy="565863"/>
                <a:chOff x="1562416" y="5686421"/>
                <a:chExt cx="2961215" cy="565863"/>
              </a:xfrm>
            </p:grpSpPr>
            <p:sp>
              <p:nvSpPr>
                <p:cNvPr id="43" name="圆角矩形 42"/>
                <p:cNvSpPr/>
                <p:nvPr/>
              </p:nvSpPr>
              <p:spPr>
                <a:xfrm>
                  <a:off x="1562516" y="5686864"/>
                  <a:ext cx="2961215" cy="56572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44" name="流程图: 接点 43"/>
                <p:cNvSpPr/>
                <p:nvPr/>
              </p:nvSpPr>
              <p:spPr>
                <a:xfrm>
                  <a:off x="1700901" y="5821531"/>
                  <a:ext cx="304800" cy="305108"/>
                </a:xfrm>
                <a:prstGeom prst="flowChartConnector">
                  <a:avLst/>
                </a:prstGeom>
                <a:solidFill>
                  <a:srgbClr val="E4F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文本框 41"/>
              <p:cNvSpPr txBox="1"/>
              <p:nvPr/>
            </p:nvSpPr>
            <p:spPr>
              <a:xfrm rot="840000">
                <a:off x="1544553" y="5735190"/>
                <a:ext cx="2336798" cy="614454"/>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0">
                    <a:solidFill>
                      <a:schemeClr val="accent4">
                        <a:lumMod val="50000"/>
                      </a:schemeClr>
                    </a:solidFill>
                    <a:latin typeface="方正卡通简体" charset="-122"/>
                    <a:ea typeface="方正卡通简体" charset="-122"/>
                    <a:cs typeface="+mn-cs"/>
                  </a:rPr>
                  <a:t>波动与固执</a:t>
                </a:r>
              </a:p>
            </p:txBody>
          </p:sp>
        </p:grpSp>
      </p:grpSp>
      <p:grpSp>
        <p:nvGrpSpPr>
          <p:cNvPr id="5" name="组合 26"/>
          <p:cNvGrpSpPr/>
          <p:nvPr/>
        </p:nvGrpSpPr>
        <p:grpSpPr>
          <a:xfrm>
            <a:off x="749300" y="3484563"/>
            <a:ext cx="2044700" cy="1258887"/>
            <a:chOff x="998208" y="4645946"/>
            <a:chExt cx="2727182" cy="1678572"/>
          </a:xfrm>
        </p:grpSpPr>
        <p:cxnSp>
          <p:nvCxnSpPr>
            <p:cNvPr id="18" name="曲线连接符 17"/>
            <p:cNvCxnSpPr>
              <a:stCxn id="7" idx="2"/>
              <a:endCxn id="19" idx="1"/>
            </p:cNvCxnSpPr>
            <p:nvPr/>
          </p:nvCxnSpPr>
          <p:spPr>
            <a:xfrm rot="5400000">
              <a:off x="947535" y="4743203"/>
              <a:ext cx="944065" cy="749552"/>
            </a:xfrm>
            <a:prstGeom prst="curvedConnector4">
              <a:avLst>
                <a:gd name="adj1" fmla="val 51482"/>
                <a:gd name="adj2" fmla="val 130452"/>
              </a:avLst>
            </a:prstGeom>
            <a:ln w="19050"/>
          </p:spPr>
          <p:style>
            <a:lnRef idx="1">
              <a:schemeClr val="accent1"/>
            </a:lnRef>
            <a:fillRef idx="0">
              <a:schemeClr val="accent1"/>
            </a:fillRef>
            <a:effectRef idx="0">
              <a:schemeClr val="accent1"/>
            </a:effectRef>
            <a:fontRef idx="minor">
              <a:schemeClr val="tx1"/>
            </a:fontRef>
          </p:style>
        </p:cxnSp>
        <p:grpSp>
          <p:nvGrpSpPr>
            <p:cNvPr id="26645" name="组合 25"/>
            <p:cNvGrpSpPr/>
            <p:nvPr/>
          </p:nvGrpSpPr>
          <p:grpSpPr>
            <a:xfrm>
              <a:off x="998208" y="5659952"/>
              <a:ext cx="2727182" cy="664566"/>
              <a:chOff x="998208" y="5659952"/>
              <a:chExt cx="2727182" cy="664566"/>
            </a:xfrm>
          </p:grpSpPr>
          <p:grpSp>
            <p:nvGrpSpPr>
              <p:cNvPr id="26646" name="组合 20"/>
              <p:cNvGrpSpPr/>
              <p:nvPr/>
            </p:nvGrpSpPr>
            <p:grpSpPr>
              <a:xfrm rot="900000">
                <a:off x="998208" y="5659952"/>
                <a:ext cx="2727182" cy="565863"/>
                <a:chOff x="1562417" y="5686421"/>
                <a:chExt cx="2727182" cy="565863"/>
              </a:xfrm>
            </p:grpSpPr>
            <p:sp>
              <p:nvSpPr>
                <p:cNvPr id="19" name="圆角矩形 18"/>
                <p:cNvSpPr/>
                <p:nvPr/>
              </p:nvSpPr>
              <p:spPr>
                <a:xfrm>
                  <a:off x="1562304" y="5686347"/>
                  <a:ext cx="2727182" cy="565170"/>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0" name="流程图: 接点 19"/>
                <p:cNvSpPr/>
                <p:nvPr/>
              </p:nvSpPr>
              <p:spPr>
                <a:xfrm>
                  <a:off x="1700313" y="5820196"/>
                  <a:ext cx="304902" cy="304810"/>
                </a:xfrm>
                <a:prstGeom prst="flowChartConnector">
                  <a:avLst/>
                </a:prstGeom>
                <a:solidFill>
                  <a:srgbClr val="E4F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grpSp>
          <p:sp>
            <p:nvSpPr>
              <p:cNvPr id="23" name="文本框 22"/>
              <p:cNvSpPr txBox="1"/>
              <p:nvPr/>
            </p:nvSpPr>
            <p:spPr>
              <a:xfrm rot="840000">
                <a:off x="1552961" y="5710664"/>
                <a:ext cx="1916227" cy="613854"/>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0">
                    <a:solidFill>
                      <a:schemeClr val="accent4">
                        <a:lumMod val="50000"/>
                      </a:schemeClr>
                    </a:solidFill>
                    <a:latin typeface="方正卡通简体" charset="-122"/>
                    <a:ea typeface="方正卡通简体" charset="-122"/>
                    <a:cs typeface="+mn-cs"/>
                  </a:rPr>
                  <a:t>反应强烈</a:t>
                </a:r>
              </a:p>
            </p:txBody>
          </p:sp>
        </p:grpSp>
      </p:grpSp>
      <p:grpSp>
        <p:nvGrpSpPr>
          <p:cNvPr id="11" name="组合 36"/>
          <p:cNvGrpSpPr/>
          <p:nvPr/>
        </p:nvGrpSpPr>
        <p:grpSpPr>
          <a:xfrm>
            <a:off x="3622675" y="3589338"/>
            <a:ext cx="1649413" cy="1252537"/>
            <a:chOff x="4771252" y="4771738"/>
            <a:chExt cx="2200885" cy="1671893"/>
          </a:xfrm>
        </p:grpSpPr>
        <p:cxnSp>
          <p:nvCxnSpPr>
            <p:cNvPr id="36" name="曲线连接符 35"/>
            <p:cNvCxnSpPr>
              <a:stCxn id="7" idx="2"/>
              <a:endCxn id="19" idx="1"/>
            </p:cNvCxnSpPr>
            <p:nvPr/>
          </p:nvCxnSpPr>
          <p:spPr>
            <a:xfrm rot="5400000">
              <a:off x="4764735" y="4869342"/>
              <a:ext cx="945076" cy="749868"/>
            </a:xfrm>
            <a:prstGeom prst="curvedConnector4">
              <a:avLst>
                <a:gd name="adj1" fmla="val 51482"/>
                <a:gd name="adj2" fmla="val 130452"/>
              </a:avLst>
            </a:prstGeom>
            <a:ln w="19050"/>
          </p:spPr>
          <p:style>
            <a:lnRef idx="1">
              <a:schemeClr val="accent1"/>
            </a:lnRef>
            <a:fillRef idx="0">
              <a:schemeClr val="accent1"/>
            </a:fillRef>
            <a:effectRef idx="0">
              <a:schemeClr val="accent1"/>
            </a:effectRef>
            <a:fontRef idx="minor">
              <a:schemeClr val="tx1"/>
            </a:fontRef>
          </p:style>
        </p:cxnSp>
        <p:grpSp>
          <p:nvGrpSpPr>
            <p:cNvPr id="26639" name="组合 30"/>
            <p:cNvGrpSpPr/>
            <p:nvPr/>
          </p:nvGrpSpPr>
          <p:grpSpPr>
            <a:xfrm>
              <a:off x="4771252" y="5767224"/>
              <a:ext cx="2200885" cy="676407"/>
              <a:chOff x="1007597" y="5588638"/>
              <a:chExt cx="2200885" cy="676407"/>
            </a:xfrm>
          </p:grpSpPr>
          <p:grpSp>
            <p:nvGrpSpPr>
              <p:cNvPr id="26640" name="组合 31"/>
              <p:cNvGrpSpPr/>
              <p:nvPr/>
            </p:nvGrpSpPr>
            <p:grpSpPr>
              <a:xfrm rot="900000">
                <a:off x="1007597" y="5588638"/>
                <a:ext cx="2176106" cy="565863"/>
                <a:chOff x="1562417" y="5686421"/>
                <a:chExt cx="2176106" cy="565863"/>
              </a:xfrm>
            </p:grpSpPr>
            <p:sp>
              <p:nvSpPr>
                <p:cNvPr id="34" name="圆角矩形 33"/>
                <p:cNvSpPr/>
                <p:nvPr/>
              </p:nvSpPr>
              <p:spPr>
                <a:xfrm>
                  <a:off x="1562532" y="5686936"/>
                  <a:ext cx="2175466" cy="565774"/>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5" name="流程图: 接点 34"/>
                <p:cNvSpPr/>
                <p:nvPr/>
              </p:nvSpPr>
              <p:spPr>
                <a:xfrm>
                  <a:off x="1701362" y="5821179"/>
                  <a:ext cx="305031" cy="303017"/>
                </a:xfrm>
                <a:prstGeom prst="flowChartConnector">
                  <a:avLst/>
                </a:prstGeom>
                <a:solidFill>
                  <a:srgbClr val="E4F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grpSp>
          <p:sp>
            <p:nvSpPr>
              <p:cNvPr id="33" name="文本框 32"/>
              <p:cNvSpPr txBox="1"/>
              <p:nvPr/>
            </p:nvSpPr>
            <p:spPr>
              <a:xfrm rot="840000">
                <a:off x="1556230" y="5652654"/>
                <a:ext cx="1652252" cy="612391"/>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0">
                    <a:solidFill>
                      <a:schemeClr val="accent4">
                        <a:lumMod val="50000"/>
                      </a:schemeClr>
                    </a:solidFill>
                    <a:latin typeface="方正卡通简体" charset="-122"/>
                    <a:ea typeface="方正卡通简体" charset="-122"/>
                    <a:cs typeface="+mn-cs"/>
                  </a:rPr>
                  <a:t>细腻性</a:t>
                </a:r>
              </a:p>
            </p:txBody>
          </p:sp>
        </p:grpSp>
      </p:grpSp>
      <p:sp>
        <p:nvSpPr>
          <p:cNvPr id="6" name="文本框 5"/>
          <p:cNvSpPr txBox="1"/>
          <p:nvPr/>
        </p:nvSpPr>
        <p:spPr>
          <a:xfrm>
            <a:off x="2813050" y="319088"/>
            <a:ext cx="6048375" cy="1060450"/>
          </a:xfrm>
          <a:prstGeom prst="rect">
            <a:avLst/>
          </a:prstGeom>
          <a:noFill/>
          <a:ln w="9525">
            <a:noFill/>
          </a:ln>
        </p:spPr>
        <p:txBody>
          <a:bodyPr>
            <a:spAutoFit/>
          </a:bodyPr>
          <a:lstStyle/>
          <a:p>
            <a:pPr eaLnBrk="1" hangingPunct="1">
              <a:lnSpc>
                <a:spcPct val="150000"/>
              </a:lnSpc>
            </a:pPr>
            <a:r>
              <a:rPr lang="zh-CN" altLang="en-US" sz="2100" dirty="0">
                <a:latin typeface="方正卡通简体" charset="-122"/>
                <a:ea typeface="方正卡通简体" charset="-122"/>
              </a:rPr>
              <a:t>          </a:t>
            </a:r>
            <a:r>
              <a:rPr lang="zh-CN" altLang="en-US" sz="2100" b="1" dirty="0">
                <a:latin typeface="宋体" panose="02010600030101010101" pitchFamily="2" charset="-122"/>
                <a:ea typeface="宋体" panose="02010600030101010101" pitchFamily="2" charset="-122"/>
              </a:rPr>
              <a:t>以下情境分别体现了青春期的哪些情绪特点。结合自身实践，说一说自己的情绪特点。</a:t>
            </a:r>
          </a:p>
        </p:txBody>
      </p:sp>
      <p:grpSp>
        <p:nvGrpSpPr>
          <p:cNvPr id="26630" name="组合 10"/>
          <p:cNvGrpSpPr/>
          <p:nvPr/>
        </p:nvGrpSpPr>
        <p:grpSpPr>
          <a:xfrm>
            <a:off x="157163" y="30163"/>
            <a:ext cx="2498725" cy="833437"/>
            <a:chOff x="5007" y="213"/>
            <a:chExt cx="5245" cy="1748"/>
          </a:xfrm>
        </p:grpSpPr>
        <p:grpSp>
          <p:nvGrpSpPr>
            <p:cNvPr id="26634" name="组合 11"/>
            <p:cNvGrpSpPr/>
            <p:nvPr/>
          </p:nvGrpSpPr>
          <p:grpSpPr>
            <a:xfrm>
              <a:off x="5050" y="213"/>
              <a:ext cx="5202" cy="1748"/>
              <a:chOff x="5050" y="213"/>
              <a:chExt cx="5202" cy="1748"/>
            </a:xfrm>
          </p:grpSpPr>
          <p:sp>
            <p:nvSpPr>
              <p:cNvPr id="14" name="圆角矩形 13"/>
              <p:cNvSpPr/>
              <p:nvPr/>
            </p:nvSpPr>
            <p:spPr>
              <a:xfrm>
                <a:off x="5050" y="999"/>
                <a:ext cx="4175" cy="846"/>
              </a:xfrm>
              <a:prstGeom prst="roundRect">
                <a:avLst/>
              </a:prstGeom>
              <a:solidFill>
                <a:srgbClr val="7F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6637" name="图片 14" descr="1"/>
              <p:cNvPicPr>
                <a:picLocks noChangeAspect="1"/>
              </p:cNvPicPr>
              <p:nvPr/>
            </p:nvPicPr>
            <p:blipFill>
              <a:blip r:embed="rId3"/>
              <a:stretch>
                <a:fillRect/>
              </a:stretch>
            </p:blipFill>
            <p:spPr>
              <a:xfrm>
                <a:off x="7891" y="213"/>
                <a:ext cx="2361" cy="1748"/>
              </a:xfrm>
              <a:prstGeom prst="rect">
                <a:avLst/>
              </a:prstGeom>
              <a:noFill/>
              <a:ln w="9525">
                <a:noFill/>
              </a:ln>
            </p:spPr>
          </p:pic>
        </p:grpSp>
        <p:sp>
          <p:nvSpPr>
            <p:cNvPr id="26635" name="文本框 14"/>
            <p:cNvSpPr txBox="1"/>
            <p:nvPr/>
          </p:nvSpPr>
          <p:spPr>
            <a:xfrm>
              <a:off x="5007" y="892"/>
              <a:ext cx="3777" cy="1064"/>
            </a:xfrm>
            <a:prstGeom prst="rect">
              <a:avLst/>
            </a:prstGeom>
            <a:noFill/>
            <a:ln w="9525">
              <a:noFill/>
            </a:ln>
          </p:spPr>
          <p:txBody>
            <a:bodyPr>
              <a:spAutoFit/>
            </a:bodyPr>
            <a:lstStyle/>
            <a:p>
              <a:pPr eaLnBrk="1" hangingPunct="1"/>
              <a:r>
                <a:rPr lang="zh-CN" altLang="en-US" sz="2700" b="1" dirty="0">
                  <a:solidFill>
                    <a:schemeClr val="bg1"/>
                  </a:solidFill>
                  <a:latin typeface="方正卡通简体" charset="-122"/>
                  <a:ea typeface="方正卡通简体" charset="-122"/>
                </a:rPr>
                <a:t>学以致用</a:t>
              </a:r>
            </a:p>
          </p:txBody>
        </p:sp>
      </p:grpSp>
      <p:pic>
        <p:nvPicPr>
          <p:cNvPr id="7" name="图片 6"/>
          <p:cNvPicPr>
            <a:picLocks noChangeAspect="1"/>
          </p:cNvPicPr>
          <p:nvPr/>
        </p:nvPicPr>
        <p:blipFill>
          <a:blip r:embed="rId4"/>
          <a:stretch>
            <a:fillRect/>
          </a:stretch>
        </p:blipFill>
        <p:spPr>
          <a:xfrm rot="960000">
            <a:off x="347685" y="1889368"/>
            <a:ext cx="2446008" cy="16265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p:cNvPicPr>
            <a:picLocks noChangeAspect="1"/>
          </p:cNvPicPr>
          <p:nvPr/>
        </p:nvPicPr>
        <p:blipFill>
          <a:blip r:embed="rId5"/>
          <a:stretch>
            <a:fillRect/>
          </a:stretch>
        </p:blipFill>
        <p:spPr>
          <a:xfrm rot="960000">
            <a:off x="3122910" y="2083251"/>
            <a:ext cx="2556123" cy="17040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图片 15"/>
          <p:cNvPicPr>
            <a:picLocks noChangeAspect="1"/>
          </p:cNvPicPr>
          <p:nvPr/>
        </p:nvPicPr>
        <p:blipFill>
          <a:blip r:embed="rId6"/>
          <a:stretch>
            <a:fillRect/>
          </a:stretch>
        </p:blipFill>
        <p:spPr>
          <a:xfrm rot="960000">
            <a:off x="6124853" y="2089573"/>
            <a:ext cx="2606735" cy="17378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
          <p:cNvGrpSpPr/>
          <p:nvPr/>
        </p:nvGrpSpPr>
        <p:grpSpPr>
          <a:xfrm rot="-933036">
            <a:off x="5830888" y="3536950"/>
            <a:ext cx="2220912" cy="1316038"/>
            <a:chOff x="4757875" y="4771739"/>
            <a:chExt cx="2961215" cy="1756491"/>
          </a:xfrm>
        </p:grpSpPr>
        <p:cxnSp>
          <p:nvCxnSpPr>
            <p:cNvPr id="39" name="曲线连接符 38"/>
            <p:cNvCxnSpPr/>
            <p:nvPr/>
          </p:nvCxnSpPr>
          <p:spPr>
            <a:xfrm rot="5400000">
              <a:off x="4764622" y="4865285"/>
              <a:ext cx="942868" cy="751416"/>
            </a:xfrm>
            <a:prstGeom prst="curvedConnector4">
              <a:avLst>
                <a:gd name="adj1" fmla="val 51482"/>
                <a:gd name="adj2" fmla="val 130452"/>
              </a:avLst>
            </a:prstGeom>
            <a:ln w="19050"/>
          </p:spPr>
          <p:style>
            <a:lnRef idx="1">
              <a:schemeClr val="accent1"/>
            </a:lnRef>
            <a:fillRef idx="0">
              <a:schemeClr val="accent1"/>
            </a:fillRef>
            <a:effectRef idx="0">
              <a:schemeClr val="accent1"/>
            </a:effectRef>
            <a:fontRef idx="minor">
              <a:schemeClr val="tx1"/>
            </a:fontRef>
          </p:style>
        </p:cxnSp>
        <p:grpSp>
          <p:nvGrpSpPr>
            <p:cNvPr id="28691" name="组合 39"/>
            <p:cNvGrpSpPr/>
            <p:nvPr/>
          </p:nvGrpSpPr>
          <p:grpSpPr>
            <a:xfrm>
              <a:off x="4757875" y="5868824"/>
              <a:ext cx="2961215" cy="659406"/>
              <a:chOff x="994220" y="5690238"/>
              <a:chExt cx="2961215" cy="659406"/>
            </a:xfrm>
          </p:grpSpPr>
          <p:grpSp>
            <p:nvGrpSpPr>
              <p:cNvPr id="28692" name="组合 40"/>
              <p:cNvGrpSpPr/>
              <p:nvPr/>
            </p:nvGrpSpPr>
            <p:grpSpPr>
              <a:xfrm rot="900000">
                <a:off x="994220" y="5690238"/>
                <a:ext cx="2961215" cy="565863"/>
                <a:chOff x="1562416" y="5686421"/>
                <a:chExt cx="2961215" cy="565863"/>
              </a:xfrm>
            </p:grpSpPr>
            <p:sp>
              <p:nvSpPr>
                <p:cNvPr id="43" name="圆角矩形 42"/>
                <p:cNvSpPr/>
                <p:nvPr/>
              </p:nvSpPr>
              <p:spPr>
                <a:xfrm>
                  <a:off x="1561406" y="5684047"/>
                  <a:ext cx="2961216" cy="565722"/>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44" name="流程图: 接点 43"/>
                <p:cNvSpPr/>
                <p:nvPr/>
              </p:nvSpPr>
              <p:spPr>
                <a:xfrm>
                  <a:off x="1701008" y="5818812"/>
                  <a:ext cx="304800" cy="305108"/>
                </a:xfrm>
                <a:prstGeom prst="flowChartConnector">
                  <a:avLst/>
                </a:prstGeom>
                <a:solidFill>
                  <a:srgbClr val="E4F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grpSp>
          <p:sp>
            <p:nvSpPr>
              <p:cNvPr id="42" name="文本框 41"/>
              <p:cNvSpPr txBox="1"/>
              <p:nvPr/>
            </p:nvSpPr>
            <p:spPr>
              <a:xfrm rot="840000">
                <a:off x="1542798" y="5732557"/>
                <a:ext cx="2336799" cy="614454"/>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0">
                    <a:solidFill>
                      <a:schemeClr val="accent4">
                        <a:lumMod val="50000"/>
                      </a:schemeClr>
                    </a:solidFill>
                    <a:latin typeface="方正卡通简体" charset="-122"/>
                    <a:ea typeface="方正卡通简体" charset="-122"/>
                    <a:cs typeface="+mn-cs"/>
                  </a:rPr>
                  <a:t>表现性</a:t>
                </a:r>
              </a:p>
            </p:txBody>
          </p:sp>
        </p:grpSp>
      </p:grpSp>
      <p:grpSp>
        <p:nvGrpSpPr>
          <p:cNvPr id="5" name="组合 26"/>
          <p:cNvGrpSpPr/>
          <p:nvPr/>
        </p:nvGrpSpPr>
        <p:grpSpPr>
          <a:xfrm rot="-911278">
            <a:off x="1428750" y="3440113"/>
            <a:ext cx="2044700" cy="1257300"/>
            <a:chOff x="998208" y="4645946"/>
            <a:chExt cx="2727182" cy="1678572"/>
          </a:xfrm>
        </p:grpSpPr>
        <p:cxnSp>
          <p:nvCxnSpPr>
            <p:cNvPr id="18" name="曲线连接符 17"/>
            <p:cNvCxnSpPr>
              <a:endCxn id="19" idx="1"/>
            </p:cNvCxnSpPr>
            <p:nvPr/>
          </p:nvCxnSpPr>
          <p:spPr>
            <a:xfrm rot="5400000">
              <a:off x="948174" y="4741372"/>
              <a:ext cx="943136" cy="749552"/>
            </a:xfrm>
            <a:prstGeom prst="curvedConnector4">
              <a:avLst>
                <a:gd name="adj1" fmla="val 51482"/>
                <a:gd name="adj2" fmla="val 130452"/>
              </a:avLst>
            </a:prstGeom>
            <a:ln w="19050"/>
          </p:spPr>
          <p:style>
            <a:lnRef idx="1">
              <a:schemeClr val="accent1"/>
            </a:lnRef>
            <a:fillRef idx="0">
              <a:schemeClr val="accent1"/>
            </a:fillRef>
            <a:effectRef idx="0">
              <a:schemeClr val="accent1"/>
            </a:effectRef>
            <a:fontRef idx="minor">
              <a:schemeClr val="tx1"/>
            </a:fontRef>
          </p:style>
        </p:cxnSp>
        <p:grpSp>
          <p:nvGrpSpPr>
            <p:cNvPr id="28685" name="组合 25"/>
            <p:cNvGrpSpPr/>
            <p:nvPr/>
          </p:nvGrpSpPr>
          <p:grpSpPr>
            <a:xfrm>
              <a:off x="998208" y="5659952"/>
              <a:ext cx="2727182" cy="664566"/>
              <a:chOff x="998208" y="5659952"/>
              <a:chExt cx="2727182" cy="664566"/>
            </a:xfrm>
          </p:grpSpPr>
          <p:grpSp>
            <p:nvGrpSpPr>
              <p:cNvPr id="28686" name="组合 20"/>
              <p:cNvGrpSpPr/>
              <p:nvPr/>
            </p:nvGrpSpPr>
            <p:grpSpPr>
              <a:xfrm rot="900000">
                <a:off x="998208" y="5659952"/>
                <a:ext cx="2727182" cy="565863"/>
                <a:chOff x="1562417" y="5686421"/>
                <a:chExt cx="2727182" cy="565863"/>
              </a:xfrm>
            </p:grpSpPr>
            <p:sp>
              <p:nvSpPr>
                <p:cNvPr id="19" name="圆角矩形 18"/>
                <p:cNvSpPr/>
                <p:nvPr/>
              </p:nvSpPr>
              <p:spPr>
                <a:xfrm>
                  <a:off x="1559104" y="5682392"/>
                  <a:ext cx="2727182" cy="565883"/>
                </a:xfrm>
                <a:prstGeom prst="roundRect">
                  <a:avLst>
                    <a:gd name="adj" fmla="val 500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20" name="流程图: 接点 19"/>
                <p:cNvSpPr/>
                <p:nvPr/>
              </p:nvSpPr>
              <p:spPr>
                <a:xfrm>
                  <a:off x="1698839" y="5814516"/>
                  <a:ext cx="304902" cy="305195"/>
                </a:xfrm>
                <a:prstGeom prst="flowChartConnector">
                  <a:avLst/>
                </a:prstGeom>
                <a:solidFill>
                  <a:srgbClr val="E4F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grpSp>
          <p:sp>
            <p:nvSpPr>
              <p:cNvPr id="23" name="文本框 22"/>
              <p:cNvSpPr txBox="1"/>
              <p:nvPr/>
            </p:nvSpPr>
            <p:spPr>
              <a:xfrm rot="840000">
                <a:off x="1551291" y="5705563"/>
                <a:ext cx="1916227" cy="614628"/>
              </a:xfrm>
              <a:prstGeom prst="rect">
                <a:avLst/>
              </a:prstGeom>
              <a:noFill/>
            </p:spPr>
            <p:txBody>
              <a:bodyPr>
                <a:spAutoFit/>
              </a:bodyPr>
              <a:lstStyle/>
              <a:p>
                <a:pPr marR="0" defTabSz="914400" eaLnBrk="1" fontAlgn="auto" hangingPunct="1">
                  <a:buClrTx/>
                  <a:buSzTx/>
                  <a:buFontTx/>
                  <a:buNone/>
                  <a:defRPr/>
                </a:pPr>
                <a:r>
                  <a:rPr kumimoji="0" lang="zh-CN" altLang="en-US" sz="2400" b="1" kern="1200" cap="none" spc="0" normalizeH="0" baseline="0" noProof="0">
                    <a:solidFill>
                      <a:schemeClr val="accent4">
                        <a:lumMod val="50000"/>
                      </a:schemeClr>
                    </a:solidFill>
                    <a:latin typeface="方正卡通简体" charset="-122"/>
                    <a:ea typeface="方正卡通简体" charset="-122"/>
                    <a:cs typeface="+mn-cs"/>
                  </a:rPr>
                  <a:t>闭锁性</a:t>
                </a:r>
              </a:p>
            </p:txBody>
          </p:sp>
        </p:grpSp>
      </p:grpSp>
      <p:sp>
        <p:nvSpPr>
          <p:cNvPr id="6" name="文本框 5"/>
          <p:cNvSpPr txBox="1"/>
          <p:nvPr/>
        </p:nvSpPr>
        <p:spPr>
          <a:xfrm>
            <a:off x="2813050" y="319088"/>
            <a:ext cx="6048375" cy="1060450"/>
          </a:xfrm>
          <a:prstGeom prst="rect">
            <a:avLst/>
          </a:prstGeom>
          <a:noFill/>
          <a:ln w="9525">
            <a:noFill/>
          </a:ln>
        </p:spPr>
        <p:txBody>
          <a:bodyPr>
            <a:spAutoFit/>
          </a:bodyPr>
          <a:lstStyle/>
          <a:p>
            <a:pPr eaLnBrk="1" hangingPunct="1">
              <a:lnSpc>
                <a:spcPct val="150000"/>
              </a:lnSpc>
            </a:pPr>
            <a:r>
              <a:rPr lang="zh-CN" altLang="en-US" sz="2100" dirty="0">
                <a:latin typeface="方正卡通简体" charset="-122"/>
                <a:ea typeface="方正卡通简体" charset="-122"/>
              </a:rPr>
              <a:t>          </a:t>
            </a:r>
            <a:r>
              <a:rPr lang="zh-CN" altLang="en-US" sz="2100" b="1" dirty="0">
                <a:latin typeface="宋体" panose="02010600030101010101" pitchFamily="2" charset="-122"/>
                <a:ea typeface="宋体" panose="02010600030101010101" pitchFamily="2" charset="-122"/>
              </a:rPr>
              <a:t>以下情境分别体现了青春期的哪些情绪特点。结合自身实践，说一说自己的情绪特点。</a:t>
            </a:r>
          </a:p>
        </p:txBody>
      </p:sp>
      <p:grpSp>
        <p:nvGrpSpPr>
          <p:cNvPr id="28677" name="组合 10"/>
          <p:cNvGrpSpPr/>
          <p:nvPr/>
        </p:nvGrpSpPr>
        <p:grpSpPr>
          <a:xfrm>
            <a:off x="157163" y="30163"/>
            <a:ext cx="2498725" cy="833437"/>
            <a:chOff x="5007" y="213"/>
            <a:chExt cx="5245" cy="1748"/>
          </a:xfrm>
        </p:grpSpPr>
        <p:grpSp>
          <p:nvGrpSpPr>
            <p:cNvPr id="28680" name="组合 11"/>
            <p:cNvGrpSpPr/>
            <p:nvPr/>
          </p:nvGrpSpPr>
          <p:grpSpPr>
            <a:xfrm>
              <a:off x="5050" y="213"/>
              <a:ext cx="5202" cy="1748"/>
              <a:chOff x="5050" y="213"/>
              <a:chExt cx="5202" cy="1748"/>
            </a:xfrm>
          </p:grpSpPr>
          <p:sp>
            <p:nvSpPr>
              <p:cNvPr id="14" name="圆角矩形 13"/>
              <p:cNvSpPr/>
              <p:nvPr/>
            </p:nvSpPr>
            <p:spPr>
              <a:xfrm>
                <a:off x="5050" y="999"/>
                <a:ext cx="4175" cy="846"/>
              </a:xfrm>
              <a:prstGeom prst="roundRect">
                <a:avLst/>
              </a:prstGeom>
              <a:solidFill>
                <a:srgbClr val="7FC8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8683" name="图片 14" descr="1"/>
              <p:cNvPicPr>
                <a:picLocks noChangeAspect="1"/>
              </p:cNvPicPr>
              <p:nvPr/>
            </p:nvPicPr>
            <p:blipFill>
              <a:blip r:embed="rId3"/>
              <a:stretch>
                <a:fillRect/>
              </a:stretch>
            </p:blipFill>
            <p:spPr>
              <a:xfrm>
                <a:off x="7891" y="213"/>
                <a:ext cx="2361" cy="1748"/>
              </a:xfrm>
              <a:prstGeom prst="rect">
                <a:avLst/>
              </a:prstGeom>
              <a:noFill/>
              <a:ln w="9525">
                <a:noFill/>
              </a:ln>
            </p:spPr>
          </p:pic>
        </p:grpSp>
        <p:sp>
          <p:nvSpPr>
            <p:cNvPr id="28681" name="文本框 14"/>
            <p:cNvSpPr txBox="1"/>
            <p:nvPr/>
          </p:nvSpPr>
          <p:spPr>
            <a:xfrm>
              <a:off x="5007" y="892"/>
              <a:ext cx="3777" cy="1064"/>
            </a:xfrm>
            <a:prstGeom prst="rect">
              <a:avLst/>
            </a:prstGeom>
            <a:noFill/>
            <a:ln w="9525">
              <a:noFill/>
            </a:ln>
          </p:spPr>
          <p:txBody>
            <a:bodyPr>
              <a:spAutoFit/>
            </a:bodyPr>
            <a:lstStyle/>
            <a:p>
              <a:pPr eaLnBrk="1" hangingPunct="1"/>
              <a:r>
                <a:rPr lang="zh-CN" altLang="en-US" sz="2700" b="1" dirty="0">
                  <a:solidFill>
                    <a:schemeClr val="bg1"/>
                  </a:solidFill>
                  <a:latin typeface="方正卡通简体" charset="-122"/>
                  <a:ea typeface="方正卡通简体" charset="-122"/>
                </a:rPr>
                <a:t>学以致用</a:t>
              </a:r>
            </a:p>
          </p:txBody>
        </p:sp>
      </p:grpSp>
      <p:pic>
        <p:nvPicPr>
          <p:cNvPr id="32" name="图片 31"/>
          <p:cNvPicPr>
            <a:picLocks noChangeAspect="1"/>
          </p:cNvPicPr>
          <p:nvPr/>
        </p:nvPicPr>
        <p:blipFill>
          <a:blip r:embed="rId4"/>
          <a:srcRect l="4549" t="5200" r="3527" b="5610"/>
          <a:stretch>
            <a:fillRect/>
          </a:stretch>
        </p:blipFill>
        <p:spPr>
          <a:xfrm rot="974806">
            <a:off x="1276069" y="1458311"/>
            <a:ext cx="2899981" cy="22578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7" name="图片 36"/>
          <p:cNvPicPr>
            <a:picLocks noChangeAspect="1"/>
          </p:cNvPicPr>
          <p:nvPr/>
        </p:nvPicPr>
        <p:blipFill>
          <a:blip r:embed="rId5"/>
          <a:stretch>
            <a:fillRect/>
          </a:stretch>
        </p:blipFill>
        <p:spPr>
          <a:xfrm rot="424126">
            <a:off x="5065088" y="1661432"/>
            <a:ext cx="2782889" cy="22542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up)">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21"/>
          <p:cNvGrpSpPr/>
          <p:nvPr/>
        </p:nvGrpSpPr>
        <p:grpSpPr>
          <a:xfrm rot="10800000" flipH="1" flipV="1">
            <a:off x="0" y="3457575"/>
            <a:ext cx="6965950" cy="1685925"/>
            <a:chOff x="2" y="4661198"/>
            <a:chExt cx="9075645" cy="2196802"/>
          </a:xfrm>
        </p:grpSpPr>
        <p:sp>
          <p:nvSpPr>
            <p:cNvPr id="23" name="矩形 8"/>
            <p:cNvSpPr/>
            <p:nvPr/>
          </p:nvSpPr>
          <p:spPr>
            <a:xfrm>
              <a:off x="2" y="4659130"/>
              <a:ext cx="9069441" cy="2192665"/>
            </a:xfrm>
            <a:custGeom>
              <a:avLst/>
              <a:gdLst/>
              <a:ahLst/>
              <a:cxnLst/>
              <a:rect l="l" t="t" r="r" b="b"/>
              <a:pathLst>
                <a:path w="3758086" h="896557">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24" name="矩形 8"/>
            <p:cNvSpPr/>
            <p:nvPr/>
          </p:nvSpPr>
          <p:spPr>
            <a:xfrm>
              <a:off x="-6204" y="5434836"/>
              <a:ext cx="5880142" cy="1421096"/>
            </a:xfrm>
            <a:custGeom>
              <a:avLst/>
              <a:gdLst/>
              <a:ahLst/>
              <a:cxnLst/>
              <a:rect l="l" t="t" r="r" b="b"/>
              <a:pathLst>
                <a:path w="3758086" h="896557">
                  <a:moveTo>
                    <a:pt x="680678" y="472"/>
                  </a:moveTo>
                  <a:cubicBezTo>
                    <a:pt x="785010" y="4055"/>
                    <a:pt x="890363" y="28152"/>
                    <a:pt x="991013" y="74859"/>
                  </a:cubicBezTo>
                  <a:cubicBezTo>
                    <a:pt x="1141990" y="144920"/>
                    <a:pt x="1260948" y="255903"/>
                    <a:pt x="1340819" y="388495"/>
                  </a:cubicBezTo>
                  <a:lnTo>
                    <a:pt x="1340897" y="388658"/>
                  </a:lnTo>
                  <a:lnTo>
                    <a:pt x="1361522" y="373333"/>
                  </a:lnTo>
                  <a:cubicBezTo>
                    <a:pt x="1497483" y="291433"/>
                    <a:pt x="1670374" y="276335"/>
                    <a:pt x="1825187" y="348176"/>
                  </a:cubicBezTo>
                  <a:lnTo>
                    <a:pt x="1884436" y="383286"/>
                  </a:lnTo>
                  <a:lnTo>
                    <a:pt x="1941443" y="320279"/>
                  </a:lnTo>
                  <a:cubicBezTo>
                    <a:pt x="2084229" y="190902"/>
                    <a:pt x="2296038" y="151918"/>
                    <a:pt x="2481813" y="238128"/>
                  </a:cubicBezTo>
                  <a:cubicBezTo>
                    <a:pt x="2667588" y="324337"/>
                    <a:pt x="2774567" y="511253"/>
                    <a:pt x="2767953" y="703823"/>
                  </a:cubicBezTo>
                  <a:lnTo>
                    <a:pt x="2764077" y="732687"/>
                  </a:lnTo>
                  <a:lnTo>
                    <a:pt x="2788901" y="726206"/>
                  </a:lnTo>
                  <a:cubicBezTo>
                    <a:pt x="2882924" y="711064"/>
                    <a:pt x="2982319" y="722871"/>
                    <a:pt x="3075207" y="765975"/>
                  </a:cubicBezTo>
                  <a:lnTo>
                    <a:pt x="3122055" y="793736"/>
                  </a:lnTo>
                  <a:lnTo>
                    <a:pt x="3125558" y="791133"/>
                  </a:lnTo>
                  <a:cubicBezTo>
                    <a:pt x="3261518" y="709234"/>
                    <a:pt x="3434409" y="694136"/>
                    <a:pt x="3589222" y="765976"/>
                  </a:cubicBezTo>
                  <a:cubicBezTo>
                    <a:pt x="3651147" y="794712"/>
                    <a:pt x="3704317" y="834639"/>
                    <a:pt x="3747443" y="882234"/>
                  </a:cubicBezTo>
                  <a:lnTo>
                    <a:pt x="3758087" y="896558"/>
                  </a:lnTo>
                  <a:lnTo>
                    <a:pt x="0" y="896558"/>
                  </a:lnTo>
                  <a:lnTo>
                    <a:pt x="0" y="107791"/>
                  </a:lnTo>
                  <a:lnTo>
                    <a:pt x="11496" y="109335"/>
                  </a:lnTo>
                  <a:cubicBezTo>
                    <a:pt x="25965" y="112763"/>
                    <a:pt x="40305" y="117692"/>
                    <a:pt x="54318" y="124194"/>
                  </a:cubicBezTo>
                  <a:cubicBezTo>
                    <a:pt x="82343" y="137200"/>
                    <a:pt x="106407" y="155269"/>
                    <a:pt x="125925" y="176810"/>
                  </a:cubicBezTo>
                  <a:lnTo>
                    <a:pt x="136342" y="190830"/>
                  </a:lnTo>
                  <a:lnTo>
                    <a:pt x="237386" y="115750"/>
                  </a:lnTo>
                  <a:cubicBezTo>
                    <a:pt x="369979" y="35879"/>
                    <a:pt x="524179" y="-4904"/>
                    <a:pt x="680678" y="472"/>
                  </a:cubicBezTo>
                  <a:close/>
                </a:path>
              </a:pathLst>
            </a:cu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1350" b="0" i="0" u="none" strike="noStrike" kern="1200" cap="none" spc="0" normalizeH="0" baseline="0" noProof="0">
                <a:ln>
                  <a:noFill/>
                </a:ln>
                <a:solidFill>
                  <a:prstClr val="white"/>
                </a:solidFill>
                <a:effectLst/>
                <a:uLnTx/>
                <a:uFillTx/>
                <a:latin typeface="+mn-lt"/>
                <a:ea typeface="+mn-ea"/>
                <a:cs typeface="+mn-cs"/>
              </a:endParaRPr>
            </a:p>
          </p:txBody>
        </p:sp>
      </p:grpSp>
      <p:grpSp>
        <p:nvGrpSpPr>
          <p:cNvPr id="3" name="组合 6"/>
          <p:cNvGrpSpPr/>
          <p:nvPr/>
        </p:nvGrpSpPr>
        <p:grpSpPr>
          <a:xfrm>
            <a:off x="2544763" y="1058863"/>
            <a:ext cx="5470525" cy="981075"/>
            <a:chOff x="3128485" y="1396328"/>
            <a:chExt cx="6771195" cy="1307896"/>
          </a:xfrm>
        </p:grpSpPr>
        <p:sp>
          <p:nvSpPr>
            <p:cNvPr id="6" name="矩形标注 5"/>
            <p:cNvSpPr/>
            <p:nvPr/>
          </p:nvSpPr>
          <p:spPr>
            <a:xfrm>
              <a:off x="3128485" y="1396328"/>
              <a:ext cx="6566841" cy="1307896"/>
            </a:xfrm>
            <a:custGeom>
              <a:avLst/>
              <a:gdLst>
                <a:gd name="connsiteX0" fmla="*/ 0 w 6543304"/>
                <a:gd name="connsiteY0" fmla="*/ 0 h 1056904"/>
                <a:gd name="connsiteX1" fmla="*/ 1090551 w 6543304"/>
                <a:gd name="connsiteY1" fmla="*/ 0 h 1056904"/>
                <a:gd name="connsiteX2" fmla="*/ 1090551 w 6543304"/>
                <a:gd name="connsiteY2" fmla="*/ 0 h 1056904"/>
                <a:gd name="connsiteX3" fmla="*/ 2726377 w 6543304"/>
                <a:gd name="connsiteY3" fmla="*/ 0 h 1056904"/>
                <a:gd name="connsiteX4" fmla="*/ 6543304 w 6543304"/>
                <a:gd name="connsiteY4" fmla="*/ 0 h 1056904"/>
                <a:gd name="connsiteX5" fmla="*/ 6543304 w 6543304"/>
                <a:gd name="connsiteY5" fmla="*/ 616527 h 1056904"/>
                <a:gd name="connsiteX6" fmla="*/ 6543304 w 6543304"/>
                <a:gd name="connsiteY6" fmla="*/ 616527 h 1056904"/>
                <a:gd name="connsiteX7" fmla="*/ 6543304 w 6543304"/>
                <a:gd name="connsiteY7" fmla="*/ 880753 h 1056904"/>
                <a:gd name="connsiteX8" fmla="*/ 6543304 w 6543304"/>
                <a:gd name="connsiteY8" fmla="*/ 1056904 h 1056904"/>
                <a:gd name="connsiteX9" fmla="*/ 2726377 w 6543304"/>
                <a:gd name="connsiteY9" fmla="*/ 1056904 h 1056904"/>
                <a:gd name="connsiteX10" fmla="*/ 1908485 w 6543304"/>
                <a:gd name="connsiteY10" fmla="*/ 1189017 h 1056904"/>
                <a:gd name="connsiteX11" fmla="*/ 1090551 w 6543304"/>
                <a:gd name="connsiteY11" fmla="*/ 1056904 h 1056904"/>
                <a:gd name="connsiteX12" fmla="*/ 0 w 6543304"/>
                <a:gd name="connsiteY12" fmla="*/ 1056904 h 1056904"/>
                <a:gd name="connsiteX13" fmla="*/ 0 w 6543304"/>
                <a:gd name="connsiteY13" fmla="*/ 880753 h 1056904"/>
                <a:gd name="connsiteX14" fmla="*/ 0 w 6543304"/>
                <a:gd name="connsiteY14" fmla="*/ 616527 h 1056904"/>
                <a:gd name="connsiteX15" fmla="*/ 0 w 6543304"/>
                <a:gd name="connsiteY15" fmla="*/ 616527 h 1056904"/>
                <a:gd name="connsiteX16" fmla="*/ 0 w 6543304"/>
                <a:gd name="connsiteY16" fmla="*/ 0 h 1056904"/>
                <a:gd name="connsiteX0-1" fmla="*/ 0 w 6543304"/>
                <a:gd name="connsiteY0-2" fmla="*/ 0 h 1307771"/>
                <a:gd name="connsiteX1-3" fmla="*/ 1090551 w 6543304"/>
                <a:gd name="connsiteY1-4" fmla="*/ 0 h 1307771"/>
                <a:gd name="connsiteX2-5" fmla="*/ 1090551 w 6543304"/>
                <a:gd name="connsiteY2-6" fmla="*/ 0 h 1307771"/>
                <a:gd name="connsiteX3-7" fmla="*/ 2726377 w 6543304"/>
                <a:gd name="connsiteY3-8" fmla="*/ 0 h 1307771"/>
                <a:gd name="connsiteX4-9" fmla="*/ 6543304 w 6543304"/>
                <a:gd name="connsiteY4-10" fmla="*/ 0 h 1307771"/>
                <a:gd name="connsiteX5-11" fmla="*/ 6543304 w 6543304"/>
                <a:gd name="connsiteY5-12" fmla="*/ 616527 h 1307771"/>
                <a:gd name="connsiteX6-13" fmla="*/ 6543304 w 6543304"/>
                <a:gd name="connsiteY6-14" fmla="*/ 616527 h 1307771"/>
                <a:gd name="connsiteX7-15" fmla="*/ 6543304 w 6543304"/>
                <a:gd name="connsiteY7-16" fmla="*/ 880753 h 1307771"/>
                <a:gd name="connsiteX8-17" fmla="*/ 6543304 w 6543304"/>
                <a:gd name="connsiteY8-18" fmla="*/ 1056904 h 1307771"/>
                <a:gd name="connsiteX9-19" fmla="*/ 2726377 w 6543304"/>
                <a:gd name="connsiteY9-20" fmla="*/ 1056904 h 1307771"/>
                <a:gd name="connsiteX10-21" fmla="*/ 519072 w 6543304"/>
                <a:gd name="connsiteY10-22" fmla="*/ 1307771 h 1307771"/>
                <a:gd name="connsiteX11-23" fmla="*/ 1090551 w 6543304"/>
                <a:gd name="connsiteY11-24" fmla="*/ 1056904 h 1307771"/>
                <a:gd name="connsiteX12-25" fmla="*/ 0 w 6543304"/>
                <a:gd name="connsiteY12-26" fmla="*/ 1056904 h 1307771"/>
                <a:gd name="connsiteX13-27" fmla="*/ 0 w 6543304"/>
                <a:gd name="connsiteY13-28" fmla="*/ 880753 h 1307771"/>
                <a:gd name="connsiteX14-29" fmla="*/ 0 w 6543304"/>
                <a:gd name="connsiteY14-30" fmla="*/ 616527 h 1307771"/>
                <a:gd name="connsiteX15-31" fmla="*/ 0 w 6543304"/>
                <a:gd name="connsiteY15-32" fmla="*/ 616527 h 1307771"/>
                <a:gd name="connsiteX16-33" fmla="*/ 0 w 6543304"/>
                <a:gd name="connsiteY16-34" fmla="*/ 0 h 1307771"/>
                <a:gd name="connsiteX0-35" fmla="*/ 0 w 6543304"/>
                <a:gd name="connsiteY0-36" fmla="*/ 0 h 1307771"/>
                <a:gd name="connsiteX1-37" fmla="*/ 1090551 w 6543304"/>
                <a:gd name="connsiteY1-38" fmla="*/ 0 h 1307771"/>
                <a:gd name="connsiteX2-39" fmla="*/ 1090551 w 6543304"/>
                <a:gd name="connsiteY2-40" fmla="*/ 0 h 1307771"/>
                <a:gd name="connsiteX3-41" fmla="*/ 2726377 w 6543304"/>
                <a:gd name="connsiteY3-42" fmla="*/ 0 h 1307771"/>
                <a:gd name="connsiteX4-43" fmla="*/ 6543304 w 6543304"/>
                <a:gd name="connsiteY4-44" fmla="*/ 0 h 1307771"/>
                <a:gd name="connsiteX5-45" fmla="*/ 6543304 w 6543304"/>
                <a:gd name="connsiteY5-46" fmla="*/ 616527 h 1307771"/>
                <a:gd name="connsiteX6-47" fmla="*/ 6543304 w 6543304"/>
                <a:gd name="connsiteY6-48" fmla="*/ 616527 h 1307771"/>
                <a:gd name="connsiteX7-49" fmla="*/ 6543304 w 6543304"/>
                <a:gd name="connsiteY7-50" fmla="*/ 880753 h 1307771"/>
                <a:gd name="connsiteX8-51" fmla="*/ 6032665 w 6543304"/>
                <a:gd name="connsiteY8-52" fmla="*/ 1009403 h 1307771"/>
                <a:gd name="connsiteX9-53" fmla="*/ 2726377 w 6543304"/>
                <a:gd name="connsiteY9-54" fmla="*/ 1056904 h 1307771"/>
                <a:gd name="connsiteX10-55" fmla="*/ 519072 w 6543304"/>
                <a:gd name="connsiteY10-56" fmla="*/ 1307771 h 1307771"/>
                <a:gd name="connsiteX11-57" fmla="*/ 1090551 w 6543304"/>
                <a:gd name="connsiteY11-58" fmla="*/ 1056904 h 1307771"/>
                <a:gd name="connsiteX12-59" fmla="*/ 0 w 6543304"/>
                <a:gd name="connsiteY12-60" fmla="*/ 1056904 h 1307771"/>
                <a:gd name="connsiteX13-61" fmla="*/ 0 w 6543304"/>
                <a:gd name="connsiteY13-62" fmla="*/ 880753 h 1307771"/>
                <a:gd name="connsiteX14-63" fmla="*/ 0 w 6543304"/>
                <a:gd name="connsiteY14-64" fmla="*/ 616527 h 1307771"/>
                <a:gd name="connsiteX15-65" fmla="*/ 0 w 6543304"/>
                <a:gd name="connsiteY15-66" fmla="*/ 616527 h 1307771"/>
                <a:gd name="connsiteX16-67" fmla="*/ 0 w 6543304"/>
                <a:gd name="connsiteY16-68" fmla="*/ 0 h 1307771"/>
                <a:gd name="connsiteX0-69" fmla="*/ 201880 w 6543304"/>
                <a:gd name="connsiteY0-70" fmla="*/ 59376 h 1307771"/>
                <a:gd name="connsiteX1-71" fmla="*/ 1090551 w 6543304"/>
                <a:gd name="connsiteY1-72" fmla="*/ 0 h 1307771"/>
                <a:gd name="connsiteX2-73" fmla="*/ 1090551 w 6543304"/>
                <a:gd name="connsiteY2-74" fmla="*/ 0 h 1307771"/>
                <a:gd name="connsiteX3-75" fmla="*/ 2726377 w 6543304"/>
                <a:gd name="connsiteY3-76" fmla="*/ 0 h 1307771"/>
                <a:gd name="connsiteX4-77" fmla="*/ 6543304 w 6543304"/>
                <a:gd name="connsiteY4-78" fmla="*/ 0 h 1307771"/>
                <a:gd name="connsiteX5-79" fmla="*/ 6543304 w 6543304"/>
                <a:gd name="connsiteY5-80" fmla="*/ 616527 h 1307771"/>
                <a:gd name="connsiteX6-81" fmla="*/ 6543304 w 6543304"/>
                <a:gd name="connsiteY6-82" fmla="*/ 616527 h 1307771"/>
                <a:gd name="connsiteX7-83" fmla="*/ 6543304 w 6543304"/>
                <a:gd name="connsiteY7-84" fmla="*/ 880753 h 1307771"/>
                <a:gd name="connsiteX8-85" fmla="*/ 6032665 w 6543304"/>
                <a:gd name="connsiteY8-86" fmla="*/ 1009403 h 1307771"/>
                <a:gd name="connsiteX9-87" fmla="*/ 2726377 w 6543304"/>
                <a:gd name="connsiteY9-88" fmla="*/ 1056904 h 1307771"/>
                <a:gd name="connsiteX10-89" fmla="*/ 519072 w 6543304"/>
                <a:gd name="connsiteY10-90" fmla="*/ 1307771 h 1307771"/>
                <a:gd name="connsiteX11-91" fmla="*/ 1090551 w 6543304"/>
                <a:gd name="connsiteY11-92" fmla="*/ 1056904 h 1307771"/>
                <a:gd name="connsiteX12-93" fmla="*/ 0 w 6543304"/>
                <a:gd name="connsiteY12-94" fmla="*/ 1056904 h 1307771"/>
                <a:gd name="connsiteX13-95" fmla="*/ 0 w 6543304"/>
                <a:gd name="connsiteY13-96" fmla="*/ 880753 h 1307771"/>
                <a:gd name="connsiteX14-97" fmla="*/ 0 w 6543304"/>
                <a:gd name="connsiteY14-98" fmla="*/ 616527 h 1307771"/>
                <a:gd name="connsiteX15-99" fmla="*/ 0 w 6543304"/>
                <a:gd name="connsiteY15-100" fmla="*/ 616527 h 1307771"/>
                <a:gd name="connsiteX16-101" fmla="*/ 201880 w 6543304"/>
                <a:gd name="connsiteY16-102" fmla="*/ 59376 h 1307771"/>
                <a:gd name="connsiteX0-103" fmla="*/ 201880 w 6543304"/>
                <a:gd name="connsiteY0-104" fmla="*/ 59501 h 1307896"/>
                <a:gd name="connsiteX1-105" fmla="*/ 1090551 w 6543304"/>
                <a:gd name="connsiteY1-106" fmla="*/ 125 h 1307896"/>
                <a:gd name="connsiteX2-107" fmla="*/ 1090551 w 6543304"/>
                <a:gd name="connsiteY2-108" fmla="*/ 125 h 1307896"/>
                <a:gd name="connsiteX3-109" fmla="*/ 2726377 w 6543304"/>
                <a:gd name="connsiteY3-110" fmla="*/ 125 h 1307896"/>
                <a:gd name="connsiteX4-111" fmla="*/ 2826327 w 6543304"/>
                <a:gd name="connsiteY4-112" fmla="*/ 83252 h 1307896"/>
                <a:gd name="connsiteX5-113" fmla="*/ 6543304 w 6543304"/>
                <a:gd name="connsiteY5-114" fmla="*/ 125 h 1307896"/>
                <a:gd name="connsiteX6-115" fmla="*/ 6543304 w 6543304"/>
                <a:gd name="connsiteY6-116" fmla="*/ 616652 h 1307896"/>
                <a:gd name="connsiteX7-117" fmla="*/ 6543304 w 6543304"/>
                <a:gd name="connsiteY7-118" fmla="*/ 616652 h 1307896"/>
                <a:gd name="connsiteX8-119" fmla="*/ 6543304 w 6543304"/>
                <a:gd name="connsiteY8-120" fmla="*/ 880878 h 1307896"/>
                <a:gd name="connsiteX9-121" fmla="*/ 6032665 w 6543304"/>
                <a:gd name="connsiteY9-122" fmla="*/ 1009528 h 1307896"/>
                <a:gd name="connsiteX10-123" fmla="*/ 2726377 w 6543304"/>
                <a:gd name="connsiteY10-124" fmla="*/ 1057029 h 1307896"/>
                <a:gd name="connsiteX11-125" fmla="*/ 519072 w 6543304"/>
                <a:gd name="connsiteY11-126" fmla="*/ 1307896 h 1307896"/>
                <a:gd name="connsiteX12-127" fmla="*/ 1090551 w 6543304"/>
                <a:gd name="connsiteY12-128" fmla="*/ 1057029 h 1307896"/>
                <a:gd name="connsiteX13-129" fmla="*/ 0 w 6543304"/>
                <a:gd name="connsiteY13-130" fmla="*/ 1057029 h 1307896"/>
                <a:gd name="connsiteX14-131" fmla="*/ 0 w 6543304"/>
                <a:gd name="connsiteY14-132" fmla="*/ 880878 h 1307896"/>
                <a:gd name="connsiteX15-133" fmla="*/ 0 w 6543304"/>
                <a:gd name="connsiteY15-134" fmla="*/ 616652 h 1307896"/>
                <a:gd name="connsiteX16-135" fmla="*/ 0 w 6543304"/>
                <a:gd name="connsiteY16-136" fmla="*/ 616652 h 1307896"/>
                <a:gd name="connsiteX17" fmla="*/ 201880 w 6543304"/>
                <a:gd name="connsiteY17" fmla="*/ 59501 h 1307896"/>
                <a:gd name="connsiteX0-137" fmla="*/ 201880 w 6543304"/>
                <a:gd name="connsiteY0-138" fmla="*/ 59501 h 1307896"/>
                <a:gd name="connsiteX1-139" fmla="*/ 1090551 w 6543304"/>
                <a:gd name="connsiteY1-140" fmla="*/ 125 h 1307896"/>
                <a:gd name="connsiteX2-141" fmla="*/ 1090551 w 6543304"/>
                <a:gd name="connsiteY2-142" fmla="*/ 125 h 1307896"/>
                <a:gd name="connsiteX3-143" fmla="*/ 2726377 w 6543304"/>
                <a:gd name="connsiteY3-144" fmla="*/ 125 h 1307896"/>
                <a:gd name="connsiteX4-145" fmla="*/ 2826327 w 6543304"/>
                <a:gd name="connsiteY4-146" fmla="*/ 83252 h 1307896"/>
                <a:gd name="connsiteX5-147" fmla="*/ 6543304 w 6543304"/>
                <a:gd name="connsiteY5-148" fmla="*/ 125 h 1307896"/>
                <a:gd name="connsiteX6-149" fmla="*/ 6543304 w 6543304"/>
                <a:gd name="connsiteY6-150" fmla="*/ 616652 h 1307896"/>
                <a:gd name="connsiteX7-151" fmla="*/ 6282047 w 6543304"/>
                <a:gd name="connsiteY7-152" fmla="*/ 521650 h 1307896"/>
                <a:gd name="connsiteX8-153" fmla="*/ 6543304 w 6543304"/>
                <a:gd name="connsiteY8-154" fmla="*/ 880878 h 1307896"/>
                <a:gd name="connsiteX9-155" fmla="*/ 6032665 w 6543304"/>
                <a:gd name="connsiteY9-156" fmla="*/ 1009528 h 1307896"/>
                <a:gd name="connsiteX10-157" fmla="*/ 2726377 w 6543304"/>
                <a:gd name="connsiteY10-158" fmla="*/ 1057029 h 1307896"/>
                <a:gd name="connsiteX11-159" fmla="*/ 519072 w 6543304"/>
                <a:gd name="connsiteY11-160" fmla="*/ 1307896 h 1307896"/>
                <a:gd name="connsiteX12-161" fmla="*/ 1090551 w 6543304"/>
                <a:gd name="connsiteY12-162" fmla="*/ 1057029 h 1307896"/>
                <a:gd name="connsiteX13-163" fmla="*/ 0 w 6543304"/>
                <a:gd name="connsiteY13-164" fmla="*/ 1057029 h 1307896"/>
                <a:gd name="connsiteX14-165" fmla="*/ 0 w 6543304"/>
                <a:gd name="connsiteY14-166" fmla="*/ 880878 h 1307896"/>
                <a:gd name="connsiteX15-167" fmla="*/ 0 w 6543304"/>
                <a:gd name="connsiteY15-168" fmla="*/ 616652 h 1307896"/>
                <a:gd name="connsiteX16-169" fmla="*/ 0 w 6543304"/>
                <a:gd name="connsiteY16-170" fmla="*/ 616652 h 1307896"/>
                <a:gd name="connsiteX17-171" fmla="*/ 201880 w 6543304"/>
                <a:gd name="connsiteY17-172" fmla="*/ 59501 h 1307896"/>
                <a:gd name="connsiteX0-173" fmla="*/ 201880 w 6567055"/>
                <a:gd name="connsiteY0-174" fmla="*/ 59501 h 1307896"/>
                <a:gd name="connsiteX1-175" fmla="*/ 1090551 w 6567055"/>
                <a:gd name="connsiteY1-176" fmla="*/ 125 h 1307896"/>
                <a:gd name="connsiteX2-177" fmla="*/ 1090551 w 6567055"/>
                <a:gd name="connsiteY2-178" fmla="*/ 125 h 1307896"/>
                <a:gd name="connsiteX3-179" fmla="*/ 2726377 w 6567055"/>
                <a:gd name="connsiteY3-180" fmla="*/ 125 h 1307896"/>
                <a:gd name="connsiteX4-181" fmla="*/ 2826327 w 6567055"/>
                <a:gd name="connsiteY4-182" fmla="*/ 83252 h 1307896"/>
                <a:gd name="connsiteX5-183" fmla="*/ 6543304 w 6567055"/>
                <a:gd name="connsiteY5-184" fmla="*/ 125 h 1307896"/>
                <a:gd name="connsiteX6-185" fmla="*/ 6543304 w 6567055"/>
                <a:gd name="connsiteY6-186" fmla="*/ 616652 h 1307896"/>
                <a:gd name="connsiteX7-187" fmla="*/ 6567055 w 6567055"/>
                <a:gd name="connsiteY7-188" fmla="*/ 818533 h 1307896"/>
                <a:gd name="connsiteX8-189" fmla="*/ 6543304 w 6567055"/>
                <a:gd name="connsiteY8-190" fmla="*/ 880878 h 1307896"/>
                <a:gd name="connsiteX9-191" fmla="*/ 6032665 w 6567055"/>
                <a:gd name="connsiteY9-192" fmla="*/ 1009528 h 1307896"/>
                <a:gd name="connsiteX10-193" fmla="*/ 2726377 w 6567055"/>
                <a:gd name="connsiteY10-194" fmla="*/ 1057029 h 1307896"/>
                <a:gd name="connsiteX11-195" fmla="*/ 519072 w 6567055"/>
                <a:gd name="connsiteY11-196" fmla="*/ 1307896 h 1307896"/>
                <a:gd name="connsiteX12-197" fmla="*/ 1090551 w 6567055"/>
                <a:gd name="connsiteY12-198" fmla="*/ 1057029 h 1307896"/>
                <a:gd name="connsiteX13-199" fmla="*/ 0 w 6567055"/>
                <a:gd name="connsiteY13-200" fmla="*/ 1057029 h 1307896"/>
                <a:gd name="connsiteX14-201" fmla="*/ 0 w 6567055"/>
                <a:gd name="connsiteY14-202" fmla="*/ 880878 h 1307896"/>
                <a:gd name="connsiteX15-203" fmla="*/ 0 w 6567055"/>
                <a:gd name="connsiteY15-204" fmla="*/ 616652 h 1307896"/>
                <a:gd name="connsiteX16-205" fmla="*/ 0 w 6567055"/>
                <a:gd name="connsiteY16-206" fmla="*/ 616652 h 1307896"/>
                <a:gd name="connsiteX17-207" fmla="*/ 201880 w 6567055"/>
                <a:gd name="connsiteY17-208" fmla="*/ 59501 h 1307896"/>
                <a:gd name="connsiteX0-209" fmla="*/ 201880 w 6567055"/>
                <a:gd name="connsiteY0-210" fmla="*/ 59501 h 1307896"/>
                <a:gd name="connsiteX1-211" fmla="*/ 1090551 w 6567055"/>
                <a:gd name="connsiteY1-212" fmla="*/ 125 h 1307896"/>
                <a:gd name="connsiteX2-213" fmla="*/ 1090551 w 6567055"/>
                <a:gd name="connsiteY2-214" fmla="*/ 125 h 1307896"/>
                <a:gd name="connsiteX3-215" fmla="*/ 2726377 w 6567055"/>
                <a:gd name="connsiteY3-216" fmla="*/ 125 h 1307896"/>
                <a:gd name="connsiteX4-217" fmla="*/ 2826327 w 6567055"/>
                <a:gd name="connsiteY4-218" fmla="*/ 83252 h 1307896"/>
                <a:gd name="connsiteX5-219" fmla="*/ 6543304 w 6567055"/>
                <a:gd name="connsiteY5-220" fmla="*/ 125 h 1307896"/>
                <a:gd name="connsiteX6-221" fmla="*/ 6543304 w 6567055"/>
                <a:gd name="connsiteY6-222" fmla="*/ 616652 h 1307896"/>
                <a:gd name="connsiteX7-223" fmla="*/ 6567055 w 6567055"/>
                <a:gd name="connsiteY7-224" fmla="*/ 818533 h 1307896"/>
                <a:gd name="connsiteX8-225" fmla="*/ 6543304 w 6567055"/>
                <a:gd name="connsiteY8-226" fmla="*/ 880878 h 1307896"/>
                <a:gd name="connsiteX9-227" fmla="*/ 6032665 w 6567055"/>
                <a:gd name="connsiteY9-228" fmla="*/ 1009528 h 1307896"/>
                <a:gd name="connsiteX10-229" fmla="*/ 2726377 w 6567055"/>
                <a:gd name="connsiteY10-230" fmla="*/ 1057029 h 1307896"/>
                <a:gd name="connsiteX11-231" fmla="*/ 519072 w 6567055"/>
                <a:gd name="connsiteY11-232" fmla="*/ 1307896 h 1307896"/>
                <a:gd name="connsiteX12-233" fmla="*/ 1090551 w 6567055"/>
                <a:gd name="connsiteY12-234" fmla="*/ 1057029 h 1307896"/>
                <a:gd name="connsiteX13-235" fmla="*/ 308758 w 6567055"/>
                <a:gd name="connsiteY13-236" fmla="*/ 973901 h 1307896"/>
                <a:gd name="connsiteX14-237" fmla="*/ 0 w 6567055"/>
                <a:gd name="connsiteY14-238" fmla="*/ 880878 h 1307896"/>
                <a:gd name="connsiteX15-239" fmla="*/ 0 w 6567055"/>
                <a:gd name="connsiteY15-240" fmla="*/ 616652 h 1307896"/>
                <a:gd name="connsiteX16-241" fmla="*/ 0 w 6567055"/>
                <a:gd name="connsiteY16-242" fmla="*/ 616652 h 1307896"/>
                <a:gd name="connsiteX17-243" fmla="*/ 201880 w 6567055"/>
                <a:gd name="connsiteY17-244" fmla="*/ 59501 h 1307896"/>
                <a:gd name="connsiteX0-245" fmla="*/ 201880 w 6567055"/>
                <a:gd name="connsiteY0-246" fmla="*/ 59501 h 1307896"/>
                <a:gd name="connsiteX1-247" fmla="*/ 1090551 w 6567055"/>
                <a:gd name="connsiteY1-248" fmla="*/ 125 h 1307896"/>
                <a:gd name="connsiteX2-249" fmla="*/ 1090551 w 6567055"/>
                <a:gd name="connsiteY2-250" fmla="*/ 125 h 1307896"/>
                <a:gd name="connsiteX3-251" fmla="*/ 2726377 w 6567055"/>
                <a:gd name="connsiteY3-252" fmla="*/ 125 h 1307896"/>
                <a:gd name="connsiteX4-253" fmla="*/ 2826327 w 6567055"/>
                <a:gd name="connsiteY4-254" fmla="*/ 83252 h 1307896"/>
                <a:gd name="connsiteX5-255" fmla="*/ 6388925 w 6567055"/>
                <a:gd name="connsiteY5-256" fmla="*/ 202006 h 1307896"/>
                <a:gd name="connsiteX6-257" fmla="*/ 6543304 w 6567055"/>
                <a:gd name="connsiteY6-258" fmla="*/ 616652 h 1307896"/>
                <a:gd name="connsiteX7-259" fmla="*/ 6567055 w 6567055"/>
                <a:gd name="connsiteY7-260" fmla="*/ 818533 h 1307896"/>
                <a:gd name="connsiteX8-261" fmla="*/ 6543304 w 6567055"/>
                <a:gd name="connsiteY8-262" fmla="*/ 880878 h 1307896"/>
                <a:gd name="connsiteX9-263" fmla="*/ 6032665 w 6567055"/>
                <a:gd name="connsiteY9-264" fmla="*/ 1009528 h 1307896"/>
                <a:gd name="connsiteX10-265" fmla="*/ 2726377 w 6567055"/>
                <a:gd name="connsiteY10-266" fmla="*/ 1057029 h 1307896"/>
                <a:gd name="connsiteX11-267" fmla="*/ 519072 w 6567055"/>
                <a:gd name="connsiteY11-268" fmla="*/ 1307896 h 1307896"/>
                <a:gd name="connsiteX12-269" fmla="*/ 1090551 w 6567055"/>
                <a:gd name="connsiteY12-270" fmla="*/ 1057029 h 1307896"/>
                <a:gd name="connsiteX13-271" fmla="*/ 308758 w 6567055"/>
                <a:gd name="connsiteY13-272" fmla="*/ 973901 h 1307896"/>
                <a:gd name="connsiteX14-273" fmla="*/ 0 w 6567055"/>
                <a:gd name="connsiteY14-274" fmla="*/ 880878 h 1307896"/>
                <a:gd name="connsiteX15-275" fmla="*/ 0 w 6567055"/>
                <a:gd name="connsiteY15-276" fmla="*/ 616652 h 1307896"/>
                <a:gd name="connsiteX16-277" fmla="*/ 0 w 6567055"/>
                <a:gd name="connsiteY16-278" fmla="*/ 616652 h 1307896"/>
                <a:gd name="connsiteX17-279" fmla="*/ 201880 w 6567055"/>
                <a:gd name="connsiteY17-280" fmla="*/ 59501 h 1307896"/>
                <a:gd name="connsiteX0-281" fmla="*/ 201880 w 6567055"/>
                <a:gd name="connsiteY0-282" fmla="*/ 59501 h 1307896"/>
                <a:gd name="connsiteX1-283" fmla="*/ 1090551 w 6567055"/>
                <a:gd name="connsiteY1-284" fmla="*/ 125 h 1307896"/>
                <a:gd name="connsiteX2-285" fmla="*/ 1090551 w 6567055"/>
                <a:gd name="connsiteY2-286" fmla="*/ 125 h 1307896"/>
                <a:gd name="connsiteX3-287" fmla="*/ 2726377 w 6567055"/>
                <a:gd name="connsiteY3-288" fmla="*/ 125 h 1307896"/>
                <a:gd name="connsiteX4-289" fmla="*/ 2826327 w 6567055"/>
                <a:gd name="connsiteY4-290" fmla="*/ 83252 h 1307896"/>
                <a:gd name="connsiteX5-291" fmla="*/ 6436426 w 6567055"/>
                <a:gd name="connsiteY5-292" fmla="*/ 83253 h 1307896"/>
                <a:gd name="connsiteX6-293" fmla="*/ 6543304 w 6567055"/>
                <a:gd name="connsiteY6-294" fmla="*/ 616652 h 1307896"/>
                <a:gd name="connsiteX7-295" fmla="*/ 6567055 w 6567055"/>
                <a:gd name="connsiteY7-296" fmla="*/ 818533 h 1307896"/>
                <a:gd name="connsiteX8-297" fmla="*/ 6543304 w 6567055"/>
                <a:gd name="connsiteY8-298" fmla="*/ 880878 h 1307896"/>
                <a:gd name="connsiteX9-299" fmla="*/ 6032665 w 6567055"/>
                <a:gd name="connsiteY9-300" fmla="*/ 1009528 h 1307896"/>
                <a:gd name="connsiteX10-301" fmla="*/ 2726377 w 6567055"/>
                <a:gd name="connsiteY10-302" fmla="*/ 1057029 h 1307896"/>
                <a:gd name="connsiteX11-303" fmla="*/ 519072 w 6567055"/>
                <a:gd name="connsiteY11-304" fmla="*/ 1307896 h 1307896"/>
                <a:gd name="connsiteX12-305" fmla="*/ 1090551 w 6567055"/>
                <a:gd name="connsiteY12-306" fmla="*/ 1057029 h 1307896"/>
                <a:gd name="connsiteX13-307" fmla="*/ 308758 w 6567055"/>
                <a:gd name="connsiteY13-308" fmla="*/ 973901 h 1307896"/>
                <a:gd name="connsiteX14-309" fmla="*/ 0 w 6567055"/>
                <a:gd name="connsiteY14-310" fmla="*/ 880878 h 1307896"/>
                <a:gd name="connsiteX15-311" fmla="*/ 0 w 6567055"/>
                <a:gd name="connsiteY15-312" fmla="*/ 616652 h 1307896"/>
                <a:gd name="connsiteX16-313" fmla="*/ 0 w 6567055"/>
                <a:gd name="connsiteY16-314" fmla="*/ 616652 h 1307896"/>
                <a:gd name="connsiteX17-315" fmla="*/ 201880 w 6567055"/>
                <a:gd name="connsiteY17-316" fmla="*/ 59501 h 13078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171" y="connsiteY17-172"/>
                </a:cxn>
              </a:cxnLst>
              <a:rect l="l" t="t" r="r" b="b"/>
              <a:pathLst>
                <a:path w="6567055" h="1307896">
                  <a:moveTo>
                    <a:pt x="201880" y="59501"/>
                  </a:moveTo>
                  <a:lnTo>
                    <a:pt x="1090551" y="125"/>
                  </a:lnTo>
                  <a:lnTo>
                    <a:pt x="1090551" y="125"/>
                  </a:lnTo>
                  <a:lnTo>
                    <a:pt x="2726377" y="125"/>
                  </a:lnTo>
                  <a:cubicBezTo>
                    <a:pt x="2751777" y="-3834"/>
                    <a:pt x="2800927" y="87211"/>
                    <a:pt x="2826327" y="83252"/>
                  </a:cubicBezTo>
                  <a:lnTo>
                    <a:pt x="6436426" y="83253"/>
                  </a:lnTo>
                  <a:lnTo>
                    <a:pt x="6543304" y="616652"/>
                  </a:lnTo>
                  <a:lnTo>
                    <a:pt x="6567055" y="818533"/>
                  </a:lnTo>
                  <a:lnTo>
                    <a:pt x="6543304" y="880878"/>
                  </a:lnTo>
                  <a:lnTo>
                    <a:pt x="6032665" y="1009528"/>
                  </a:lnTo>
                  <a:lnTo>
                    <a:pt x="2726377" y="1057029"/>
                  </a:lnTo>
                  <a:lnTo>
                    <a:pt x="519072" y="1307896"/>
                  </a:lnTo>
                  <a:lnTo>
                    <a:pt x="1090551" y="1057029"/>
                  </a:lnTo>
                  <a:lnTo>
                    <a:pt x="308758" y="973901"/>
                  </a:lnTo>
                  <a:lnTo>
                    <a:pt x="0" y="880878"/>
                  </a:lnTo>
                  <a:lnTo>
                    <a:pt x="0" y="616652"/>
                  </a:lnTo>
                  <a:lnTo>
                    <a:pt x="0" y="616652"/>
                  </a:lnTo>
                  <a:lnTo>
                    <a:pt x="201880" y="59501"/>
                  </a:lnTo>
                  <a:close/>
                </a:path>
              </a:pathLst>
            </a:custGeom>
            <a:solidFill>
              <a:srgbClr val="CB404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0731" name="文本框 2"/>
            <p:cNvSpPr txBox="1"/>
            <p:nvPr/>
          </p:nvSpPr>
          <p:spPr>
            <a:xfrm>
              <a:off x="3203833" y="1634204"/>
              <a:ext cx="6695847" cy="613738"/>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情绪有好的和坏的之分吗？你觉得呢</a:t>
              </a:r>
              <a:r>
                <a:rPr lang="zh-CN" altLang="en-US" sz="2400" dirty="0">
                  <a:solidFill>
                    <a:schemeClr val="bg1"/>
                  </a:solidFill>
                  <a:latin typeface="方正卡通简体" charset="-122"/>
                  <a:ea typeface="方正卡通简体" charset="-122"/>
                </a:rPr>
                <a:t>？</a:t>
              </a:r>
            </a:p>
          </p:txBody>
        </p:sp>
      </p:grpSp>
      <p:sp>
        <p:nvSpPr>
          <p:cNvPr id="4" name="文本框 3"/>
          <p:cNvSpPr txBox="1"/>
          <p:nvPr/>
        </p:nvSpPr>
        <p:spPr>
          <a:xfrm>
            <a:off x="1852613" y="2090738"/>
            <a:ext cx="7291388" cy="3000375"/>
          </a:xfrm>
          <a:prstGeom prst="rect">
            <a:avLst/>
          </a:prstGeom>
          <a:noFill/>
        </p:spPr>
        <p:txBody>
          <a:bodyPr>
            <a:spAutoFit/>
          </a:bodyPr>
          <a:lstStyle/>
          <a:p>
            <a:pPr marR="0" defTabSz="914400" eaLnBrk="1" fontAlgn="auto" hangingPunct="1">
              <a:lnSpc>
                <a:spcPct val="150000"/>
              </a:lnSpc>
              <a:buClrTx/>
              <a:buSzTx/>
              <a:buFontTx/>
              <a:buNone/>
              <a:defRPr/>
            </a:pPr>
            <a:r>
              <a:rPr kumimoji="0" lang="zh-CN" altLang="en-US" sz="2100" kern="1200" cap="none" spc="0" normalizeH="0" baseline="0" noProof="0">
                <a:solidFill>
                  <a:schemeClr val="accent4">
                    <a:lumMod val="50000"/>
                  </a:schemeClr>
                </a:solidFill>
                <a:latin typeface="方正卡通简体" charset="-122"/>
                <a:ea typeface="方正卡通简体" charset="-122"/>
                <a:cs typeface="+mn-cs"/>
              </a:rPr>
              <a:t>     </a:t>
            </a:r>
            <a:r>
              <a:rPr kumimoji="0" lang="zh-CN" altLang="en-US" sz="2100" b="1" kern="1200" cap="none" spc="0" normalizeH="0" baseline="0" noProof="0">
                <a:solidFill>
                  <a:schemeClr val="accent4">
                    <a:lumMod val="50000"/>
                  </a:schemeClr>
                </a:solidFill>
                <a:latin typeface="宋体" panose="02010600030101010101" pitchFamily="2" charset="-122"/>
                <a:ea typeface="+mn-ea"/>
                <a:cs typeface="+mn-cs"/>
              </a:rPr>
              <a:t>情绪本身没有好坏之分，都是在特定的环境、氛围中的自然流露，</a:t>
            </a:r>
            <a:r>
              <a:rPr kumimoji="0" lang="zh-CN" altLang="en-US" sz="2100" b="1" kern="1200" cap="none" spc="0" normalizeH="0" baseline="0" noProof="0">
                <a:solidFill>
                  <a:schemeClr val="accent4">
                    <a:lumMod val="50000"/>
                  </a:schemeClr>
                </a:solidFill>
                <a:latin typeface="宋体" panose="02010600030101010101" pitchFamily="2" charset="-122"/>
                <a:ea typeface="+mn-ea"/>
                <a:cs typeface="+mn-cs"/>
                <a:sym typeface="+mn-ea"/>
              </a:rPr>
              <a:t>但根据由情绪引发的行为及行为的后果则可以把情绪分为正面情绪和负面情绪。</a:t>
            </a:r>
            <a:r>
              <a:rPr kumimoji="0" lang="zh-CN" altLang="en-US" sz="2100" b="1" kern="1200" cap="none" spc="0" normalizeH="0" baseline="0" noProof="0">
                <a:solidFill>
                  <a:schemeClr val="accent4">
                    <a:lumMod val="50000"/>
                  </a:schemeClr>
                </a:solidFill>
                <a:latin typeface="宋体" panose="02010600030101010101" pitchFamily="2" charset="-122"/>
                <a:ea typeface="+mn-ea"/>
                <a:cs typeface="+mn-cs"/>
              </a:rPr>
              <a:t>不同的是人对于情绪的控制。</a:t>
            </a:r>
          </a:p>
          <a:p>
            <a:pPr marR="0" defTabSz="914400" eaLnBrk="1" fontAlgn="auto" hangingPunct="1">
              <a:lnSpc>
                <a:spcPct val="150000"/>
              </a:lnSpc>
              <a:buClrTx/>
              <a:buSzTx/>
              <a:buFontTx/>
              <a:buNone/>
              <a:defRPr/>
            </a:pPr>
            <a:r>
              <a:rPr kumimoji="0" lang="zh-CN" altLang="en-US" sz="2100" b="1" kern="1200" cap="none" spc="0" normalizeH="0" baseline="0" noProof="0">
                <a:solidFill>
                  <a:schemeClr val="accent4">
                    <a:lumMod val="50000"/>
                  </a:schemeClr>
                </a:solidFill>
                <a:latin typeface="宋体" panose="02010600030101010101" pitchFamily="2" charset="-122"/>
                <a:ea typeface="+mn-ea"/>
                <a:cs typeface="+mn-cs"/>
              </a:rPr>
              <a:t>    控制情绪，就能发挥情绪的积极作用；反之，情绪的消极影响就会出现，就会降低我们的办事效率，甚至会使自己做出违反道德和法律的事情。</a:t>
            </a:r>
          </a:p>
        </p:txBody>
      </p:sp>
      <p:sp>
        <p:nvSpPr>
          <p:cNvPr id="30725" name="文本框 7"/>
          <p:cNvSpPr/>
          <p:nvPr/>
        </p:nvSpPr>
        <p:spPr>
          <a:xfrm>
            <a:off x="2689225" y="125413"/>
            <a:ext cx="3608388" cy="617537"/>
          </a:xfrm>
          <a:prstGeom prst="roundRect">
            <a:avLst>
              <a:gd name="adj" fmla="val 50000"/>
            </a:avLst>
          </a:prstGeom>
          <a:solidFill>
            <a:srgbClr val="F08C64"/>
          </a:solidFill>
          <a:ln w="9525">
            <a:noFill/>
          </a:ln>
        </p:spPr>
        <p:txBody>
          <a:bodyPr anchor="ctr" anchorCtr="0"/>
          <a:lstStyle/>
          <a:p>
            <a:pPr algn="ctr" eaLnBrk="1" hangingPunct="1"/>
            <a:r>
              <a:rPr lang="zh-CN" altLang="en-US" sz="3000" b="1" dirty="0">
                <a:solidFill>
                  <a:srgbClr val="24444A"/>
                </a:solidFill>
                <a:latin typeface="方正卡通简体" charset="-122"/>
                <a:ea typeface="方正卡通简体" charset="-122"/>
              </a:rPr>
              <a:t>辩一辩</a:t>
            </a:r>
          </a:p>
        </p:txBody>
      </p:sp>
      <p:pic>
        <p:nvPicPr>
          <p:cNvPr id="30726" name="图片 4"/>
          <p:cNvPicPr>
            <a:picLocks noChangeAspect="1"/>
          </p:cNvPicPr>
          <p:nvPr/>
        </p:nvPicPr>
        <p:blipFill>
          <a:blip r:embed="rId2"/>
          <a:stretch>
            <a:fillRect/>
          </a:stretch>
        </p:blipFill>
        <p:spPr>
          <a:xfrm>
            <a:off x="57150" y="815975"/>
            <a:ext cx="2284413" cy="2451100"/>
          </a:xfrm>
          <a:prstGeom prst="rect">
            <a:avLst/>
          </a:prstGeom>
          <a:noFill/>
          <a:ln w="9525">
            <a:noFill/>
          </a:ln>
        </p:spPr>
      </p:pic>
      <p:cxnSp>
        <p:nvCxnSpPr>
          <p:cNvPr id="10" name="直接连接符 9"/>
          <p:cNvCxnSpPr/>
          <p:nvPr/>
        </p:nvCxnSpPr>
        <p:spPr>
          <a:xfrm>
            <a:off x="3143250" y="2625725"/>
            <a:ext cx="2146300" cy="0"/>
          </a:xfrm>
          <a:prstGeom prst="line">
            <a:avLst/>
          </a:prstGeom>
          <a:ln w="25400" cmpd="sng">
            <a:solidFill>
              <a:srgbClr val="CB404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08663" y="3589338"/>
            <a:ext cx="3214688" cy="0"/>
          </a:xfrm>
          <a:prstGeom prst="line">
            <a:avLst/>
          </a:prstGeom>
          <a:ln w="25400" cmpd="sng">
            <a:solidFill>
              <a:srgbClr val="CB404E"/>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3146425" y="3597275"/>
            <a:ext cx="2401888" cy="3175"/>
          </a:xfrm>
          <a:prstGeom prst="line">
            <a:avLst/>
          </a:prstGeom>
          <a:ln w="25400" cmpd="sng">
            <a:solidFill>
              <a:srgbClr val="CB404E"/>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H_Other_1"/>
          <p:cNvSpPr>
            <a:spLocks noEditPoints="1"/>
          </p:cNvSpPr>
          <p:nvPr>
            <p:custDataLst>
              <p:tags r:id="rId1"/>
            </p:custDataLst>
          </p:nvPr>
        </p:nvSpPr>
        <p:spPr>
          <a:xfrm>
            <a:off x="2768600" y="1600200"/>
            <a:ext cx="541338" cy="412750"/>
          </a:xfrm>
          <a:custGeom>
            <a:avLst/>
            <a:gdLst/>
            <a:ahLst/>
            <a:cxnLst>
              <a:cxn ang="0">
                <a:pos x="581862" y="546900"/>
              </a:cxn>
              <a:cxn ang="0">
                <a:pos x="521670" y="546900"/>
              </a:cxn>
              <a:cxn ang="0">
                <a:pos x="167202" y="546900"/>
              </a:cxn>
              <a:cxn ang="0">
                <a:pos x="167202" y="542937"/>
              </a:cxn>
              <a:cxn ang="0">
                <a:pos x="254147" y="380452"/>
              </a:cxn>
              <a:cxn ang="0">
                <a:pos x="80257" y="245709"/>
              </a:cxn>
              <a:cxn ang="0">
                <a:pos x="33440" y="225893"/>
              </a:cxn>
              <a:cxn ang="0">
                <a:pos x="40128" y="150596"/>
              </a:cxn>
              <a:cxn ang="0">
                <a:pos x="73569" y="174374"/>
              </a:cxn>
              <a:cxn ang="0">
                <a:pos x="80257" y="174374"/>
              </a:cxn>
              <a:cxn ang="0">
                <a:pos x="93633" y="67372"/>
              </a:cxn>
              <a:cxn ang="0">
                <a:pos x="354468" y="0"/>
              </a:cxn>
              <a:cxn ang="0">
                <a:pos x="635367" y="83224"/>
              </a:cxn>
              <a:cxn ang="0">
                <a:pos x="655431" y="166448"/>
              </a:cxn>
              <a:cxn ang="0">
                <a:pos x="688872" y="150596"/>
              </a:cxn>
              <a:cxn ang="0">
                <a:pos x="695560" y="221930"/>
              </a:cxn>
              <a:cxn ang="0">
                <a:pos x="648743" y="245709"/>
              </a:cxn>
              <a:cxn ang="0">
                <a:pos x="468165" y="384415"/>
              </a:cxn>
              <a:cxn ang="0">
                <a:pos x="541734" y="515196"/>
              </a:cxn>
              <a:cxn ang="0">
                <a:pos x="595239" y="550863"/>
              </a:cxn>
              <a:cxn ang="0">
                <a:pos x="334404" y="542937"/>
              </a:cxn>
              <a:cxn ang="0">
                <a:pos x="521670" y="542937"/>
              </a:cxn>
              <a:cxn ang="0">
                <a:pos x="535046" y="519159"/>
              </a:cxn>
              <a:cxn ang="0">
                <a:pos x="461477" y="384415"/>
              </a:cxn>
              <a:cxn ang="0">
                <a:pos x="468165" y="380452"/>
              </a:cxn>
              <a:cxn ang="0">
                <a:pos x="642055" y="221930"/>
              </a:cxn>
              <a:cxn ang="0">
                <a:pos x="655431" y="241746"/>
              </a:cxn>
              <a:cxn ang="0">
                <a:pos x="688872" y="221930"/>
              </a:cxn>
              <a:cxn ang="0">
                <a:pos x="682184" y="154559"/>
              </a:cxn>
              <a:cxn ang="0">
                <a:pos x="655431" y="186263"/>
              </a:cxn>
              <a:cxn ang="0">
                <a:pos x="648743" y="166448"/>
              </a:cxn>
              <a:cxn ang="0">
                <a:pos x="628679" y="83224"/>
              </a:cxn>
              <a:cxn ang="0">
                <a:pos x="354468" y="7926"/>
              </a:cxn>
              <a:cxn ang="0">
                <a:pos x="100321" y="71335"/>
              </a:cxn>
              <a:cxn ang="0">
                <a:pos x="86945" y="198152"/>
              </a:cxn>
              <a:cxn ang="0">
                <a:pos x="46817" y="154559"/>
              </a:cxn>
              <a:cxn ang="0">
                <a:pos x="40128" y="221930"/>
              </a:cxn>
              <a:cxn ang="0">
                <a:pos x="73569" y="241746"/>
              </a:cxn>
              <a:cxn ang="0">
                <a:pos x="86945" y="217967"/>
              </a:cxn>
              <a:cxn ang="0">
                <a:pos x="254147" y="376489"/>
              </a:cxn>
              <a:cxn ang="0">
                <a:pos x="260835" y="380452"/>
              </a:cxn>
              <a:cxn ang="0">
                <a:pos x="173890" y="542937"/>
              </a:cxn>
            </a:cxnLst>
            <a:rect l="0" t="0" r="0" b="0"/>
            <a:pathLst>
              <a:path w="108" h="139">
                <a:moveTo>
                  <a:pt x="89" y="139"/>
                </a:moveTo>
                <a:cubicBezTo>
                  <a:pt x="87" y="138"/>
                  <a:pt x="87" y="138"/>
                  <a:pt x="87" y="138"/>
                </a:cubicBezTo>
                <a:cubicBezTo>
                  <a:pt x="84" y="137"/>
                  <a:pt x="83" y="138"/>
                  <a:pt x="78" y="138"/>
                </a:cubicBezTo>
                <a:cubicBezTo>
                  <a:pt x="78" y="138"/>
                  <a:pt x="78" y="138"/>
                  <a:pt x="78" y="138"/>
                </a:cubicBezTo>
                <a:cubicBezTo>
                  <a:pt x="73" y="138"/>
                  <a:pt x="65" y="139"/>
                  <a:pt x="50" y="139"/>
                </a:cubicBezTo>
                <a:cubicBezTo>
                  <a:pt x="42" y="139"/>
                  <a:pt x="34" y="139"/>
                  <a:pt x="25" y="138"/>
                </a:cubicBezTo>
                <a:cubicBezTo>
                  <a:pt x="24" y="138"/>
                  <a:pt x="24" y="138"/>
                  <a:pt x="24" y="138"/>
                </a:cubicBezTo>
                <a:cubicBezTo>
                  <a:pt x="25" y="137"/>
                  <a:pt x="25" y="137"/>
                  <a:pt x="25" y="137"/>
                </a:cubicBezTo>
                <a:cubicBezTo>
                  <a:pt x="28" y="134"/>
                  <a:pt x="37" y="122"/>
                  <a:pt x="39" y="118"/>
                </a:cubicBezTo>
                <a:cubicBezTo>
                  <a:pt x="39" y="116"/>
                  <a:pt x="40" y="111"/>
                  <a:pt x="38" y="96"/>
                </a:cubicBezTo>
                <a:cubicBezTo>
                  <a:pt x="25" y="90"/>
                  <a:pt x="16" y="76"/>
                  <a:pt x="13" y="60"/>
                </a:cubicBezTo>
                <a:cubicBezTo>
                  <a:pt x="12" y="61"/>
                  <a:pt x="12" y="62"/>
                  <a:pt x="12" y="62"/>
                </a:cubicBezTo>
                <a:cubicBezTo>
                  <a:pt x="11" y="63"/>
                  <a:pt x="10" y="63"/>
                  <a:pt x="10" y="63"/>
                </a:cubicBezTo>
                <a:cubicBezTo>
                  <a:pt x="9" y="63"/>
                  <a:pt x="8" y="61"/>
                  <a:pt x="5" y="57"/>
                </a:cubicBezTo>
                <a:cubicBezTo>
                  <a:pt x="4" y="54"/>
                  <a:pt x="4" y="54"/>
                  <a:pt x="4" y="54"/>
                </a:cubicBezTo>
                <a:cubicBezTo>
                  <a:pt x="0" y="47"/>
                  <a:pt x="3" y="42"/>
                  <a:pt x="6" y="38"/>
                </a:cubicBezTo>
                <a:cubicBezTo>
                  <a:pt x="6" y="38"/>
                  <a:pt x="6" y="37"/>
                  <a:pt x="7" y="37"/>
                </a:cubicBezTo>
                <a:cubicBezTo>
                  <a:pt x="8" y="37"/>
                  <a:pt x="9" y="39"/>
                  <a:pt x="11" y="44"/>
                </a:cubicBezTo>
                <a:cubicBezTo>
                  <a:pt x="11" y="43"/>
                  <a:pt x="11" y="43"/>
                  <a:pt x="11" y="43"/>
                </a:cubicBezTo>
                <a:cubicBezTo>
                  <a:pt x="12" y="44"/>
                  <a:pt x="12" y="44"/>
                  <a:pt x="12" y="44"/>
                </a:cubicBezTo>
                <a:cubicBezTo>
                  <a:pt x="13" y="42"/>
                  <a:pt x="13" y="33"/>
                  <a:pt x="14" y="18"/>
                </a:cubicBezTo>
                <a:cubicBezTo>
                  <a:pt x="14" y="17"/>
                  <a:pt x="14" y="17"/>
                  <a:pt x="14" y="17"/>
                </a:cubicBezTo>
                <a:cubicBezTo>
                  <a:pt x="22" y="2"/>
                  <a:pt x="34" y="0"/>
                  <a:pt x="45" y="0"/>
                </a:cubicBezTo>
                <a:cubicBezTo>
                  <a:pt x="47" y="0"/>
                  <a:pt x="50" y="0"/>
                  <a:pt x="53" y="0"/>
                </a:cubicBezTo>
                <a:cubicBezTo>
                  <a:pt x="55" y="1"/>
                  <a:pt x="57" y="1"/>
                  <a:pt x="58" y="1"/>
                </a:cubicBezTo>
                <a:cubicBezTo>
                  <a:pt x="84" y="2"/>
                  <a:pt x="90" y="12"/>
                  <a:pt x="95" y="21"/>
                </a:cubicBezTo>
                <a:cubicBezTo>
                  <a:pt x="96" y="22"/>
                  <a:pt x="96" y="22"/>
                  <a:pt x="96" y="22"/>
                </a:cubicBezTo>
                <a:cubicBezTo>
                  <a:pt x="101" y="31"/>
                  <a:pt x="99" y="39"/>
                  <a:pt x="98" y="42"/>
                </a:cubicBezTo>
                <a:cubicBezTo>
                  <a:pt x="98" y="43"/>
                  <a:pt x="98" y="44"/>
                  <a:pt x="98" y="44"/>
                </a:cubicBezTo>
                <a:cubicBezTo>
                  <a:pt x="100" y="38"/>
                  <a:pt x="102" y="36"/>
                  <a:pt x="103" y="38"/>
                </a:cubicBezTo>
                <a:cubicBezTo>
                  <a:pt x="105" y="42"/>
                  <a:pt x="108" y="47"/>
                  <a:pt x="105" y="54"/>
                </a:cubicBezTo>
                <a:cubicBezTo>
                  <a:pt x="104" y="56"/>
                  <a:pt x="104" y="56"/>
                  <a:pt x="104" y="56"/>
                </a:cubicBezTo>
                <a:cubicBezTo>
                  <a:pt x="101" y="61"/>
                  <a:pt x="100" y="63"/>
                  <a:pt x="99" y="63"/>
                </a:cubicBezTo>
                <a:cubicBezTo>
                  <a:pt x="98" y="63"/>
                  <a:pt x="98" y="63"/>
                  <a:pt x="97" y="62"/>
                </a:cubicBezTo>
                <a:cubicBezTo>
                  <a:pt x="97" y="62"/>
                  <a:pt x="97" y="61"/>
                  <a:pt x="96" y="61"/>
                </a:cubicBezTo>
                <a:cubicBezTo>
                  <a:pt x="93" y="77"/>
                  <a:pt x="83" y="91"/>
                  <a:pt x="70" y="97"/>
                </a:cubicBezTo>
                <a:cubicBezTo>
                  <a:pt x="70" y="112"/>
                  <a:pt x="70" y="118"/>
                  <a:pt x="71" y="119"/>
                </a:cubicBezTo>
                <a:cubicBezTo>
                  <a:pt x="72" y="121"/>
                  <a:pt x="77" y="126"/>
                  <a:pt x="81" y="130"/>
                </a:cubicBezTo>
                <a:cubicBezTo>
                  <a:pt x="84" y="133"/>
                  <a:pt x="87" y="136"/>
                  <a:pt x="88" y="137"/>
                </a:cubicBezTo>
                <a:lnTo>
                  <a:pt x="89" y="139"/>
                </a:lnTo>
                <a:close/>
                <a:moveTo>
                  <a:pt x="26" y="137"/>
                </a:moveTo>
                <a:cubicBezTo>
                  <a:pt x="35" y="137"/>
                  <a:pt x="43" y="137"/>
                  <a:pt x="50" y="137"/>
                </a:cubicBezTo>
                <a:cubicBezTo>
                  <a:pt x="65" y="137"/>
                  <a:pt x="73" y="137"/>
                  <a:pt x="78" y="137"/>
                </a:cubicBezTo>
                <a:cubicBezTo>
                  <a:pt x="78" y="137"/>
                  <a:pt x="78" y="137"/>
                  <a:pt x="78" y="137"/>
                </a:cubicBezTo>
                <a:cubicBezTo>
                  <a:pt x="82" y="136"/>
                  <a:pt x="84" y="136"/>
                  <a:pt x="86" y="137"/>
                </a:cubicBezTo>
                <a:cubicBezTo>
                  <a:pt x="84" y="135"/>
                  <a:pt x="82" y="133"/>
                  <a:pt x="80" y="131"/>
                </a:cubicBezTo>
                <a:cubicBezTo>
                  <a:pt x="75" y="126"/>
                  <a:pt x="71" y="122"/>
                  <a:pt x="70" y="119"/>
                </a:cubicBezTo>
                <a:cubicBezTo>
                  <a:pt x="69" y="117"/>
                  <a:pt x="68" y="110"/>
                  <a:pt x="69" y="97"/>
                </a:cubicBezTo>
                <a:cubicBezTo>
                  <a:pt x="69" y="96"/>
                  <a:pt x="69" y="96"/>
                  <a:pt x="69" y="96"/>
                </a:cubicBezTo>
                <a:cubicBezTo>
                  <a:pt x="70" y="96"/>
                  <a:pt x="70" y="96"/>
                  <a:pt x="70" y="96"/>
                </a:cubicBezTo>
                <a:cubicBezTo>
                  <a:pt x="82" y="90"/>
                  <a:pt x="92" y="76"/>
                  <a:pt x="95" y="60"/>
                </a:cubicBezTo>
                <a:cubicBezTo>
                  <a:pt x="96" y="56"/>
                  <a:pt x="96" y="56"/>
                  <a:pt x="96" y="56"/>
                </a:cubicBezTo>
                <a:cubicBezTo>
                  <a:pt x="98" y="60"/>
                  <a:pt x="98" y="60"/>
                  <a:pt x="98" y="60"/>
                </a:cubicBezTo>
                <a:cubicBezTo>
                  <a:pt x="98" y="61"/>
                  <a:pt x="98" y="61"/>
                  <a:pt x="98" y="61"/>
                </a:cubicBezTo>
                <a:cubicBezTo>
                  <a:pt x="99" y="62"/>
                  <a:pt x="99" y="62"/>
                  <a:pt x="99" y="62"/>
                </a:cubicBezTo>
                <a:cubicBezTo>
                  <a:pt x="100" y="62"/>
                  <a:pt x="101" y="58"/>
                  <a:pt x="103" y="56"/>
                </a:cubicBezTo>
                <a:cubicBezTo>
                  <a:pt x="104" y="54"/>
                  <a:pt x="104" y="54"/>
                  <a:pt x="104" y="54"/>
                </a:cubicBezTo>
                <a:cubicBezTo>
                  <a:pt x="107" y="47"/>
                  <a:pt x="104" y="43"/>
                  <a:pt x="102" y="39"/>
                </a:cubicBezTo>
                <a:cubicBezTo>
                  <a:pt x="102" y="39"/>
                  <a:pt x="101" y="40"/>
                  <a:pt x="99" y="44"/>
                </a:cubicBezTo>
                <a:cubicBezTo>
                  <a:pt x="98" y="47"/>
                  <a:pt x="98" y="47"/>
                  <a:pt x="98" y="47"/>
                </a:cubicBezTo>
                <a:cubicBezTo>
                  <a:pt x="97" y="45"/>
                  <a:pt x="97" y="45"/>
                  <a:pt x="97" y="45"/>
                </a:cubicBezTo>
                <a:cubicBezTo>
                  <a:pt x="96" y="44"/>
                  <a:pt x="96" y="43"/>
                  <a:pt x="97" y="42"/>
                </a:cubicBezTo>
                <a:cubicBezTo>
                  <a:pt x="98" y="39"/>
                  <a:pt x="99" y="31"/>
                  <a:pt x="94" y="23"/>
                </a:cubicBezTo>
                <a:cubicBezTo>
                  <a:pt x="94" y="21"/>
                  <a:pt x="94" y="21"/>
                  <a:pt x="94" y="21"/>
                </a:cubicBezTo>
                <a:cubicBezTo>
                  <a:pt x="89" y="13"/>
                  <a:pt x="84" y="3"/>
                  <a:pt x="58" y="2"/>
                </a:cubicBezTo>
                <a:cubicBezTo>
                  <a:pt x="57" y="2"/>
                  <a:pt x="55" y="2"/>
                  <a:pt x="53" y="2"/>
                </a:cubicBezTo>
                <a:cubicBezTo>
                  <a:pt x="50" y="2"/>
                  <a:pt x="47" y="1"/>
                  <a:pt x="45" y="1"/>
                </a:cubicBezTo>
                <a:cubicBezTo>
                  <a:pt x="34" y="1"/>
                  <a:pt x="23" y="3"/>
                  <a:pt x="15" y="18"/>
                </a:cubicBezTo>
                <a:cubicBezTo>
                  <a:pt x="14" y="44"/>
                  <a:pt x="14" y="45"/>
                  <a:pt x="12" y="45"/>
                </a:cubicBezTo>
                <a:cubicBezTo>
                  <a:pt x="13" y="50"/>
                  <a:pt x="13" y="50"/>
                  <a:pt x="13" y="50"/>
                </a:cubicBezTo>
                <a:cubicBezTo>
                  <a:pt x="10" y="44"/>
                  <a:pt x="10" y="44"/>
                  <a:pt x="10" y="44"/>
                </a:cubicBezTo>
                <a:cubicBezTo>
                  <a:pt x="8" y="40"/>
                  <a:pt x="7" y="39"/>
                  <a:pt x="7" y="39"/>
                </a:cubicBezTo>
                <a:cubicBezTo>
                  <a:pt x="5" y="43"/>
                  <a:pt x="2" y="47"/>
                  <a:pt x="5" y="54"/>
                </a:cubicBezTo>
                <a:cubicBezTo>
                  <a:pt x="6" y="56"/>
                  <a:pt x="6" y="56"/>
                  <a:pt x="6" y="56"/>
                </a:cubicBezTo>
                <a:cubicBezTo>
                  <a:pt x="8" y="58"/>
                  <a:pt x="9" y="62"/>
                  <a:pt x="10" y="62"/>
                </a:cubicBezTo>
                <a:cubicBezTo>
                  <a:pt x="10" y="62"/>
                  <a:pt x="10" y="62"/>
                  <a:pt x="11" y="61"/>
                </a:cubicBezTo>
                <a:cubicBezTo>
                  <a:pt x="11" y="61"/>
                  <a:pt x="11" y="61"/>
                  <a:pt x="11" y="60"/>
                </a:cubicBezTo>
                <a:cubicBezTo>
                  <a:pt x="13" y="55"/>
                  <a:pt x="13" y="55"/>
                  <a:pt x="13" y="55"/>
                </a:cubicBezTo>
                <a:cubicBezTo>
                  <a:pt x="14" y="60"/>
                  <a:pt x="14" y="60"/>
                  <a:pt x="14" y="60"/>
                </a:cubicBezTo>
                <a:cubicBezTo>
                  <a:pt x="17" y="76"/>
                  <a:pt x="26" y="89"/>
                  <a:pt x="38" y="95"/>
                </a:cubicBezTo>
                <a:cubicBezTo>
                  <a:pt x="39" y="95"/>
                  <a:pt x="39" y="95"/>
                  <a:pt x="39" y="95"/>
                </a:cubicBezTo>
                <a:cubicBezTo>
                  <a:pt x="39" y="96"/>
                  <a:pt x="39" y="96"/>
                  <a:pt x="39" y="96"/>
                </a:cubicBezTo>
                <a:cubicBezTo>
                  <a:pt x="41" y="108"/>
                  <a:pt x="41" y="115"/>
                  <a:pt x="40" y="118"/>
                </a:cubicBezTo>
                <a:cubicBezTo>
                  <a:pt x="39" y="122"/>
                  <a:pt x="30" y="133"/>
                  <a:pt x="26" y="137"/>
                </a:cubicBezTo>
                <a:close/>
              </a:path>
            </a:pathLst>
          </a:custGeom>
          <a:solidFill>
            <a:srgbClr val="4C87B4">
              <a:alpha val="100000"/>
            </a:srgbClr>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8914" name="MH_Other_2"/>
          <p:cNvSpPr/>
          <p:nvPr>
            <p:custDataLst>
              <p:tags r:id="rId2"/>
            </p:custDataLst>
          </p:nvPr>
        </p:nvSpPr>
        <p:spPr>
          <a:xfrm>
            <a:off x="2608263" y="1468438"/>
            <a:ext cx="896938" cy="787400"/>
          </a:xfrm>
          <a:custGeom>
            <a:avLst/>
            <a:gdLst/>
            <a:ahLst/>
            <a:cxnLst>
              <a:cxn ang="0">
                <a:pos x="448030" y="741347"/>
              </a:cxn>
              <a:cxn ang="0">
                <a:pos x="595144" y="813905"/>
              </a:cxn>
              <a:cxn ang="0">
                <a:pos x="748945" y="741347"/>
              </a:cxn>
              <a:cxn ang="0">
                <a:pos x="1190288" y="959020"/>
              </a:cxn>
              <a:cxn ang="0">
                <a:pos x="1196975" y="1050925"/>
              </a:cxn>
              <a:cxn ang="0">
                <a:pos x="0" y="1050925"/>
              </a:cxn>
              <a:cxn ang="0">
                <a:pos x="6687" y="959020"/>
              </a:cxn>
              <a:cxn ang="0">
                <a:pos x="448030" y="741347"/>
              </a:cxn>
              <a:cxn ang="0">
                <a:pos x="624436" y="143"/>
              </a:cxn>
              <a:cxn ang="0">
                <a:pos x="621098" y="5575"/>
              </a:cxn>
              <a:cxn ang="0">
                <a:pos x="614420" y="24889"/>
              </a:cxn>
              <a:cxn ang="0">
                <a:pos x="714577" y="24889"/>
              </a:cxn>
              <a:cxn ang="0">
                <a:pos x="874829" y="73175"/>
              </a:cxn>
              <a:cxn ang="0">
                <a:pos x="954954" y="179403"/>
              </a:cxn>
              <a:cxn ang="0">
                <a:pos x="901537" y="348404"/>
              </a:cxn>
              <a:cxn ang="0">
                <a:pos x="861474" y="416003"/>
              </a:cxn>
              <a:cxn ang="0">
                <a:pos x="841443" y="416003"/>
              </a:cxn>
              <a:cxn ang="0">
                <a:pos x="854798" y="362890"/>
              </a:cxn>
              <a:cxn ang="0">
                <a:pos x="868152" y="300118"/>
              </a:cxn>
              <a:cxn ang="0">
                <a:pos x="828089" y="232518"/>
              </a:cxn>
              <a:cxn ang="0">
                <a:pos x="661160" y="189061"/>
              </a:cxn>
              <a:cxn ang="0">
                <a:pos x="460846" y="184232"/>
              </a:cxn>
              <a:cxn ang="0">
                <a:pos x="354012" y="232518"/>
              </a:cxn>
              <a:cxn ang="0">
                <a:pos x="333980" y="314604"/>
              </a:cxn>
              <a:cxn ang="0">
                <a:pos x="354012" y="406347"/>
              </a:cxn>
              <a:cxn ang="0">
                <a:pos x="340658" y="406347"/>
              </a:cxn>
              <a:cxn ang="0">
                <a:pos x="313950" y="372546"/>
              </a:cxn>
              <a:cxn ang="0">
                <a:pos x="327304" y="78004"/>
              </a:cxn>
              <a:cxn ang="0">
                <a:pos x="527618" y="746"/>
              </a:cxn>
              <a:cxn ang="0">
                <a:pos x="494232" y="39375"/>
              </a:cxn>
              <a:cxn ang="0">
                <a:pos x="514263" y="34547"/>
              </a:cxn>
              <a:cxn ang="0">
                <a:pos x="587711" y="5575"/>
              </a:cxn>
              <a:cxn ang="0">
                <a:pos x="624436" y="143"/>
              </a:cxn>
            </a:cxnLst>
            <a:rect l="0" t="0" r="0" b="0"/>
            <a:pathLst>
              <a:path w="1197579" h="1457419">
                <a:moveTo>
                  <a:pt x="448256" y="1028098"/>
                </a:moveTo>
                <a:cubicBezTo>
                  <a:pt x="448256" y="1028098"/>
                  <a:pt x="408114" y="1115304"/>
                  <a:pt x="595444" y="1128720"/>
                </a:cubicBezTo>
                <a:cubicBezTo>
                  <a:pt x="789466" y="1115304"/>
                  <a:pt x="749323" y="1028098"/>
                  <a:pt x="749323" y="1028098"/>
                </a:cubicBezTo>
                <a:cubicBezTo>
                  <a:pt x="749323" y="1028098"/>
                  <a:pt x="1177508" y="1028098"/>
                  <a:pt x="1190889" y="1329965"/>
                </a:cubicBezTo>
                <a:cubicBezTo>
                  <a:pt x="1190889" y="1356797"/>
                  <a:pt x="1190889" y="1403754"/>
                  <a:pt x="1197579" y="1457419"/>
                </a:cubicBezTo>
                <a:lnTo>
                  <a:pt x="0" y="1457419"/>
                </a:lnTo>
                <a:cubicBezTo>
                  <a:pt x="6690" y="1403754"/>
                  <a:pt x="6690" y="1356797"/>
                  <a:pt x="6690" y="1329965"/>
                </a:cubicBezTo>
                <a:cubicBezTo>
                  <a:pt x="20071" y="1028098"/>
                  <a:pt x="448256" y="1028098"/>
                  <a:pt x="448256" y="1028098"/>
                </a:cubicBezTo>
                <a:close/>
                <a:moveTo>
                  <a:pt x="624751" y="198"/>
                </a:moveTo>
                <a:cubicBezTo>
                  <a:pt x="631432" y="1035"/>
                  <a:pt x="631432" y="4383"/>
                  <a:pt x="621411" y="7731"/>
                </a:cubicBezTo>
                <a:cubicBezTo>
                  <a:pt x="608050" y="21124"/>
                  <a:pt x="614730" y="34516"/>
                  <a:pt x="614730" y="34516"/>
                </a:cubicBezTo>
                <a:cubicBezTo>
                  <a:pt x="614730" y="34516"/>
                  <a:pt x="674855" y="34516"/>
                  <a:pt x="714938" y="34516"/>
                </a:cubicBezTo>
                <a:cubicBezTo>
                  <a:pt x="755021" y="41213"/>
                  <a:pt x="835187" y="61301"/>
                  <a:pt x="875270" y="101479"/>
                </a:cubicBezTo>
                <a:cubicBezTo>
                  <a:pt x="915353" y="134960"/>
                  <a:pt x="948756" y="195226"/>
                  <a:pt x="955436" y="248796"/>
                </a:cubicBezTo>
                <a:cubicBezTo>
                  <a:pt x="968797" y="355936"/>
                  <a:pt x="901992" y="476469"/>
                  <a:pt x="901992" y="483165"/>
                </a:cubicBezTo>
                <a:cubicBezTo>
                  <a:pt x="895312" y="489861"/>
                  <a:pt x="868590" y="556824"/>
                  <a:pt x="861909" y="576912"/>
                </a:cubicBezTo>
                <a:cubicBezTo>
                  <a:pt x="848548" y="590305"/>
                  <a:pt x="841868" y="576912"/>
                  <a:pt x="841868" y="576912"/>
                </a:cubicBezTo>
                <a:cubicBezTo>
                  <a:pt x="841868" y="576912"/>
                  <a:pt x="855229" y="516646"/>
                  <a:pt x="855229" y="503254"/>
                </a:cubicBezTo>
                <a:cubicBezTo>
                  <a:pt x="855229" y="489861"/>
                  <a:pt x="861909" y="449684"/>
                  <a:pt x="868590" y="416202"/>
                </a:cubicBezTo>
                <a:cubicBezTo>
                  <a:pt x="868590" y="382721"/>
                  <a:pt x="861909" y="342544"/>
                  <a:pt x="828507" y="322455"/>
                </a:cubicBezTo>
                <a:cubicBezTo>
                  <a:pt x="801785" y="302366"/>
                  <a:pt x="721618" y="268885"/>
                  <a:pt x="661494" y="262189"/>
                </a:cubicBezTo>
                <a:cubicBezTo>
                  <a:pt x="601369" y="248796"/>
                  <a:pt x="487801" y="248796"/>
                  <a:pt x="461079" y="255492"/>
                </a:cubicBezTo>
                <a:cubicBezTo>
                  <a:pt x="441037" y="268885"/>
                  <a:pt x="367552" y="302366"/>
                  <a:pt x="354191" y="322455"/>
                </a:cubicBezTo>
                <a:cubicBezTo>
                  <a:pt x="340830" y="342544"/>
                  <a:pt x="334149" y="409506"/>
                  <a:pt x="334149" y="436291"/>
                </a:cubicBezTo>
                <a:cubicBezTo>
                  <a:pt x="340830" y="456380"/>
                  <a:pt x="354191" y="563520"/>
                  <a:pt x="354191" y="563520"/>
                </a:cubicBezTo>
                <a:cubicBezTo>
                  <a:pt x="354191" y="563520"/>
                  <a:pt x="347510" y="576912"/>
                  <a:pt x="340830" y="563520"/>
                </a:cubicBezTo>
                <a:cubicBezTo>
                  <a:pt x="334149" y="556824"/>
                  <a:pt x="320788" y="536735"/>
                  <a:pt x="314108" y="516646"/>
                </a:cubicBezTo>
                <a:cubicBezTo>
                  <a:pt x="307427" y="496557"/>
                  <a:pt x="200539" y="242100"/>
                  <a:pt x="327469" y="108175"/>
                </a:cubicBezTo>
                <a:cubicBezTo>
                  <a:pt x="374232" y="61301"/>
                  <a:pt x="527884" y="1035"/>
                  <a:pt x="527884" y="1035"/>
                </a:cubicBezTo>
                <a:cubicBezTo>
                  <a:pt x="527884" y="1035"/>
                  <a:pt x="501162" y="34516"/>
                  <a:pt x="494481" y="54605"/>
                </a:cubicBezTo>
                <a:cubicBezTo>
                  <a:pt x="487801" y="67998"/>
                  <a:pt x="514523" y="47909"/>
                  <a:pt x="514523" y="47909"/>
                </a:cubicBezTo>
                <a:cubicBezTo>
                  <a:pt x="514523" y="47909"/>
                  <a:pt x="554606" y="27820"/>
                  <a:pt x="588008" y="7731"/>
                </a:cubicBezTo>
                <a:cubicBezTo>
                  <a:pt x="604710" y="1035"/>
                  <a:pt x="618071" y="-639"/>
                  <a:pt x="624751" y="198"/>
                </a:cubicBezTo>
                <a:close/>
              </a:path>
            </a:pathLst>
          </a:custGeom>
          <a:solidFill>
            <a:srgbClr val="58B488">
              <a:alpha val="100000"/>
            </a:srgbClr>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8915" name="MH_Other_3"/>
          <p:cNvSpPr>
            <a:spLocks noEditPoints="1"/>
          </p:cNvSpPr>
          <p:nvPr>
            <p:custDataLst>
              <p:tags r:id="rId3"/>
            </p:custDataLst>
          </p:nvPr>
        </p:nvSpPr>
        <p:spPr>
          <a:xfrm>
            <a:off x="6465888" y="1624013"/>
            <a:ext cx="500063" cy="479425"/>
          </a:xfrm>
          <a:custGeom>
            <a:avLst/>
            <a:gdLst/>
            <a:ahLst/>
            <a:cxnLst>
              <a:cxn ang="0">
                <a:pos x="360903" y="639763"/>
              </a:cxn>
              <a:cxn ang="0">
                <a:pos x="360903" y="639763"/>
              </a:cxn>
              <a:cxn ang="0">
                <a:pos x="213868" y="618579"/>
              </a:cxn>
              <a:cxn ang="0">
                <a:pos x="207185" y="618579"/>
              </a:cxn>
              <a:cxn ang="0">
                <a:pos x="213868" y="614342"/>
              </a:cxn>
              <a:cxn ang="0">
                <a:pos x="267335" y="533842"/>
              </a:cxn>
              <a:cxn ang="0">
                <a:pos x="274019" y="466053"/>
              </a:cxn>
              <a:cxn ang="0">
                <a:pos x="227235" y="449105"/>
              </a:cxn>
              <a:cxn ang="0">
                <a:pos x="80201" y="385553"/>
              </a:cxn>
              <a:cxn ang="0">
                <a:pos x="73517" y="114395"/>
              </a:cxn>
              <a:cxn ang="0">
                <a:pos x="427736" y="0"/>
              </a:cxn>
              <a:cxn ang="0">
                <a:pos x="668338" y="29658"/>
              </a:cxn>
              <a:cxn ang="0">
                <a:pos x="668338" y="29658"/>
              </a:cxn>
              <a:cxn ang="0">
                <a:pos x="668338" y="33895"/>
              </a:cxn>
              <a:cxn ang="0">
                <a:pos x="641604" y="351658"/>
              </a:cxn>
              <a:cxn ang="0">
                <a:pos x="641604" y="351658"/>
              </a:cxn>
              <a:cxn ang="0">
                <a:pos x="641604" y="351658"/>
              </a:cxn>
              <a:cxn ang="0">
                <a:pos x="461153" y="440631"/>
              </a:cxn>
              <a:cxn ang="0">
                <a:pos x="441103" y="449105"/>
              </a:cxn>
              <a:cxn ang="0">
                <a:pos x="387636" y="470289"/>
              </a:cxn>
              <a:cxn ang="0">
                <a:pos x="454470" y="614342"/>
              </a:cxn>
              <a:cxn ang="0">
                <a:pos x="454470" y="618579"/>
              </a:cxn>
              <a:cxn ang="0">
                <a:pos x="454470" y="618579"/>
              </a:cxn>
              <a:cxn ang="0">
                <a:pos x="360903" y="639763"/>
              </a:cxn>
              <a:cxn ang="0">
                <a:pos x="220552" y="614342"/>
              </a:cxn>
              <a:cxn ang="0">
                <a:pos x="360903" y="635526"/>
              </a:cxn>
              <a:cxn ang="0">
                <a:pos x="447786" y="618579"/>
              </a:cxn>
              <a:cxn ang="0">
                <a:pos x="380953" y="466053"/>
              </a:cxn>
              <a:cxn ang="0">
                <a:pos x="380953" y="466053"/>
              </a:cxn>
              <a:cxn ang="0">
                <a:pos x="380953" y="466053"/>
              </a:cxn>
              <a:cxn ang="0">
                <a:pos x="434420" y="444868"/>
              </a:cxn>
              <a:cxn ang="0">
                <a:pos x="454470" y="436395"/>
              </a:cxn>
              <a:cxn ang="0">
                <a:pos x="634921" y="347421"/>
              </a:cxn>
              <a:cxn ang="0">
                <a:pos x="661655" y="33895"/>
              </a:cxn>
              <a:cxn ang="0">
                <a:pos x="427736" y="4237"/>
              </a:cxn>
              <a:cxn ang="0">
                <a:pos x="80201" y="114395"/>
              </a:cxn>
              <a:cxn ang="0">
                <a:pos x="86884" y="381316"/>
              </a:cxn>
              <a:cxn ang="0">
                <a:pos x="233918" y="444868"/>
              </a:cxn>
              <a:cxn ang="0">
                <a:pos x="280702" y="461816"/>
              </a:cxn>
              <a:cxn ang="0">
                <a:pos x="280702" y="461816"/>
              </a:cxn>
              <a:cxn ang="0">
                <a:pos x="280702" y="461816"/>
              </a:cxn>
              <a:cxn ang="0">
                <a:pos x="274019" y="533842"/>
              </a:cxn>
              <a:cxn ang="0">
                <a:pos x="220552" y="614342"/>
              </a:cxn>
            </a:cxnLst>
            <a:rect l="0" t="0" r="0" b="0"/>
            <a:pathLst>
              <a:path w="100" h="151">
                <a:moveTo>
                  <a:pt x="54" y="151"/>
                </a:moveTo>
                <a:cubicBezTo>
                  <a:pt x="54" y="151"/>
                  <a:pt x="54" y="151"/>
                  <a:pt x="54" y="151"/>
                </a:cubicBezTo>
                <a:cubicBezTo>
                  <a:pt x="47" y="151"/>
                  <a:pt x="40" y="149"/>
                  <a:pt x="32" y="146"/>
                </a:cubicBezTo>
                <a:cubicBezTo>
                  <a:pt x="31" y="146"/>
                  <a:pt x="31" y="146"/>
                  <a:pt x="31" y="146"/>
                </a:cubicBezTo>
                <a:cubicBezTo>
                  <a:pt x="32" y="145"/>
                  <a:pt x="32" y="145"/>
                  <a:pt x="32" y="145"/>
                </a:cubicBezTo>
                <a:cubicBezTo>
                  <a:pt x="36" y="139"/>
                  <a:pt x="38" y="133"/>
                  <a:pt x="40" y="126"/>
                </a:cubicBezTo>
                <a:cubicBezTo>
                  <a:pt x="41" y="121"/>
                  <a:pt x="41" y="116"/>
                  <a:pt x="41" y="110"/>
                </a:cubicBezTo>
                <a:cubicBezTo>
                  <a:pt x="39" y="109"/>
                  <a:pt x="36" y="107"/>
                  <a:pt x="34" y="106"/>
                </a:cubicBezTo>
                <a:cubicBezTo>
                  <a:pt x="26" y="101"/>
                  <a:pt x="12" y="92"/>
                  <a:pt x="12" y="91"/>
                </a:cubicBezTo>
                <a:cubicBezTo>
                  <a:pt x="0" y="68"/>
                  <a:pt x="0" y="45"/>
                  <a:pt x="11" y="27"/>
                </a:cubicBezTo>
                <a:cubicBezTo>
                  <a:pt x="21" y="9"/>
                  <a:pt x="41" y="0"/>
                  <a:pt x="64" y="0"/>
                </a:cubicBezTo>
                <a:cubicBezTo>
                  <a:pt x="75" y="0"/>
                  <a:pt x="87" y="2"/>
                  <a:pt x="100" y="7"/>
                </a:cubicBezTo>
                <a:cubicBezTo>
                  <a:pt x="100" y="7"/>
                  <a:pt x="100" y="7"/>
                  <a:pt x="100" y="7"/>
                </a:cubicBezTo>
                <a:cubicBezTo>
                  <a:pt x="100" y="8"/>
                  <a:pt x="100" y="8"/>
                  <a:pt x="100" y="8"/>
                </a:cubicBezTo>
                <a:cubicBezTo>
                  <a:pt x="100" y="19"/>
                  <a:pt x="98" y="63"/>
                  <a:pt x="96" y="83"/>
                </a:cubicBezTo>
                <a:cubicBezTo>
                  <a:pt x="96" y="83"/>
                  <a:pt x="96" y="83"/>
                  <a:pt x="96" y="83"/>
                </a:cubicBezTo>
                <a:cubicBezTo>
                  <a:pt x="96" y="83"/>
                  <a:pt x="96" y="83"/>
                  <a:pt x="96" y="83"/>
                </a:cubicBezTo>
                <a:cubicBezTo>
                  <a:pt x="93" y="87"/>
                  <a:pt x="77" y="98"/>
                  <a:pt x="69" y="104"/>
                </a:cubicBezTo>
                <a:cubicBezTo>
                  <a:pt x="67" y="105"/>
                  <a:pt x="66" y="106"/>
                  <a:pt x="66" y="106"/>
                </a:cubicBezTo>
                <a:cubicBezTo>
                  <a:pt x="63" y="108"/>
                  <a:pt x="61" y="110"/>
                  <a:pt x="58" y="111"/>
                </a:cubicBezTo>
                <a:cubicBezTo>
                  <a:pt x="61" y="123"/>
                  <a:pt x="64" y="136"/>
                  <a:pt x="68" y="145"/>
                </a:cubicBezTo>
                <a:cubicBezTo>
                  <a:pt x="68" y="146"/>
                  <a:pt x="68" y="146"/>
                  <a:pt x="68" y="146"/>
                </a:cubicBezTo>
                <a:cubicBezTo>
                  <a:pt x="68" y="146"/>
                  <a:pt x="68" y="146"/>
                  <a:pt x="68" y="146"/>
                </a:cubicBezTo>
                <a:cubicBezTo>
                  <a:pt x="67" y="148"/>
                  <a:pt x="62" y="151"/>
                  <a:pt x="54" y="151"/>
                </a:cubicBezTo>
                <a:close/>
                <a:moveTo>
                  <a:pt x="33" y="145"/>
                </a:moveTo>
                <a:cubicBezTo>
                  <a:pt x="41" y="148"/>
                  <a:pt x="48" y="150"/>
                  <a:pt x="54" y="150"/>
                </a:cubicBezTo>
                <a:cubicBezTo>
                  <a:pt x="61" y="150"/>
                  <a:pt x="66" y="148"/>
                  <a:pt x="67" y="146"/>
                </a:cubicBezTo>
                <a:cubicBezTo>
                  <a:pt x="62" y="136"/>
                  <a:pt x="59" y="123"/>
                  <a:pt x="57" y="110"/>
                </a:cubicBezTo>
                <a:cubicBezTo>
                  <a:pt x="57" y="110"/>
                  <a:pt x="57" y="110"/>
                  <a:pt x="57" y="110"/>
                </a:cubicBezTo>
                <a:cubicBezTo>
                  <a:pt x="57" y="110"/>
                  <a:pt x="57" y="110"/>
                  <a:pt x="57" y="110"/>
                </a:cubicBezTo>
                <a:cubicBezTo>
                  <a:pt x="60" y="109"/>
                  <a:pt x="62" y="107"/>
                  <a:pt x="65" y="105"/>
                </a:cubicBezTo>
                <a:cubicBezTo>
                  <a:pt x="65" y="105"/>
                  <a:pt x="67" y="104"/>
                  <a:pt x="68" y="103"/>
                </a:cubicBezTo>
                <a:cubicBezTo>
                  <a:pt x="75" y="98"/>
                  <a:pt x="92" y="86"/>
                  <a:pt x="95" y="82"/>
                </a:cubicBezTo>
                <a:cubicBezTo>
                  <a:pt x="96" y="63"/>
                  <a:pt x="99" y="20"/>
                  <a:pt x="99" y="8"/>
                </a:cubicBezTo>
                <a:cubicBezTo>
                  <a:pt x="87" y="3"/>
                  <a:pt x="75" y="1"/>
                  <a:pt x="64" y="1"/>
                </a:cubicBezTo>
                <a:cubicBezTo>
                  <a:pt x="41" y="1"/>
                  <a:pt x="22" y="11"/>
                  <a:pt x="12" y="27"/>
                </a:cubicBezTo>
                <a:cubicBezTo>
                  <a:pt x="1" y="45"/>
                  <a:pt x="2" y="68"/>
                  <a:pt x="13" y="90"/>
                </a:cubicBezTo>
                <a:cubicBezTo>
                  <a:pt x="14" y="91"/>
                  <a:pt x="28" y="101"/>
                  <a:pt x="35" y="105"/>
                </a:cubicBezTo>
                <a:cubicBezTo>
                  <a:pt x="37" y="106"/>
                  <a:pt x="40" y="108"/>
                  <a:pt x="42" y="109"/>
                </a:cubicBezTo>
                <a:cubicBezTo>
                  <a:pt x="42" y="109"/>
                  <a:pt x="42" y="109"/>
                  <a:pt x="42" y="109"/>
                </a:cubicBezTo>
                <a:cubicBezTo>
                  <a:pt x="42" y="109"/>
                  <a:pt x="42" y="109"/>
                  <a:pt x="42" y="109"/>
                </a:cubicBezTo>
                <a:cubicBezTo>
                  <a:pt x="42" y="116"/>
                  <a:pt x="42" y="121"/>
                  <a:pt x="41" y="126"/>
                </a:cubicBezTo>
                <a:cubicBezTo>
                  <a:pt x="40" y="133"/>
                  <a:pt x="37" y="139"/>
                  <a:pt x="33" y="145"/>
                </a:cubicBezTo>
                <a:close/>
              </a:path>
            </a:pathLst>
          </a:custGeom>
          <a:solidFill>
            <a:srgbClr val="E85E63">
              <a:alpha val="100000"/>
            </a:srgbClr>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38916" name="MH_Other_4"/>
          <p:cNvSpPr/>
          <p:nvPr>
            <p:custDataLst>
              <p:tags r:id="rId4"/>
            </p:custDataLst>
          </p:nvPr>
        </p:nvSpPr>
        <p:spPr>
          <a:xfrm>
            <a:off x="6357938" y="1487488"/>
            <a:ext cx="696913" cy="755650"/>
          </a:xfrm>
          <a:custGeom>
            <a:avLst/>
            <a:gdLst/>
            <a:ahLst/>
            <a:cxnLst>
              <a:cxn ang="0">
                <a:pos x="293974" y="722344"/>
              </a:cxn>
              <a:cxn ang="0">
                <a:pos x="420916" y="750916"/>
              </a:cxn>
              <a:cxn ang="0">
                <a:pos x="507772" y="750916"/>
              </a:cxn>
              <a:cxn ang="0">
                <a:pos x="634715" y="722344"/>
              </a:cxn>
              <a:cxn ang="0">
                <a:pos x="781702" y="774726"/>
              </a:cxn>
              <a:cxn ang="0">
                <a:pos x="928688" y="850917"/>
              </a:cxn>
              <a:cxn ang="0">
                <a:pos x="928688" y="1008062"/>
              </a:cxn>
              <a:cxn ang="0">
                <a:pos x="0" y="1008062"/>
              </a:cxn>
              <a:cxn ang="0">
                <a:pos x="0" y="850917"/>
              </a:cxn>
              <a:cxn ang="0">
                <a:pos x="146987" y="774726"/>
              </a:cxn>
              <a:cxn ang="0">
                <a:pos x="293974" y="722344"/>
              </a:cxn>
              <a:cxn ang="0">
                <a:pos x="427563" y="0"/>
              </a:cxn>
              <a:cxn ang="0">
                <a:pos x="461000" y="4782"/>
              </a:cxn>
              <a:cxn ang="0">
                <a:pos x="461000" y="0"/>
              </a:cxn>
              <a:cxn ang="0">
                <a:pos x="494437" y="0"/>
              </a:cxn>
              <a:cxn ang="0">
                <a:pos x="882311" y="478219"/>
              </a:cxn>
              <a:cxn ang="0">
                <a:pos x="541250" y="693417"/>
              </a:cxn>
              <a:cxn ang="0">
                <a:pos x="688374" y="559516"/>
              </a:cxn>
              <a:cxn ang="0">
                <a:pos x="728499" y="363447"/>
              </a:cxn>
              <a:cxn ang="0">
                <a:pos x="467687" y="363447"/>
              </a:cxn>
              <a:cxn ang="0">
                <a:pos x="360688" y="363447"/>
              </a:cxn>
              <a:cxn ang="0">
                <a:pos x="320563" y="272585"/>
              </a:cxn>
              <a:cxn ang="0">
                <a:pos x="293814" y="363447"/>
              </a:cxn>
              <a:cxn ang="0">
                <a:pos x="200189" y="363447"/>
              </a:cxn>
              <a:cxn ang="0">
                <a:pos x="240313" y="559516"/>
              </a:cxn>
              <a:cxn ang="0">
                <a:pos x="387437" y="698199"/>
              </a:cxn>
              <a:cxn ang="0">
                <a:pos x="39689" y="478219"/>
              </a:cxn>
              <a:cxn ang="0">
                <a:pos x="427563" y="0"/>
              </a:cxn>
            </a:cxnLst>
            <a:rect l="0" t="0" r="0" b="0"/>
            <a:pathLst>
              <a:path w="929255" h="1415064">
                <a:moveTo>
                  <a:pt x="294153" y="1013988"/>
                </a:moveTo>
                <a:cubicBezTo>
                  <a:pt x="294153" y="1013988"/>
                  <a:pt x="334265" y="1054096"/>
                  <a:pt x="421173" y="1054096"/>
                </a:cubicBezTo>
                <a:cubicBezTo>
                  <a:pt x="434544" y="1060780"/>
                  <a:pt x="494712" y="1060780"/>
                  <a:pt x="508082" y="1054096"/>
                </a:cubicBezTo>
                <a:cubicBezTo>
                  <a:pt x="594991" y="1054096"/>
                  <a:pt x="635103" y="1013988"/>
                  <a:pt x="635103" y="1013988"/>
                </a:cubicBezTo>
                <a:cubicBezTo>
                  <a:pt x="635103" y="1013988"/>
                  <a:pt x="728697" y="1067465"/>
                  <a:pt x="782179" y="1087519"/>
                </a:cubicBezTo>
                <a:cubicBezTo>
                  <a:pt x="855717" y="1107573"/>
                  <a:pt x="929255" y="1140996"/>
                  <a:pt x="929255" y="1194472"/>
                </a:cubicBezTo>
                <a:cubicBezTo>
                  <a:pt x="929255" y="1201157"/>
                  <a:pt x="929255" y="1408380"/>
                  <a:pt x="929255" y="1415064"/>
                </a:cubicBezTo>
                <a:cubicBezTo>
                  <a:pt x="929255" y="1415064"/>
                  <a:pt x="929255" y="1415064"/>
                  <a:pt x="0" y="1415064"/>
                </a:cubicBezTo>
                <a:cubicBezTo>
                  <a:pt x="0" y="1408380"/>
                  <a:pt x="0" y="1201157"/>
                  <a:pt x="0" y="1194472"/>
                </a:cubicBezTo>
                <a:cubicBezTo>
                  <a:pt x="0" y="1140996"/>
                  <a:pt x="73538" y="1107573"/>
                  <a:pt x="147077" y="1087519"/>
                </a:cubicBezTo>
                <a:cubicBezTo>
                  <a:pt x="200559" y="1067465"/>
                  <a:pt x="294153" y="1013988"/>
                  <a:pt x="294153" y="1013988"/>
                </a:cubicBezTo>
                <a:close/>
                <a:moveTo>
                  <a:pt x="427824" y="0"/>
                </a:moveTo>
                <a:cubicBezTo>
                  <a:pt x="441207" y="0"/>
                  <a:pt x="454590" y="0"/>
                  <a:pt x="461281" y="6713"/>
                </a:cubicBezTo>
                <a:cubicBezTo>
                  <a:pt x="461281" y="6713"/>
                  <a:pt x="461281" y="6713"/>
                  <a:pt x="461281" y="0"/>
                </a:cubicBezTo>
                <a:cubicBezTo>
                  <a:pt x="474665" y="0"/>
                  <a:pt x="488048" y="0"/>
                  <a:pt x="494739" y="0"/>
                </a:cubicBezTo>
                <a:cubicBezTo>
                  <a:pt x="728944" y="0"/>
                  <a:pt x="963148" y="281945"/>
                  <a:pt x="882850" y="671298"/>
                </a:cubicBezTo>
                <a:cubicBezTo>
                  <a:pt x="842700" y="899539"/>
                  <a:pt x="541580" y="973382"/>
                  <a:pt x="541580" y="973382"/>
                </a:cubicBezTo>
                <a:cubicBezTo>
                  <a:pt x="541580" y="973382"/>
                  <a:pt x="641953" y="865975"/>
                  <a:pt x="688794" y="785419"/>
                </a:cubicBezTo>
                <a:cubicBezTo>
                  <a:pt x="722252" y="718289"/>
                  <a:pt x="735635" y="597455"/>
                  <a:pt x="728944" y="510187"/>
                </a:cubicBezTo>
                <a:cubicBezTo>
                  <a:pt x="728944" y="510187"/>
                  <a:pt x="728944" y="510187"/>
                  <a:pt x="467973" y="510187"/>
                </a:cubicBezTo>
                <a:cubicBezTo>
                  <a:pt x="467973" y="510187"/>
                  <a:pt x="467973" y="510187"/>
                  <a:pt x="360908" y="510187"/>
                </a:cubicBezTo>
                <a:cubicBezTo>
                  <a:pt x="360908" y="510187"/>
                  <a:pt x="360908" y="510187"/>
                  <a:pt x="320759" y="382640"/>
                </a:cubicBezTo>
                <a:cubicBezTo>
                  <a:pt x="320759" y="382640"/>
                  <a:pt x="320759" y="382640"/>
                  <a:pt x="293993" y="510187"/>
                </a:cubicBezTo>
                <a:cubicBezTo>
                  <a:pt x="293993" y="510187"/>
                  <a:pt x="293993" y="510187"/>
                  <a:pt x="200311" y="510187"/>
                </a:cubicBezTo>
                <a:cubicBezTo>
                  <a:pt x="193619" y="597455"/>
                  <a:pt x="207002" y="718289"/>
                  <a:pt x="240460" y="785419"/>
                </a:cubicBezTo>
                <a:cubicBezTo>
                  <a:pt x="287301" y="872688"/>
                  <a:pt x="387674" y="980095"/>
                  <a:pt x="387674" y="980095"/>
                </a:cubicBezTo>
                <a:cubicBezTo>
                  <a:pt x="387674" y="980095"/>
                  <a:pt x="86554" y="899539"/>
                  <a:pt x="39713" y="671298"/>
                </a:cubicBezTo>
                <a:cubicBezTo>
                  <a:pt x="-33894" y="281945"/>
                  <a:pt x="200311" y="0"/>
                  <a:pt x="427824" y="0"/>
                </a:cubicBezTo>
                <a:close/>
              </a:path>
            </a:pathLst>
          </a:custGeom>
          <a:solidFill>
            <a:srgbClr val="E85E63">
              <a:alpha val="100000"/>
            </a:srgbClr>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Calibri" panose="020F0502020204030204" pitchFamily="34" charset="0"/>
              <a:ea typeface="+mn-ea"/>
              <a:cs typeface="Arial" panose="020B0604020202020204" pitchFamily="34" charset="0"/>
            </a:endParaRPr>
          </a:p>
        </p:txBody>
      </p:sp>
      <p:sp>
        <p:nvSpPr>
          <p:cNvPr id="15" name="减号 14"/>
          <p:cNvSpPr/>
          <p:nvPr/>
        </p:nvSpPr>
        <p:spPr>
          <a:xfrm>
            <a:off x="1036638" y="2330450"/>
            <a:ext cx="4125913" cy="274638"/>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00B050"/>
              </a:solidFill>
              <a:effectLst/>
              <a:uLnTx/>
              <a:uFillTx/>
              <a:latin typeface="+mn-lt"/>
              <a:ea typeface="+mn-ea"/>
              <a:cs typeface="+mn-cs"/>
            </a:endParaRPr>
          </a:p>
        </p:txBody>
      </p:sp>
      <p:sp>
        <p:nvSpPr>
          <p:cNvPr id="17" name="减号 16"/>
          <p:cNvSpPr/>
          <p:nvPr/>
        </p:nvSpPr>
        <p:spPr>
          <a:xfrm>
            <a:off x="4643438" y="2320925"/>
            <a:ext cx="3965575" cy="268288"/>
          </a:xfrm>
          <a:prstGeom prst="mathMin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1">
              <a:ln>
                <a:noFill/>
              </a:ln>
              <a:solidFill>
                <a:srgbClr val="00B050"/>
              </a:solidFill>
              <a:effectLst/>
              <a:uLnTx/>
              <a:uFillTx/>
              <a:latin typeface="+mn-lt"/>
              <a:ea typeface="+mn-ea"/>
              <a:cs typeface="+mn-cs"/>
            </a:endParaRPr>
          </a:p>
        </p:txBody>
      </p:sp>
      <p:sp>
        <p:nvSpPr>
          <p:cNvPr id="2" name="TextBox 15"/>
          <p:cNvSpPr txBox="1"/>
          <p:nvPr/>
        </p:nvSpPr>
        <p:spPr>
          <a:xfrm>
            <a:off x="1624013" y="2701925"/>
            <a:ext cx="3000375" cy="1754188"/>
          </a:xfrm>
          <a:prstGeom prst="rect">
            <a:avLst/>
          </a:prstGeom>
          <a:solidFill>
            <a:schemeClr val="accent6">
              <a:lumMod val="20000"/>
              <a:lumOff val="8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1">
                <a:ln>
                  <a:noFill/>
                </a:ln>
                <a:solidFill>
                  <a:schemeClr val="dk1"/>
                </a:solidFill>
                <a:effectLst/>
                <a:uLnTx/>
                <a:uFillTx/>
                <a:latin typeface="宋体" panose="02010600030101010101" pitchFamily="2" charset="-122"/>
                <a:ea typeface="+mn-ea"/>
                <a:cs typeface="+mn-cs"/>
                <a:sym typeface="+mn-ea"/>
              </a:rPr>
              <a:t> </a:t>
            </a:r>
            <a:r>
              <a:rPr kumimoji="0" lang="en-US" altLang="zh-CN" sz="27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zh-CN" altLang="en-US" sz="2700" b="1" i="0" u="none" strike="noStrike" kern="1200" cap="none" spc="0" normalizeH="0" baseline="0" noProof="1">
                <a:ln>
                  <a:noFill/>
                </a:ln>
                <a:solidFill>
                  <a:srgbClr val="2DB2A4"/>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善于激发正面的情绪感受，可以让我们的生活更加绚烂多彩。</a:t>
            </a:r>
            <a:endParaRPr kumimoji="0" lang="zh-CN" altLang="en-US" sz="2700" b="1" i="0" u="none" strike="noStrike" kern="1200" cap="none" spc="0" normalizeH="0" baseline="0" noProof="1">
              <a:ln>
                <a:noFill/>
              </a:ln>
              <a:solidFill>
                <a:schemeClr val="dk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TextBox 15"/>
          <p:cNvSpPr txBox="1"/>
          <p:nvPr/>
        </p:nvSpPr>
        <p:spPr>
          <a:xfrm>
            <a:off x="5135563" y="2674938"/>
            <a:ext cx="2959100" cy="1754188"/>
          </a:xfrm>
          <a:prstGeom prst="rect">
            <a:avLst/>
          </a:prstGeom>
          <a:solidFill>
            <a:schemeClr val="accent2">
              <a:lumMod val="40000"/>
              <a:lumOff val="60000"/>
            </a:schemeClr>
          </a:solidFill>
          <a:ln>
            <a:solidFill>
              <a:srgbClr val="92D050"/>
            </a:solidFill>
          </a:ln>
        </p:spPr>
        <p:style>
          <a:lnRef idx="2">
            <a:schemeClr val="accent6"/>
          </a:lnRef>
          <a:fillRef idx="1">
            <a:schemeClr val="lt1"/>
          </a:fillRef>
          <a:effectRef idx="0">
            <a:schemeClr val="accent6"/>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800" b="1" i="0" u="none" strike="noStrike" kern="1200" cap="none" spc="0" normalizeH="0" baseline="0" noProof="1">
                <a:ln>
                  <a:noFill/>
                </a:ln>
                <a:solidFill>
                  <a:schemeClr val="dk1"/>
                </a:solidFill>
                <a:effectLst/>
                <a:uLnTx/>
                <a:uFillTx/>
                <a:latin typeface="宋体" panose="02010600030101010101" pitchFamily="2" charset="-122"/>
                <a:ea typeface="+mn-ea"/>
                <a:cs typeface="+mn-cs"/>
                <a:sym typeface="+mn-ea"/>
              </a:rPr>
              <a:t>   </a:t>
            </a:r>
            <a:r>
              <a:rPr kumimoji="0" lang="en-US" altLang="zh-CN" sz="2700" b="1" i="0" u="none" strike="noStrike" kern="1200" cap="none" spc="0" normalizeH="0" baseline="0" noProof="1">
                <a:ln>
                  <a:noFill/>
                </a:ln>
                <a:solidFill>
                  <a:schemeClr val="dk1"/>
                </a:solidFill>
                <a:effectLst/>
                <a:uLnTx/>
                <a:uFillTx/>
                <a:latin typeface="宋体" panose="02010600030101010101" pitchFamily="2" charset="-122"/>
                <a:ea typeface="+mn-ea"/>
                <a:cs typeface="+mn-cs"/>
                <a:sym typeface="+mn-ea"/>
              </a:rPr>
              <a:t> </a:t>
            </a:r>
            <a:r>
              <a:rPr kumimoji="0" lang="zh-CN" altLang="en-US" sz="2700" b="1" i="0" u="none" strike="noStrike" kern="1200" cap="none" spc="0" normalizeH="0" baseline="0" noProof="1">
                <a:ln>
                  <a:noFill/>
                </a:ln>
                <a:solidFill>
                  <a:srgbClr val="F77A08"/>
                </a:solidFill>
                <a:effectLst/>
                <a:uLnTx/>
                <a:uFillTx/>
                <a:latin typeface="微软雅黑" panose="020B0503020204020204" pitchFamily="34" charset="-122"/>
                <a:ea typeface="微软雅黑" panose="020B0503020204020204" pitchFamily="34" charset="-122"/>
                <a:cs typeface="+mn-cs"/>
                <a:sym typeface="+mn-ea"/>
              </a:rPr>
              <a:t>学习积极面对负面情绪，同样是我们成长过程中需要经历的</a:t>
            </a:r>
            <a:r>
              <a:rPr kumimoji="0" lang="en-US" altLang="zh-CN" sz="2700" b="1" i="0" u="none" strike="noStrike" kern="1200" cap="none" spc="0" normalizeH="0" baseline="0" noProof="1">
                <a:ln>
                  <a:noFill/>
                </a:ln>
                <a:solidFill>
                  <a:srgbClr val="F77A08"/>
                </a:solidFill>
                <a:effectLst/>
                <a:uLnTx/>
                <a:uFillTx/>
                <a:latin typeface="微软雅黑" panose="020B0503020204020204" pitchFamily="34" charset="-122"/>
                <a:ea typeface="微软雅黑" panose="020B0503020204020204" pitchFamily="34" charset="-122"/>
                <a:cs typeface="+mn-cs"/>
                <a:sym typeface="+mn-ea"/>
              </a:rPr>
              <a:t>.</a:t>
            </a:r>
          </a:p>
        </p:txBody>
      </p:sp>
      <p:sp>
        <p:nvSpPr>
          <p:cNvPr id="54" name="矩形 47"/>
          <p:cNvSpPr>
            <a:spLocks noChangeArrowheads="1"/>
          </p:cNvSpPr>
          <p:nvPr/>
        </p:nvSpPr>
        <p:spPr bwMode="auto">
          <a:xfrm>
            <a:off x="1141413" y="269875"/>
            <a:ext cx="5113338" cy="606425"/>
          </a:xfrm>
          <a:prstGeom prst="rect">
            <a:avLst/>
          </a:prstGeom>
          <a:noFill/>
          <a:ln>
            <a:noFill/>
          </a:ln>
        </p:spPr>
        <p:txBody>
          <a:bodyPr lIns="68555" tIns="34278" rIns="68555" bIns="3427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914400" rtl="0" eaLnBrk="1" fontAlgn="auto" latinLnBrk="0" hangingPunct="1">
              <a:lnSpc>
                <a:spcPct val="130000"/>
              </a:lnSpc>
              <a:spcBef>
                <a:spcPct val="20000"/>
              </a:spcBef>
              <a:spcAft>
                <a:spcPts val="0"/>
              </a:spcAft>
              <a:buClrTx/>
              <a:buSzTx/>
              <a:buFont typeface="Arial" panose="020B0604020202020204" pitchFamily="34" charset="0"/>
              <a:buNone/>
              <a:defRPr/>
            </a:pPr>
            <a:r>
              <a:rPr kumimoji="0" lang="en-US" altLang="zh-CN" sz="27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5.</a:t>
            </a:r>
            <a:r>
              <a:rPr kumimoji="0" lang="zh-CN" altLang="en-US" sz="2700" b="1" i="0" u="none" strike="noStrike" kern="120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怎样正确面对青春期的情绪？</a:t>
            </a:r>
            <a:endParaRPr kumimoji="0" lang="zh-CN" altLang="en-US" sz="1875" b="1"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endParaRPr>
          </a:p>
        </p:txBody>
      </p:sp>
      <p:grpSp>
        <p:nvGrpSpPr>
          <p:cNvPr id="31755" name="组合 92"/>
          <p:cNvGrpSpPr/>
          <p:nvPr/>
        </p:nvGrpSpPr>
        <p:grpSpPr>
          <a:xfrm>
            <a:off x="169863" y="161925"/>
            <a:ext cx="774700" cy="860425"/>
            <a:chOff x="6654501" y="3880134"/>
            <a:chExt cx="1218020" cy="1350933"/>
          </a:xfrm>
        </p:grpSpPr>
        <p:grpSp>
          <p:nvGrpSpPr>
            <p:cNvPr id="31757" name="组合 93"/>
            <p:cNvGrpSpPr/>
            <p:nvPr/>
          </p:nvGrpSpPr>
          <p:grpSpPr>
            <a:xfrm>
              <a:off x="6654501" y="3880134"/>
              <a:ext cx="1218020" cy="1350933"/>
              <a:chOff x="5053697" y="-1206997"/>
              <a:chExt cx="2046070" cy="2269341"/>
            </a:xfrm>
          </p:grpSpPr>
          <p:sp>
            <p:nvSpPr>
              <p:cNvPr id="96"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97"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95" name="KSO_Shape"/>
            <p:cNvSpPr/>
            <p:nvPr/>
          </p:nvSpPr>
          <p:spPr bwMode="auto">
            <a:xfrm>
              <a:off x="7056347"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cxnSp>
        <p:nvCxnSpPr>
          <p:cNvPr id="44" name="直接连接符 43"/>
          <p:cNvCxnSpPr/>
          <p:nvPr/>
        </p:nvCxnSpPr>
        <p:spPr>
          <a:xfrm>
            <a:off x="730250" y="944563"/>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0" fill="hold"/>
                                        <p:tgtEl>
                                          <p:spTgt spid="54"/>
                                        </p:tgtEl>
                                        <p:attrNameLst>
                                          <p:attrName>ppt_x</p:attrName>
                                        </p:attrNameLst>
                                      </p:cBhvr>
                                      <p:tavLst>
                                        <p:tav tm="0">
                                          <p:val>
                                            <p:strVal val="#ppt_x"/>
                                          </p:val>
                                        </p:tav>
                                        <p:tav tm="100000">
                                          <p:val>
                                            <p:strVal val="#ppt_x"/>
                                          </p:val>
                                        </p:tav>
                                      </p:tavLst>
                                    </p:anim>
                                    <p:anim calcmode="lin" valueType="num">
                                      <p:cBhvr>
                                        <p:cTn id="8" dur="50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3"/>
                                        </p:tgtEl>
                                        <p:attrNameLst>
                                          <p:attrName>style.visibility</p:attrName>
                                        </p:attrNameLst>
                                      </p:cBhvr>
                                      <p:to>
                                        <p:strVal val="visible"/>
                                      </p:to>
                                    </p:set>
                                    <p:anim calcmode="lin" valueType="num">
                                      <p:cBhvr>
                                        <p:cTn id="13" dur="500" fill="hold"/>
                                        <p:tgtEl>
                                          <p:spTgt spid="38913"/>
                                        </p:tgtEl>
                                        <p:attrNameLst>
                                          <p:attrName>ppt_x</p:attrName>
                                        </p:attrNameLst>
                                      </p:cBhvr>
                                      <p:tavLst>
                                        <p:tav tm="0">
                                          <p:val>
                                            <p:strVal val="#ppt_x"/>
                                          </p:val>
                                        </p:tav>
                                        <p:tav tm="100000">
                                          <p:val>
                                            <p:strVal val="#ppt_x"/>
                                          </p:val>
                                        </p:tav>
                                      </p:tavLst>
                                    </p:anim>
                                    <p:anim calcmode="lin" valueType="num">
                                      <p:cBhvr>
                                        <p:cTn id="14" dur="500" fill="hold"/>
                                        <p:tgtEl>
                                          <p:spTgt spid="389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914"/>
                                        </p:tgtEl>
                                        <p:attrNameLst>
                                          <p:attrName>style.visibility</p:attrName>
                                        </p:attrNameLst>
                                      </p:cBhvr>
                                      <p:to>
                                        <p:strVal val="visible"/>
                                      </p:to>
                                    </p:set>
                                    <p:anim calcmode="lin" valueType="num">
                                      <p:cBhvr>
                                        <p:cTn id="17" dur="500" fill="hold"/>
                                        <p:tgtEl>
                                          <p:spTgt spid="38914"/>
                                        </p:tgtEl>
                                        <p:attrNameLst>
                                          <p:attrName>ppt_x</p:attrName>
                                        </p:attrNameLst>
                                      </p:cBhvr>
                                      <p:tavLst>
                                        <p:tav tm="0">
                                          <p:val>
                                            <p:strVal val="#ppt_x"/>
                                          </p:val>
                                        </p:tav>
                                        <p:tav tm="100000">
                                          <p:val>
                                            <p:strVal val="#ppt_x"/>
                                          </p:val>
                                        </p:tav>
                                      </p:tavLst>
                                    </p:anim>
                                    <p:anim calcmode="lin" valueType="num">
                                      <p:cBhvr>
                                        <p:cTn id="18" dur="500" fill="hold"/>
                                        <p:tgtEl>
                                          <p:spTgt spid="389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 calcmode="lin" valueType="num">
                                      <p:cBhvr>
                                        <p:cTn id="27" dur="500" fill="hold"/>
                                        <p:tgtEl>
                                          <p:spTgt spid="38915"/>
                                        </p:tgtEl>
                                        <p:attrNameLst>
                                          <p:attrName>ppt_x</p:attrName>
                                        </p:attrNameLst>
                                      </p:cBhvr>
                                      <p:tavLst>
                                        <p:tav tm="0">
                                          <p:val>
                                            <p:strVal val="#ppt_x"/>
                                          </p:val>
                                        </p:tav>
                                        <p:tav tm="100000">
                                          <p:val>
                                            <p:strVal val="#ppt_x"/>
                                          </p:val>
                                        </p:tav>
                                      </p:tavLst>
                                    </p:anim>
                                    <p:anim calcmode="lin" valueType="num">
                                      <p:cBhvr>
                                        <p:cTn id="28" dur="500" fill="hold"/>
                                        <p:tgtEl>
                                          <p:spTgt spid="389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916"/>
                                        </p:tgtEl>
                                        <p:attrNameLst>
                                          <p:attrName>style.visibility</p:attrName>
                                        </p:attrNameLst>
                                      </p:cBhvr>
                                      <p:to>
                                        <p:strVal val="visible"/>
                                      </p:to>
                                    </p:set>
                                    <p:anim calcmode="lin" valueType="num">
                                      <p:cBhvr>
                                        <p:cTn id="31" dur="500" fill="hold"/>
                                        <p:tgtEl>
                                          <p:spTgt spid="38916"/>
                                        </p:tgtEl>
                                        <p:attrNameLst>
                                          <p:attrName>ppt_x</p:attrName>
                                        </p:attrNameLst>
                                      </p:cBhvr>
                                      <p:tavLst>
                                        <p:tav tm="0">
                                          <p:val>
                                            <p:strVal val="#ppt_x"/>
                                          </p:val>
                                        </p:tav>
                                        <p:tav tm="100000">
                                          <p:val>
                                            <p:strVal val="#ppt_x"/>
                                          </p:val>
                                        </p:tav>
                                      </p:tavLst>
                                    </p:anim>
                                    <p:anim calcmode="lin" valueType="num">
                                      <p:cBhvr>
                                        <p:cTn id="32" dur="500" fill="hold"/>
                                        <p:tgtEl>
                                          <p:spTgt spid="389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ppt_x</p:attrName>
                                        </p:attrNameLst>
                                      </p:cBhvr>
                                      <p:tavLst>
                                        <p:tav tm="0">
                                          <p:val>
                                            <p:strVal val="#ppt_x"/>
                                          </p:val>
                                        </p:tav>
                                        <p:tav tm="100000">
                                          <p:val>
                                            <p:strVal val="#ppt_x"/>
                                          </p:val>
                                        </p:tav>
                                      </p:tavLst>
                                    </p:anim>
                                    <p:anim calcmode="lin" valueType="num">
                                      <p:cBhvr>
                                        <p:cTn id="40" dur="500" fill="hold"/>
                                        <p:tgtEl>
                                          <p:spTgt spid="3"/>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框 21"/>
          <p:cNvSpPr/>
          <p:nvPr/>
        </p:nvSpPr>
        <p:spPr>
          <a:xfrm>
            <a:off x="2732088" y="341313"/>
            <a:ext cx="3608387" cy="615950"/>
          </a:xfrm>
          <a:prstGeom prst="roundRect">
            <a:avLst>
              <a:gd name="adj" fmla="val 50000"/>
            </a:avLst>
          </a:prstGeom>
          <a:solidFill>
            <a:srgbClr val="F08C64"/>
          </a:solidFill>
          <a:ln w="9525">
            <a:noFill/>
          </a:ln>
        </p:spPr>
        <p:txBody>
          <a:bodyPr anchor="ctr" anchorCtr="0"/>
          <a:lstStyle/>
          <a:p>
            <a:pPr algn="ctr" eaLnBrk="1" hangingPunct="1"/>
            <a:r>
              <a:rPr lang="zh-CN" altLang="en-US" sz="3000" b="1" dirty="0">
                <a:solidFill>
                  <a:srgbClr val="24444A"/>
                </a:solidFill>
                <a:latin typeface="方正卡通简体" charset="-122"/>
                <a:ea typeface="方正卡通简体" charset="-122"/>
              </a:rPr>
              <a:t>本课小结</a:t>
            </a:r>
          </a:p>
        </p:txBody>
      </p:sp>
      <p:grpSp>
        <p:nvGrpSpPr>
          <p:cNvPr id="32771" name="组合 50"/>
          <p:cNvGrpSpPr/>
          <p:nvPr/>
        </p:nvGrpSpPr>
        <p:grpSpPr>
          <a:xfrm>
            <a:off x="4941888" y="1192213"/>
            <a:ext cx="2962275" cy="1666875"/>
            <a:chOff x="10233" y="2688"/>
            <a:chExt cx="6244" cy="4473"/>
          </a:xfrm>
        </p:grpSpPr>
        <p:sp>
          <p:nvSpPr>
            <p:cNvPr id="47" name="任意多边形 46"/>
            <p:cNvSpPr/>
            <p:nvPr/>
          </p:nvSpPr>
          <p:spPr>
            <a:xfrm>
              <a:off x="10233" y="2897"/>
              <a:ext cx="465" cy="4264"/>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方正卡通简体" charset="-122"/>
                <a:ea typeface="方正卡通简体" charset="-122"/>
                <a:cs typeface="+mn-cs"/>
              </a:endParaRPr>
            </a:p>
          </p:txBody>
        </p:sp>
        <p:sp>
          <p:nvSpPr>
            <p:cNvPr id="32783" name="矩形 47"/>
            <p:cNvSpPr/>
            <p:nvPr/>
          </p:nvSpPr>
          <p:spPr>
            <a:xfrm>
              <a:off x="10548" y="4347"/>
              <a:ext cx="5929" cy="1235"/>
            </a:xfrm>
            <a:prstGeom prst="rect">
              <a:avLst/>
            </a:prstGeom>
            <a:noFill/>
            <a:ln w="9525">
              <a:noFill/>
            </a:ln>
          </p:spPr>
          <p:txBody>
            <a:bodyPr>
              <a:spAutoFit/>
            </a:bodyPr>
            <a:lstStyle/>
            <a:p>
              <a:pPr eaLnBrk="1" hangingPunct="1"/>
              <a:r>
                <a:rPr lang="zh-CN" altLang="en-US" sz="2400" b="1" dirty="0">
                  <a:solidFill>
                    <a:srgbClr val="2E75B6"/>
                  </a:solidFill>
                  <a:latin typeface="方正卡通简体" charset="-122"/>
                  <a:ea typeface="方正卡通简体" charset="-122"/>
                </a:rPr>
                <a:t>影响情绪的因素</a:t>
              </a:r>
            </a:p>
          </p:txBody>
        </p:sp>
        <p:sp>
          <p:nvSpPr>
            <p:cNvPr id="49" name="矩形 48"/>
            <p:cNvSpPr/>
            <p:nvPr/>
          </p:nvSpPr>
          <p:spPr>
            <a:xfrm>
              <a:off x="10571" y="2688"/>
              <a:ext cx="5705" cy="123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accent1">
                      <a:lumMod val="75000"/>
                    </a:schemeClr>
                  </a:solidFill>
                  <a:effectLst/>
                  <a:uLnTx/>
                  <a:uFillTx/>
                  <a:latin typeface="方正卡通简体" charset="-122"/>
                  <a:ea typeface="方正卡通简体" charset="-122"/>
                  <a:cs typeface="+mn-cs"/>
                </a:rPr>
                <a:t>情绪的分类</a:t>
              </a:r>
              <a:endParaRPr kumimoji="0" lang="en-US" altLang="zh-CN" sz="2400" b="1" i="0" u="none" strike="noStrike" kern="1200" cap="none" spc="0" normalizeH="0" baseline="0" noProof="0">
                <a:ln>
                  <a:noFill/>
                </a:ln>
                <a:solidFill>
                  <a:schemeClr val="accent1">
                    <a:lumMod val="75000"/>
                  </a:schemeClr>
                </a:solidFill>
                <a:effectLst/>
                <a:uLnTx/>
                <a:uFillTx/>
                <a:latin typeface="方正卡通简体" charset="-122"/>
                <a:ea typeface="方正卡通简体" charset="-122"/>
                <a:cs typeface="+mn-cs"/>
              </a:endParaRPr>
            </a:p>
          </p:txBody>
        </p:sp>
      </p:grpSp>
      <p:grpSp>
        <p:nvGrpSpPr>
          <p:cNvPr id="32772" name="组合 39"/>
          <p:cNvGrpSpPr/>
          <p:nvPr/>
        </p:nvGrpSpPr>
        <p:grpSpPr>
          <a:xfrm>
            <a:off x="2687638" y="1522413"/>
            <a:ext cx="2255837" cy="2632075"/>
            <a:chOff x="4300" y="3008"/>
            <a:chExt cx="4738" cy="5524"/>
          </a:xfrm>
        </p:grpSpPr>
        <p:sp>
          <p:nvSpPr>
            <p:cNvPr id="32780" name="TextBox 6"/>
            <p:cNvSpPr txBox="1"/>
            <p:nvPr/>
          </p:nvSpPr>
          <p:spPr>
            <a:xfrm>
              <a:off x="5253" y="3008"/>
              <a:ext cx="3785" cy="966"/>
            </a:xfrm>
            <a:prstGeom prst="rect">
              <a:avLst/>
            </a:prstGeom>
            <a:noFill/>
            <a:ln w="9525">
              <a:noFill/>
            </a:ln>
          </p:spPr>
          <p:txBody>
            <a:bodyPr>
              <a:spAutoFit/>
            </a:bodyPr>
            <a:lstStyle/>
            <a:p>
              <a:pPr eaLnBrk="1" hangingPunct="1"/>
              <a:r>
                <a:rPr lang="zh-CN" altLang="en-US" sz="2400" b="1" dirty="0">
                  <a:latin typeface="方正卡通简体" charset="-122"/>
                  <a:ea typeface="方正卡通简体" charset="-122"/>
                </a:rPr>
                <a:t>情绪面面观</a:t>
              </a:r>
            </a:p>
          </p:txBody>
        </p:sp>
        <p:sp>
          <p:nvSpPr>
            <p:cNvPr id="46" name="任意多边形 45"/>
            <p:cNvSpPr/>
            <p:nvPr/>
          </p:nvSpPr>
          <p:spPr>
            <a:xfrm>
              <a:off x="4300" y="3008"/>
              <a:ext cx="503" cy="5524"/>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solidFill>
              <a:srgbClr val="3B424B"/>
            </a:solidFill>
            <a:ln>
              <a:solidFill>
                <a:srgbClr val="3B42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schemeClr val="lt1"/>
                </a:solidFill>
                <a:effectLst/>
                <a:uLnTx/>
                <a:uFillTx/>
                <a:latin typeface="方正卡通简体" charset="-122"/>
                <a:ea typeface="方正卡通简体" charset="-122"/>
                <a:cs typeface="+mn-cs"/>
              </a:endParaRPr>
            </a:p>
          </p:txBody>
        </p:sp>
      </p:grpSp>
      <p:pic>
        <p:nvPicPr>
          <p:cNvPr id="32773" name="图片 1"/>
          <p:cNvPicPr>
            <a:picLocks noChangeAspect="1"/>
          </p:cNvPicPr>
          <p:nvPr/>
        </p:nvPicPr>
        <p:blipFill>
          <a:blip r:embed="rId3"/>
          <a:stretch>
            <a:fillRect/>
          </a:stretch>
        </p:blipFill>
        <p:spPr>
          <a:xfrm>
            <a:off x="41275" y="1308100"/>
            <a:ext cx="2557463" cy="1911350"/>
          </a:xfrm>
          <a:prstGeom prst="rect">
            <a:avLst/>
          </a:prstGeom>
          <a:noFill/>
          <a:ln w="9525">
            <a:noFill/>
          </a:ln>
        </p:spPr>
      </p:pic>
      <p:sp>
        <p:nvSpPr>
          <p:cNvPr id="32774" name="TextBox 7"/>
          <p:cNvSpPr txBox="1"/>
          <p:nvPr/>
        </p:nvSpPr>
        <p:spPr>
          <a:xfrm>
            <a:off x="2963863" y="3633788"/>
            <a:ext cx="2487612" cy="569912"/>
          </a:xfrm>
          <a:prstGeom prst="rect">
            <a:avLst/>
          </a:prstGeom>
          <a:noFill/>
          <a:ln w="9525">
            <a:noFill/>
          </a:ln>
        </p:spPr>
        <p:txBody>
          <a:bodyPr>
            <a:spAutoFit/>
          </a:bodyPr>
          <a:lstStyle/>
          <a:p>
            <a:pPr eaLnBrk="1" hangingPunct="1">
              <a:lnSpc>
                <a:spcPct val="130000"/>
              </a:lnSpc>
            </a:pPr>
            <a:r>
              <a:rPr lang="zh-CN" altLang="en-US" sz="2400" b="1" dirty="0">
                <a:latin typeface="方正卡通简体" charset="-122"/>
                <a:ea typeface="方正卡通简体" charset="-122"/>
              </a:rPr>
              <a:t>情绪的青春色调</a:t>
            </a:r>
          </a:p>
        </p:txBody>
      </p:sp>
      <p:sp>
        <p:nvSpPr>
          <p:cNvPr id="30" name="任意多边形 29"/>
          <p:cNvSpPr/>
          <p:nvPr/>
        </p:nvSpPr>
        <p:spPr>
          <a:xfrm>
            <a:off x="5318125" y="3529013"/>
            <a:ext cx="152400" cy="917575"/>
          </a:xfrm>
          <a:custGeom>
            <a:avLst/>
            <a:gdLst/>
            <a:ahLst/>
            <a:cxnLst/>
            <a:rect l="l" t="t" r="r" b="b"/>
            <a:pathLst>
              <a:path w="152698" h="565844">
                <a:moveTo>
                  <a:pt x="152698" y="0"/>
                </a:moveTo>
                <a:lnTo>
                  <a:pt x="152698" y="43457"/>
                </a:lnTo>
                <a:cubicBezTo>
                  <a:pt x="118567" y="44251"/>
                  <a:pt x="101501" y="65087"/>
                  <a:pt x="101501" y="105965"/>
                </a:cubicBezTo>
                <a:lnTo>
                  <a:pt x="101501" y="197346"/>
                </a:lnTo>
                <a:cubicBezTo>
                  <a:pt x="101501" y="243185"/>
                  <a:pt x="85428" y="271363"/>
                  <a:pt x="53281" y="281880"/>
                </a:cubicBezTo>
                <a:lnTo>
                  <a:pt x="53281" y="283368"/>
                </a:lnTo>
                <a:cubicBezTo>
                  <a:pt x="85428" y="293092"/>
                  <a:pt x="101501" y="321071"/>
                  <a:pt x="101501" y="367307"/>
                </a:cubicBezTo>
                <a:lnTo>
                  <a:pt x="101501" y="457200"/>
                </a:lnTo>
                <a:cubicBezTo>
                  <a:pt x="101501" y="481806"/>
                  <a:pt x="105519" y="498921"/>
                  <a:pt x="113556" y="508545"/>
                </a:cubicBezTo>
                <a:cubicBezTo>
                  <a:pt x="121593" y="518170"/>
                  <a:pt x="134640" y="523081"/>
                  <a:pt x="152698" y="523279"/>
                </a:cubicBezTo>
                <a:lnTo>
                  <a:pt x="152698" y="565844"/>
                </a:lnTo>
                <a:cubicBezTo>
                  <a:pt x="84237" y="565249"/>
                  <a:pt x="50007" y="531316"/>
                  <a:pt x="50007" y="464046"/>
                </a:cubicBezTo>
                <a:lnTo>
                  <a:pt x="50007" y="369986"/>
                </a:lnTo>
                <a:cubicBezTo>
                  <a:pt x="50007" y="326925"/>
                  <a:pt x="33338" y="304502"/>
                  <a:pt x="0" y="302716"/>
                </a:cubicBezTo>
                <a:lnTo>
                  <a:pt x="0" y="263128"/>
                </a:lnTo>
                <a:cubicBezTo>
                  <a:pt x="33338" y="260945"/>
                  <a:pt x="50007" y="238125"/>
                  <a:pt x="50007" y="194667"/>
                </a:cubicBezTo>
                <a:lnTo>
                  <a:pt x="50007" y="102989"/>
                </a:lnTo>
                <a:cubicBezTo>
                  <a:pt x="50007" y="34925"/>
                  <a:pt x="84237" y="595"/>
                  <a:pt x="15269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a:ln>
                <a:noFill/>
              </a:ln>
              <a:solidFill>
                <a:schemeClr val="lt1"/>
              </a:solidFill>
              <a:effectLst/>
              <a:uLnTx/>
              <a:uFillTx/>
              <a:latin typeface="方正卡通简体" charset="-122"/>
              <a:ea typeface="方正卡通简体" charset="-122"/>
              <a:cs typeface="+mn-cs"/>
            </a:endParaRPr>
          </a:p>
        </p:txBody>
      </p:sp>
      <p:sp>
        <p:nvSpPr>
          <p:cNvPr id="31" name="矩形 30"/>
          <p:cNvSpPr/>
          <p:nvPr/>
        </p:nvSpPr>
        <p:spPr>
          <a:xfrm>
            <a:off x="5403850" y="3305175"/>
            <a:ext cx="2708275" cy="46037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accent1">
                    <a:lumMod val="75000"/>
                  </a:schemeClr>
                </a:solidFill>
                <a:effectLst/>
                <a:uLnTx/>
                <a:uFillTx/>
                <a:latin typeface="方正卡通简体" charset="-122"/>
                <a:ea typeface="方正卡通简体" charset="-122"/>
                <a:cs typeface="+mn-cs"/>
              </a:rPr>
              <a:t>青春期情绪的特点</a:t>
            </a:r>
          </a:p>
        </p:txBody>
      </p:sp>
      <p:sp>
        <p:nvSpPr>
          <p:cNvPr id="33" name="矩形 32"/>
          <p:cNvSpPr/>
          <p:nvPr/>
        </p:nvSpPr>
        <p:spPr>
          <a:xfrm>
            <a:off x="5384800" y="4130675"/>
            <a:ext cx="3913188" cy="460375"/>
          </a:xfrm>
          <a:prstGeom prst="rect">
            <a:avLst/>
          </a:prstGeom>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chemeClr val="accent1">
                    <a:lumMod val="75000"/>
                  </a:schemeClr>
                </a:solidFill>
                <a:effectLst/>
                <a:uLnTx/>
                <a:uFillTx/>
                <a:latin typeface="方正卡通简体" charset="-122"/>
                <a:ea typeface="方正卡通简体" charset="-122"/>
                <a:cs typeface="+mn-cs"/>
              </a:rPr>
              <a:t>如何正确面对青春期的情绪</a:t>
            </a:r>
          </a:p>
        </p:txBody>
      </p:sp>
      <p:sp>
        <p:nvSpPr>
          <p:cNvPr id="32778" name="矩形 2"/>
          <p:cNvSpPr/>
          <p:nvPr/>
        </p:nvSpPr>
        <p:spPr>
          <a:xfrm>
            <a:off x="5145088" y="2492375"/>
            <a:ext cx="2811462" cy="460375"/>
          </a:xfrm>
          <a:prstGeom prst="rect">
            <a:avLst/>
          </a:prstGeom>
          <a:noFill/>
          <a:ln w="9525">
            <a:noFill/>
          </a:ln>
        </p:spPr>
        <p:txBody>
          <a:bodyPr>
            <a:spAutoFit/>
          </a:bodyPr>
          <a:lstStyle/>
          <a:p>
            <a:pPr eaLnBrk="1" hangingPunct="1"/>
            <a:r>
              <a:rPr lang="zh-CN" altLang="en-US" sz="2400" b="1" dirty="0">
                <a:solidFill>
                  <a:srgbClr val="2E75B6"/>
                </a:solidFill>
                <a:latin typeface="方正卡通简体" charset="-122"/>
                <a:ea typeface="方正卡通简体" charset="-122"/>
              </a:rPr>
              <a:t>情绪的作用</a:t>
            </a:r>
          </a:p>
        </p:txBody>
      </p:sp>
      <p:pic>
        <p:nvPicPr>
          <p:cNvPr id="32779" name="图片 2"/>
          <p:cNvPicPr>
            <a:picLocks noChangeAspect="1"/>
          </p:cNvPicPr>
          <p:nvPr/>
        </p:nvPicPr>
        <p:blipFill>
          <a:blip r:embed="rId4"/>
          <a:stretch>
            <a:fillRect/>
          </a:stretch>
        </p:blipFill>
        <p:spPr>
          <a:xfrm>
            <a:off x="-271462" y="-190500"/>
            <a:ext cx="9686925" cy="5524500"/>
          </a:xfrm>
          <a:prstGeom prst="rect">
            <a:avLst/>
          </a:prstGeom>
          <a:noFill/>
          <a:ln w="9525">
            <a:noFill/>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7"/>
          <p:cNvGrpSpPr/>
          <p:nvPr/>
        </p:nvGrpSpPr>
        <p:grpSpPr>
          <a:xfrm>
            <a:off x="633413" y="790575"/>
            <a:ext cx="4292600" cy="447675"/>
            <a:chOff x="1232" y="726"/>
            <a:chExt cx="8299" cy="939"/>
          </a:xfrm>
        </p:grpSpPr>
        <p:sp>
          <p:nvSpPr>
            <p:cNvPr id="9237" name="MH_Other_1"/>
            <p:cNvSpPr/>
            <p:nvPr>
              <p:custDataLst>
                <p:tags r:id="rId14"/>
              </p:custDataLst>
            </p:nvPr>
          </p:nvSpPr>
          <p:spPr>
            <a:xfrm>
              <a:off x="8475" y="726"/>
              <a:ext cx="1057" cy="939"/>
            </a:xfrm>
            <a:custGeom>
              <a:avLst/>
              <a:gdLst/>
              <a:ahLst/>
              <a:cxnLst>
                <a:cxn ang="0">
                  <a:pos x="248" y="0"/>
                </a:cxn>
                <a:cxn ang="0">
                  <a:pos x="1057" y="470"/>
                </a:cxn>
                <a:cxn ang="0">
                  <a:pos x="248" y="939"/>
                </a:cxn>
                <a:cxn ang="0">
                  <a:pos x="84" y="929"/>
                </a:cxn>
                <a:cxn ang="0">
                  <a:pos x="0" y="914"/>
                </a:cxn>
                <a:cxn ang="0">
                  <a:pos x="144" y="888"/>
                </a:cxn>
                <a:cxn ang="0">
                  <a:pos x="623" y="470"/>
                </a:cxn>
                <a:cxn ang="0">
                  <a:pos x="144" y="51"/>
                </a:cxn>
                <a:cxn ang="0">
                  <a:pos x="0" y="25"/>
                </a:cxn>
                <a:cxn ang="0">
                  <a:pos x="84" y="10"/>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81C7A7">
                <a:alpha val="100000"/>
              </a:srgbClr>
            </a:solidFill>
            <a:ln w="9525">
              <a:noFill/>
            </a:ln>
          </p:spPr>
          <p:txBody>
            <a:bodyPr/>
            <a:lstStyle/>
            <a:p>
              <a:endParaRPr lang="zh-CN" altLang="en-US"/>
            </a:p>
          </p:txBody>
        </p:sp>
        <p:sp>
          <p:nvSpPr>
            <p:cNvPr id="9238" name="MH_SubTitle_1"/>
            <p:cNvSpPr/>
            <p:nvPr>
              <p:custDataLst>
                <p:tags r:id="rId15"/>
              </p:custDataLst>
            </p:nvPr>
          </p:nvSpPr>
          <p:spPr>
            <a:xfrm>
              <a:off x="1232" y="783"/>
              <a:ext cx="7914" cy="882"/>
            </a:xfrm>
            <a:prstGeom prst="roundRect">
              <a:avLst>
                <a:gd name="adj" fmla="val 50000"/>
              </a:avLst>
            </a:prstGeom>
            <a:solidFill>
              <a:srgbClr val="CEEADD"/>
            </a:solidFill>
            <a:ln w="9525">
              <a:noFill/>
            </a:ln>
          </p:spPr>
          <p:txBody>
            <a:bodyPr lIns="0" tIns="0" rIns="0" bIns="0" anchor="ctr" anchorCtr="0"/>
            <a:lstStyle/>
            <a:p>
              <a:pPr algn="ctr" eaLnBrk="1" hangingPunct="1"/>
              <a:r>
                <a:rPr lang="zh-CN" altLang="en-US" sz="2100" b="1" dirty="0">
                  <a:solidFill>
                    <a:srgbClr val="42946F"/>
                  </a:solidFill>
                  <a:latin typeface="楷体" panose="02010609060101010101" pitchFamily="49" charset="-122"/>
                  <a:ea typeface="楷体" panose="02010609060101010101" pitchFamily="49" charset="-122"/>
                </a:rPr>
                <a:t>明天我要和朋友去野外郊游。</a:t>
              </a:r>
            </a:p>
          </p:txBody>
        </p:sp>
      </p:grpSp>
      <p:grpSp>
        <p:nvGrpSpPr>
          <p:cNvPr id="9219" name="组合 8"/>
          <p:cNvGrpSpPr/>
          <p:nvPr/>
        </p:nvGrpSpPr>
        <p:grpSpPr>
          <a:xfrm>
            <a:off x="633413" y="1927225"/>
            <a:ext cx="4329112" cy="419100"/>
            <a:chOff x="1232" y="2566"/>
            <a:chExt cx="8371" cy="880"/>
          </a:xfrm>
        </p:grpSpPr>
        <p:sp>
          <p:nvSpPr>
            <p:cNvPr id="9235" name="MH_Other_2"/>
            <p:cNvSpPr/>
            <p:nvPr>
              <p:custDataLst>
                <p:tags r:id="rId12"/>
              </p:custDataLst>
            </p:nvPr>
          </p:nvSpPr>
          <p:spPr>
            <a:xfrm>
              <a:off x="8547" y="2566"/>
              <a:ext cx="1057" cy="880"/>
            </a:xfrm>
            <a:custGeom>
              <a:avLst/>
              <a:gdLst/>
              <a:ahLst/>
              <a:cxnLst>
                <a:cxn ang="0">
                  <a:pos x="248" y="0"/>
                </a:cxn>
                <a:cxn ang="0">
                  <a:pos x="1057" y="440"/>
                </a:cxn>
                <a:cxn ang="0">
                  <a:pos x="248" y="880"/>
                </a:cxn>
                <a:cxn ang="0">
                  <a:pos x="84" y="871"/>
                </a:cxn>
                <a:cxn ang="0">
                  <a:pos x="0" y="857"/>
                </a:cxn>
                <a:cxn ang="0">
                  <a:pos x="144" y="833"/>
                </a:cxn>
                <a:cxn ang="0">
                  <a:pos x="623" y="440"/>
                </a:cxn>
                <a:cxn ang="0">
                  <a:pos x="144" y="47"/>
                </a:cxn>
                <a:cxn ang="0">
                  <a:pos x="0" y="23"/>
                </a:cxn>
                <a:cxn ang="0">
                  <a:pos x="84" y="9"/>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64C7EA">
                <a:alpha val="100000"/>
              </a:srgbClr>
            </a:solidFill>
            <a:ln w="9525">
              <a:noFill/>
            </a:ln>
          </p:spPr>
          <p:txBody>
            <a:bodyPr/>
            <a:lstStyle/>
            <a:p>
              <a:endParaRPr lang="zh-CN" altLang="en-US"/>
            </a:p>
          </p:txBody>
        </p:sp>
        <p:sp>
          <p:nvSpPr>
            <p:cNvPr id="9236" name="MH_SubTitle_3"/>
            <p:cNvSpPr/>
            <p:nvPr>
              <p:custDataLst>
                <p:tags r:id="rId13"/>
              </p:custDataLst>
            </p:nvPr>
          </p:nvSpPr>
          <p:spPr>
            <a:xfrm>
              <a:off x="1232" y="2566"/>
              <a:ext cx="7914" cy="881"/>
            </a:xfrm>
            <a:prstGeom prst="roundRect">
              <a:avLst>
                <a:gd name="adj" fmla="val 50000"/>
              </a:avLst>
            </a:prstGeom>
            <a:solidFill>
              <a:srgbClr val="C8EBF8"/>
            </a:solidFill>
            <a:ln w="9525">
              <a:noFill/>
            </a:ln>
          </p:spPr>
          <p:txBody>
            <a:bodyPr lIns="0" tIns="0" rIns="0" bIns="0" anchor="ctr" anchorCtr="0"/>
            <a:lstStyle/>
            <a:p>
              <a:pPr algn="ctr" eaLnBrk="1" hangingPunct="1"/>
              <a:r>
                <a:rPr lang="zh-CN" altLang="en-US" sz="2100" b="1" dirty="0">
                  <a:solidFill>
                    <a:srgbClr val="1EAADC"/>
                  </a:solidFill>
                  <a:latin typeface="楷体" panose="02010609060101010101" pitchFamily="49" charset="-122"/>
                  <a:ea typeface="楷体" panose="02010609060101010101" pitchFamily="49" charset="-122"/>
                </a:rPr>
                <a:t>过生日收到好朋友的礼物。</a:t>
              </a:r>
            </a:p>
          </p:txBody>
        </p:sp>
      </p:grpSp>
      <p:grpSp>
        <p:nvGrpSpPr>
          <p:cNvPr id="9220" name="组合 9"/>
          <p:cNvGrpSpPr/>
          <p:nvPr/>
        </p:nvGrpSpPr>
        <p:grpSpPr>
          <a:xfrm>
            <a:off x="633413" y="3036888"/>
            <a:ext cx="4297362" cy="433387"/>
            <a:chOff x="1050" y="4174"/>
            <a:chExt cx="8307" cy="910"/>
          </a:xfrm>
        </p:grpSpPr>
        <p:sp>
          <p:nvSpPr>
            <p:cNvPr id="9233" name="MH_Other_3"/>
            <p:cNvSpPr/>
            <p:nvPr>
              <p:custDataLst>
                <p:tags r:id="rId10"/>
              </p:custDataLst>
            </p:nvPr>
          </p:nvSpPr>
          <p:spPr>
            <a:xfrm>
              <a:off x="8301" y="4174"/>
              <a:ext cx="1057" cy="910"/>
            </a:xfrm>
            <a:custGeom>
              <a:avLst/>
              <a:gdLst/>
              <a:ahLst/>
              <a:cxnLst>
                <a:cxn ang="0">
                  <a:pos x="248" y="0"/>
                </a:cxn>
                <a:cxn ang="0">
                  <a:pos x="1057" y="455"/>
                </a:cxn>
                <a:cxn ang="0">
                  <a:pos x="248" y="910"/>
                </a:cxn>
                <a:cxn ang="0">
                  <a:pos x="84" y="901"/>
                </a:cxn>
                <a:cxn ang="0">
                  <a:pos x="0" y="886"/>
                </a:cxn>
                <a:cxn ang="0">
                  <a:pos x="144" y="861"/>
                </a:cxn>
                <a:cxn ang="0">
                  <a:pos x="623" y="455"/>
                </a:cxn>
                <a:cxn ang="0">
                  <a:pos x="144" y="49"/>
                </a:cxn>
                <a:cxn ang="0">
                  <a:pos x="0" y="24"/>
                </a:cxn>
                <a:cxn ang="0">
                  <a:pos x="84" y="9"/>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7A7FBC">
                <a:alpha val="100000"/>
              </a:srgbClr>
            </a:solidFill>
            <a:ln w="9525">
              <a:noFill/>
            </a:ln>
          </p:spPr>
          <p:txBody>
            <a:bodyPr/>
            <a:lstStyle/>
            <a:p>
              <a:endParaRPr lang="zh-CN" altLang="en-US"/>
            </a:p>
          </p:txBody>
        </p:sp>
        <p:sp>
          <p:nvSpPr>
            <p:cNvPr id="9234" name="MH_SubTitle_5"/>
            <p:cNvSpPr/>
            <p:nvPr>
              <p:custDataLst>
                <p:tags r:id="rId11"/>
              </p:custDataLst>
            </p:nvPr>
          </p:nvSpPr>
          <p:spPr>
            <a:xfrm>
              <a:off x="1050" y="4174"/>
              <a:ext cx="7914" cy="910"/>
            </a:xfrm>
            <a:prstGeom prst="roundRect">
              <a:avLst>
                <a:gd name="adj" fmla="val 50000"/>
              </a:avLst>
            </a:prstGeom>
            <a:solidFill>
              <a:srgbClr val="E3E4F1"/>
            </a:solidFill>
            <a:ln w="9525">
              <a:noFill/>
            </a:ln>
          </p:spPr>
          <p:txBody>
            <a:bodyPr lIns="0" tIns="0" rIns="0" bIns="0" anchor="ctr" anchorCtr="0"/>
            <a:lstStyle/>
            <a:p>
              <a:pPr algn="ctr" eaLnBrk="1" hangingPunct="1"/>
              <a:r>
                <a:rPr lang="zh-CN" altLang="en-US" sz="2100" b="1" dirty="0">
                  <a:solidFill>
                    <a:srgbClr val="50569E"/>
                  </a:solidFill>
                  <a:latin typeface="楷体" panose="02010609060101010101" pitchFamily="49" charset="-122"/>
                  <a:ea typeface="楷体" panose="02010609060101010101" pitchFamily="49" charset="-122"/>
                </a:rPr>
                <a:t>在学校住宿，不能经常回家。</a:t>
              </a:r>
            </a:p>
          </p:txBody>
        </p:sp>
      </p:grpSp>
      <p:grpSp>
        <p:nvGrpSpPr>
          <p:cNvPr id="9221" name="组合 6"/>
          <p:cNvGrpSpPr/>
          <p:nvPr/>
        </p:nvGrpSpPr>
        <p:grpSpPr>
          <a:xfrm>
            <a:off x="4075113" y="1320800"/>
            <a:ext cx="4622800" cy="523875"/>
            <a:chOff x="6890" y="1665"/>
            <a:chExt cx="8939" cy="1102"/>
          </a:xfrm>
        </p:grpSpPr>
        <p:sp>
          <p:nvSpPr>
            <p:cNvPr id="9231" name="MH_Other_4"/>
            <p:cNvSpPr/>
            <p:nvPr>
              <p:custDataLst>
                <p:tags r:id="rId8"/>
              </p:custDataLst>
            </p:nvPr>
          </p:nvSpPr>
          <p:spPr>
            <a:xfrm flipH="1">
              <a:off x="6890" y="1665"/>
              <a:ext cx="1057" cy="1103"/>
            </a:xfrm>
            <a:custGeom>
              <a:avLst/>
              <a:gdLst/>
              <a:ahLst/>
              <a:cxnLst>
                <a:cxn ang="0">
                  <a:pos x="248" y="0"/>
                </a:cxn>
                <a:cxn ang="0">
                  <a:pos x="1057" y="552"/>
                </a:cxn>
                <a:cxn ang="0">
                  <a:pos x="248" y="1103"/>
                </a:cxn>
                <a:cxn ang="0">
                  <a:pos x="84" y="1092"/>
                </a:cxn>
                <a:cxn ang="0">
                  <a:pos x="0" y="1074"/>
                </a:cxn>
                <a:cxn ang="0">
                  <a:pos x="144" y="1043"/>
                </a:cxn>
                <a:cxn ang="0">
                  <a:pos x="623" y="552"/>
                </a:cxn>
                <a:cxn ang="0">
                  <a:pos x="144" y="60"/>
                </a:cxn>
                <a:cxn ang="0">
                  <a:pos x="0" y="29"/>
                </a:cxn>
                <a:cxn ang="0">
                  <a:pos x="84" y="11"/>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FF6F56">
                <a:alpha val="100000"/>
              </a:srgbClr>
            </a:solidFill>
            <a:ln w="9525">
              <a:noFill/>
            </a:ln>
          </p:spPr>
          <p:txBody>
            <a:bodyPr/>
            <a:lstStyle/>
            <a:p>
              <a:endParaRPr lang="zh-CN" altLang="en-US"/>
            </a:p>
          </p:txBody>
        </p:sp>
        <p:sp>
          <p:nvSpPr>
            <p:cNvPr id="9232" name="MH_SubTitle_2"/>
            <p:cNvSpPr/>
            <p:nvPr>
              <p:custDataLst>
                <p:tags r:id="rId9"/>
              </p:custDataLst>
            </p:nvPr>
          </p:nvSpPr>
          <p:spPr>
            <a:xfrm flipH="1">
              <a:off x="7233" y="1665"/>
              <a:ext cx="8596" cy="1103"/>
            </a:xfrm>
            <a:prstGeom prst="roundRect">
              <a:avLst>
                <a:gd name="adj" fmla="val 50000"/>
              </a:avLst>
            </a:prstGeom>
            <a:solidFill>
              <a:srgbClr val="FFCDC5"/>
            </a:solidFill>
            <a:ln w="9525">
              <a:noFill/>
            </a:ln>
          </p:spPr>
          <p:txBody>
            <a:bodyPr lIns="0" tIns="0" rIns="0" bIns="0" anchor="ctr" anchorCtr="0"/>
            <a:lstStyle/>
            <a:p>
              <a:pPr algn="ctr" eaLnBrk="1" hangingPunct="1"/>
              <a:r>
                <a:rPr lang="zh-CN" altLang="en-US" sz="2100" b="1" dirty="0">
                  <a:solidFill>
                    <a:srgbClr val="EA2100"/>
                  </a:solidFill>
                  <a:latin typeface="楷体" panose="02010609060101010101" pitchFamily="49" charset="-122"/>
                  <a:ea typeface="楷体" panose="02010609060101010101" pitchFamily="49" charset="-122"/>
                </a:rPr>
                <a:t>下课铃响了，老师还在拖堂。</a:t>
              </a:r>
            </a:p>
          </p:txBody>
        </p:sp>
      </p:grpSp>
      <p:grpSp>
        <p:nvGrpSpPr>
          <p:cNvPr id="9222" name="组合 2"/>
          <p:cNvGrpSpPr/>
          <p:nvPr/>
        </p:nvGrpSpPr>
        <p:grpSpPr>
          <a:xfrm>
            <a:off x="3998913" y="2481263"/>
            <a:ext cx="4622800" cy="420687"/>
            <a:chOff x="6890" y="3344"/>
            <a:chExt cx="8939" cy="882"/>
          </a:xfrm>
        </p:grpSpPr>
        <p:sp>
          <p:nvSpPr>
            <p:cNvPr id="9229" name="MH_Other_5"/>
            <p:cNvSpPr/>
            <p:nvPr>
              <p:custDataLst>
                <p:tags r:id="rId6"/>
              </p:custDataLst>
            </p:nvPr>
          </p:nvSpPr>
          <p:spPr>
            <a:xfrm flipH="1">
              <a:off x="6890" y="3344"/>
              <a:ext cx="1057" cy="882"/>
            </a:xfrm>
            <a:custGeom>
              <a:avLst/>
              <a:gdLst/>
              <a:ahLst/>
              <a:cxnLst>
                <a:cxn ang="0">
                  <a:pos x="248" y="0"/>
                </a:cxn>
                <a:cxn ang="0">
                  <a:pos x="1057" y="441"/>
                </a:cxn>
                <a:cxn ang="0">
                  <a:pos x="248" y="882"/>
                </a:cxn>
                <a:cxn ang="0">
                  <a:pos x="84" y="873"/>
                </a:cxn>
                <a:cxn ang="0">
                  <a:pos x="0" y="859"/>
                </a:cxn>
                <a:cxn ang="0">
                  <a:pos x="144" y="834"/>
                </a:cxn>
                <a:cxn ang="0">
                  <a:pos x="623" y="441"/>
                </a:cxn>
                <a:cxn ang="0">
                  <a:pos x="144" y="48"/>
                </a:cxn>
                <a:cxn ang="0">
                  <a:pos x="0" y="23"/>
                </a:cxn>
                <a:cxn ang="0">
                  <a:pos x="84" y="9"/>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FEC026">
                <a:alpha val="100000"/>
              </a:srgbClr>
            </a:solidFill>
            <a:ln w="9525">
              <a:noFill/>
            </a:ln>
          </p:spPr>
          <p:txBody>
            <a:bodyPr/>
            <a:lstStyle/>
            <a:p>
              <a:endParaRPr lang="zh-CN" altLang="en-US"/>
            </a:p>
          </p:txBody>
        </p:sp>
        <p:sp>
          <p:nvSpPr>
            <p:cNvPr id="9230" name="MH_SubTitle_4"/>
            <p:cNvSpPr/>
            <p:nvPr>
              <p:custDataLst>
                <p:tags r:id="rId7"/>
              </p:custDataLst>
            </p:nvPr>
          </p:nvSpPr>
          <p:spPr>
            <a:xfrm flipH="1">
              <a:off x="7315" y="3344"/>
              <a:ext cx="8514" cy="882"/>
            </a:xfrm>
            <a:prstGeom prst="roundRect">
              <a:avLst>
                <a:gd name="adj" fmla="val 50000"/>
              </a:avLst>
            </a:prstGeom>
            <a:solidFill>
              <a:srgbClr val="FFEAB7"/>
            </a:solidFill>
            <a:ln w="9525">
              <a:noFill/>
            </a:ln>
          </p:spPr>
          <p:txBody>
            <a:bodyPr lIns="0" tIns="0" rIns="0" bIns="0" anchor="ctr" anchorCtr="0"/>
            <a:lstStyle/>
            <a:p>
              <a:pPr algn="ctr" eaLnBrk="1" hangingPunct="1"/>
              <a:r>
                <a:rPr lang="zh-CN" altLang="en-US" sz="2100" b="1" dirty="0">
                  <a:solidFill>
                    <a:srgbClr val="EDAA01"/>
                  </a:solidFill>
                  <a:latin typeface="楷体" panose="02010609060101010101" pitchFamily="49" charset="-122"/>
                  <a:ea typeface="楷体" panose="02010609060101010101" pitchFamily="49" charset="-122"/>
                </a:rPr>
                <a:t>提醒同学别喝生水，遭同学白眼。</a:t>
              </a:r>
            </a:p>
          </p:txBody>
        </p:sp>
      </p:grpSp>
      <p:grpSp>
        <p:nvGrpSpPr>
          <p:cNvPr id="9223" name="组合 1"/>
          <p:cNvGrpSpPr/>
          <p:nvPr/>
        </p:nvGrpSpPr>
        <p:grpSpPr>
          <a:xfrm>
            <a:off x="3998913" y="3608388"/>
            <a:ext cx="5145087" cy="561975"/>
            <a:chOff x="6918" y="4811"/>
            <a:chExt cx="8939" cy="1180"/>
          </a:xfrm>
        </p:grpSpPr>
        <p:sp>
          <p:nvSpPr>
            <p:cNvPr id="9227" name="MH_Other_4"/>
            <p:cNvSpPr/>
            <p:nvPr>
              <p:custDataLst>
                <p:tags r:id="rId4"/>
              </p:custDataLst>
            </p:nvPr>
          </p:nvSpPr>
          <p:spPr>
            <a:xfrm flipH="1">
              <a:off x="6918" y="4811"/>
              <a:ext cx="1057" cy="1179"/>
            </a:xfrm>
            <a:custGeom>
              <a:avLst/>
              <a:gdLst/>
              <a:ahLst/>
              <a:cxnLst>
                <a:cxn ang="0">
                  <a:pos x="248" y="0"/>
                </a:cxn>
                <a:cxn ang="0">
                  <a:pos x="1057" y="590"/>
                </a:cxn>
                <a:cxn ang="0">
                  <a:pos x="248" y="1179"/>
                </a:cxn>
                <a:cxn ang="0">
                  <a:pos x="84" y="1167"/>
                </a:cxn>
                <a:cxn ang="0">
                  <a:pos x="0" y="1148"/>
                </a:cxn>
                <a:cxn ang="0">
                  <a:pos x="144" y="1115"/>
                </a:cxn>
                <a:cxn ang="0">
                  <a:pos x="623" y="590"/>
                </a:cxn>
                <a:cxn ang="0">
                  <a:pos x="144" y="64"/>
                </a:cxn>
                <a:cxn ang="0">
                  <a:pos x="0" y="31"/>
                </a:cxn>
                <a:cxn ang="0">
                  <a:pos x="84" y="12"/>
                </a:cxn>
                <a:cxn ang="0">
                  <a:pos x="248" y="0"/>
                </a:cxn>
              </a:cxnLst>
              <a:rect l="0" t="0" r="0" b="0"/>
              <a:pathLst>
                <a:path w="646488" h="990214">
                  <a:moveTo>
                    <a:pt x="151381" y="0"/>
                  </a:moveTo>
                  <a:cubicBezTo>
                    <a:pt x="424821" y="0"/>
                    <a:pt x="646488" y="221667"/>
                    <a:pt x="646488" y="495107"/>
                  </a:cubicBezTo>
                  <a:cubicBezTo>
                    <a:pt x="646488" y="768547"/>
                    <a:pt x="424821" y="990214"/>
                    <a:pt x="151381" y="990214"/>
                  </a:cubicBezTo>
                  <a:cubicBezTo>
                    <a:pt x="117201" y="990214"/>
                    <a:pt x="83830" y="986751"/>
                    <a:pt x="51600" y="980155"/>
                  </a:cubicBezTo>
                  <a:lnTo>
                    <a:pt x="0" y="964138"/>
                  </a:lnTo>
                  <a:lnTo>
                    <a:pt x="88175" y="936767"/>
                  </a:lnTo>
                  <a:cubicBezTo>
                    <a:pt x="260213" y="864002"/>
                    <a:pt x="380926" y="693652"/>
                    <a:pt x="380926" y="495107"/>
                  </a:cubicBezTo>
                  <a:cubicBezTo>
                    <a:pt x="380926" y="296563"/>
                    <a:pt x="260213" y="126213"/>
                    <a:pt x="88175" y="53447"/>
                  </a:cubicBezTo>
                  <a:lnTo>
                    <a:pt x="0" y="26076"/>
                  </a:lnTo>
                  <a:lnTo>
                    <a:pt x="51600" y="10059"/>
                  </a:lnTo>
                  <a:cubicBezTo>
                    <a:pt x="83830" y="3464"/>
                    <a:pt x="117201" y="0"/>
                    <a:pt x="151381" y="0"/>
                  </a:cubicBezTo>
                  <a:close/>
                </a:path>
              </a:pathLst>
            </a:custGeom>
            <a:solidFill>
              <a:srgbClr val="FF6F56">
                <a:alpha val="100000"/>
              </a:srgbClr>
            </a:solidFill>
            <a:ln w="9525">
              <a:noFill/>
            </a:ln>
          </p:spPr>
          <p:txBody>
            <a:bodyPr/>
            <a:lstStyle/>
            <a:p>
              <a:endParaRPr lang="zh-CN" altLang="en-US"/>
            </a:p>
          </p:txBody>
        </p:sp>
        <p:sp>
          <p:nvSpPr>
            <p:cNvPr id="9228" name="MH_SubTitle_2"/>
            <p:cNvSpPr/>
            <p:nvPr>
              <p:custDataLst>
                <p:tags r:id="rId5"/>
              </p:custDataLst>
            </p:nvPr>
          </p:nvSpPr>
          <p:spPr>
            <a:xfrm flipH="1">
              <a:off x="7315" y="4811"/>
              <a:ext cx="8542" cy="1180"/>
            </a:xfrm>
            <a:prstGeom prst="roundRect">
              <a:avLst>
                <a:gd name="adj" fmla="val 50000"/>
              </a:avLst>
            </a:prstGeom>
            <a:solidFill>
              <a:srgbClr val="B9CDE5"/>
            </a:solidFill>
            <a:ln w="9525">
              <a:noFill/>
            </a:ln>
          </p:spPr>
          <p:txBody>
            <a:bodyPr lIns="0" tIns="0" rIns="0" bIns="0" anchor="ctr" anchorCtr="0"/>
            <a:lstStyle/>
            <a:p>
              <a:pPr eaLnBrk="1" hangingPunct="1"/>
              <a:r>
                <a:rPr lang="zh-CN" altLang="en-US" sz="2100" b="1" dirty="0">
                  <a:solidFill>
                    <a:srgbClr val="EA2100"/>
                  </a:solidFill>
                  <a:latin typeface="楷体" panose="02010609060101010101" pitchFamily="49" charset="-122"/>
                  <a:ea typeface="楷体" panose="02010609060101010101" pitchFamily="49" charset="-122"/>
                </a:rPr>
                <a:t>妈妈总想帮我收拾书包，顺便检查作业。</a:t>
              </a:r>
            </a:p>
          </p:txBody>
        </p:sp>
      </p:grpSp>
      <p:sp>
        <p:nvSpPr>
          <p:cNvPr id="9224" name="TextBox 4"/>
          <p:cNvSpPr txBox="1"/>
          <p:nvPr>
            <p:custDataLst>
              <p:tags r:id="rId1"/>
            </p:custDataLst>
          </p:nvPr>
        </p:nvSpPr>
        <p:spPr>
          <a:xfrm>
            <a:off x="1376363" y="4413250"/>
            <a:ext cx="6627812" cy="460375"/>
          </a:xfrm>
          <a:prstGeom prst="rect">
            <a:avLst/>
          </a:prstGeom>
          <a:noFill/>
          <a:ln w="9525">
            <a:noFill/>
          </a:ln>
        </p:spPr>
        <p:txBody>
          <a:bodyPr>
            <a:spAutoFit/>
          </a:bodyPr>
          <a:lstStyle/>
          <a:p>
            <a:pPr defTabSz="914400" eaLnBrk="1" hangingPunct="1"/>
            <a:r>
              <a:rPr lang="zh-CN" altLang="en-US" sz="2400" b="1" dirty="0">
                <a:solidFill>
                  <a:srgbClr val="FF0000"/>
                </a:solidFill>
                <a:latin typeface="微软雅黑" panose="020B0503020204020204" pitchFamily="34" charset="-122"/>
                <a:ea typeface="微软雅黑" panose="020B0503020204020204" pitchFamily="34" charset="-122"/>
              </a:rPr>
              <a:t>说一说：</a:t>
            </a:r>
            <a:r>
              <a:rPr lang="zh-CN" altLang="en-US" sz="2400" b="1" dirty="0">
                <a:solidFill>
                  <a:srgbClr val="000000"/>
                </a:solidFill>
                <a:latin typeface="微软雅黑" panose="020B0503020204020204" pitchFamily="34" charset="-122"/>
                <a:ea typeface="微软雅黑" panose="020B0503020204020204" pitchFamily="34" charset="-122"/>
              </a:rPr>
              <a:t>遇到以上情境，你会有怎样的情绪感受？</a:t>
            </a:r>
          </a:p>
        </p:txBody>
      </p:sp>
      <p:sp>
        <p:nvSpPr>
          <p:cNvPr id="9225" name="文本框 10"/>
          <p:cNvSpPr txBox="1"/>
          <p:nvPr>
            <p:custDataLst>
              <p:tags r:id="rId2"/>
            </p:custDataLst>
          </p:nvPr>
        </p:nvSpPr>
        <p:spPr>
          <a:xfrm>
            <a:off x="407988" y="215900"/>
            <a:ext cx="1593850" cy="368300"/>
          </a:xfrm>
          <a:prstGeom prst="rect">
            <a:avLst/>
          </a:prstGeom>
          <a:noFill/>
          <a:ln w="9525">
            <a:noFill/>
          </a:ln>
        </p:spPr>
        <p:txBody>
          <a:bodyPr>
            <a:spAutoFit/>
          </a:bodyPr>
          <a:lstStyle/>
          <a:p>
            <a:pPr eaLnBrk="1" hangingPunct="1"/>
            <a:r>
              <a:rPr lang="zh-CN" altLang="en-US" sz="1800" b="1" dirty="0">
                <a:latin typeface="微软雅黑" panose="020B0503020204020204" pitchFamily="34" charset="-122"/>
                <a:ea typeface="微软雅黑" panose="020B0503020204020204" pitchFamily="34" charset="-122"/>
              </a:rPr>
              <a:t>感知情绪</a:t>
            </a:r>
          </a:p>
        </p:txBody>
      </p:sp>
      <p:cxnSp>
        <p:nvCxnSpPr>
          <p:cNvPr id="12" name="直接连接符 11"/>
          <p:cNvCxnSpPr/>
          <p:nvPr>
            <p:custDataLst>
              <p:tags r:id="rId3"/>
            </p:custDataLst>
          </p:nvPr>
        </p:nvCxnSpPr>
        <p:spPr>
          <a:xfrm flipV="1">
            <a:off x="1401763" y="388938"/>
            <a:ext cx="6743700" cy="19050"/>
          </a:xfrm>
          <a:prstGeom prst="line">
            <a:avLst/>
          </a:prstGeom>
          <a:ln w="28575" cmpd="sng">
            <a:solidFill>
              <a:schemeClr val="accent1">
                <a:shade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10"/>
          <p:cNvGrpSpPr/>
          <p:nvPr/>
        </p:nvGrpSpPr>
        <p:grpSpPr>
          <a:xfrm>
            <a:off x="4178300" y="1938338"/>
            <a:ext cx="3757613" cy="1963737"/>
            <a:chOff x="2432055" y="2085447"/>
            <a:chExt cx="7264406" cy="3530788"/>
          </a:xfrm>
        </p:grpSpPr>
        <p:grpSp>
          <p:nvGrpSpPr>
            <p:cNvPr id="34842" name="组合 11"/>
            <p:cNvGrpSpPr/>
            <p:nvPr/>
          </p:nvGrpSpPr>
          <p:grpSpPr>
            <a:xfrm>
              <a:off x="2432055" y="2105527"/>
              <a:ext cx="7264406" cy="3510708"/>
              <a:chOff x="567623" y="3556980"/>
              <a:chExt cx="6278430" cy="3165568"/>
            </a:xfrm>
          </p:grpSpPr>
          <p:grpSp>
            <p:nvGrpSpPr>
              <p:cNvPr id="34848" name="组合 17"/>
              <p:cNvGrpSpPr/>
              <p:nvPr/>
            </p:nvGrpSpPr>
            <p:grpSpPr>
              <a:xfrm>
                <a:off x="567623" y="3750730"/>
                <a:ext cx="6278430" cy="2971818"/>
                <a:chOff x="-6921494" y="6495237"/>
                <a:chExt cx="6143627" cy="2908010"/>
              </a:xfrm>
            </p:grpSpPr>
            <p:sp>
              <p:nvSpPr>
                <p:cNvPr id="43048" name="Freeform 943"/>
                <p:cNvSpPr/>
                <p:nvPr/>
              </p:nvSpPr>
              <p:spPr>
                <a:xfrm>
                  <a:off x="-6905921" y="6512071"/>
                  <a:ext cx="6109884" cy="2876066"/>
                </a:xfrm>
                <a:custGeom>
                  <a:avLst/>
                  <a:gdLst>
                    <a:gd name="txL" fmla="*/ 0 w 3849"/>
                    <a:gd name="txT" fmla="*/ 0 h 1812"/>
                    <a:gd name="txR" fmla="*/ 3849 w 3849"/>
                    <a:gd name="txB" fmla="*/ 1812 h 1812"/>
                  </a:gdLst>
                  <a:ahLst/>
                  <a:cxnLst>
                    <a:cxn ang="0">
                      <a:pos x="2147483647" y="735886393"/>
                    </a:cxn>
                    <a:cxn ang="0">
                      <a:pos x="2147483647" y="2147483647"/>
                    </a:cxn>
                    <a:cxn ang="0">
                      <a:pos x="2147483647" y="2147483647"/>
                    </a:cxn>
                    <a:cxn ang="0">
                      <a:pos x="2147483647" y="2147483647"/>
                    </a:cxn>
                    <a:cxn ang="0">
                      <a:pos x="0" y="2147483647"/>
                    </a:cxn>
                    <a:cxn ang="0">
                      <a:pos x="1181954462" y="458668991"/>
                    </a:cxn>
                    <a:cxn ang="0">
                      <a:pos x="2147483647" y="803931458"/>
                    </a:cxn>
                    <a:cxn ang="0">
                      <a:pos x="2147483647" y="0"/>
                    </a:cxn>
                    <a:cxn ang="0">
                      <a:pos x="2147483647" y="735886393"/>
                    </a:cxn>
                  </a:cxnLst>
                  <a:rect l="txL" t="txT" r="txR" b="txB"/>
                  <a:pathLst>
                    <a:path w="3849" h="1811">
                      <a:moveTo>
                        <a:pt x="3339" y="292"/>
                      </a:moveTo>
                      <a:lnTo>
                        <a:pt x="3849" y="1747"/>
                      </a:lnTo>
                      <a:lnTo>
                        <a:pt x="2557" y="1455"/>
                      </a:lnTo>
                      <a:lnTo>
                        <a:pt x="1428" y="1812"/>
                      </a:lnTo>
                      <a:lnTo>
                        <a:pt x="0" y="1610"/>
                      </a:lnTo>
                      <a:lnTo>
                        <a:pt x="469" y="182"/>
                      </a:lnTo>
                      <a:lnTo>
                        <a:pt x="1557" y="319"/>
                      </a:lnTo>
                      <a:lnTo>
                        <a:pt x="2401" y="0"/>
                      </a:lnTo>
                      <a:lnTo>
                        <a:pt x="3339" y="292"/>
                      </a:ln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49" name="Freeform 944"/>
                <p:cNvSpPr/>
                <p:nvPr/>
              </p:nvSpPr>
              <p:spPr>
                <a:xfrm>
                  <a:off x="-6921494" y="6494442"/>
                  <a:ext cx="6143627" cy="2906287"/>
                </a:xfrm>
                <a:custGeom>
                  <a:avLst/>
                  <a:gdLst>
                    <a:gd name="txL" fmla="*/ 0 w 3870"/>
                    <a:gd name="txT" fmla="*/ 0 h 1831"/>
                    <a:gd name="txR" fmla="*/ 3870 w 3870"/>
                    <a:gd name="txB" fmla="*/ 1831 h 1831"/>
                  </a:gdLst>
                  <a:ahLst/>
                  <a:cxnLst>
                    <a:cxn ang="0">
                      <a:pos x="2147483647" y="808971628"/>
                    </a:cxn>
                    <a:cxn ang="0">
                      <a:pos x="1197075497" y="461189860"/>
                    </a:cxn>
                    <a:cxn ang="0">
                      <a:pos x="0" y="2147483647"/>
                    </a:cxn>
                    <a:cxn ang="0">
                      <a:pos x="2147483647" y="2147483647"/>
                    </a:cxn>
                    <a:cxn ang="0">
                      <a:pos x="2147483647" y="2147483647"/>
                    </a:cxn>
                    <a:cxn ang="0">
                      <a:pos x="2147483647" y="2147483647"/>
                    </a:cxn>
                    <a:cxn ang="0">
                      <a:pos x="2147483647" y="745966891"/>
                    </a:cxn>
                    <a:cxn ang="0">
                      <a:pos x="2147483647" y="0"/>
                    </a:cxn>
                    <a:cxn ang="0">
                      <a:pos x="2147483647" y="808971628"/>
                    </a:cxn>
                  </a:cxnLst>
                  <a:rect l="txL" t="txT" r="txR" b="txB"/>
                  <a:pathLst>
                    <a:path w="3870" h="1830">
                      <a:moveTo>
                        <a:pt x="1567" y="321"/>
                      </a:moveTo>
                      <a:lnTo>
                        <a:pt x="475" y="183"/>
                      </a:lnTo>
                      <a:lnTo>
                        <a:pt x="0" y="1628"/>
                      </a:lnTo>
                      <a:lnTo>
                        <a:pt x="1439" y="1831"/>
                      </a:lnTo>
                      <a:lnTo>
                        <a:pt x="2567" y="1474"/>
                      </a:lnTo>
                      <a:lnTo>
                        <a:pt x="3870" y="1770"/>
                      </a:lnTo>
                      <a:lnTo>
                        <a:pt x="3354" y="296"/>
                      </a:lnTo>
                      <a:lnTo>
                        <a:pt x="2411" y="0"/>
                      </a:lnTo>
                      <a:lnTo>
                        <a:pt x="1567" y="321"/>
                      </a:lnTo>
                      <a:close/>
                    </a:path>
                  </a:pathLst>
                </a:custGeom>
                <a:solidFill>
                  <a:srgbClr val="C8C8C8"/>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50" name="Freeform 945"/>
                <p:cNvSpPr/>
                <p:nvPr/>
              </p:nvSpPr>
              <p:spPr>
                <a:xfrm>
                  <a:off x="-3093082" y="6512071"/>
                  <a:ext cx="2297046" cy="2772810"/>
                </a:xfrm>
                <a:custGeom>
                  <a:avLst/>
                  <a:gdLst>
                    <a:gd name="txL" fmla="*/ 0 w 1008"/>
                    <a:gd name="txT" fmla="*/ 0 h 1214"/>
                    <a:gd name="txR" fmla="*/ 1008 w 1008"/>
                    <a:gd name="txB" fmla="*/ 1214 h 1214"/>
                  </a:gdLst>
                  <a:ahLst/>
                  <a:cxnLst>
                    <a:cxn ang="0">
                      <a:pos x="566853287" y="2147483647"/>
                    </a:cxn>
                    <a:cxn ang="0">
                      <a:pos x="2147483647" y="2147483647"/>
                    </a:cxn>
                    <a:cxn ang="0">
                      <a:pos x="2147483647" y="2147483647"/>
                    </a:cxn>
                    <a:cxn ang="0">
                      <a:pos x="2147483647" y="2147483647"/>
                    </a:cxn>
                    <a:cxn ang="0">
                      <a:pos x="2147483647" y="1059429858"/>
                    </a:cxn>
                    <a:cxn ang="0">
                      <a:pos x="1700560002" y="527106048"/>
                    </a:cxn>
                    <a:cxn ang="0">
                      <a:pos x="0" y="0"/>
                    </a:cxn>
                    <a:cxn ang="0">
                      <a:pos x="280826923" y="2147483647"/>
                    </a:cxn>
                    <a:cxn ang="0">
                      <a:pos x="566853287" y="2147483647"/>
                    </a:cxn>
                  </a:cxnLst>
                  <a:rect l="txL" t="txT" r="txR" b="txB"/>
                  <a:pathLst>
                    <a:path w="1007" h="1214">
                      <a:moveTo>
                        <a:pt x="109" y="1011"/>
                      </a:moveTo>
                      <a:cubicBezTo>
                        <a:pt x="259" y="1045"/>
                        <a:pt x="409" y="1079"/>
                        <a:pt x="558" y="1112"/>
                      </a:cubicBezTo>
                      <a:cubicBezTo>
                        <a:pt x="708" y="1146"/>
                        <a:pt x="858" y="1180"/>
                        <a:pt x="1008" y="1214"/>
                      </a:cubicBezTo>
                      <a:cubicBezTo>
                        <a:pt x="949" y="1046"/>
                        <a:pt x="889" y="877"/>
                        <a:pt x="830" y="709"/>
                      </a:cubicBezTo>
                      <a:cubicBezTo>
                        <a:pt x="771" y="540"/>
                        <a:pt x="712" y="372"/>
                        <a:pt x="653" y="203"/>
                      </a:cubicBezTo>
                      <a:cubicBezTo>
                        <a:pt x="544" y="169"/>
                        <a:pt x="435" y="135"/>
                        <a:pt x="327" y="101"/>
                      </a:cubicBezTo>
                      <a:cubicBezTo>
                        <a:pt x="218" y="67"/>
                        <a:pt x="109" y="33"/>
                        <a:pt x="0" y="0"/>
                      </a:cubicBezTo>
                      <a:cubicBezTo>
                        <a:pt x="18" y="168"/>
                        <a:pt x="36" y="337"/>
                        <a:pt x="54" y="505"/>
                      </a:cubicBezTo>
                      <a:cubicBezTo>
                        <a:pt x="73" y="674"/>
                        <a:pt x="91" y="842"/>
                        <a:pt x="109" y="1011"/>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51" name="Freeform 946"/>
                <p:cNvSpPr/>
                <p:nvPr/>
              </p:nvSpPr>
              <p:spPr>
                <a:xfrm>
                  <a:off x="-3017813" y="6575032"/>
                  <a:ext cx="2156889" cy="2624221"/>
                </a:xfrm>
                <a:custGeom>
                  <a:avLst/>
                  <a:gdLst>
                    <a:gd name="txL" fmla="*/ 0 w 945"/>
                    <a:gd name="txT" fmla="*/ 0 h 1148"/>
                    <a:gd name="txR" fmla="*/ 945 w 945"/>
                    <a:gd name="txB" fmla="*/ 1148 h 1148"/>
                  </a:gdLst>
                  <a:ahLst/>
                  <a:cxnLst>
                    <a:cxn ang="0">
                      <a:pos x="536045569" y="2147483647"/>
                    </a:cxn>
                    <a:cxn ang="0">
                      <a:pos x="2147483647" y="2147483647"/>
                    </a:cxn>
                    <a:cxn ang="0">
                      <a:pos x="2147483647" y="2147483647"/>
                    </a:cxn>
                    <a:cxn ang="0">
                      <a:pos x="2147483647" y="2147483647"/>
                    </a:cxn>
                    <a:cxn ang="0">
                      <a:pos x="2147483647" y="1008435756"/>
                    </a:cxn>
                    <a:cxn ang="0">
                      <a:pos x="1618541843" y="501604024"/>
                    </a:cxn>
                    <a:cxn ang="0">
                      <a:pos x="0" y="0"/>
                    </a:cxn>
                    <a:cxn ang="0">
                      <a:pos x="265419825" y="2147483647"/>
                    </a:cxn>
                    <a:cxn ang="0">
                      <a:pos x="536045569" y="2147483647"/>
                    </a:cxn>
                  </a:cxnLst>
                  <a:rect l="txL" t="txT" r="txR" b="txB"/>
                  <a:pathLst>
                    <a:path w="944" h="1148">
                      <a:moveTo>
                        <a:pt x="103" y="956"/>
                      </a:moveTo>
                      <a:cubicBezTo>
                        <a:pt x="243" y="988"/>
                        <a:pt x="384" y="1020"/>
                        <a:pt x="524" y="1052"/>
                      </a:cubicBezTo>
                      <a:cubicBezTo>
                        <a:pt x="664" y="1084"/>
                        <a:pt x="805" y="1116"/>
                        <a:pt x="945" y="1148"/>
                      </a:cubicBezTo>
                      <a:cubicBezTo>
                        <a:pt x="891" y="989"/>
                        <a:pt x="838" y="830"/>
                        <a:pt x="784" y="670"/>
                      </a:cubicBezTo>
                      <a:cubicBezTo>
                        <a:pt x="730" y="511"/>
                        <a:pt x="677" y="352"/>
                        <a:pt x="623" y="193"/>
                      </a:cubicBezTo>
                      <a:cubicBezTo>
                        <a:pt x="519" y="160"/>
                        <a:pt x="415" y="128"/>
                        <a:pt x="311" y="96"/>
                      </a:cubicBezTo>
                      <a:cubicBezTo>
                        <a:pt x="208" y="64"/>
                        <a:pt x="104" y="32"/>
                        <a:pt x="0" y="0"/>
                      </a:cubicBezTo>
                      <a:cubicBezTo>
                        <a:pt x="17" y="160"/>
                        <a:pt x="34" y="319"/>
                        <a:pt x="51" y="478"/>
                      </a:cubicBezTo>
                      <a:cubicBezTo>
                        <a:pt x="69" y="638"/>
                        <a:pt x="86" y="797"/>
                        <a:pt x="103" y="956"/>
                      </a:cubicBezTo>
                      <a:close/>
                    </a:path>
                  </a:pathLst>
                </a:custGeom>
                <a:solidFill>
                  <a:srgbClr val="E4DDD7"/>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0" name="Freeform 961"/>
                <p:cNvSpPr/>
                <p:nvPr/>
              </p:nvSpPr>
              <p:spPr bwMode="auto">
                <a:xfrm>
                  <a:off x="-2926968" y="8073507"/>
                  <a:ext cx="12977" cy="20148"/>
                </a:xfrm>
                <a:custGeom>
                  <a:avLst/>
                  <a:gdLst>
                    <a:gd name="T0" fmla="*/ 6 w 6"/>
                    <a:gd name="T1" fmla="*/ 3 h 9"/>
                    <a:gd name="T2" fmla="*/ 2 w 6"/>
                    <a:gd name="T3" fmla="*/ 9 h 9"/>
                    <a:gd name="T4" fmla="*/ 0 w 6"/>
                    <a:gd name="T5" fmla="*/ 0 h 9"/>
                    <a:gd name="T6" fmla="*/ 6 w 6"/>
                    <a:gd name="T7" fmla="*/ 3 h 9"/>
                  </a:gdLst>
                  <a:ahLst/>
                  <a:cxnLst>
                    <a:cxn ang="0">
                      <a:pos x="T0" y="T1"/>
                    </a:cxn>
                    <a:cxn ang="0">
                      <a:pos x="T2" y="T3"/>
                    </a:cxn>
                    <a:cxn ang="0">
                      <a:pos x="T4" y="T5"/>
                    </a:cxn>
                    <a:cxn ang="0">
                      <a:pos x="T6" y="T7"/>
                    </a:cxn>
                  </a:cxnLst>
                  <a:rect l="0" t="0" r="r" b="b"/>
                  <a:pathLst>
                    <a:path w="6" h="9">
                      <a:moveTo>
                        <a:pt x="6" y="3"/>
                      </a:moveTo>
                      <a:cubicBezTo>
                        <a:pt x="5" y="5"/>
                        <a:pt x="3" y="7"/>
                        <a:pt x="2" y="9"/>
                      </a:cubicBezTo>
                      <a:cubicBezTo>
                        <a:pt x="1" y="6"/>
                        <a:pt x="1" y="3"/>
                        <a:pt x="0" y="0"/>
                      </a:cubicBezTo>
                      <a:cubicBezTo>
                        <a:pt x="2" y="1"/>
                        <a:pt x="4" y="2"/>
                        <a:pt x="6" y="3"/>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1" name="Freeform 965"/>
                <p:cNvSpPr/>
                <p:nvPr/>
              </p:nvSpPr>
              <p:spPr bwMode="auto">
                <a:xfrm>
                  <a:off x="-2096398" y="8536901"/>
                  <a:ext cx="770872" cy="239253"/>
                </a:xfrm>
                <a:custGeom>
                  <a:avLst/>
                  <a:gdLst>
                    <a:gd name="T0" fmla="*/ 213 w 338"/>
                    <a:gd name="T1" fmla="*/ 0 h 105"/>
                    <a:gd name="T2" fmla="*/ 108 w 338"/>
                    <a:gd name="T3" fmla="*/ 14 h 105"/>
                    <a:gd name="T4" fmla="*/ 0 w 338"/>
                    <a:gd name="T5" fmla="*/ 28 h 105"/>
                    <a:gd name="T6" fmla="*/ 124 w 338"/>
                    <a:gd name="T7" fmla="*/ 105 h 105"/>
                    <a:gd name="T8" fmla="*/ 233 w 338"/>
                    <a:gd name="T9" fmla="*/ 81 h 105"/>
                    <a:gd name="T10" fmla="*/ 338 w 338"/>
                    <a:gd name="T11" fmla="*/ 57 h 105"/>
                    <a:gd name="T12" fmla="*/ 213 w 338"/>
                    <a:gd name="T13" fmla="*/ 0 h 105"/>
                  </a:gdLst>
                  <a:ahLst/>
                  <a:cxnLst>
                    <a:cxn ang="0">
                      <a:pos x="T0" y="T1"/>
                    </a:cxn>
                    <a:cxn ang="0">
                      <a:pos x="T2" y="T3"/>
                    </a:cxn>
                    <a:cxn ang="0">
                      <a:pos x="T4" y="T5"/>
                    </a:cxn>
                    <a:cxn ang="0">
                      <a:pos x="T6" y="T7"/>
                    </a:cxn>
                    <a:cxn ang="0">
                      <a:pos x="T8" y="T9"/>
                    </a:cxn>
                    <a:cxn ang="0">
                      <a:pos x="T10" y="T11"/>
                    </a:cxn>
                    <a:cxn ang="0">
                      <a:pos x="T12" y="T13"/>
                    </a:cxn>
                  </a:cxnLst>
                  <a:rect l="0" t="0" r="r" b="b"/>
                  <a:pathLst>
                    <a:path w="338" h="105">
                      <a:moveTo>
                        <a:pt x="213" y="0"/>
                      </a:moveTo>
                      <a:cubicBezTo>
                        <a:pt x="179" y="5"/>
                        <a:pt x="143" y="10"/>
                        <a:pt x="108" y="14"/>
                      </a:cubicBezTo>
                      <a:cubicBezTo>
                        <a:pt x="72" y="19"/>
                        <a:pt x="36" y="23"/>
                        <a:pt x="0" y="28"/>
                      </a:cubicBezTo>
                      <a:cubicBezTo>
                        <a:pt x="41" y="54"/>
                        <a:pt x="82" y="79"/>
                        <a:pt x="124" y="105"/>
                      </a:cubicBezTo>
                      <a:cubicBezTo>
                        <a:pt x="161" y="97"/>
                        <a:pt x="197" y="89"/>
                        <a:pt x="233" y="81"/>
                      </a:cubicBezTo>
                      <a:cubicBezTo>
                        <a:pt x="268" y="73"/>
                        <a:pt x="303" y="65"/>
                        <a:pt x="338" y="57"/>
                      </a:cubicBezTo>
                      <a:cubicBezTo>
                        <a:pt x="296" y="38"/>
                        <a:pt x="255" y="19"/>
                        <a:pt x="213" y="0"/>
                      </a:cubicBezTo>
                      <a:close/>
                    </a:path>
                  </a:pathLst>
                </a:custGeom>
                <a:solidFill>
                  <a:srgbClr val="B2B2B2"/>
                </a:solidFill>
                <a:ln>
                  <a:noFill/>
                </a:ln>
              </p:spPr>
              <p:txBody>
                <a:bodyPr>
                  <a:normAutofit fontScale="2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4" name="Freeform 966"/>
                <p:cNvSpPr/>
                <p:nvPr/>
              </p:nvSpPr>
              <p:spPr>
                <a:xfrm>
                  <a:off x="-2179455" y="7106424"/>
                  <a:ext cx="664456" cy="350065"/>
                </a:xfrm>
                <a:custGeom>
                  <a:avLst/>
                  <a:gdLst>
                    <a:gd name="txL" fmla="*/ 0 w 291"/>
                    <a:gd name="txT" fmla="*/ 0 h 154"/>
                    <a:gd name="txR" fmla="*/ 291 w 291"/>
                    <a:gd name="txB" fmla="*/ 154 h 154"/>
                  </a:gdLst>
                  <a:ahLst/>
                  <a:cxnLst>
                    <a:cxn ang="0">
                      <a:pos x="0" y="0"/>
                    </a:cxn>
                    <a:cxn ang="0">
                      <a:pos x="691584245" y="674707055"/>
                    </a:cxn>
                    <a:cxn ang="0">
                      <a:pos x="1513167566" y="799268164"/>
                    </a:cxn>
                    <a:cxn ang="0">
                      <a:pos x="1315572801" y="217982013"/>
                    </a:cxn>
                    <a:cxn ang="0">
                      <a:pos x="660384831" y="108992146"/>
                    </a:cxn>
                    <a:cxn ang="0">
                      <a:pos x="0" y="0"/>
                    </a:cxn>
                  </a:cxnLst>
                  <a:rect l="txL" t="txT" r="txR" b="txB"/>
                  <a:pathLst>
                    <a:path w="291" h="154">
                      <a:moveTo>
                        <a:pt x="0" y="0"/>
                      </a:moveTo>
                      <a:cubicBezTo>
                        <a:pt x="44" y="44"/>
                        <a:pt x="88" y="87"/>
                        <a:pt x="133" y="130"/>
                      </a:cubicBezTo>
                      <a:cubicBezTo>
                        <a:pt x="186" y="138"/>
                        <a:pt x="238" y="146"/>
                        <a:pt x="291" y="154"/>
                      </a:cubicBezTo>
                      <a:cubicBezTo>
                        <a:pt x="278" y="117"/>
                        <a:pt x="265" y="80"/>
                        <a:pt x="253" y="42"/>
                      </a:cubicBezTo>
                      <a:cubicBezTo>
                        <a:pt x="211" y="35"/>
                        <a:pt x="169" y="28"/>
                        <a:pt x="127" y="21"/>
                      </a:cubicBezTo>
                      <a:cubicBezTo>
                        <a:pt x="85" y="14"/>
                        <a:pt x="43" y="7"/>
                        <a:pt x="0" y="0"/>
                      </a:cubicBezTo>
                      <a:close/>
                    </a:path>
                  </a:pathLst>
                </a:custGeom>
                <a:solidFill>
                  <a:srgbClr val="B2B2B2"/>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 name="Freeform 968"/>
                <p:cNvSpPr/>
                <p:nvPr/>
              </p:nvSpPr>
              <p:spPr bwMode="auto">
                <a:xfrm>
                  <a:off x="-2117162" y="7441378"/>
                  <a:ext cx="397116" cy="186365"/>
                </a:xfrm>
                <a:custGeom>
                  <a:avLst/>
                  <a:gdLst>
                    <a:gd name="T0" fmla="*/ 103 w 175"/>
                    <a:gd name="T1" fmla="*/ 16 h 82"/>
                    <a:gd name="T2" fmla="*/ 175 w 175"/>
                    <a:gd name="T3" fmla="*/ 82 h 82"/>
                    <a:gd name="T4" fmla="*/ 67 w 175"/>
                    <a:gd name="T5" fmla="*/ 67 h 82"/>
                    <a:gd name="T6" fmla="*/ 0 w 175"/>
                    <a:gd name="T7" fmla="*/ 0 h 82"/>
                    <a:gd name="T8" fmla="*/ 103 w 175"/>
                    <a:gd name="T9" fmla="*/ 16 h 82"/>
                  </a:gdLst>
                  <a:ahLst/>
                  <a:cxnLst>
                    <a:cxn ang="0">
                      <a:pos x="T0" y="T1"/>
                    </a:cxn>
                    <a:cxn ang="0">
                      <a:pos x="T2" y="T3"/>
                    </a:cxn>
                    <a:cxn ang="0">
                      <a:pos x="T4" y="T5"/>
                    </a:cxn>
                    <a:cxn ang="0">
                      <a:pos x="T6" y="T7"/>
                    </a:cxn>
                    <a:cxn ang="0">
                      <a:pos x="T8" y="T9"/>
                    </a:cxn>
                  </a:cxnLst>
                  <a:rect l="0" t="0" r="r" b="b"/>
                  <a:pathLst>
                    <a:path w="175" h="82">
                      <a:moveTo>
                        <a:pt x="103" y="16"/>
                      </a:moveTo>
                      <a:cubicBezTo>
                        <a:pt x="127" y="38"/>
                        <a:pt x="151" y="60"/>
                        <a:pt x="175" y="82"/>
                      </a:cubicBezTo>
                      <a:cubicBezTo>
                        <a:pt x="139" y="77"/>
                        <a:pt x="103" y="72"/>
                        <a:pt x="67" y="67"/>
                      </a:cubicBezTo>
                      <a:cubicBezTo>
                        <a:pt x="44" y="45"/>
                        <a:pt x="22" y="23"/>
                        <a:pt x="0" y="0"/>
                      </a:cubicBezTo>
                      <a:cubicBezTo>
                        <a:pt x="35" y="5"/>
                        <a:pt x="69" y="11"/>
                        <a:pt x="103" y="16"/>
                      </a:cubicBezTo>
                      <a:close/>
                    </a:path>
                  </a:pathLst>
                </a:custGeom>
                <a:solidFill>
                  <a:srgbClr val="D4CBBA"/>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6" name="Freeform 969"/>
                <p:cNvSpPr/>
                <p:nvPr/>
              </p:nvSpPr>
              <p:spPr>
                <a:xfrm>
                  <a:off x="-4637425" y="6512071"/>
                  <a:ext cx="1790918" cy="2876066"/>
                </a:xfrm>
                <a:custGeom>
                  <a:avLst/>
                  <a:gdLst>
                    <a:gd name="txL" fmla="*/ 0 w 786"/>
                    <a:gd name="txT" fmla="*/ 0 h 1259"/>
                    <a:gd name="txR" fmla="*/ 786 w 786"/>
                    <a:gd name="txB" fmla="*/ 1259 h 1259"/>
                  </a:gdLst>
                  <a:ahLst/>
                  <a:cxnLst>
                    <a:cxn ang="0">
                      <a:pos x="0" y="2147483647"/>
                    </a:cxn>
                    <a:cxn ang="0">
                      <a:pos x="2043445403"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1996649827" y="579450561"/>
                    </a:cxn>
                    <a:cxn ang="0">
                      <a:pos x="467965026" y="1158901122"/>
                    </a:cxn>
                    <a:cxn ang="0">
                      <a:pos x="233982513" y="2147483647"/>
                    </a:cxn>
                    <a:cxn ang="0">
                      <a:pos x="0" y="2147483647"/>
                    </a:cxn>
                  </a:cxnLst>
                  <a:rect l="txL" t="txT" r="txR" b="txB"/>
                  <a:pathLst>
                    <a:path w="786" h="1259">
                      <a:moveTo>
                        <a:pt x="0" y="1259"/>
                      </a:moveTo>
                      <a:cubicBezTo>
                        <a:pt x="131" y="1217"/>
                        <a:pt x="262" y="1176"/>
                        <a:pt x="393" y="1135"/>
                      </a:cubicBezTo>
                      <a:cubicBezTo>
                        <a:pt x="524" y="1094"/>
                        <a:pt x="655" y="1052"/>
                        <a:pt x="786" y="1011"/>
                      </a:cubicBezTo>
                      <a:cubicBezTo>
                        <a:pt x="777" y="925"/>
                        <a:pt x="767" y="840"/>
                        <a:pt x="758" y="755"/>
                      </a:cubicBezTo>
                      <a:cubicBezTo>
                        <a:pt x="747" y="790"/>
                        <a:pt x="738" y="828"/>
                        <a:pt x="734" y="868"/>
                      </a:cubicBezTo>
                      <a:cubicBezTo>
                        <a:pt x="715" y="873"/>
                        <a:pt x="696" y="877"/>
                        <a:pt x="677" y="882"/>
                      </a:cubicBezTo>
                      <a:cubicBezTo>
                        <a:pt x="687" y="798"/>
                        <a:pt x="714" y="724"/>
                        <a:pt x="748" y="659"/>
                      </a:cubicBezTo>
                      <a:cubicBezTo>
                        <a:pt x="752" y="695"/>
                        <a:pt x="752" y="695"/>
                        <a:pt x="752" y="695"/>
                      </a:cubicBezTo>
                      <a:cubicBezTo>
                        <a:pt x="731" y="505"/>
                        <a:pt x="731" y="505"/>
                        <a:pt x="731" y="505"/>
                      </a:cubicBezTo>
                      <a:cubicBezTo>
                        <a:pt x="713" y="337"/>
                        <a:pt x="695" y="168"/>
                        <a:pt x="677" y="0"/>
                      </a:cubicBezTo>
                      <a:cubicBezTo>
                        <a:pt x="579" y="37"/>
                        <a:pt x="481" y="74"/>
                        <a:pt x="384" y="111"/>
                      </a:cubicBezTo>
                      <a:cubicBezTo>
                        <a:pt x="286" y="148"/>
                        <a:pt x="188" y="185"/>
                        <a:pt x="90" y="222"/>
                      </a:cubicBezTo>
                      <a:cubicBezTo>
                        <a:pt x="75" y="395"/>
                        <a:pt x="60" y="568"/>
                        <a:pt x="45" y="741"/>
                      </a:cubicBezTo>
                      <a:cubicBezTo>
                        <a:pt x="30" y="913"/>
                        <a:pt x="15" y="1086"/>
                        <a:pt x="0" y="1259"/>
                      </a:cubicBezTo>
                      <a:close/>
                    </a:path>
                  </a:pathLst>
                </a:custGeom>
                <a:solidFill>
                  <a:srgbClr val="C8C8C8"/>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5" name="Freeform 974"/>
                <p:cNvSpPr/>
                <p:nvPr/>
              </p:nvSpPr>
              <p:spPr bwMode="auto">
                <a:xfrm>
                  <a:off x="-4538795" y="7952622"/>
                  <a:ext cx="127182" cy="271992"/>
                </a:xfrm>
                <a:custGeom>
                  <a:avLst/>
                  <a:gdLst>
                    <a:gd name="T0" fmla="*/ 0 w 56"/>
                    <a:gd name="T1" fmla="*/ 119 h 119"/>
                    <a:gd name="T2" fmla="*/ 54 w 56"/>
                    <a:gd name="T3" fmla="*/ 43 h 119"/>
                    <a:gd name="T4" fmla="*/ 11 w 56"/>
                    <a:gd name="T5" fmla="*/ 0 h 119"/>
                    <a:gd name="T6" fmla="*/ 0 w 56"/>
                    <a:gd name="T7" fmla="*/ 119 h 119"/>
                  </a:gdLst>
                  <a:ahLst/>
                  <a:cxnLst>
                    <a:cxn ang="0">
                      <a:pos x="T0" y="T1"/>
                    </a:cxn>
                    <a:cxn ang="0">
                      <a:pos x="T2" y="T3"/>
                    </a:cxn>
                    <a:cxn ang="0">
                      <a:pos x="T4" y="T5"/>
                    </a:cxn>
                    <a:cxn ang="0">
                      <a:pos x="T6" y="T7"/>
                    </a:cxn>
                  </a:cxnLst>
                  <a:rect l="0" t="0" r="r" b="b"/>
                  <a:pathLst>
                    <a:path w="56" h="119">
                      <a:moveTo>
                        <a:pt x="0" y="119"/>
                      </a:moveTo>
                      <a:cubicBezTo>
                        <a:pt x="31" y="97"/>
                        <a:pt x="52" y="68"/>
                        <a:pt x="54" y="43"/>
                      </a:cubicBezTo>
                      <a:cubicBezTo>
                        <a:pt x="56" y="17"/>
                        <a:pt x="38" y="1"/>
                        <a:pt x="11" y="0"/>
                      </a:cubicBezTo>
                      <a:cubicBezTo>
                        <a:pt x="7" y="40"/>
                        <a:pt x="4" y="79"/>
                        <a:pt x="0" y="119"/>
                      </a:cubicBezTo>
                      <a:close/>
                    </a:path>
                  </a:pathLst>
                </a:custGeom>
                <a:solidFill>
                  <a:srgbClr val="808080"/>
                </a:solidFill>
                <a:ln>
                  <a:noFill/>
                </a:ln>
              </p:spPr>
              <p:txBody>
                <a:bodyPr>
                  <a:normAutofit fontScale="47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6" name="Freeform 990"/>
                <p:cNvSpPr/>
                <p:nvPr/>
              </p:nvSpPr>
              <p:spPr bwMode="auto">
                <a:xfrm>
                  <a:off x="-3760135" y="8400905"/>
                  <a:ext cx="607355" cy="209032"/>
                </a:xfrm>
                <a:custGeom>
                  <a:avLst/>
                  <a:gdLst>
                    <a:gd name="T0" fmla="*/ 132 w 267"/>
                    <a:gd name="T1" fmla="*/ 0 h 91"/>
                    <a:gd name="T2" fmla="*/ 0 w 267"/>
                    <a:gd name="T3" fmla="*/ 56 h 91"/>
                    <a:gd name="T4" fmla="*/ 140 w 267"/>
                    <a:gd name="T5" fmla="*/ 91 h 91"/>
                    <a:gd name="T6" fmla="*/ 267 w 267"/>
                    <a:gd name="T7" fmla="*/ 39 h 91"/>
                    <a:gd name="T8" fmla="*/ 132 w 267"/>
                    <a:gd name="T9" fmla="*/ 0 h 91"/>
                  </a:gdLst>
                  <a:ahLst/>
                  <a:cxnLst>
                    <a:cxn ang="0">
                      <a:pos x="T0" y="T1"/>
                    </a:cxn>
                    <a:cxn ang="0">
                      <a:pos x="T2" y="T3"/>
                    </a:cxn>
                    <a:cxn ang="0">
                      <a:pos x="T4" y="T5"/>
                    </a:cxn>
                    <a:cxn ang="0">
                      <a:pos x="T6" y="T7"/>
                    </a:cxn>
                    <a:cxn ang="0">
                      <a:pos x="T8" y="T9"/>
                    </a:cxn>
                  </a:cxnLst>
                  <a:rect l="0" t="0" r="r" b="b"/>
                  <a:pathLst>
                    <a:path w="267" h="91">
                      <a:moveTo>
                        <a:pt x="132" y="0"/>
                      </a:moveTo>
                      <a:cubicBezTo>
                        <a:pt x="100" y="14"/>
                        <a:pt x="33" y="42"/>
                        <a:pt x="0" y="56"/>
                      </a:cubicBezTo>
                      <a:cubicBezTo>
                        <a:pt x="46" y="68"/>
                        <a:pt x="93" y="79"/>
                        <a:pt x="140" y="91"/>
                      </a:cubicBezTo>
                      <a:cubicBezTo>
                        <a:pt x="182" y="74"/>
                        <a:pt x="225" y="56"/>
                        <a:pt x="267" y="39"/>
                      </a:cubicBezTo>
                      <a:cubicBezTo>
                        <a:pt x="210" y="31"/>
                        <a:pt x="188" y="8"/>
                        <a:pt x="132" y="0"/>
                      </a:cubicBezTo>
                      <a:close/>
                    </a:path>
                  </a:pathLst>
                </a:custGeom>
                <a:solidFill>
                  <a:srgbClr val="808080"/>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59" name="Freeform 991"/>
                <p:cNvSpPr/>
                <p:nvPr/>
              </p:nvSpPr>
              <p:spPr>
                <a:xfrm>
                  <a:off x="-3394164" y="7252494"/>
                  <a:ext cx="407498" cy="390360"/>
                </a:xfrm>
                <a:custGeom>
                  <a:avLst/>
                  <a:gdLst>
                    <a:gd name="txL" fmla="*/ 0 w 178"/>
                    <a:gd name="txT" fmla="*/ 0 h 170"/>
                    <a:gd name="txR" fmla="*/ 178 w 178"/>
                    <a:gd name="txB" fmla="*/ 170 h 170"/>
                  </a:gdLst>
                  <a:ahLst/>
                  <a:cxnLst>
                    <a:cxn ang="0">
                      <a:pos x="927870529" y="601950261"/>
                    </a:cxn>
                    <a:cxn ang="0">
                      <a:pos x="104255299" y="889839777"/>
                    </a:cxn>
                    <a:cxn ang="0">
                      <a:pos x="0" y="303591310"/>
                    </a:cxn>
                    <a:cxn ang="0">
                      <a:pos x="432658457" y="151795655"/>
                    </a:cxn>
                    <a:cxn ang="0">
                      <a:pos x="865316915" y="0"/>
                    </a:cxn>
                    <a:cxn ang="0">
                      <a:pos x="927870529" y="601950261"/>
                    </a:cxn>
                  </a:cxnLst>
                  <a:rect l="txL" t="txT" r="txR" b="txB"/>
                  <a:pathLst>
                    <a:path w="178" h="170">
                      <a:moveTo>
                        <a:pt x="178" y="115"/>
                      </a:moveTo>
                      <a:cubicBezTo>
                        <a:pt x="126" y="133"/>
                        <a:pt x="73" y="151"/>
                        <a:pt x="20" y="170"/>
                      </a:cubicBezTo>
                      <a:cubicBezTo>
                        <a:pt x="14" y="132"/>
                        <a:pt x="7" y="95"/>
                        <a:pt x="0" y="58"/>
                      </a:cubicBezTo>
                      <a:cubicBezTo>
                        <a:pt x="28" y="48"/>
                        <a:pt x="56" y="39"/>
                        <a:pt x="83" y="29"/>
                      </a:cubicBezTo>
                      <a:cubicBezTo>
                        <a:pt x="111" y="20"/>
                        <a:pt x="138" y="10"/>
                        <a:pt x="166" y="0"/>
                      </a:cubicBezTo>
                      <a:cubicBezTo>
                        <a:pt x="170" y="38"/>
                        <a:pt x="174" y="77"/>
                        <a:pt x="178" y="115"/>
                      </a:cubicBezTo>
                      <a:close/>
                    </a:path>
                  </a:pathLst>
                </a:custGeom>
                <a:solidFill>
                  <a:srgbClr val="808080"/>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0" name="Freeform 996"/>
                <p:cNvSpPr/>
                <p:nvPr/>
              </p:nvSpPr>
              <p:spPr>
                <a:xfrm>
                  <a:off x="-6846223" y="6814284"/>
                  <a:ext cx="2470947" cy="2588963"/>
                </a:xfrm>
                <a:custGeom>
                  <a:avLst/>
                  <a:gdLst>
                    <a:gd name="txL" fmla="*/ 0 w 1083"/>
                    <a:gd name="txT" fmla="*/ 0 h 1132"/>
                    <a:gd name="txR" fmla="*/ 1083 w 1083"/>
                    <a:gd name="txB" fmla="*/ 1132 h 1132"/>
                  </a:gdLst>
                  <a:ahLst/>
                  <a:cxnLst>
                    <a:cxn ang="0">
                      <a:pos x="1698109603" y="0"/>
                    </a:cxn>
                    <a:cxn ang="0">
                      <a:pos x="849054802" y="2147483647"/>
                    </a:cxn>
                    <a:cxn ang="0">
                      <a:pos x="0" y="2147483647"/>
                    </a:cxn>
                    <a:cxn ang="0">
                      <a:pos x="2147483647" y="2147483647"/>
                    </a:cxn>
                    <a:cxn ang="0">
                      <a:pos x="2147483647" y="2147483647"/>
                    </a:cxn>
                    <a:cxn ang="0">
                      <a:pos x="2147483647" y="2147483647"/>
                    </a:cxn>
                    <a:cxn ang="0">
                      <a:pos x="2147483647" y="496404093"/>
                    </a:cxn>
                    <a:cxn ang="0">
                      <a:pos x="2147483647" y="245589274"/>
                    </a:cxn>
                    <a:cxn ang="0">
                      <a:pos x="1698109603" y="0"/>
                    </a:cxn>
                  </a:cxnLst>
                  <a:rect l="txL" t="txT" r="txR" b="txB"/>
                  <a:pathLst>
                    <a:path w="1083" h="1132">
                      <a:moveTo>
                        <a:pt x="326" y="0"/>
                      </a:moveTo>
                      <a:cubicBezTo>
                        <a:pt x="272" y="165"/>
                        <a:pt x="217" y="331"/>
                        <a:pt x="163" y="496"/>
                      </a:cubicBezTo>
                      <a:cubicBezTo>
                        <a:pt x="108" y="661"/>
                        <a:pt x="54" y="827"/>
                        <a:pt x="0" y="992"/>
                      </a:cubicBezTo>
                      <a:cubicBezTo>
                        <a:pt x="165" y="1015"/>
                        <a:pt x="331" y="1038"/>
                        <a:pt x="497" y="1062"/>
                      </a:cubicBezTo>
                      <a:cubicBezTo>
                        <a:pt x="662" y="1085"/>
                        <a:pt x="828" y="1108"/>
                        <a:pt x="993" y="1132"/>
                      </a:cubicBezTo>
                      <a:cubicBezTo>
                        <a:pt x="1008" y="959"/>
                        <a:pt x="1023" y="786"/>
                        <a:pt x="1038" y="614"/>
                      </a:cubicBezTo>
                      <a:cubicBezTo>
                        <a:pt x="1053" y="441"/>
                        <a:pt x="1068" y="268"/>
                        <a:pt x="1083" y="95"/>
                      </a:cubicBezTo>
                      <a:cubicBezTo>
                        <a:pt x="957" y="79"/>
                        <a:pt x="831" y="63"/>
                        <a:pt x="705" y="47"/>
                      </a:cubicBezTo>
                      <a:cubicBezTo>
                        <a:pt x="579" y="32"/>
                        <a:pt x="452" y="16"/>
                        <a:pt x="326" y="0"/>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1" name="Freeform 997"/>
                <p:cNvSpPr/>
                <p:nvPr/>
              </p:nvSpPr>
              <p:spPr>
                <a:xfrm>
                  <a:off x="-6760571" y="6877246"/>
                  <a:ext cx="2323003" cy="2445411"/>
                </a:xfrm>
                <a:custGeom>
                  <a:avLst/>
                  <a:gdLst>
                    <a:gd name="txL" fmla="*/ 0 w 1017"/>
                    <a:gd name="txT" fmla="*/ 0 h 1070"/>
                    <a:gd name="txR" fmla="*/ 1017 w 1017"/>
                    <a:gd name="txB" fmla="*/ 1070 h 1070"/>
                  </a:gdLst>
                  <a:ahLst/>
                  <a:cxnLst>
                    <a:cxn ang="0">
                      <a:pos x="1541601697" y="0"/>
                    </a:cxn>
                    <a:cxn ang="0">
                      <a:pos x="770800849" y="2147483647"/>
                    </a:cxn>
                    <a:cxn ang="0">
                      <a:pos x="0" y="2147483647"/>
                    </a:cxn>
                    <a:cxn ang="0">
                      <a:pos x="2147483647" y="2147483647"/>
                    </a:cxn>
                    <a:cxn ang="0">
                      <a:pos x="2147483647" y="2147483647"/>
                    </a:cxn>
                    <a:cxn ang="0">
                      <a:pos x="2147483647" y="2147483647"/>
                    </a:cxn>
                    <a:cxn ang="0">
                      <a:pos x="2147483647" y="475054081"/>
                    </a:cxn>
                    <a:cxn ang="0">
                      <a:pos x="2147483647" y="234917783"/>
                    </a:cxn>
                    <a:cxn ang="0">
                      <a:pos x="1541601697" y="0"/>
                    </a:cxn>
                  </a:cxnLst>
                  <a:rect l="txL" t="txT" r="txR" b="txB"/>
                  <a:pathLst>
                    <a:path w="1017" h="1070">
                      <a:moveTo>
                        <a:pt x="296" y="0"/>
                      </a:moveTo>
                      <a:cubicBezTo>
                        <a:pt x="247" y="156"/>
                        <a:pt x="197" y="313"/>
                        <a:pt x="148" y="470"/>
                      </a:cubicBezTo>
                      <a:cubicBezTo>
                        <a:pt x="99" y="626"/>
                        <a:pt x="49" y="783"/>
                        <a:pt x="0" y="940"/>
                      </a:cubicBezTo>
                      <a:cubicBezTo>
                        <a:pt x="155" y="961"/>
                        <a:pt x="311" y="983"/>
                        <a:pt x="466" y="1005"/>
                      </a:cubicBezTo>
                      <a:cubicBezTo>
                        <a:pt x="621" y="1027"/>
                        <a:pt x="777" y="1049"/>
                        <a:pt x="932" y="1070"/>
                      </a:cubicBezTo>
                      <a:cubicBezTo>
                        <a:pt x="946" y="907"/>
                        <a:pt x="960" y="744"/>
                        <a:pt x="974" y="581"/>
                      </a:cubicBezTo>
                      <a:cubicBezTo>
                        <a:pt x="988" y="417"/>
                        <a:pt x="1003" y="254"/>
                        <a:pt x="1017" y="91"/>
                      </a:cubicBezTo>
                      <a:cubicBezTo>
                        <a:pt x="897" y="76"/>
                        <a:pt x="777" y="60"/>
                        <a:pt x="656" y="45"/>
                      </a:cubicBezTo>
                      <a:cubicBezTo>
                        <a:pt x="536" y="30"/>
                        <a:pt x="416" y="15"/>
                        <a:pt x="296" y="0"/>
                      </a:cubicBezTo>
                      <a:close/>
                    </a:path>
                  </a:pathLst>
                </a:custGeom>
                <a:solidFill>
                  <a:srgbClr val="E4DDD7"/>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62" name="Freeform 998"/>
                <p:cNvSpPr/>
                <p:nvPr/>
              </p:nvSpPr>
              <p:spPr>
                <a:xfrm>
                  <a:off x="-5278521" y="6977984"/>
                  <a:ext cx="685221" cy="1150929"/>
                </a:xfrm>
                <a:custGeom>
                  <a:avLst/>
                  <a:gdLst>
                    <a:gd name="txL" fmla="*/ 0 w 300"/>
                    <a:gd name="txT" fmla="*/ 0 h 504"/>
                    <a:gd name="txR" fmla="*/ 300 w 300"/>
                    <a:gd name="txB" fmla="*/ 504 h 504"/>
                  </a:gdLst>
                  <a:ahLst/>
                  <a:cxnLst>
                    <a:cxn ang="0">
                      <a:pos x="301694178" y="41833994"/>
                    </a:cxn>
                    <a:cxn ang="0">
                      <a:pos x="879073224" y="1312547853"/>
                    </a:cxn>
                    <a:cxn ang="0">
                      <a:pos x="1560486805" y="2147483647"/>
                    </a:cxn>
                    <a:cxn ang="0">
                      <a:pos x="1258792769" y="2147483647"/>
                    </a:cxn>
                    <a:cxn ang="0">
                      <a:pos x="577379046" y="1307318034"/>
                    </a:cxn>
                    <a:cxn ang="0">
                      <a:pos x="0" y="0"/>
                    </a:cxn>
                    <a:cxn ang="0">
                      <a:pos x="301694178" y="41833994"/>
                    </a:cxn>
                  </a:cxnLst>
                  <a:rect l="txL" t="txT" r="txR" b="txB"/>
                  <a:pathLst>
                    <a:path w="300" h="503">
                      <a:moveTo>
                        <a:pt x="58" y="8"/>
                      </a:moveTo>
                      <a:cubicBezTo>
                        <a:pt x="93" y="88"/>
                        <a:pt x="129" y="170"/>
                        <a:pt x="169" y="251"/>
                      </a:cubicBezTo>
                      <a:cubicBezTo>
                        <a:pt x="210" y="334"/>
                        <a:pt x="254" y="416"/>
                        <a:pt x="300" y="499"/>
                      </a:cubicBezTo>
                      <a:cubicBezTo>
                        <a:pt x="281" y="500"/>
                        <a:pt x="261" y="502"/>
                        <a:pt x="242" y="504"/>
                      </a:cubicBezTo>
                      <a:cubicBezTo>
                        <a:pt x="196" y="419"/>
                        <a:pt x="152" y="335"/>
                        <a:pt x="111" y="250"/>
                      </a:cubicBezTo>
                      <a:cubicBezTo>
                        <a:pt x="71" y="167"/>
                        <a:pt x="35" y="83"/>
                        <a:pt x="0" y="0"/>
                      </a:cubicBezTo>
                      <a:cubicBezTo>
                        <a:pt x="20" y="3"/>
                        <a:pt x="39" y="5"/>
                        <a:pt x="58" y="8"/>
                      </a:cubicBezTo>
                      <a:close/>
                    </a:path>
                  </a:pathLst>
                </a:custGeom>
                <a:solidFill>
                  <a:srgbClr val="FFFFF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 name="Freeform 1005"/>
                <p:cNvSpPr/>
                <p:nvPr/>
              </p:nvSpPr>
              <p:spPr bwMode="auto">
                <a:xfrm>
                  <a:off x="-4621852" y="7627743"/>
                  <a:ext cx="134968" cy="80590"/>
                </a:xfrm>
                <a:custGeom>
                  <a:avLst/>
                  <a:gdLst>
                    <a:gd name="T0" fmla="*/ 0 w 59"/>
                    <a:gd name="T1" fmla="*/ 35 h 35"/>
                    <a:gd name="T2" fmla="*/ 2 w 59"/>
                    <a:gd name="T3" fmla="*/ 0 h 35"/>
                    <a:gd name="T4" fmla="*/ 59 w 59"/>
                    <a:gd name="T5" fmla="*/ 1 h 35"/>
                    <a:gd name="T6" fmla="*/ 56 w 59"/>
                    <a:gd name="T7" fmla="*/ 35 h 35"/>
                    <a:gd name="T8" fmla="*/ 0 w 59"/>
                    <a:gd name="T9" fmla="*/ 35 h 35"/>
                  </a:gdLst>
                  <a:ahLst/>
                  <a:cxnLst>
                    <a:cxn ang="0">
                      <a:pos x="T0" y="T1"/>
                    </a:cxn>
                    <a:cxn ang="0">
                      <a:pos x="T2" y="T3"/>
                    </a:cxn>
                    <a:cxn ang="0">
                      <a:pos x="T4" y="T5"/>
                    </a:cxn>
                    <a:cxn ang="0">
                      <a:pos x="T6" y="T7"/>
                    </a:cxn>
                    <a:cxn ang="0">
                      <a:pos x="T8" y="T9"/>
                    </a:cxn>
                  </a:cxnLst>
                  <a:rect l="0" t="0" r="r" b="b"/>
                  <a:pathLst>
                    <a:path w="59" h="35">
                      <a:moveTo>
                        <a:pt x="0" y="35"/>
                      </a:moveTo>
                      <a:cubicBezTo>
                        <a:pt x="1" y="23"/>
                        <a:pt x="1" y="12"/>
                        <a:pt x="2" y="0"/>
                      </a:cubicBezTo>
                      <a:cubicBezTo>
                        <a:pt x="21" y="1"/>
                        <a:pt x="40" y="1"/>
                        <a:pt x="59" y="1"/>
                      </a:cubicBezTo>
                      <a:cubicBezTo>
                        <a:pt x="58" y="12"/>
                        <a:pt x="57" y="24"/>
                        <a:pt x="56" y="35"/>
                      </a:cubicBezTo>
                      <a:cubicBezTo>
                        <a:pt x="37" y="35"/>
                        <a:pt x="19" y="35"/>
                        <a:pt x="0" y="35"/>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2" name="Freeform 1006"/>
                <p:cNvSpPr/>
                <p:nvPr/>
              </p:nvSpPr>
              <p:spPr bwMode="auto">
                <a:xfrm>
                  <a:off x="-4663380" y="7693223"/>
                  <a:ext cx="171305" cy="110812"/>
                </a:xfrm>
                <a:custGeom>
                  <a:avLst/>
                  <a:gdLst>
                    <a:gd name="T0" fmla="*/ 3 w 75"/>
                    <a:gd name="T1" fmla="*/ 40 h 48"/>
                    <a:gd name="T2" fmla="*/ 0 w 75"/>
                    <a:gd name="T3" fmla="*/ 0 h 48"/>
                    <a:gd name="T4" fmla="*/ 75 w 75"/>
                    <a:gd name="T5" fmla="*/ 9 h 48"/>
                    <a:gd name="T6" fmla="*/ 71 w 75"/>
                    <a:gd name="T7" fmla="*/ 48 h 48"/>
                    <a:gd name="T8" fmla="*/ 3 w 75"/>
                    <a:gd name="T9" fmla="*/ 40 h 48"/>
                  </a:gdLst>
                  <a:ahLst/>
                  <a:cxnLst>
                    <a:cxn ang="0">
                      <a:pos x="T0" y="T1"/>
                    </a:cxn>
                    <a:cxn ang="0">
                      <a:pos x="T2" y="T3"/>
                    </a:cxn>
                    <a:cxn ang="0">
                      <a:pos x="T4" y="T5"/>
                    </a:cxn>
                    <a:cxn ang="0">
                      <a:pos x="T6" y="T7"/>
                    </a:cxn>
                    <a:cxn ang="0">
                      <a:pos x="T8" y="T9"/>
                    </a:cxn>
                  </a:cxnLst>
                  <a:rect l="0" t="0" r="r" b="b"/>
                  <a:pathLst>
                    <a:path w="75" h="48">
                      <a:moveTo>
                        <a:pt x="3" y="40"/>
                      </a:moveTo>
                      <a:cubicBezTo>
                        <a:pt x="2" y="27"/>
                        <a:pt x="1" y="14"/>
                        <a:pt x="0" y="0"/>
                      </a:cubicBezTo>
                      <a:cubicBezTo>
                        <a:pt x="25" y="3"/>
                        <a:pt x="50" y="6"/>
                        <a:pt x="75" y="9"/>
                      </a:cubicBezTo>
                      <a:cubicBezTo>
                        <a:pt x="74" y="22"/>
                        <a:pt x="73" y="35"/>
                        <a:pt x="71" y="48"/>
                      </a:cubicBezTo>
                      <a:cubicBezTo>
                        <a:pt x="48" y="46"/>
                        <a:pt x="26" y="43"/>
                        <a:pt x="3" y="40"/>
                      </a:cubicBezTo>
                      <a:close/>
                    </a:path>
                  </a:pathLst>
                </a:custGeom>
                <a:solidFill>
                  <a:srgbClr val="FFFFFF"/>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3" name="Freeform 1020"/>
                <p:cNvSpPr/>
                <p:nvPr/>
              </p:nvSpPr>
              <p:spPr bwMode="auto">
                <a:xfrm>
                  <a:off x="-6371241" y="8594826"/>
                  <a:ext cx="394521" cy="249325"/>
                </a:xfrm>
                <a:custGeom>
                  <a:avLst/>
                  <a:gdLst>
                    <a:gd name="T0" fmla="*/ 114 w 173"/>
                    <a:gd name="T1" fmla="*/ 0 h 108"/>
                    <a:gd name="T2" fmla="*/ 173 w 173"/>
                    <a:gd name="T3" fmla="*/ 85 h 108"/>
                    <a:gd name="T4" fmla="*/ 120 w 173"/>
                    <a:gd name="T5" fmla="*/ 97 h 108"/>
                    <a:gd name="T6" fmla="*/ 64 w 173"/>
                    <a:gd name="T7" fmla="*/ 108 h 108"/>
                    <a:gd name="T8" fmla="*/ 0 w 173"/>
                    <a:gd name="T9" fmla="*/ 21 h 108"/>
                    <a:gd name="T10" fmla="*/ 114 w 173"/>
                    <a:gd name="T11" fmla="*/ 0 h 108"/>
                  </a:gdLst>
                  <a:ahLst/>
                  <a:cxnLst>
                    <a:cxn ang="0">
                      <a:pos x="T0" y="T1"/>
                    </a:cxn>
                    <a:cxn ang="0">
                      <a:pos x="T2" y="T3"/>
                    </a:cxn>
                    <a:cxn ang="0">
                      <a:pos x="T4" y="T5"/>
                    </a:cxn>
                    <a:cxn ang="0">
                      <a:pos x="T6" y="T7"/>
                    </a:cxn>
                    <a:cxn ang="0">
                      <a:pos x="T8" y="T9"/>
                    </a:cxn>
                    <a:cxn ang="0">
                      <a:pos x="T10" y="T11"/>
                    </a:cxn>
                  </a:cxnLst>
                  <a:rect l="0" t="0" r="r" b="b"/>
                  <a:pathLst>
                    <a:path w="173" h="108">
                      <a:moveTo>
                        <a:pt x="114" y="0"/>
                      </a:moveTo>
                      <a:cubicBezTo>
                        <a:pt x="133" y="28"/>
                        <a:pt x="153" y="56"/>
                        <a:pt x="173" y="85"/>
                      </a:cubicBezTo>
                      <a:cubicBezTo>
                        <a:pt x="173" y="85"/>
                        <a:pt x="144" y="92"/>
                        <a:pt x="120" y="97"/>
                      </a:cubicBezTo>
                      <a:cubicBezTo>
                        <a:pt x="95" y="102"/>
                        <a:pt x="64" y="108"/>
                        <a:pt x="64" y="108"/>
                      </a:cubicBezTo>
                      <a:cubicBezTo>
                        <a:pt x="42" y="79"/>
                        <a:pt x="21" y="50"/>
                        <a:pt x="0" y="21"/>
                      </a:cubicBezTo>
                      <a:cubicBezTo>
                        <a:pt x="38" y="14"/>
                        <a:pt x="76" y="7"/>
                        <a:pt x="114" y="0"/>
                      </a:cubicBezTo>
                      <a:close/>
                    </a:path>
                  </a:pathLst>
                </a:custGeom>
                <a:solidFill>
                  <a:srgbClr val="808080"/>
                </a:solidFill>
                <a:ln>
                  <a:noFill/>
                </a:ln>
              </p:spPr>
              <p:txBody>
                <a:bodyPr>
                  <a:normAutofit fontScale="40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54" name="Freeform 1021"/>
                <p:cNvSpPr/>
                <p:nvPr/>
              </p:nvSpPr>
              <p:spPr bwMode="auto">
                <a:xfrm>
                  <a:off x="-4554368" y="7708333"/>
                  <a:ext cx="62293" cy="7555"/>
                </a:xfrm>
                <a:custGeom>
                  <a:avLst/>
                  <a:gdLst>
                    <a:gd name="T0" fmla="*/ 0 w 26"/>
                    <a:gd name="T1" fmla="*/ 0 h 3"/>
                    <a:gd name="T2" fmla="*/ 26 w 26"/>
                    <a:gd name="T3" fmla="*/ 3 h 3"/>
                    <a:gd name="T4" fmla="*/ 26 w 26"/>
                    <a:gd name="T5" fmla="*/ 0 h 3"/>
                    <a:gd name="T6" fmla="*/ 0 w 26"/>
                    <a:gd name="T7" fmla="*/ 0 h 3"/>
                  </a:gdLst>
                  <a:ahLst/>
                  <a:cxnLst>
                    <a:cxn ang="0">
                      <a:pos x="T0" y="T1"/>
                    </a:cxn>
                    <a:cxn ang="0">
                      <a:pos x="T2" y="T3"/>
                    </a:cxn>
                    <a:cxn ang="0">
                      <a:pos x="T4" y="T5"/>
                    </a:cxn>
                    <a:cxn ang="0">
                      <a:pos x="T6" y="T7"/>
                    </a:cxn>
                  </a:cxnLst>
                  <a:rect l="0" t="0" r="r" b="b"/>
                  <a:pathLst>
                    <a:path w="26" h="3">
                      <a:moveTo>
                        <a:pt x="0" y="0"/>
                      </a:moveTo>
                      <a:cubicBezTo>
                        <a:pt x="9" y="1"/>
                        <a:pt x="17" y="2"/>
                        <a:pt x="26" y="3"/>
                      </a:cubicBezTo>
                      <a:cubicBezTo>
                        <a:pt x="26" y="2"/>
                        <a:pt x="26" y="1"/>
                        <a:pt x="26" y="0"/>
                      </a:cubicBezTo>
                      <a:cubicBezTo>
                        <a:pt x="17" y="0"/>
                        <a:pt x="9" y="0"/>
                        <a:pt x="0" y="0"/>
                      </a:cubicBezTo>
                      <a:close/>
                    </a:path>
                  </a:pathLst>
                </a:custGeom>
                <a:solidFill>
                  <a:srgbClr val="D4CBBA"/>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67" name="Freeform 1031"/>
                <p:cNvSpPr/>
                <p:nvPr/>
              </p:nvSpPr>
              <p:spPr>
                <a:xfrm>
                  <a:off x="-4704909" y="7061092"/>
                  <a:ext cx="210239" cy="788275"/>
                </a:xfrm>
                <a:custGeom>
                  <a:avLst/>
                  <a:gdLst>
                    <a:gd name="txL" fmla="*/ 0 w 91"/>
                    <a:gd name="txT" fmla="*/ 0 h 345"/>
                    <a:gd name="txR" fmla="*/ 91 w 91"/>
                    <a:gd name="txB" fmla="*/ 345 h 345"/>
                  </a:gdLst>
                  <a:ahLst/>
                  <a:cxnLst>
                    <a:cxn ang="0">
                      <a:pos x="475259427" y="36609086"/>
                    </a:cxn>
                    <a:cxn ang="0">
                      <a:pos x="198460695" y="0"/>
                    </a:cxn>
                    <a:cxn ang="0">
                      <a:pos x="0" y="1778207342"/>
                    </a:cxn>
                    <a:cxn ang="0">
                      <a:pos x="156678429" y="1783437537"/>
                    </a:cxn>
                    <a:cxn ang="0">
                      <a:pos x="308134932" y="1804358316"/>
                    </a:cxn>
                    <a:cxn ang="0">
                      <a:pos x="475259427" y="36609086"/>
                    </a:cxn>
                  </a:cxnLst>
                  <a:rect l="txL" t="txT" r="txR" b="txB"/>
                  <a:pathLst>
                    <a:path w="91" h="345">
                      <a:moveTo>
                        <a:pt x="91" y="7"/>
                      </a:moveTo>
                      <a:cubicBezTo>
                        <a:pt x="38" y="0"/>
                        <a:pt x="38" y="0"/>
                        <a:pt x="38" y="0"/>
                      </a:cubicBezTo>
                      <a:cubicBezTo>
                        <a:pt x="0" y="340"/>
                        <a:pt x="0" y="340"/>
                        <a:pt x="0" y="340"/>
                      </a:cubicBezTo>
                      <a:cubicBezTo>
                        <a:pt x="11" y="339"/>
                        <a:pt x="21" y="340"/>
                        <a:pt x="30" y="341"/>
                      </a:cubicBezTo>
                      <a:cubicBezTo>
                        <a:pt x="43" y="343"/>
                        <a:pt x="53" y="344"/>
                        <a:pt x="59" y="345"/>
                      </a:cubicBezTo>
                      <a:lnTo>
                        <a:pt x="91" y="7"/>
                      </a:lnTo>
                      <a:close/>
                    </a:path>
                  </a:pathLst>
                </a:custGeom>
                <a:solidFill>
                  <a:srgbClr val="FDB836"/>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6" name="Freeform 1037"/>
                <p:cNvSpPr/>
                <p:nvPr/>
              </p:nvSpPr>
              <p:spPr bwMode="auto">
                <a:xfrm>
                  <a:off x="-4556963" y="7622706"/>
                  <a:ext cx="70079" cy="85627"/>
                </a:xfrm>
                <a:custGeom>
                  <a:avLst/>
                  <a:gdLst>
                    <a:gd name="T0" fmla="*/ 45 w 45"/>
                    <a:gd name="T1" fmla="*/ 3 h 55"/>
                    <a:gd name="T2" fmla="*/ 0 w 45"/>
                    <a:gd name="T3" fmla="*/ 0 h 55"/>
                    <a:gd name="T4" fmla="*/ 0 w 45"/>
                    <a:gd name="T5" fmla="*/ 55 h 55"/>
                    <a:gd name="T6" fmla="*/ 41 w 45"/>
                    <a:gd name="T7" fmla="*/ 55 h 55"/>
                    <a:gd name="T8" fmla="*/ 45 w 45"/>
                    <a:gd name="T9" fmla="*/ 3 h 55"/>
                  </a:gdLst>
                  <a:ahLst/>
                  <a:cxnLst>
                    <a:cxn ang="0">
                      <a:pos x="T0" y="T1"/>
                    </a:cxn>
                    <a:cxn ang="0">
                      <a:pos x="T2" y="T3"/>
                    </a:cxn>
                    <a:cxn ang="0">
                      <a:pos x="T4" y="T5"/>
                    </a:cxn>
                    <a:cxn ang="0">
                      <a:pos x="T6" y="T7"/>
                    </a:cxn>
                    <a:cxn ang="0">
                      <a:pos x="T8" y="T9"/>
                    </a:cxn>
                  </a:cxnLst>
                  <a:rect l="0" t="0" r="r" b="b"/>
                  <a:pathLst>
                    <a:path w="45" h="55">
                      <a:moveTo>
                        <a:pt x="45" y="3"/>
                      </a:moveTo>
                      <a:lnTo>
                        <a:pt x="0" y="0"/>
                      </a:lnTo>
                      <a:lnTo>
                        <a:pt x="0" y="55"/>
                      </a:lnTo>
                      <a:lnTo>
                        <a:pt x="41" y="55"/>
                      </a:lnTo>
                      <a:lnTo>
                        <a:pt x="45" y="3"/>
                      </a:lnTo>
                      <a:close/>
                    </a:path>
                  </a:pathLst>
                </a:custGeom>
                <a:solidFill>
                  <a:srgbClr val="FDB836"/>
                </a:solidFill>
                <a:ln>
                  <a:noFill/>
                </a:ln>
              </p:spPr>
              <p:txBody>
                <a:bodyPr>
                  <a:normAutofit fontScale="250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grpSp>
          <p:sp>
            <p:nvSpPr>
              <p:cNvPr id="43034" name="Freeform 195"/>
              <p:cNvSpPr/>
              <p:nvPr/>
            </p:nvSpPr>
            <p:spPr>
              <a:xfrm>
                <a:off x="2265213" y="3556889"/>
                <a:ext cx="1196271" cy="1842774"/>
              </a:xfrm>
              <a:custGeom>
                <a:avLst/>
                <a:gdLst>
                  <a:gd name="txL" fmla="*/ 0 w 246"/>
                  <a:gd name="txT" fmla="*/ 0 h 378"/>
                  <a:gd name="txR" fmla="*/ 246 w 246"/>
                  <a:gd name="txB" fmla="*/ 378 h 378"/>
                </a:gdLst>
                <a:ahLst/>
                <a:cxnLst>
                  <a:cxn ang="0">
                    <a:pos x="2147483647" y="2147483647"/>
                  </a:cxn>
                  <a:cxn ang="0">
                    <a:pos x="2147483647" y="2147483647"/>
                  </a:cxn>
                  <a:cxn ang="0">
                    <a:pos x="0" y="2147483647"/>
                  </a:cxn>
                  <a:cxn ang="0">
                    <a:pos x="2147483647" y="0"/>
                  </a:cxn>
                  <a:cxn ang="0">
                    <a:pos x="2147483647" y="214748364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E63B34"/>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4850" name="Oval 196"/>
              <p:cNvSpPr/>
              <p:nvPr/>
            </p:nvSpPr>
            <p:spPr>
              <a:xfrm>
                <a:off x="2425319" y="3719957"/>
                <a:ext cx="870332" cy="870332"/>
              </a:xfrm>
              <a:prstGeom prst="ellipse">
                <a:avLst/>
              </a:prstGeom>
              <a:solidFill>
                <a:srgbClr val="FAFBFC"/>
              </a:solidFill>
              <a:ln w="9525">
                <a:noFill/>
              </a:ln>
            </p:spPr>
            <p:txBody>
              <a:bodyPr wrap="none" anchor="ctr" anchorCtr="0"/>
              <a:lstStyle/>
              <a:p>
                <a:pPr algn="ctr" eaLnBrk="1" hangingPunct="1"/>
                <a:endParaRPr lang="zh-CN" altLang="zh-CN" sz="1800" dirty="0">
                  <a:solidFill>
                    <a:srgbClr val="E63B34"/>
                  </a:solidFill>
                  <a:latin typeface="微软雅黑" panose="020B0503020204020204" pitchFamily="34" charset="-122"/>
                  <a:ea typeface="宋体" panose="02010600030101010101" pitchFamily="2" charset="-122"/>
                </a:endParaRPr>
              </a:p>
            </p:txBody>
          </p:sp>
          <p:sp>
            <p:nvSpPr>
              <p:cNvPr id="43036" name="Freeform 195"/>
              <p:cNvSpPr/>
              <p:nvPr/>
            </p:nvSpPr>
            <p:spPr>
              <a:xfrm>
                <a:off x="941624" y="4975002"/>
                <a:ext cx="692297" cy="1070662"/>
              </a:xfrm>
              <a:custGeom>
                <a:avLst/>
                <a:gdLst>
                  <a:gd name="txL" fmla="*/ 0 w 246"/>
                  <a:gd name="txT" fmla="*/ 0 h 378"/>
                  <a:gd name="txR" fmla="*/ 246 w 246"/>
                  <a:gd name="txB" fmla="*/ 378 h 378"/>
                </a:gdLst>
                <a:ahLst/>
                <a:cxnLst>
                  <a:cxn ang="0">
                    <a:pos x="1960336589" y="986827097"/>
                  </a:cxn>
                  <a:cxn ang="0">
                    <a:pos x="980169706" y="2147483647"/>
                  </a:cxn>
                  <a:cxn ang="0">
                    <a:pos x="0" y="986827097"/>
                  </a:cxn>
                  <a:cxn ang="0">
                    <a:pos x="980169706" y="0"/>
                  </a:cxn>
                  <a:cxn ang="0">
                    <a:pos x="1960336589" y="98682709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bg2">
                  <a:lumMod val="75000"/>
                </a:schemeClr>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37" name="Oval 196"/>
              <p:cNvSpPr/>
              <p:nvPr/>
            </p:nvSpPr>
            <p:spPr>
              <a:xfrm>
                <a:off x="1029155" y="5067656"/>
                <a:ext cx="511930" cy="512167"/>
              </a:xfrm>
              <a:prstGeom prst="ellipse">
                <a:avLst/>
              </a:prstGeom>
              <a:solidFill>
                <a:srgbClr val="FAFBFC"/>
              </a:solidFill>
              <a:ln w="9525">
                <a:noFill/>
              </a:ln>
            </p:spPr>
            <p:txBody>
              <a:bodyPr wrap="none"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zh-CN" sz="1015" b="0" i="0" u="none" strike="noStrike" kern="1200" cap="none" spc="0" normalizeH="0" baseline="0" noProof="1">
                  <a:ln>
                    <a:noFill/>
                  </a:ln>
                  <a:solidFill>
                    <a:srgbClr val="44B5B8"/>
                  </a:solidFill>
                  <a:effectLst/>
                  <a:uLnTx/>
                  <a:uFillTx/>
                  <a:latin typeface="微软雅黑" panose="020B0503020204020204" pitchFamily="34" charset="-122"/>
                  <a:ea typeface="+mn-ea"/>
                  <a:cs typeface="Arial" panose="020B0604020202020204" pitchFamily="34" charset="0"/>
                </a:endParaRPr>
              </a:p>
            </p:txBody>
          </p:sp>
          <p:grpSp>
            <p:nvGrpSpPr>
              <p:cNvPr id="34853" name="组合 22"/>
              <p:cNvGrpSpPr/>
              <p:nvPr/>
            </p:nvGrpSpPr>
            <p:grpSpPr>
              <a:xfrm>
                <a:off x="3799665" y="4456492"/>
                <a:ext cx="881719" cy="1359429"/>
                <a:chOff x="6092134" y="6701155"/>
                <a:chExt cx="512763" cy="790575"/>
              </a:xfrm>
            </p:grpSpPr>
            <p:sp>
              <p:nvSpPr>
                <p:cNvPr id="43046" name="Freeform 195"/>
                <p:cNvSpPr/>
                <p:nvPr/>
              </p:nvSpPr>
              <p:spPr>
                <a:xfrm>
                  <a:off x="6091368" y="6701850"/>
                  <a:ext cx="513670" cy="790277"/>
                </a:xfrm>
                <a:custGeom>
                  <a:avLst/>
                  <a:gdLst>
                    <a:gd name="txL" fmla="*/ 0 w 246"/>
                    <a:gd name="txT" fmla="*/ 0 h 378"/>
                    <a:gd name="txR" fmla="*/ 246 w 246"/>
                    <a:gd name="txB" fmla="*/ 378 h 378"/>
                  </a:gdLst>
                  <a:ahLst/>
                  <a:cxnLst>
                    <a:cxn ang="0">
                      <a:pos x="1068804443" y="538032257"/>
                    </a:cxn>
                    <a:cxn ang="0">
                      <a:pos x="534403264" y="1653462504"/>
                    </a:cxn>
                    <a:cxn ang="0">
                      <a:pos x="0" y="538032257"/>
                    </a:cxn>
                    <a:cxn ang="0">
                      <a:pos x="534403264" y="0"/>
                    </a:cxn>
                    <a:cxn ang="0">
                      <a:pos x="1068804443" y="538032257"/>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F1D319"/>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47" name="Oval 196"/>
                <p:cNvSpPr/>
                <p:nvPr/>
              </p:nvSpPr>
              <p:spPr>
                <a:xfrm>
                  <a:off x="6194720" y="6815602"/>
                  <a:ext cx="303882" cy="303838"/>
                </a:xfrm>
                <a:prstGeom prst="ellipse">
                  <a:avLst/>
                </a:prstGeom>
                <a:solidFill>
                  <a:srgbClr val="FAFBFC"/>
                </a:solidFill>
                <a:ln w="9525">
                  <a:noFill/>
                </a:ln>
              </p:spPr>
              <p:txBody>
                <a:bodyPr wrap="none"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zh-CN" sz="1015" b="0" i="0" u="none" strike="noStrike" kern="1200" cap="none" spc="0" normalizeH="0" baseline="0" noProof="1">
                    <a:ln>
                      <a:noFill/>
                    </a:ln>
                    <a:solidFill>
                      <a:srgbClr val="F1D319"/>
                    </a:solidFill>
                    <a:effectLst/>
                    <a:uLnTx/>
                    <a:uFillTx/>
                    <a:latin typeface="微软雅黑" panose="020B0503020204020204" pitchFamily="34" charset="-122"/>
                    <a:ea typeface="+mn-ea"/>
                    <a:cs typeface="Arial" panose="020B0604020202020204" pitchFamily="34" charset="0"/>
                  </a:endParaRPr>
                </a:p>
              </p:txBody>
            </p:sp>
          </p:grpSp>
          <p:sp>
            <p:nvSpPr>
              <p:cNvPr id="43039" name="Freeform 195"/>
              <p:cNvSpPr/>
              <p:nvPr/>
            </p:nvSpPr>
            <p:spPr>
              <a:xfrm>
                <a:off x="5217428" y="3574906"/>
                <a:ext cx="716171" cy="1104119"/>
              </a:xfrm>
              <a:custGeom>
                <a:avLst/>
                <a:gdLst>
                  <a:gd name="txL" fmla="*/ 0 w 246"/>
                  <a:gd name="txT" fmla="*/ 0 h 378"/>
                  <a:gd name="txR" fmla="*/ 246 w 246"/>
                  <a:gd name="txB" fmla="*/ 378 h 378"/>
                </a:gdLst>
                <a:ahLst/>
                <a:cxnLst>
                  <a:cxn ang="0">
                    <a:pos x="2083746493" y="1048945332"/>
                  </a:cxn>
                  <a:cxn ang="0">
                    <a:pos x="1041873246" y="2147483647"/>
                  </a:cxn>
                  <a:cxn ang="0">
                    <a:pos x="0" y="1048945332"/>
                  </a:cxn>
                  <a:cxn ang="0">
                    <a:pos x="1041873246" y="0"/>
                  </a:cxn>
                  <a:cxn ang="0">
                    <a:pos x="2083746493" y="1048945332"/>
                  </a:cxn>
                </a:cxnLst>
                <a:rect l="txL" t="txT" r="txR" b="tx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rgbClr val="27A9DF"/>
              </a:solidFill>
              <a:ln w="9525">
                <a:noFill/>
              </a:ln>
            </p:spPr>
            <p:txBody>
              <a:bodyPr/>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3040" name="Oval 196"/>
              <p:cNvSpPr/>
              <p:nvPr/>
            </p:nvSpPr>
            <p:spPr>
              <a:xfrm>
                <a:off x="5291697" y="3675280"/>
                <a:ext cx="567632" cy="568790"/>
              </a:xfrm>
              <a:prstGeom prst="ellipse">
                <a:avLst/>
              </a:prstGeom>
              <a:solidFill>
                <a:srgbClr val="FAFBFC"/>
              </a:solidFill>
              <a:ln w="9525">
                <a:noFill/>
              </a:ln>
            </p:spPr>
            <p:txBody>
              <a:bodyPr wrap="none"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zh-CN" sz="1015" b="0" i="0" u="none" strike="noStrike" kern="1200" cap="none" spc="0" normalizeH="0" baseline="0" noProof="1">
                  <a:ln>
                    <a:noFill/>
                  </a:ln>
                  <a:solidFill>
                    <a:srgbClr val="27A9DF"/>
                  </a:solidFill>
                  <a:effectLst/>
                  <a:uLnTx/>
                  <a:uFillTx/>
                  <a:latin typeface="微软雅黑" panose="020B0503020204020204" pitchFamily="34" charset="-122"/>
                  <a:ea typeface="+mn-ea"/>
                  <a:cs typeface="Arial" panose="020B0604020202020204" pitchFamily="34" charset="0"/>
                </a:endParaRPr>
              </a:p>
            </p:txBody>
          </p:sp>
          <p:sp>
            <p:nvSpPr>
              <p:cNvPr id="26" name="Freeform 195"/>
              <p:cNvSpPr/>
              <p:nvPr/>
            </p:nvSpPr>
            <p:spPr bwMode="auto">
              <a:xfrm>
                <a:off x="5554293" y="4993017"/>
                <a:ext cx="665774" cy="1026910"/>
              </a:xfrm>
              <a:custGeom>
                <a:avLst/>
                <a:gdLst>
                  <a:gd name="T0" fmla="*/ 246 w 246"/>
                  <a:gd name="T1" fmla="*/ 123 h 378"/>
                  <a:gd name="T2" fmla="*/ 123 w 246"/>
                  <a:gd name="T3" fmla="*/ 378 h 378"/>
                  <a:gd name="T4" fmla="*/ 0 w 246"/>
                  <a:gd name="T5" fmla="*/ 123 h 378"/>
                  <a:gd name="T6" fmla="*/ 123 w 246"/>
                  <a:gd name="T7" fmla="*/ 0 h 378"/>
                  <a:gd name="T8" fmla="*/ 246 w 246"/>
                  <a:gd name="T9" fmla="*/ 123 h 378"/>
                </a:gdLst>
                <a:ahLst/>
                <a:cxnLst>
                  <a:cxn ang="0">
                    <a:pos x="T0" y="T1"/>
                  </a:cxn>
                  <a:cxn ang="0">
                    <a:pos x="T2" y="T3"/>
                  </a:cxn>
                  <a:cxn ang="0">
                    <a:pos x="T4" y="T5"/>
                  </a:cxn>
                  <a:cxn ang="0">
                    <a:pos x="T6" y="T7"/>
                  </a:cxn>
                  <a:cxn ang="0">
                    <a:pos x="T8" y="T9"/>
                  </a:cxn>
                </a:cxnLst>
                <a:rect l="0" t="0" r="r" b="b"/>
                <a:pathLst>
                  <a:path w="246" h="378">
                    <a:moveTo>
                      <a:pt x="246" y="123"/>
                    </a:moveTo>
                    <a:cubicBezTo>
                      <a:pt x="246" y="192"/>
                      <a:pt x="123" y="378"/>
                      <a:pt x="123" y="378"/>
                    </a:cubicBezTo>
                    <a:cubicBezTo>
                      <a:pt x="123" y="378"/>
                      <a:pt x="0" y="192"/>
                      <a:pt x="0" y="123"/>
                    </a:cubicBezTo>
                    <a:cubicBezTo>
                      <a:pt x="0" y="55"/>
                      <a:pt x="55" y="0"/>
                      <a:pt x="123" y="0"/>
                    </a:cubicBezTo>
                    <a:cubicBezTo>
                      <a:pt x="191" y="0"/>
                      <a:pt x="246" y="55"/>
                      <a:pt x="246" y="123"/>
                    </a:cubicBezTo>
                    <a:close/>
                  </a:path>
                </a:pathLst>
              </a:custGeom>
              <a:solidFill>
                <a:schemeClr val="accent6">
                  <a:lumMod val="50000"/>
                </a:schemeClr>
              </a:solidFill>
              <a:ln>
                <a:noFill/>
              </a:ln>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tx1"/>
                  </a:solidFill>
                  <a:effectLst/>
                  <a:uLnTx/>
                  <a:uFillTx/>
                  <a:latin typeface="+mn-lt"/>
                  <a:ea typeface="+mn-ea"/>
                  <a:cs typeface="+mn-cs"/>
                </a:endParaRPr>
              </a:p>
            </p:txBody>
          </p:sp>
          <p:sp>
            <p:nvSpPr>
              <p:cNvPr id="43042" name="Oval 196"/>
              <p:cNvSpPr/>
              <p:nvPr/>
            </p:nvSpPr>
            <p:spPr>
              <a:xfrm>
                <a:off x="5628562" y="5083098"/>
                <a:ext cx="514582" cy="514741"/>
              </a:xfrm>
              <a:prstGeom prst="ellipse">
                <a:avLst/>
              </a:prstGeom>
              <a:solidFill>
                <a:srgbClr val="FAFBFC"/>
              </a:solidFill>
              <a:ln w="9525">
                <a:noFill/>
              </a:ln>
            </p:spPr>
            <p:txBody>
              <a:bodyPr wrap="none"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zh-CN" sz="1015" b="0" i="0" u="none" strike="noStrike" kern="1200" cap="none" spc="0" normalizeH="0" baseline="0" noProof="1">
                  <a:ln>
                    <a:noFill/>
                  </a:ln>
                  <a:solidFill>
                    <a:srgbClr val="9F9F4C"/>
                  </a:solidFill>
                  <a:effectLst/>
                  <a:uLnTx/>
                  <a:uFillTx/>
                  <a:latin typeface="微软雅黑" panose="020B0503020204020204" pitchFamily="34" charset="-122"/>
                  <a:ea typeface="+mn-ea"/>
                  <a:cs typeface="Arial" panose="020B0604020202020204" pitchFamily="34" charset="0"/>
                </a:endParaRPr>
              </a:p>
            </p:txBody>
          </p:sp>
          <p:sp>
            <p:nvSpPr>
              <p:cNvPr id="34858" name="Rectangle 190"/>
              <p:cNvSpPr/>
              <p:nvPr/>
            </p:nvSpPr>
            <p:spPr>
              <a:xfrm>
                <a:off x="5208481" y="3763083"/>
                <a:ext cx="740528" cy="369332"/>
              </a:xfrm>
              <a:prstGeom prst="rect">
                <a:avLst/>
              </a:prstGeom>
              <a:noFill/>
              <a:ln w="9525">
                <a:noFill/>
              </a:ln>
            </p:spPr>
            <p:txBody>
              <a:bodyPr lIns="0" tIns="0" rIns="0" bIns="0"/>
              <a:lstStyle/>
              <a:p>
                <a:pPr algn="ctr" eaLnBrk="1" hangingPunct="1"/>
                <a:endParaRPr lang="zh-CN" altLang="zh-CN" sz="1800" dirty="0">
                  <a:latin typeface="微软雅黑" panose="020B0503020204020204" pitchFamily="34" charset="-122"/>
                  <a:ea typeface="宋体" panose="02010600030101010101" pitchFamily="2" charset="-122"/>
                </a:endParaRPr>
              </a:p>
            </p:txBody>
          </p:sp>
          <p:sp>
            <p:nvSpPr>
              <p:cNvPr id="34859" name="Rectangle 190"/>
              <p:cNvSpPr/>
              <p:nvPr/>
            </p:nvSpPr>
            <p:spPr>
              <a:xfrm>
                <a:off x="3932342" y="4693558"/>
                <a:ext cx="740528" cy="369332"/>
              </a:xfrm>
              <a:prstGeom prst="rect">
                <a:avLst/>
              </a:prstGeom>
              <a:noFill/>
              <a:ln w="9525">
                <a:noFill/>
              </a:ln>
            </p:spPr>
            <p:txBody>
              <a:bodyPr lIns="0" tIns="0" rIns="0" bIns="0"/>
              <a:lstStyle/>
              <a:p>
                <a:pPr eaLnBrk="1" hangingPunct="1"/>
                <a:endParaRPr lang="zh-CN" altLang="zh-CN" sz="1800" dirty="0">
                  <a:latin typeface="微软雅黑" panose="020B0503020204020204" pitchFamily="34" charset="-122"/>
                  <a:ea typeface="宋体" panose="02010600030101010101" pitchFamily="2" charset="-122"/>
                </a:endParaRPr>
              </a:p>
            </p:txBody>
          </p:sp>
          <p:sp>
            <p:nvSpPr>
              <p:cNvPr id="34860" name="Rectangle 190"/>
              <p:cNvSpPr/>
              <p:nvPr/>
            </p:nvSpPr>
            <p:spPr>
              <a:xfrm>
                <a:off x="860415" y="4521463"/>
                <a:ext cx="740528" cy="369332"/>
              </a:xfrm>
              <a:prstGeom prst="rect">
                <a:avLst/>
              </a:prstGeom>
              <a:noFill/>
              <a:ln w="9525">
                <a:noFill/>
              </a:ln>
            </p:spPr>
            <p:txBody>
              <a:bodyPr lIns="0" tIns="0" rIns="0" bIns="0"/>
              <a:lstStyle/>
              <a:p>
                <a:pPr eaLnBrk="1" hangingPunct="1"/>
                <a:endParaRPr lang="zh-CN" altLang="zh-CN" sz="1800" dirty="0">
                  <a:latin typeface="微软雅黑" panose="020B0503020204020204" pitchFamily="34" charset="-122"/>
                  <a:ea typeface="宋体" panose="02010600030101010101" pitchFamily="2" charset="-122"/>
                </a:endParaRPr>
              </a:p>
            </p:txBody>
          </p:sp>
        </p:grpSp>
        <p:sp>
          <p:nvSpPr>
            <p:cNvPr id="34843" name="文本框 12"/>
            <p:cNvSpPr txBox="1"/>
            <p:nvPr/>
          </p:nvSpPr>
          <p:spPr>
            <a:xfrm>
              <a:off x="3033587" y="3654344"/>
              <a:ext cx="544241" cy="994415"/>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1</a:t>
              </a:r>
              <a:endParaRPr lang="zh-CN" altLang="en-US" sz="3000" dirty="0">
                <a:latin typeface="方正卡通简体" charset="-122"/>
                <a:ea typeface="方正卡通简体" charset="-122"/>
              </a:endParaRPr>
            </a:p>
          </p:txBody>
        </p:sp>
        <p:sp>
          <p:nvSpPr>
            <p:cNvPr id="43029" name="文本框 13"/>
            <p:cNvSpPr txBox="1"/>
            <p:nvPr/>
          </p:nvSpPr>
          <p:spPr>
            <a:xfrm>
              <a:off x="4822834" y="2239580"/>
              <a:ext cx="543218" cy="1284442"/>
            </a:xfrm>
            <a:prstGeom prst="rect">
              <a:avLst/>
            </a:prstGeom>
            <a:noFill/>
            <a:ln w="9525">
              <a:noFill/>
            </a:ln>
          </p:spPr>
          <p:txBody>
            <a:bodyPr>
              <a:spAutoFit/>
            </a:bodyPr>
            <a:lstStyle/>
            <a:p>
              <a:pPr marR="0" defTabSz="342900" eaLnBrk="1" fontAlgn="auto" hangingPunct="1">
                <a:buClrTx/>
                <a:buSzTx/>
                <a:buFontTx/>
                <a:buNone/>
                <a:defRPr/>
              </a:pPr>
              <a:r>
                <a:rPr kumimoji="0" lang="en-US" altLang="zh-CN" sz="4050" kern="1200" cap="none" spc="0" normalizeH="0" baseline="0" noProof="1">
                  <a:latin typeface="方正卡通简体" charset="-122"/>
                  <a:ea typeface="方正卡通简体" charset="-122"/>
                  <a:cs typeface="+mn-cs"/>
                </a:rPr>
                <a:t>2</a:t>
              </a:r>
              <a:endParaRPr kumimoji="0" lang="zh-CN" altLang="en-US" sz="4050" kern="1200" cap="none" spc="0" normalizeH="0" baseline="0" noProof="1">
                <a:latin typeface="方正卡通简体" charset="-122"/>
                <a:ea typeface="方正卡通简体" charset="-122"/>
                <a:cs typeface="Arial" panose="020B0604020202020204" pitchFamily="34" charset="0"/>
              </a:endParaRPr>
            </a:p>
          </p:txBody>
        </p:sp>
        <p:sp>
          <p:nvSpPr>
            <p:cNvPr id="34845" name="文本框 14"/>
            <p:cNvSpPr txBox="1"/>
            <p:nvPr/>
          </p:nvSpPr>
          <p:spPr>
            <a:xfrm>
              <a:off x="6453690" y="3216882"/>
              <a:ext cx="544241" cy="994415"/>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3</a:t>
              </a:r>
              <a:endParaRPr lang="zh-CN" altLang="en-US" sz="3000" dirty="0">
                <a:latin typeface="方正卡通简体" charset="-122"/>
                <a:ea typeface="方正卡通简体" charset="-122"/>
              </a:endParaRPr>
            </a:p>
          </p:txBody>
        </p:sp>
        <p:sp>
          <p:nvSpPr>
            <p:cNvPr id="34846" name="文本框 15"/>
            <p:cNvSpPr txBox="1"/>
            <p:nvPr/>
          </p:nvSpPr>
          <p:spPr>
            <a:xfrm>
              <a:off x="8366474" y="3654344"/>
              <a:ext cx="544241" cy="994415"/>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4</a:t>
              </a:r>
              <a:endParaRPr lang="zh-CN" altLang="en-US" sz="3000" dirty="0">
                <a:latin typeface="方正卡通简体" charset="-122"/>
                <a:ea typeface="方正卡通简体" charset="-122"/>
              </a:endParaRPr>
            </a:p>
          </p:txBody>
        </p:sp>
        <p:sp>
          <p:nvSpPr>
            <p:cNvPr id="34847" name="文本框 16"/>
            <p:cNvSpPr txBox="1"/>
            <p:nvPr/>
          </p:nvSpPr>
          <p:spPr>
            <a:xfrm>
              <a:off x="7975508" y="2085447"/>
              <a:ext cx="544241" cy="994415"/>
            </a:xfrm>
            <a:prstGeom prst="rect">
              <a:avLst/>
            </a:prstGeom>
            <a:noFill/>
            <a:ln w="9525">
              <a:noFill/>
            </a:ln>
          </p:spPr>
          <p:txBody>
            <a:bodyPr>
              <a:spAutoFit/>
            </a:bodyPr>
            <a:lstStyle/>
            <a:p>
              <a:pPr eaLnBrk="1" hangingPunct="1"/>
              <a:r>
                <a:rPr lang="en-US" altLang="zh-CN" sz="3000" dirty="0">
                  <a:latin typeface="方正卡通简体" charset="-122"/>
                  <a:ea typeface="方正卡通简体" charset="-122"/>
                </a:rPr>
                <a:t>5</a:t>
              </a:r>
              <a:endParaRPr lang="zh-CN" altLang="en-US" sz="3000" dirty="0">
                <a:latin typeface="方正卡通简体" charset="-122"/>
                <a:ea typeface="方正卡通简体" charset="-122"/>
              </a:endParaRPr>
            </a:p>
          </p:txBody>
        </p:sp>
      </p:grpSp>
      <p:grpSp>
        <p:nvGrpSpPr>
          <p:cNvPr id="34819" name="组合 56"/>
          <p:cNvGrpSpPr/>
          <p:nvPr/>
        </p:nvGrpSpPr>
        <p:grpSpPr>
          <a:xfrm>
            <a:off x="6038850" y="858838"/>
            <a:ext cx="2295525" cy="557212"/>
            <a:chOff x="1123831" y="2840381"/>
            <a:chExt cx="3060003" cy="743482"/>
          </a:xfrm>
        </p:grpSpPr>
        <p:sp>
          <p:nvSpPr>
            <p:cNvPr id="58" name="圆角矩形 57"/>
            <p:cNvSpPr/>
            <p:nvPr/>
          </p:nvSpPr>
          <p:spPr>
            <a:xfrm>
              <a:off x="1200014" y="2840381"/>
              <a:ext cx="2566933" cy="743482"/>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4841" name="文本框 58"/>
            <p:cNvSpPr txBox="1"/>
            <p:nvPr/>
          </p:nvSpPr>
          <p:spPr>
            <a:xfrm>
              <a:off x="1123831" y="2909010"/>
              <a:ext cx="3060003" cy="614273"/>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信心、不稳定</a:t>
              </a:r>
            </a:p>
          </p:txBody>
        </p:sp>
      </p:grpSp>
      <p:grpSp>
        <p:nvGrpSpPr>
          <p:cNvPr id="34820" name="组合 59"/>
          <p:cNvGrpSpPr/>
          <p:nvPr/>
        </p:nvGrpSpPr>
        <p:grpSpPr>
          <a:xfrm>
            <a:off x="4252913" y="1296988"/>
            <a:ext cx="1824037" cy="558800"/>
            <a:chOff x="1153400" y="2840381"/>
            <a:chExt cx="3339821" cy="743482"/>
          </a:xfrm>
        </p:grpSpPr>
        <p:sp>
          <p:nvSpPr>
            <p:cNvPr id="61" name="圆角矩形 60"/>
            <p:cNvSpPr/>
            <p:nvPr/>
          </p:nvSpPr>
          <p:spPr>
            <a:xfrm>
              <a:off x="1199908" y="2840381"/>
              <a:ext cx="2964855" cy="743482"/>
            </a:xfrm>
            <a:prstGeom prst="roundRect">
              <a:avLst>
                <a:gd name="adj" fmla="val 50000"/>
              </a:avLst>
            </a:prstGeom>
            <a:solidFill>
              <a:srgbClr val="E63B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4839" name="文本框 61"/>
            <p:cNvSpPr txBox="1"/>
            <p:nvPr/>
          </p:nvSpPr>
          <p:spPr>
            <a:xfrm>
              <a:off x="1153400" y="2903746"/>
              <a:ext cx="3339821" cy="612528"/>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快乐、热情</a:t>
              </a:r>
            </a:p>
          </p:txBody>
        </p:sp>
      </p:grpSp>
      <p:grpSp>
        <p:nvGrpSpPr>
          <p:cNvPr id="34821" name="组合 62"/>
          <p:cNvGrpSpPr/>
          <p:nvPr/>
        </p:nvGrpSpPr>
        <p:grpSpPr>
          <a:xfrm>
            <a:off x="4210050" y="3808413"/>
            <a:ext cx="1982788" cy="557212"/>
            <a:chOff x="1146289" y="2840381"/>
            <a:chExt cx="2797450" cy="743482"/>
          </a:xfrm>
        </p:grpSpPr>
        <p:sp>
          <p:nvSpPr>
            <p:cNvPr id="64" name="圆角矩形 63"/>
            <p:cNvSpPr/>
            <p:nvPr/>
          </p:nvSpPr>
          <p:spPr>
            <a:xfrm>
              <a:off x="1200043" y="2840381"/>
              <a:ext cx="2743696" cy="743482"/>
            </a:xfrm>
            <a:prstGeom prst="roundRect">
              <a:avLst>
                <a:gd name="adj" fmla="val 50000"/>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65" name="文本框 64"/>
            <p:cNvSpPr txBox="1"/>
            <p:nvPr/>
          </p:nvSpPr>
          <p:spPr>
            <a:xfrm>
              <a:off x="1146289" y="2906044"/>
              <a:ext cx="2730257" cy="614273"/>
            </a:xfrm>
            <a:prstGeom prst="rect">
              <a:avLst/>
            </a:prstGeom>
            <a:noFill/>
          </p:spPr>
          <p:txBody>
            <a:bodyPr>
              <a:spAutoFit/>
            </a:bodyPr>
            <a:lstStyle/>
            <a:p>
              <a:pPr marR="0" defTabSz="914400" eaLnBrk="1" fontAlgn="auto" hangingPunct="1">
                <a:buClrTx/>
                <a:buSzTx/>
                <a:buFontTx/>
                <a:buNone/>
                <a:defRPr/>
              </a:pPr>
              <a:r>
                <a:rPr kumimoji="0" lang="en-US" altLang="zh-CN" sz="2400" b="1" kern="1200" cap="none" spc="0" normalizeH="0" baseline="0" noProof="1">
                  <a:solidFill>
                    <a:schemeClr val="bg1"/>
                  </a:solidFill>
                  <a:latin typeface="宋体" panose="02010600030101010101" pitchFamily="2" charset="-122"/>
                  <a:ea typeface="+mn-ea"/>
                  <a:cs typeface="+mn-cs"/>
                </a:rPr>
                <a:t> </a:t>
              </a:r>
              <a:r>
                <a:rPr kumimoji="0" lang="zh-CN" altLang="en-US" sz="2400" b="1" kern="1200" cap="none" spc="0" normalizeH="0" baseline="0" noProof="1">
                  <a:solidFill>
                    <a:schemeClr val="bg1"/>
                  </a:solidFill>
                  <a:latin typeface="宋体" panose="02010600030101010101" pitchFamily="2" charset="-122"/>
                  <a:ea typeface="+mn-ea"/>
                  <a:cs typeface="+mn-cs"/>
                </a:rPr>
                <a:t>焦虑、沉稳</a:t>
              </a:r>
              <a:endParaRPr kumimoji="0" lang="zh-CN" altLang="en-US" sz="2400" kern="1200" cap="none" spc="0" normalizeH="0" baseline="0" noProof="0">
                <a:solidFill>
                  <a:schemeClr val="accent4">
                    <a:lumMod val="50000"/>
                  </a:schemeClr>
                </a:solidFill>
                <a:latin typeface="方正卡通简体" charset="-122"/>
                <a:ea typeface="方正卡通简体" charset="-122"/>
                <a:cs typeface="+mn-cs"/>
              </a:endParaRPr>
            </a:p>
          </p:txBody>
        </p:sp>
      </p:grpSp>
      <p:grpSp>
        <p:nvGrpSpPr>
          <p:cNvPr id="34822" name="组合 65"/>
          <p:cNvGrpSpPr/>
          <p:nvPr/>
        </p:nvGrpSpPr>
        <p:grpSpPr>
          <a:xfrm>
            <a:off x="6870700" y="3851275"/>
            <a:ext cx="1935163" cy="557213"/>
            <a:chOff x="1199408" y="2840381"/>
            <a:chExt cx="2838851" cy="743482"/>
          </a:xfrm>
        </p:grpSpPr>
        <p:sp>
          <p:nvSpPr>
            <p:cNvPr id="67" name="圆角矩形 66"/>
            <p:cNvSpPr/>
            <p:nvPr/>
          </p:nvSpPr>
          <p:spPr>
            <a:xfrm>
              <a:off x="1199408" y="2840381"/>
              <a:ext cx="2743368" cy="743482"/>
            </a:xfrm>
            <a:prstGeom prst="roundRect">
              <a:avLst>
                <a:gd name="adj" fmla="val 50000"/>
              </a:avLst>
            </a:prstGeom>
            <a:solidFill>
              <a:srgbClr val="9F9F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4835" name="文本框 67"/>
            <p:cNvSpPr txBox="1"/>
            <p:nvPr/>
          </p:nvSpPr>
          <p:spPr>
            <a:xfrm>
              <a:off x="1307615" y="2913065"/>
              <a:ext cx="2730644" cy="614623"/>
            </a:xfrm>
            <a:prstGeom prst="rect">
              <a:avLst/>
            </a:prstGeom>
            <a:noFill/>
            <a:ln w="9525">
              <a:noFill/>
            </a:ln>
          </p:spPr>
          <p:txBody>
            <a:bodyPr>
              <a:spAutoFit/>
            </a:bodyPr>
            <a:lstStyle/>
            <a:p>
              <a:pPr eaLnBrk="1" hangingPunct="1"/>
              <a:r>
                <a:rPr lang="zh-CN" altLang="en-US" sz="2400" dirty="0">
                  <a:solidFill>
                    <a:schemeClr val="bg1"/>
                  </a:solidFill>
                  <a:latin typeface="方正卡通简体" charset="-122"/>
                  <a:ea typeface="方正卡通简体" charset="-122"/>
                </a:rPr>
                <a:t>舒适、活力</a:t>
              </a:r>
            </a:p>
          </p:txBody>
        </p:sp>
      </p:grpSp>
      <p:grpSp>
        <p:nvGrpSpPr>
          <p:cNvPr id="34823" name="组合 68"/>
          <p:cNvGrpSpPr/>
          <p:nvPr/>
        </p:nvGrpSpPr>
        <p:grpSpPr>
          <a:xfrm>
            <a:off x="7443788" y="1987550"/>
            <a:ext cx="1744662" cy="557213"/>
            <a:chOff x="983697" y="2840381"/>
            <a:chExt cx="3204187" cy="743482"/>
          </a:xfrm>
        </p:grpSpPr>
        <p:sp>
          <p:nvSpPr>
            <p:cNvPr id="70" name="圆角矩形 69"/>
            <p:cNvSpPr/>
            <p:nvPr/>
          </p:nvSpPr>
          <p:spPr>
            <a:xfrm>
              <a:off x="1199448" y="2840381"/>
              <a:ext cx="2743530" cy="743482"/>
            </a:xfrm>
            <a:prstGeom prst="roundRect">
              <a:avLst>
                <a:gd name="adj" fmla="val 50000"/>
              </a:avLst>
            </a:prstGeom>
            <a:solidFill>
              <a:srgbClr val="27A9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4833" name="文本框 70"/>
            <p:cNvSpPr txBox="1"/>
            <p:nvPr/>
          </p:nvSpPr>
          <p:spPr>
            <a:xfrm>
              <a:off x="983697" y="2940302"/>
              <a:ext cx="3204187" cy="613923"/>
            </a:xfrm>
            <a:prstGeom prst="rect">
              <a:avLst/>
            </a:prstGeom>
            <a:noFill/>
            <a:ln w="9525">
              <a:noFill/>
            </a:ln>
          </p:spPr>
          <p:txBody>
            <a:bodyPr>
              <a:spAutoFit/>
            </a:bodyPr>
            <a:lstStyle/>
            <a:p>
              <a:pPr eaLnBrk="1" hangingPunct="1"/>
              <a:r>
                <a:rPr lang="zh-CN" altLang="en-US" sz="2400" b="1" dirty="0">
                  <a:solidFill>
                    <a:schemeClr val="bg1"/>
                  </a:solidFill>
                  <a:latin typeface="宋体" panose="02010600030101010101" pitchFamily="2" charset="-122"/>
                  <a:ea typeface="宋体" panose="02010600030101010101" pitchFamily="2" charset="-122"/>
                </a:rPr>
                <a:t>平静、空虚</a:t>
              </a:r>
            </a:p>
          </p:txBody>
        </p:sp>
      </p:grpSp>
      <p:grpSp>
        <p:nvGrpSpPr>
          <p:cNvPr id="34824" name="组合 92"/>
          <p:cNvGrpSpPr/>
          <p:nvPr/>
        </p:nvGrpSpPr>
        <p:grpSpPr>
          <a:xfrm>
            <a:off x="169863" y="57150"/>
            <a:ext cx="774700" cy="860425"/>
            <a:chOff x="6654501" y="3880134"/>
            <a:chExt cx="1218020" cy="1350933"/>
          </a:xfrm>
        </p:grpSpPr>
        <p:grpSp>
          <p:nvGrpSpPr>
            <p:cNvPr id="34828" name="组合 93"/>
            <p:cNvGrpSpPr/>
            <p:nvPr/>
          </p:nvGrpSpPr>
          <p:grpSpPr>
            <a:xfrm>
              <a:off x="6654501" y="3880134"/>
              <a:ext cx="1218020" cy="1350933"/>
              <a:chOff x="5053697" y="-1206997"/>
              <a:chExt cx="2046070" cy="2269341"/>
            </a:xfrm>
          </p:grpSpPr>
          <p:sp>
            <p:nvSpPr>
              <p:cNvPr id="96"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97"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95" name="KSO_Shape"/>
            <p:cNvSpPr/>
            <p:nvPr/>
          </p:nvSpPr>
          <p:spPr bwMode="auto">
            <a:xfrm>
              <a:off x="7056347"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cxnSp>
        <p:nvCxnSpPr>
          <p:cNvPr id="44" name="直接连接符 43"/>
          <p:cNvCxnSpPr/>
          <p:nvPr/>
        </p:nvCxnSpPr>
        <p:spPr>
          <a:xfrm>
            <a:off x="730250" y="858838"/>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
        <p:nvSpPr>
          <p:cNvPr id="34826" name="文本框 1"/>
          <p:cNvSpPr txBox="1"/>
          <p:nvPr>
            <p:custDataLst>
              <p:tags r:id="rId1"/>
            </p:custDataLst>
          </p:nvPr>
        </p:nvSpPr>
        <p:spPr>
          <a:xfrm>
            <a:off x="1008063" y="68263"/>
            <a:ext cx="5346700" cy="736600"/>
          </a:xfrm>
          <a:prstGeom prst="rect">
            <a:avLst/>
          </a:prstGeom>
          <a:noFill/>
          <a:ln w="9525">
            <a:noFill/>
          </a:ln>
        </p:spPr>
        <p:txBody>
          <a:bodyPr>
            <a:spAutoFit/>
          </a:bodyPr>
          <a:lstStyle/>
          <a:p>
            <a:pPr eaLnBrk="1" hangingPunct="1">
              <a:lnSpc>
                <a:spcPct val="150000"/>
              </a:lnSpc>
            </a:pPr>
            <a:r>
              <a:rPr lang="zh-CN" altLang="zh-CN" sz="2800" b="1" dirty="0">
                <a:latin typeface="微软雅黑" panose="020B0503020204020204" pitchFamily="34" charset="-122"/>
                <a:ea typeface="微软雅黑" panose="020B0503020204020204" pitchFamily="34" charset="-122"/>
              </a:rPr>
              <a:t>拓展空间：绘制情绪脸谱</a:t>
            </a:r>
          </a:p>
        </p:txBody>
      </p:sp>
      <p:pic>
        <p:nvPicPr>
          <p:cNvPr id="68" name="图片 67"/>
          <p:cNvPicPr>
            <a:picLocks noChangeAspect="1"/>
          </p:cNvPicPr>
          <p:nvPr/>
        </p:nvPicPr>
        <p:blipFill>
          <a:blip r:embed="rId4">
            <a:clrChange>
              <a:clrFrom>
                <a:srgbClr val="FFFFFF">
                  <a:alpha val="100000"/>
                </a:srgbClr>
              </a:clrFrom>
              <a:clrTo>
                <a:srgbClr val="FFFFFF">
                  <a:alpha val="100000"/>
                  <a:alpha val="0"/>
                </a:srgbClr>
              </a:clrTo>
            </a:clrChange>
          </a:blip>
          <a:srcRect r="5168" b="3090"/>
          <a:stretch>
            <a:fillRect/>
          </a:stretch>
        </p:blipFill>
        <p:spPr>
          <a:xfrm>
            <a:off x="410844" y="1022985"/>
            <a:ext cx="3449321" cy="3524885"/>
          </a:xfrm>
          <a:prstGeom prst="plaque">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1"/>
          <p:cNvSpPr/>
          <p:nvPr>
            <p:custDataLst>
              <p:tags r:id="rId2"/>
            </p:custDataLst>
          </p:nvPr>
        </p:nvSpPr>
        <p:spPr>
          <a:xfrm>
            <a:off x="255588" y="744538"/>
            <a:ext cx="8634412" cy="3970337"/>
          </a:xfrm>
          <a:prstGeom prst="rect">
            <a:avLst/>
          </a:prstGeom>
          <a:noFill/>
          <a:ln w="9525">
            <a:noFill/>
          </a:ln>
        </p:spPr>
        <p:txBody>
          <a:bodyPr>
            <a:spAutoFit/>
          </a:bodyPr>
          <a:lstStyle/>
          <a:p>
            <a:pPr eaLnBrk="1" hangingPunct="1">
              <a:lnSpc>
                <a:spcPct val="150000"/>
              </a:lnSpc>
            </a:pPr>
            <a:r>
              <a:rPr lang="en-US" altLang="zh-CN" sz="2100" b="1" dirty="0">
                <a:latin typeface="宋体" panose="02010600030101010101" pitchFamily="2" charset="-122"/>
                <a:ea typeface="宋体" panose="02010600030101010101" pitchFamily="2" charset="-122"/>
              </a:rPr>
              <a:t>1.</a:t>
            </a:r>
            <a:r>
              <a:rPr lang="zh-CN" altLang="en-US" sz="2100" b="1" dirty="0">
                <a:latin typeface="宋体" panose="02010600030101010101" pitchFamily="2" charset="-122"/>
                <a:ea typeface="宋体" panose="02010600030101010101" pitchFamily="2" charset="-122"/>
              </a:rPr>
              <a:t>科学家做过一个实验，把同窝生的两只小羊用相同的饲料喂养，唯一不同的是：有一只小羊旁栓着一匹狼，而另一只小羊从来就没有看见过狼。结果，在狼旁边的那只小羊在极度惊恐的情绪折磨下逐渐瘦弱，后来夭折，而另一只羊却一直长得很健壮。该实验说明（     ）</a:t>
            </a:r>
          </a:p>
          <a:p>
            <a:pPr eaLnBrk="1" hangingPunct="1">
              <a:lnSpc>
                <a:spcPct val="150000"/>
              </a:lnSpc>
            </a:pPr>
            <a:r>
              <a:rPr lang="en-US" altLang="zh-CN" sz="2100" b="1" dirty="0">
                <a:latin typeface="宋体" panose="02010600030101010101" pitchFamily="2" charset="-122"/>
                <a:ea typeface="宋体" panose="02010600030101010101" pitchFamily="2" charset="-122"/>
              </a:rPr>
              <a:t>A</a:t>
            </a:r>
            <a:r>
              <a:rPr lang="zh-CN" altLang="en-US" sz="2100" b="1" dirty="0">
                <a:latin typeface="宋体" panose="02010600030101010101" pitchFamily="2" charset="-122"/>
                <a:ea typeface="宋体" panose="02010600030101010101" pitchFamily="2" charset="-122"/>
              </a:rPr>
              <a:t>．消极情绪会产生积极后果</a:t>
            </a:r>
          </a:p>
          <a:p>
            <a:pPr eaLnBrk="1" hangingPunct="1">
              <a:lnSpc>
                <a:spcPct val="150000"/>
              </a:lnSpc>
            </a:pPr>
            <a:r>
              <a:rPr lang="en-US" altLang="zh-CN" sz="2100" b="1" dirty="0">
                <a:latin typeface="宋体" panose="02010600030101010101" pitchFamily="2" charset="-122"/>
                <a:ea typeface="宋体" panose="02010600030101010101" pitchFamily="2" charset="-122"/>
              </a:rPr>
              <a:t>B</a:t>
            </a:r>
            <a:r>
              <a:rPr lang="zh-CN" altLang="en-US" sz="2100" b="1" dirty="0">
                <a:latin typeface="宋体" panose="02010600030101010101" pitchFamily="2" charset="-122"/>
                <a:ea typeface="宋体" panose="02010600030101010101" pitchFamily="2" charset="-122"/>
              </a:rPr>
              <a:t>．不同的情绪会产生不同的后果</a:t>
            </a:r>
          </a:p>
          <a:p>
            <a:pPr eaLnBrk="1" hangingPunct="1">
              <a:lnSpc>
                <a:spcPct val="150000"/>
              </a:lnSpc>
            </a:pPr>
            <a:r>
              <a:rPr lang="en-US" altLang="zh-CN" sz="2100" b="1" dirty="0">
                <a:latin typeface="宋体" panose="02010600030101010101" pitchFamily="2" charset="-122"/>
                <a:ea typeface="宋体" panose="02010600030101010101" pitchFamily="2" charset="-122"/>
              </a:rPr>
              <a:t>C</a:t>
            </a:r>
            <a:r>
              <a:rPr lang="zh-CN" altLang="en-US" sz="2100" b="1" dirty="0">
                <a:latin typeface="宋体" panose="02010600030101010101" pitchFamily="2" charset="-122"/>
                <a:ea typeface="宋体" panose="02010600030101010101" pitchFamily="2" charset="-122"/>
              </a:rPr>
              <a:t>．积极情绪会产生消极的后果</a:t>
            </a:r>
          </a:p>
          <a:p>
            <a:pPr eaLnBrk="1" hangingPunct="1">
              <a:lnSpc>
                <a:spcPct val="150000"/>
              </a:lnSpc>
            </a:pPr>
            <a:r>
              <a:rPr lang="en-US" altLang="zh-CN" sz="2100" b="1" dirty="0">
                <a:latin typeface="宋体" panose="02010600030101010101" pitchFamily="2" charset="-122"/>
                <a:ea typeface="宋体" panose="02010600030101010101" pitchFamily="2" charset="-122"/>
              </a:rPr>
              <a:t>D</a:t>
            </a:r>
            <a:r>
              <a:rPr lang="zh-CN" altLang="en-US" sz="2100" b="1" dirty="0">
                <a:latin typeface="宋体" panose="02010600030101010101" pitchFamily="2" charset="-122"/>
                <a:ea typeface="宋体" panose="02010600030101010101" pitchFamily="2" charset="-122"/>
              </a:rPr>
              <a:t>．情绪与身体健康关系不大</a:t>
            </a:r>
          </a:p>
        </p:txBody>
      </p:sp>
      <p:sp>
        <p:nvSpPr>
          <p:cNvPr id="25604" name="文本框 3"/>
          <p:cNvSpPr/>
          <p:nvPr>
            <p:custDataLst>
              <p:tags r:id="rId3"/>
            </p:custDataLst>
          </p:nvPr>
        </p:nvSpPr>
        <p:spPr>
          <a:xfrm>
            <a:off x="6837363" y="2322513"/>
            <a:ext cx="358775" cy="460375"/>
          </a:xfrm>
          <a:prstGeom prst="rect">
            <a:avLst/>
          </a:prstGeom>
          <a:noFill/>
          <a:ln w="9525">
            <a:noFill/>
          </a:ln>
        </p:spPr>
        <p:txBody>
          <a:bodyPr>
            <a:spAutoFit/>
          </a:bodyPr>
          <a:lstStyle/>
          <a:p>
            <a:pPr defTabSz="914400" eaLnBrk="1" hangingPunct="1">
              <a:buSzPct val="100000"/>
            </a:pPr>
            <a:r>
              <a:rPr lang="en-US" altLang="zh-CN" sz="2400" b="1" dirty="0">
                <a:solidFill>
                  <a:srgbClr val="ED7D31"/>
                </a:solidFill>
                <a:latin typeface="微软雅黑" panose="020B0503020204020204" pitchFamily="34" charset="-122"/>
                <a:ea typeface="微软雅黑" panose="020B0503020204020204" pitchFamily="34" charset="-122"/>
                <a:sym typeface="Wingdings" panose="05000000000000000000" pitchFamily="2" charset="2"/>
              </a:rPr>
              <a:t>B</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26626" name="副标题 2"/>
          <p:cNvSpPr>
            <a:spLocks noGrp="1"/>
          </p:cNvSpPr>
          <p:nvPr>
            <p:custDataLst>
              <p:tags r:id="rId4"/>
            </p:custDataLst>
          </p:nvPr>
        </p:nvSpPr>
        <p:spPr>
          <a:xfrm>
            <a:off x="368300" y="247650"/>
            <a:ext cx="1916113" cy="369888"/>
          </a:xfrm>
          <a:prstGeom prst="rect">
            <a:avLst/>
          </a:prstGeom>
          <a:noFill/>
          <a:ln w="9525">
            <a:noFill/>
          </a:ln>
        </p:spPr>
        <p:txBody>
          <a:bodyPr/>
          <a:lstStyle/>
          <a:p>
            <a:pPr marL="0" marR="0" lvl="0" indent="0" algn="l" defTabSz="685800" rtl="0" eaLnBrk="1" fontAlgn="auto" latinLnBrk="0" hangingPunct="1">
              <a:lnSpc>
                <a:spcPct val="90000"/>
              </a:lnSpc>
              <a:spcBef>
                <a:spcPts val="750"/>
              </a:spcBef>
              <a:spcAft>
                <a:spcPct val="0"/>
              </a:spcAft>
              <a:buClr>
                <a:srgbClr val="5B9BD5"/>
              </a:buClr>
              <a:buSzPct val="80000"/>
              <a:buFont typeface="Wingdings" panose="05000000000000000000" pitchFamily="2" charset="2"/>
              <a:buChar char=""/>
              <a:defRPr/>
            </a:pPr>
            <a:r>
              <a:rPr kumimoji="0" lang="zh-CN" altLang="en-US" sz="2025"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达标测试</a:t>
            </a:r>
            <a:endParaRPr kumimoji="0" lang="zh-CN" altLang="en-US" sz="1015"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arn(inVertical)">
                                      <p:cBhvr>
                                        <p:cTn id="7" dur="500" fill="hold"/>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副标题 2"/>
          <p:cNvSpPr>
            <a:spLocks noGrp="1"/>
          </p:cNvSpPr>
          <p:nvPr>
            <p:custDataLst>
              <p:tags r:id="rId2"/>
            </p:custDataLst>
          </p:nvPr>
        </p:nvSpPr>
        <p:spPr>
          <a:xfrm>
            <a:off x="368300" y="171450"/>
            <a:ext cx="1916113" cy="369888"/>
          </a:xfrm>
          <a:prstGeom prst="rect">
            <a:avLst/>
          </a:prstGeom>
          <a:noFill/>
          <a:ln w="9525">
            <a:noFill/>
          </a:ln>
        </p:spPr>
        <p:txBody>
          <a:bodyPr/>
          <a:lstStyle/>
          <a:p>
            <a:pPr marL="0" marR="0" lvl="0" indent="0" algn="l" defTabSz="685800" rtl="0" eaLnBrk="1" fontAlgn="auto" latinLnBrk="0" hangingPunct="1">
              <a:lnSpc>
                <a:spcPct val="90000"/>
              </a:lnSpc>
              <a:spcBef>
                <a:spcPts val="750"/>
              </a:spcBef>
              <a:spcAft>
                <a:spcPct val="0"/>
              </a:spcAft>
              <a:buClr>
                <a:srgbClr val="5B9BD5"/>
              </a:buClr>
              <a:buSzPct val="80000"/>
              <a:buFont typeface="Wingdings" panose="05000000000000000000" pitchFamily="2" charset="2"/>
              <a:buChar char=""/>
              <a:defRPr/>
            </a:pPr>
            <a:r>
              <a:rPr kumimoji="0" lang="zh-CN" altLang="en-US" sz="2025"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达标测试</a:t>
            </a:r>
            <a:endParaRPr kumimoji="0" lang="zh-CN" altLang="en-US" sz="1015"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7891" name="文本框 1"/>
          <p:cNvSpPr/>
          <p:nvPr>
            <p:custDataLst>
              <p:tags r:id="rId3"/>
            </p:custDataLst>
          </p:nvPr>
        </p:nvSpPr>
        <p:spPr>
          <a:xfrm>
            <a:off x="227013" y="727075"/>
            <a:ext cx="8847137" cy="3484563"/>
          </a:xfrm>
          <a:prstGeom prst="rect">
            <a:avLst/>
          </a:prstGeom>
          <a:noFill/>
          <a:ln w="9525">
            <a:noFill/>
          </a:ln>
        </p:spPr>
        <p:txBody>
          <a:bodyPr>
            <a:spAutoFit/>
          </a:bodyPr>
          <a:lstStyle/>
          <a:p>
            <a:pPr defTabSz="914400" eaLnBrk="1" hangingPunct="1">
              <a:lnSpc>
                <a:spcPct val="150000"/>
              </a:lnSpc>
              <a:buSzPct val="100000"/>
            </a:pPr>
            <a:r>
              <a:rPr lang="en-US" altLang="zh-CN" sz="2100" b="1" dirty="0">
                <a:latin typeface="宋体" panose="02010600030101010101" pitchFamily="2" charset="-122"/>
                <a:ea typeface="宋体" panose="02010600030101010101" pitchFamily="2" charset="-122"/>
                <a:sym typeface="Wingdings" panose="05000000000000000000" pitchFamily="2" charset="2"/>
              </a:rPr>
              <a:t>2.</a:t>
            </a:r>
            <a:r>
              <a:rPr lang="zh-CN" altLang="en-US" sz="2100" b="1" dirty="0">
                <a:latin typeface="宋体" panose="02010600030101010101" pitchFamily="2" charset="-122"/>
                <a:ea typeface="宋体" panose="02010600030101010101" pitchFamily="2" charset="-122"/>
                <a:sym typeface="Wingdings" panose="05000000000000000000" pitchFamily="2" charset="2"/>
              </a:rPr>
              <a:t>同样是由于下雨，农民说：“太好了，禾苗得救了！”，而小李却说：“讨厌，足球赛又要推迟了</a:t>
            </a:r>
            <a:r>
              <a:rPr lang="en-US" altLang="zh-CN" sz="2100" b="1" dirty="0">
                <a:latin typeface="宋体" panose="02010600030101010101" pitchFamily="2" charset="-122"/>
                <a:ea typeface="宋体" panose="02010600030101010101" pitchFamily="2" charset="-122"/>
                <a:sym typeface="Wingdings" panose="05000000000000000000" pitchFamily="2" charset="2"/>
              </a:rPr>
              <a:t>……”</a:t>
            </a:r>
            <a:r>
              <a:rPr lang="zh-CN" altLang="en-US" sz="2100" b="1" dirty="0">
                <a:latin typeface="宋体" panose="02010600030101010101" pitchFamily="2" charset="-122"/>
                <a:ea typeface="宋体" panose="02010600030101010101" pitchFamily="2" charset="-122"/>
                <a:sym typeface="Wingdings" panose="05000000000000000000" pitchFamily="2" charset="2"/>
              </a:rPr>
              <a:t>。产生不同情绪的原因在于（       ）</a:t>
            </a:r>
          </a:p>
          <a:p>
            <a:pPr defTabSz="914400" eaLnBrk="1" hangingPunct="1">
              <a:lnSpc>
                <a:spcPct val="150000"/>
              </a:lnSpc>
              <a:buSzPct val="100000"/>
            </a:pPr>
            <a:r>
              <a:rPr lang="en-US" altLang="zh-CN" sz="2100" b="1" dirty="0">
                <a:latin typeface="宋体" panose="02010600030101010101" pitchFamily="2" charset="-122"/>
                <a:ea typeface="宋体" panose="02010600030101010101" pitchFamily="2" charset="-122"/>
                <a:sym typeface="Wingdings" panose="05000000000000000000" pitchFamily="2" charset="2"/>
              </a:rPr>
              <a:t>A.</a:t>
            </a:r>
            <a:r>
              <a:rPr lang="zh-CN" altLang="en-US" sz="2100" b="1" dirty="0">
                <a:latin typeface="宋体" panose="02010600030101010101" pitchFamily="2" charset="-122"/>
                <a:ea typeface="宋体" panose="02010600030101010101" pitchFamily="2" charset="-122"/>
                <a:sym typeface="Wingdings" panose="05000000000000000000" pitchFamily="2" charset="2"/>
              </a:rPr>
              <a:t>人们的心理需求不同</a:t>
            </a:r>
          </a:p>
          <a:p>
            <a:pPr defTabSz="914400" eaLnBrk="1" hangingPunct="1">
              <a:lnSpc>
                <a:spcPct val="150000"/>
              </a:lnSpc>
              <a:buSzPct val="100000"/>
            </a:pPr>
            <a:r>
              <a:rPr lang="en-US" altLang="zh-CN" sz="2100" b="1" dirty="0">
                <a:latin typeface="宋体" panose="02010600030101010101" pitchFamily="2" charset="-122"/>
                <a:ea typeface="宋体" panose="02010600030101010101" pitchFamily="2" charset="-122"/>
                <a:sym typeface="Wingdings" panose="05000000000000000000" pitchFamily="2" charset="2"/>
              </a:rPr>
              <a:t>B.</a:t>
            </a:r>
            <a:r>
              <a:rPr lang="zh-CN" altLang="en-US" sz="2100" b="1" dirty="0">
                <a:latin typeface="宋体" panose="02010600030101010101" pitchFamily="2" charset="-122"/>
                <a:ea typeface="宋体" panose="02010600030101010101" pitchFamily="2" charset="-122"/>
                <a:sym typeface="Wingdings" panose="05000000000000000000" pitchFamily="2" charset="2"/>
              </a:rPr>
              <a:t>人们所处的环境不同 </a:t>
            </a:r>
          </a:p>
          <a:p>
            <a:pPr defTabSz="914400" eaLnBrk="1" hangingPunct="1">
              <a:lnSpc>
                <a:spcPct val="150000"/>
              </a:lnSpc>
              <a:buSzPct val="100000"/>
            </a:pPr>
            <a:r>
              <a:rPr lang="en-US" altLang="zh-CN" sz="2100" b="1" dirty="0">
                <a:latin typeface="宋体" panose="02010600030101010101" pitchFamily="2" charset="-122"/>
                <a:ea typeface="宋体" panose="02010600030101010101" pitchFamily="2" charset="-122"/>
                <a:sym typeface="Wingdings" panose="05000000000000000000" pitchFamily="2" charset="2"/>
              </a:rPr>
              <a:t>C.</a:t>
            </a:r>
            <a:r>
              <a:rPr lang="zh-CN" altLang="en-US" sz="2100" b="1" dirty="0">
                <a:latin typeface="宋体" panose="02010600030101010101" pitchFamily="2" charset="-122"/>
                <a:ea typeface="宋体" panose="02010600030101010101" pitchFamily="2" charset="-122"/>
                <a:sym typeface="Wingdings" panose="05000000000000000000" pitchFamily="2" charset="2"/>
              </a:rPr>
              <a:t>人们所处的地位不同  </a:t>
            </a:r>
          </a:p>
          <a:p>
            <a:pPr defTabSz="914400" eaLnBrk="1" hangingPunct="1">
              <a:lnSpc>
                <a:spcPct val="150000"/>
              </a:lnSpc>
              <a:buSzPct val="100000"/>
            </a:pPr>
            <a:r>
              <a:rPr lang="en-US" altLang="zh-CN" sz="2100" b="1" dirty="0">
                <a:latin typeface="宋体" panose="02010600030101010101" pitchFamily="2" charset="-122"/>
                <a:ea typeface="宋体" panose="02010600030101010101" pitchFamily="2" charset="-122"/>
                <a:sym typeface="Wingdings" panose="05000000000000000000" pitchFamily="2" charset="2"/>
              </a:rPr>
              <a:t>D.</a:t>
            </a:r>
            <a:r>
              <a:rPr lang="zh-CN" altLang="en-US" sz="2100" b="1" dirty="0">
                <a:latin typeface="宋体" panose="02010600030101010101" pitchFamily="2" charset="-122"/>
                <a:ea typeface="宋体" panose="02010600030101010101" pitchFamily="2" charset="-122"/>
                <a:sym typeface="Wingdings" panose="05000000000000000000" pitchFamily="2" charset="2"/>
              </a:rPr>
              <a:t>人们的兴趣爱好不同</a:t>
            </a:r>
          </a:p>
          <a:p>
            <a:pPr defTabSz="914400" eaLnBrk="1" hangingPunct="1">
              <a:lnSpc>
                <a:spcPct val="150000"/>
              </a:lnSpc>
              <a:buSzPct val="100000"/>
            </a:pPr>
            <a:endParaRPr lang="zh-CN" altLang="en-US" sz="2100" b="1" dirty="0">
              <a:latin typeface="宋体" panose="02010600030101010101" pitchFamily="2" charset="-122"/>
              <a:ea typeface="宋体" panose="02010600030101010101" pitchFamily="2" charset="-122"/>
            </a:endParaRPr>
          </a:p>
        </p:txBody>
      </p:sp>
      <p:sp>
        <p:nvSpPr>
          <p:cNvPr id="26628" name="文本框 3"/>
          <p:cNvSpPr/>
          <p:nvPr>
            <p:custDataLst>
              <p:tags r:id="rId4"/>
            </p:custDataLst>
          </p:nvPr>
        </p:nvSpPr>
        <p:spPr>
          <a:xfrm>
            <a:off x="8039100" y="1314450"/>
            <a:ext cx="1035050" cy="460375"/>
          </a:xfrm>
          <a:prstGeom prst="rect">
            <a:avLst/>
          </a:prstGeom>
          <a:noFill/>
          <a:ln w="9525">
            <a:noFill/>
          </a:ln>
        </p:spPr>
        <p:txBody>
          <a:bodyPr>
            <a:spAutoFit/>
          </a:bodyPr>
          <a:lstStyle/>
          <a:p>
            <a:pPr defTabSz="914400" eaLnBrk="1" hangingPunct="1">
              <a:buSzPct val="100000"/>
            </a:pPr>
            <a:r>
              <a:rPr lang="zh-CN" altLang="en-US" sz="2400" b="1" dirty="0">
                <a:solidFill>
                  <a:srgbClr val="ED7D31"/>
                </a:solidFill>
                <a:latin typeface="微软雅黑" panose="020B0503020204020204" pitchFamily="34" charset="-122"/>
                <a:ea typeface="微软雅黑" panose="020B0503020204020204" pitchFamily="34" charset="-122"/>
                <a:sym typeface="Wingdings" panose="05000000000000000000" pitchFamily="2" charset="2"/>
              </a:rPr>
              <a:t>Ａ</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arn(inVertical)">
                                      <p:cBhvr>
                                        <p:cTn id="7" dur="500" fill="hold"/>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文本框 1"/>
          <p:cNvSpPr/>
          <p:nvPr>
            <p:custDataLst>
              <p:tags r:id="rId2"/>
            </p:custDataLst>
          </p:nvPr>
        </p:nvSpPr>
        <p:spPr>
          <a:xfrm>
            <a:off x="219075" y="923925"/>
            <a:ext cx="8499475" cy="4246563"/>
          </a:xfrm>
          <a:prstGeom prst="rect">
            <a:avLst/>
          </a:prstGeom>
          <a:noFill/>
          <a:ln w="9525">
            <a:noFill/>
          </a:ln>
        </p:spPr>
        <p:txBody>
          <a:bodyPr>
            <a:spAutoFit/>
          </a:bodyPr>
          <a:lstStyle/>
          <a:p>
            <a:pPr defTabSz="914400" eaLnBrk="1" hangingPunct="1">
              <a:lnSpc>
                <a:spcPct val="150000"/>
              </a:lnSpc>
              <a:buSzPct val="100000"/>
            </a:pPr>
            <a:r>
              <a:rPr lang="en-US" altLang="zh-CN" sz="1800" b="1" dirty="0">
                <a:latin typeface="宋体" panose="02010600030101010101" pitchFamily="2" charset="-122"/>
                <a:ea typeface="宋体" panose="02010600030101010101" pitchFamily="2" charset="-122"/>
                <a:sym typeface="Wingdings" panose="05000000000000000000" pitchFamily="2" charset="2"/>
              </a:rPr>
              <a:t>3.</a:t>
            </a:r>
            <a:r>
              <a:rPr lang="zh-CN" altLang="en-US" sz="1800" b="1" dirty="0">
                <a:latin typeface="宋体" panose="02010600030101010101" pitchFamily="2" charset="-122"/>
                <a:ea typeface="宋体" panose="02010600030101010101" pitchFamily="2" charset="-122"/>
                <a:sym typeface="Wingdings" panose="05000000000000000000" pitchFamily="2" charset="2"/>
              </a:rPr>
              <a:t>成语“杯弓蛇影”讲的是晋朝有个名叫乐广的人，有一次请朋友到家里饮酒。不料，朋友一回家便忧心忡忡，以致重病缠身，吃药也不见好转。后来乐广了解到朋友误把他家里墙上的弓在酒杯里的影子当成了蛇，结果老疑心自己肚子里有蛇而忧郁成疾。乐广跟朋友解释清楚后，朋友的病自然就好了。这个故事告诉我们（      ）</a:t>
            </a:r>
          </a:p>
          <a:p>
            <a:pPr defTabSz="914400" eaLnBrk="1" hangingPunct="1">
              <a:lnSpc>
                <a:spcPct val="150000"/>
              </a:lnSpc>
              <a:buSzPct val="100000"/>
            </a:pPr>
            <a:r>
              <a:rPr lang="en-US" altLang="zh-CN" sz="1800" b="1" dirty="0">
                <a:latin typeface="宋体" panose="02010600030101010101" pitchFamily="2" charset="-122"/>
                <a:ea typeface="宋体" panose="02010600030101010101" pitchFamily="2" charset="-122"/>
                <a:sym typeface="Wingdings" panose="05000000000000000000" pitchFamily="2" charset="2"/>
              </a:rPr>
              <a:t>A.</a:t>
            </a:r>
            <a:r>
              <a:rPr lang="zh-CN" altLang="en-US" sz="1800" b="1" dirty="0">
                <a:latin typeface="宋体" panose="02010600030101010101" pitchFamily="2" charset="-122"/>
                <a:ea typeface="宋体" panose="02010600030101010101" pitchFamily="2" charset="-122"/>
                <a:sym typeface="Wingdings" panose="05000000000000000000" pitchFamily="2" charset="2"/>
              </a:rPr>
              <a:t>饮酒过量才会产生疑虑             </a:t>
            </a:r>
          </a:p>
          <a:p>
            <a:pPr defTabSz="914400" eaLnBrk="1" hangingPunct="1">
              <a:lnSpc>
                <a:spcPct val="150000"/>
              </a:lnSpc>
              <a:buSzPct val="100000"/>
            </a:pPr>
            <a:r>
              <a:rPr lang="en-US" altLang="zh-CN" sz="1800" b="1" dirty="0">
                <a:latin typeface="宋体" panose="02010600030101010101" pitchFamily="2" charset="-122"/>
                <a:ea typeface="宋体" panose="02010600030101010101" pitchFamily="2" charset="-122"/>
                <a:sym typeface="Wingdings" panose="05000000000000000000" pitchFamily="2" charset="2"/>
              </a:rPr>
              <a:t>B.</a:t>
            </a:r>
            <a:r>
              <a:rPr lang="zh-CN" altLang="en-US" sz="1800" b="1" dirty="0">
                <a:latin typeface="宋体" panose="02010600030101010101" pitchFamily="2" charset="-122"/>
                <a:ea typeface="宋体" panose="02010600030101010101" pitchFamily="2" charset="-122"/>
                <a:sym typeface="Wingdings" panose="05000000000000000000" pitchFamily="2" charset="2"/>
              </a:rPr>
              <a:t>与人交往当以友情为重，不要讲所谓的义气</a:t>
            </a:r>
          </a:p>
          <a:p>
            <a:pPr defTabSz="914400" eaLnBrk="1" hangingPunct="1">
              <a:lnSpc>
                <a:spcPct val="150000"/>
              </a:lnSpc>
              <a:buSzPct val="100000"/>
            </a:pPr>
            <a:r>
              <a:rPr lang="en-US" altLang="zh-CN" sz="1800" b="1" dirty="0">
                <a:latin typeface="宋体" panose="02010600030101010101" pitchFamily="2" charset="-122"/>
                <a:ea typeface="宋体" panose="02010600030101010101" pitchFamily="2" charset="-122"/>
                <a:sym typeface="Wingdings" panose="05000000000000000000" pitchFamily="2" charset="2"/>
              </a:rPr>
              <a:t>C.</a:t>
            </a:r>
            <a:r>
              <a:rPr lang="zh-CN" altLang="en-US" sz="1800" b="1" dirty="0">
                <a:latin typeface="宋体" panose="02010600030101010101" pitchFamily="2" charset="-122"/>
                <a:ea typeface="宋体" panose="02010600030101010101" pitchFamily="2" charset="-122"/>
                <a:sym typeface="Wingdings" panose="05000000000000000000" pitchFamily="2" charset="2"/>
              </a:rPr>
              <a:t>人生病完全是因为心理作用    </a:t>
            </a:r>
          </a:p>
          <a:p>
            <a:pPr defTabSz="914400" eaLnBrk="1" hangingPunct="1">
              <a:lnSpc>
                <a:spcPct val="150000"/>
              </a:lnSpc>
              <a:buSzPct val="100000"/>
            </a:pPr>
            <a:r>
              <a:rPr lang="en-US" altLang="zh-CN" sz="1800" b="1" dirty="0">
                <a:latin typeface="宋体" panose="02010600030101010101" pitchFamily="2" charset="-122"/>
                <a:ea typeface="宋体" panose="02010600030101010101" pitchFamily="2" charset="-122"/>
                <a:sym typeface="Wingdings" panose="05000000000000000000" pitchFamily="2" charset="2"/>
              </a:rPr>
              <a:t>D.</a:t>
            </a:r>
            <a:r>
              <a:rPr lang="zh-CN" altLang="en-US" sz="1800" b="1" dirty="0">
                <a:latin typeface="宋体" panose="02010600030101010101" pitchFamily="2" charset="-122"/>
                <a:ea typeface="宋体" panose="02010600030101010101" pitchFamily="2" charset="-122"/>
                <a:sym typeface="Wingdings" panose="05000000000000000000" pitchFamily="2" charset="2"/>
              </a:rPr>
              <a:t>消极情绪会影响人的身体健康</a:t>
            </a:r>
          </a:p>
          <a:p>
            <a:pPr defTabSz="914400" eaLnBrk="1" hangingPunct="1">
              <a:lnSpc>
                <a:spcPct val="150000"/>
              </a:lnSpc>
              <a:buSzPct val="100000"/>
            </a:pPr>
            <a:endParaRPr lang="zh-CN" altLang="en-US" sz="1800" b="1" dirty="0">
              <a:latin typeface="宋体" panose="02010600030101010101" pitchFamily="2" charset="-122"/>
              <a:ea typeface="宋体" panose="02010600030101010101" pitchFamily="2" charset="-122"/>
            </a:endParaRPr>
          </a:p>
        </p:txBody>
      </p:sp>
      <p:sp>
        <p:nvSpPr>
          <p:cNvPr id="27652" name="文本框 3"/>
          <p:cNvSpPr/>
          <p:nvPr>
            <p:custDataLst>
              <p:tags r:id="rId3"/>
            </p:custDataLst>
          </p:nvPr>
        </p:nvSpPr>
        <p:spPr>
          <a:xfrm>
            <a:off x="669925" y="2754313"/>
            <a:ext cx="566738" cy="460375"/>
          </a:xfrm>
          <a:prstGeom prst="rect">
            <a:avLst/>
          </a:prstGeom>
          <a:noFill/>
          <a:ln w="9525">
            <a:noFill/>
          </a:ln>
        </p:spPr>
        <p:txBody>
          <a:bodyPr>
            <a:spAutoFit/>
          </a:bodyPr>
          <a:lstStyle/>
          <a:p>
            <a:pPr defTabSz="914400" eaLnBrk="1" hangingPunct="1">
              <a:buSzPct val="100000"/>
            </a:pPr>
            <a:r>
              <a:rPr lang="zh-CN" altLang="en-US" sz="2400" b="1" dirty="0">
                <a:solidFill>
                  <a:srgbClr val="ED7D31"/>
                </a:solidFill>
                <a:latin typeface="微软雅黑" panose="020B0503020204020204" pitchFamily="34" charset="-122"/>
                <a:ea typeface="微软雅黑" panose="020B0503020204020204" pitchFamily="34" charset="-122"/>
                <a:sym typeface="Wingdings" panose="05000000000000000000" pitchFamily="2" charset="2"/>
              </a:rPr>
              <a:t>Ｄ</a:t>
            </a:r>
            <a:endParaRPr lang="en-US" altLang="zh-CN" sz="2400" b="1" dirty="0">
              <a:solidFill>
                <a:schemeClr val="accent2"/>
              </a:solidFill>
              <a:latin typeface="微软雅黑" panose="020B0503020204020204" pitchFamily="34" charset="-122"/>
              <a:ea typeface="微软雅黑" panose="020B0503020204020204" pitchFamily="34" charset="-122"/>
            </a:endParaRPr>
          </a:p>
        </p:txBody>
      </p:sp>
      <p:sp>
        <p:nvSpPr>
          <p:cNvPr id="26626" name="副标题 2"/>
          <p:cNvSpPr>
            <a:spLocks noGrp="1"/>
          </p:cNvSpPr>
          <p:nvPr>
            <p:custDataLst>
              <p:tags r:id="rId4"/>
            </p:custDataLst>
          </p:nvPr>
        </p:nvSpPr>
        <p:spPr>
          <a:xfrm>
            <a:off x="368300" y="381000"/>
            <a:ext cx="1916113" cy="369888"/>
          </a:xfrm>
          <a:prstGeom prst="rect">
            <a:avLst/>
          </a:prstGeom>
          <a:noFill/>
          <a:ln w="9525">
            <a:noFill/>
          </a:ln>
        </p:spPr>
        <p:txBody>
          <a:bodyPr/>
          <a:lstStyle/>
          <a:p>
            <a:pPr marL="0" marR="0" lvl="0" indent="0" algn="l" defTabSz="685800" rtl="0" eaLnBrk="1" fontAlgn="auto" latinLnBrk="0" hangingPunct="1">
              <a:lnSpc>
                <a:spcPct val="90000"/>
              </a:lnSpc>
              <a:spcBef>
                <a:spcPts val="750"/>
              </a:spcBef>
              <a:spcAft>
                <a:spcPct val="0"/>
              </a:spcAft>
              <a:buClr>
                <a:srgbClr val="5B9BD5"/>
              </a:buClr>
              <a:buSzPct val="80000"/>
              <a:buFont typeface="Wingdings" panose="05000000000000000000" pitchFamily="2" charset="2"/>
              <a:buChar char=""/>
              <a:defRPr/>
            </a:pPr>
            <a:r>
              <a:rPr kumimoji="0" lang="zh-CN" altLang="en-US" sz="2025" b="1" i="0" u="none" strike="noStrike" kern="1200" cap="none" spc="0" normalizeH="0" baseline="0" noProof="1">
                <a:ln>
                  <a:noFill/>
                </a:ln>
                <a:solidFill>
                  <a:schemeClr val="tx1"/>
                </a:solidFill>
                <a:effectLst>
                  <a:outerShdw blurRad="38100" dist="38100" dir="2700000">
                    <a:srgbClr val="C0C0C0"/>
                  </a:outerShdw>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达标测试</a:t>
            </a:r>
            <a:endParaRPr kumimoji="0" lang="zh-CN" altLang="en-US" sz="1015"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fill="hold"/>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a:xfrm>
            <a:off x="4508500" y="36513"/>
            <a:ext cx="180975" cy="5049837"/>
            <a:chOff x="6011863" y="49213"/>
            <a:chExt cx="241300" cy="6732587"/>
          </a:xfrm>
        </p:grpSpPr>
        <p:sp>
          <p:nvSpPr>
            <p:cNvPr id="10268" name="MH_Others_1"/>
            <p:cNvSpPr/>
            <p:nvPr/>
          </p:nvSpPr>
          <p:spPr>
            <a:xfrm>
              <a:off x="6102350" y="49213"/>
              <a:ext cx="28575" cy="6627812"/>
            </a:xfrm>
            <a:prstGeom prst="line">
              <a:avLst/>
            </a:prstGeom>
            <a:ln w="25400" cap="flat" cmpd="sng">
              <a:solidFill>
                <a:srgbClr val="CC4B4A"/>
              </a:solidFill>
              <a:prstDash val="solid"/>
              <a:bevel/>
              <a:headEnd type="none" w="med" len="med"/>
              <a:tailEnd type="none" w="med" len="med"/>
            </a:ln>
          </p:spPr>
        </p:sp>
        <p:sp>
          <p:nvSpPr>
            <p:cNvPr id="34845" name="MH_Others_2"/>
            <p:cNvSpPr/>
            <p:nvPr/>
          </p:nvSpPr>
          <p:spPr>
            <a:xfrm>
              <a:off x="6011863" y="6574383"/>
              <a:ext cx="241300" cy="207417"/>
            </a:xfrm>
            <a:prstGeom prst="triangle">
              <a:avLst>
                <a:gd name="adj" fmla="val 50000"/>
              </a:avLst>
            </a:prstGeom>
            <a:solidFill>
              <a:srgbClr val="773C12"/>
            </a:solidFill>
            <a:ln w="12700">
              <a:noFill/>
            </a:ln>
          </p:spPr>
          <p:txBody>
            <a:bodyPr anchor="ctr"/>
            <a:lstStyle/>
            <a:p>
              <a:pPr marL="0" marR="0" lvl="0" indent="0" algn="ctr" defTabSz="3429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015" b="0" i="0" u="none" strike="noStrike" kern="1200" cap="none" spc="0" normalizeH="0" baseline="0" noProof="1">
                <a:ln>
                  <a:noFill/>
                </a:ln>
                <a:solidFill>
                  <a:srgbClr val="FFFFFF"/>
                </a:solidFill>
                <a:effectLst/>
                <a:uLnTx/>
                <a:uFillTx/>
                <a:latin typeface="宋体" panose="02010600030101010101" pitchFamily="2" charset="-122"/>
                <a:ea typeface="+mn-ea"/>
                <a:cs typeface="Arial" panose="020B0604020202020204" pitchFamily="34" charset="0"/>
                <a:sym typeface="宋体" panose="02010600030101010101" pitchFamily="2" charset="-122"/>
              </a:endParaRPr>
            </a:p>
          </p:txBody>
        </p:sp>
      </p:grpSp>
      <p:grpSp>
        <p:nvGrpSpPr>
          <p:cNvPr id="5" name="组合 8"/>
          <p:cNvGrpSpPr/>
          <p:nvPr/>
        </p:nvGrpSpPr>
        <p:grpSpPr>
          <a:xfrm>
            <a:off x="4586288" y="709613"/>
            <a:ext cx="2827337" cy="576262"/>
            <a:chOff x="6114668" y="946913"/>
            <a:chExt cx="3770416" cy="767103"/>
          </a:xfrm>
        </p:grpSpPr>
        <p:sp>
          <p:nvSpPr>
            <p:cNvPr id="10266" name="MH_Number_1"/>
            <p:cNvSpPr/>
            <p:nvPr/>
          </p:nvSpPr>
          <p:spPr>
            <a:xfrm>
              <a:off x="6114668" y="1050925"/>
              <a:ext cx="693737" cy="606425"/>
            </a:xfrm>
            <a:prstGeom prst="homePlate">
              <a:avLst>
                <a:gd name="adj" fmla="val 28572"/>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01</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67" name="矩形 23"/>
            <p:cNvSpPr/>
            <p:nvPr/>
          </p:nvSpPr>
          <p:spPr>
            <a:xfrm>
              <a:off x="6898926" y="946913"/>
              <a:ext cx="2986158" cy="767103"/>
            </a:xfrm>
            <a:prstGeom prst="rect">
              <a:avLst/>
            </a:prstGeom>
            <a:noFill/>
            <a:ln w="9525">
              <a:noFill/>
            </a:ln>
          </p:spPr>
          <p:txBody>
            <a:bodyPr>
              <a:spAutoFit/>
            </a:bodyPr>
            <a:lstStyle/>
            <a:p>
              <a:pPr eaLnBrk="1" hangingPunct="1">
                <a:lnSpc>
                  <a:spcPct val="150000"/>
                </a:lnSpc>
              </a:pPr>
              <a:r>
                <a:rPr lang="zh-CN" altLang="en-US" sz="2100" b="1" dirty="0">
                  <a:latin typeface="方正姚体" panose="02010601030101010101" pitchFamily="2" charset="-122"/>
                  <a:ea typeface="方正姚体" panose="02010601030101010101" pitchFamily="2" charset="-122"/>
                </a:rPr>
                <a:t>漫卷诗书喜欲狂</a:t>
              </a:r>
              <a:endParaRPr lang="en-US" altLang="zh-CN" sz="2100" b="1" dirty="0">
                <a:latin typeface="方正姚体" panose="02010601030101010101" pitchFamily="2" charset="-122"/>
                <a:ea typeface="方正姚体" panose="02010601030101010101" pitchFamily="2" charset="-122"/>
              </a:endParaRPr>
            </a:p>
          </p:txBody>
        </p:sp>
      </p:grpSp>
      <p:grpSp>
        <p:nvGrpSpPr>
          <p:cNvPr id="8" name="组合 9"/>
          <p:cNvGrpSpPr/>
          <p:nvPr/>
        </p:nvGrpSpPr>
        <p:grpSpPr>
          <a:xfrm>
            <a:off x="1982788" y="1509713"/>
            <a:ext cx="2587625" cy="471487"/>
            <a:chOff x="2669956" y="2012950"/>
            <a:chExt cx="3447667" cy="629253"/>
          </a:xfrm>
        </p:grpSpPr>
        <p:sp>
          <p:nvSpPr>
            <p:cNvPr id="10264" name="MH_Number_2"/>
            <p:cNvSpPr/>
            <p:nvPr/>
          </p:nvSpPr>
          <p:spPr>
            <a:xfrm flipH="1">
              <a:off x="5423885" y="2012950"/>
              <a:ext cx="693738" cy="606425"/>
            </a:xfrm>
            <a:prstGeom prst="homePlate">
              <a:avLst>
                <a:gd name="adj" fmla="val 28573"/>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02</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65" name="矩形 24"/>
            <p:cNvSpPr/>
            <p:nvPr/>
          </p:nvSpPr>
          <p:spPr>
            <a:xfrm>
              <a:off x="2669956" y="2090177"/>
              <a:ext cx="2744588" cy="552026"/>
            </a:xfrm>
            <a:prstGeom prst="rect">
              <a:avLst/>
            </a:prstGeom>
            <a:noFill/>
            <a:ln w="9525">
              <a:noFill/>
            </a:ln>
          </p:spPr>
          <p:txBody>
            <a:bodyPr wrap="none">
              <a:spAutoFit/>
            </a:bodyPr>
            <a:lstStyle/>
            <a:p>
              <a:pPr eaLnBrk="1" hangingPunct="1"/>
              <a:r>
                <a:rPr lang="zh-CN" altLang="en-US" sz="2100" b="1" dirty="0">
                  <a:latin typeface="方正姚体" panose="02010601030101010101" pitchFamily="2" charset="-122"/>
                  <a:ea typeface="方正姚体" panose="02010601030101010101" pitchFamily="2" charset="-122"/>
                </a:rPr>
                <a:t>怒发冲冠凭栏处</a:t>
              </a:r>
            </a:p>
          </p:txBody>
        </p:sp>
      </p:grpSp>
      <p:grpSp>
        <p:nvGrpSpPr>
          <p:cNvPr id="9" name="组合 10"/>
          <p:cNvGrpSpPr/>
          <p:nvPr/>
        </p:nvGrpSpPr>
        <p:grpSpPr>
          <a:xfrm>
            <a:off x="4592638" y="2214563"/>
            <a:ext cx="2409825" cy="455612"/>
            <a:chOff x="6124193" y="2952750"/>
            <a:chExt cx="3211396" cy="606425"/>
          </a:xfrm>
        </p:grpSpPr>
        <p:sp>
          <p:nvSpPr>
            <p:cNvPr id="10262" name="MH_Number_1"/>
            <p:cNvSpPr/>
            <p:nvPr/>
          </p:nvSpPr>
          <p:spPr>
            <a:xfrm>
              <a:off x="6124193" y="2952750"/>
              <a:ext cx="693737" cy="606425"/>
            </a:xfrm>
            <a:prstGeom prst="homePlate">
              <a:avLst>
                <a:gd name="adj" fmla="val 28572"/>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03</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63" name="矩形 25"/>
            <p:cNvSpPr/>
            <p:nvPr/>
          </p:nvSpPr>
          <p:spPr>
            <a:xfrm>
              <a:off x="6958301" y="2982707"/>
              <a:ext cx="2377288" cy="552026"/>
            </a:xfrm>
            <a:prstGeom prst="rect">
              <a:avLst/>
            </a:prstGeom>
            <a:noFill/>
            <a:ln w="9525">
              <a:noFill/>
            </a:ln>
          </p:spPr>
          <p:txBody>
            <a:bodyPr wrap="none">
              <a:spAutoFit/>
            </a:bodyPr>
            <a:lstStyle/>
            <a:p>
              <a:pPr eaLnBrk="1" hangingPunct="1"/>
              <a:r>
                <a:rPr lang="zh-CN" altLang="en-US" sz="2100" b="1" dirty="0">
                  <a:latin typeface="方正姚体" panose="02010601030101010101" pitchFamily="2" charset="-122"/>
                  <a:ea typeface="方正姚体" panose="02010601030101010101" pitchFamily="2" charset="-122"/>
                </a:rPr>
                <a:t>哀民生之多艰</a:t>
              </a:r>
              <a:endParaRPr lang="zh-CN" altLang="en-US" sz="2100" dirty="0">
                <a:latin typeface="方正卡通简体" charset="-122"/>
                <a:ea typeface="方正卡通简体" charset="-122"/>
              </a:endParaRPr>
            </a:p>
          </p:txBody>
        </p:sp>
      </p:grpSp>
      <p:grpSp>
        <p:nvGrpSpPr>
          <p:cNvPr id="10" name="组合 11"/>
          <p:cNvGrpSpPr/>
          <p:nvPr/>
        </p:nvGrpSpPr>
        <p:grpSpPr>
          <a:xfrm>
            <a:off x="1497013" y="2935288"/>
            <a:ext cx="3092450" cy="473075"/>
            <a:chOff x="1997055" y="3913188"/>
            <a:chExt cx="4123140" cy="630345"/>
          </a:xfrm>
        </p:grpSpPr>
        <p:sp>
          <p:nvSpPr>
            <p:cNvPr id="10260" name="MH_Number_2"/>
            <p:cNvSpPr/>
            <p:nvPr/>
          </p:nvSpPr>
          <p:spPr>
            <a:xfrm flipH="1">
              <a:off x="5424870" y="3913188"/>
              <a:ext cx="695325" cy="606425"/>
            </a:xfrm>
            <a:prstGeom prst="homePlate">
              <a:avLst>
                <a:gd name="adj" fmla="val 28638"/>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04</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61" name="矩形 26"/>
            <p:cNvSpPr/>
            <p:nvPr/>
          </p:nvSpPr>
          <p:spPr>
            <a:xfrm>
              <a:off x="1997055" y="3991507"/>
              <a:ext cx="3444576" cy="552026"/>
            </a:xfrm>
            <a:prstGeom prst="rect">
              <a:avLst/>
            </a:prstGeom>
            <a:noFill/>
            <a:ln w="9525">
              <a:noFill/>
            </a:ln>
          </p:spPr>
          <p:txBody>
            <a:bodyPr wrap="none">
              <a:spAutoFit/>
            </a:bodyPr>
            <a:lstStyle/>
            <a:p>
              <a:pPr eaLnBrk="1" hangingPunct="1"/>
              <a:r>
                <a:rPr lang="zh-CN" altLang="en-US" sz="2100" b="1" dirty="0">
                  <a:latin typeface="方正姚体" panose="02010601030101010101" pitchFamily="2" charset="-122"/>
                  <a:ea typeface="方正姚体" panose="02010601030101010101" pitchFamily="2" charset="-122"/>
                </a:rPr>
                <a:t>风声鹤唳，草木皆兵</a:t>
              </a:r>
              <a:endParaRPr lang="zh-CN" altLang="en-US" sz="2100" dirty="0">
                <a:latin typeface="方正卡通简体" charset="-122"/>
                <a:ea typeface="方正卡通简体" charset="-122"/>
              </a:endParaRPr>
            </a:p>
          </p:txBody>
        </p:sp>
      </p:grpSp>
      <p:grpSp>
        <p:nvGrpSpPr>
          <p:cNvPr id="11" name="组合 12"/>
          <p:cNvGrpSpPr/>
          <p:nvPr/>
        </p:nvGrpSpPr>
        <p:grpSpPr>
          <a:xfrm>
            <a:off x="4595813" y="3413125"/>
            <a:ext cx="3214687" cy="931863"/>
            <a:chOff x="6127368" y="4551467"/>
            <a:chExt cx="4286939" cy="1240998"/>
          </a:xfrm>
        </p:grpSpPr>
        <p:sp>
          <p:nvSpPr>
            <p:cNvPr id="10258" name="MH_Number_1"/>
            <p:cNvSpPr/>
            <p:nvPr/>
          </p:nvSpPr>
          <p:spPr>
            <a:xfrm>
              <a:off x="6127368" y="4854575"/>
              <a:ext cx="693737" cy="606425"/>
            </a:xfrm>
            <a:prstGeom prst="homePlate">
              <a:avLst>
                <a:gd name="adj" fmla="val 28572"/>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05</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59" name="矩形 27"/>
            <p:cNvSpPr/>
            <p:nvPr/>
          </p:nvSpPr>
          <p:spPr>
            <a:xfrm>
              <a:off x="6970176" y="4551467"/>
              <a:ext cx="3444131" cy="1240998"/>
            </a:xfrm>
            <a:prstGeom prst="rect">
              <a:avLst/>
            </a:prstGeom>
            <a:noFill/>
            <a:ln w="9525">
              <a:noFill/>
            </a:ln>
          </p:spPr>
          <p:txBody>
            <a:bodyPr wrap="none">
              <a:spAutoFit/>
            </a:bodyPr>
            <a:lstStyle/>
            <a:p>
              <a:pPr eaLnBrk="1" hangingPunct="1">
                <a:lnSpc>
                  <a:spcPct val="150000"/>
                </a:lnSpc>
              </a:pPr>
              <a:r>
                <a:rPr lang="zh-CN" altLang="en-US" sz="2100" b="1" dirty="0">
                  <a:latin typeface="方正姚体" panose="02010601030101010101" pitchFamily="2" charset="-122"/>
                  <a:ea typeface="方正姚体" panose="02010601030101010101" pitchFamily="2" charset="-122"/>
                </a:rPr>
                <a:t>问君能有几多愁，</a:t>
              </a:r>
            </a:p>
            <a:p>
              <a:pPr eaLnBrk="1" hangingPunct="1">
                <a:lnSpc>
                  <a:spcPct val="150000"/>
                </a:lnSpc>
              </a:pPr>
              <a:r>
                <a:rPr lang="zh-CN" altLang="en-US" sz="2100" b="1" dirty="0">
                  <a:latin typeface="方正姚体" panose="02010601030101010101" pitchFamily="2" charset="-122"/>
                  <a:ea typeface="方正姚体" panose="02010601030101010101" pitchFamily="2" charset="-122"/>
                </a:rPr>
                <a:t>恰似一江春水向东流</a:t>
              </a:r>
              <a:endParaRPr lang="zh-CN" altLang="en-US" sz="2100" dirty="0">
                <a:latin typeface="方正卡通简体" charset="-122"/>
                <a:ea typeface="方正卡通简体" charset="-122"/>
              </a:endParaRPr>
            </a:p>
          </p:txBody>
        </p:sp>
      </p:grpSp>
      <p:grpSp>
        <p:nvGrpSpPr>
          <p:cNvPr id="12" name="组合 13"/>
          <p:cNvGrpSpPr/>
          <p:nvPr/>
        </p:nvGrpSpPr>
        <p:grpSpPr>
          <a:xfrm>
            <a:off x="2068513" y="4221163"/>
            <a:ext cx="2530475" cy="598487"/>
            <a:chOff x="2759774" y="5627705"/>
            <a:chExt cx="3373121" cy="798495"/>
          </a:xfrm>
        </p:grpSpPr>
        <p:sp>
          <p:nvSpPr>
            <p:cNvPr id="10256" name="MH_Number_2"/>
            <p:cNvSpPr/>
            <p:nvPr/>
          </p:nvSpPr>
          <p:spPr>
            <a:xfrm flipH="1">
              <a:off x="5437570" y="5819775"/>
              <a:ext cx="695325" cy="606425"/>
            </a:xfrm>
            <a:prstGeom prst="homePlate">
              <a:avLst>
                <a:gd name="adj" fmla="val 28638"/>
              </a:avLst>
            </a:prstGeom>
            <a:solidFill>
              <a:srgbClr val="CC4B4A"/>
            </a:solidFill>
            <a:ln w="12700">
              <a:noFill/>
            </a:ln>
          </p:spPr>
          <p:txBody>
            <a:bodyPr lIns="0" tIns="0" rIns="0" bIns="0" anchor="ctr" anchorCtr="0"/>
            <a:lstStyle/>
            <a:p>
              <a:pPr algn="ctr" eaLnBrk="1" hangingPunct="1"/>
              <a:r>
                <a:rPr lang="en-US" altLang="zh-CN"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rPr>
                <a:t>06</a:t>
              </a:r>
              <a:endParaRPr lang="zh-CN" altLang="en-US" sz="2100" b="1" dirty="0">
                <a:solidFill>
                  <a:schemeClr val="bg1"/>
                </a:solidFill>
                <a:latin typeface="Arial" panose="020B0604020202020204" pitchFamily="34" charset="0"/>
                <a:ea typeface="Microsoft YaHei UI" panose="020B0503020204020204" pitchFamily="34" charset="-122"/>
                <a:sym typeface="Times New Roman" panose="02020603050405020304" pitchFamily="18" charset="0"/>
              </a:endParaRPr>
            </a:p>
          </p:txBody>
        </p:sp>
        <p:sp>
          <p:nvSpPr>
            <p:cNvPr id="10257" name="矩形 28"/>
            <p:cNvSpPr/>
            <p:nvPr/>
          </p:nvSpPr>
          <p:spPr>
            <a:xfrm>
              <a:off x="2759774" y="5627705"/>
              <a:ext cx="2732783" cy="552026"/>
            </a:xfrm>
            <a:prstGeom prst="rect">
              <a:avLst/>
            </a:prstGeom>
            <a:noFill/>
            <a:ln w="9525">
              <a:noFill/>
            </a:ln>
          </p:spPr>
          <p:txBody>
            <a:bodyPr wrap="none">
              <a:spAutoFit/>
            </a:bodyPr>
            <a:lstStyle/>
            <a:p>
              <a:pPr eaLnBrk="1" hangingPunct="1">
                <a:lnSpc>
                  <a:spcPct val="150000"/>
                </a:lnSpc>
              </a:pPr>
              <a:r>
                <a:rPr lang="zh-CN" altLang="en-US" sz="2100" b="1" dirty="0">
                  <a:latin typeface="方正姚体" panose="02010601030101010101" pitchFamily="2" charset="-122"/>
                  <a:ea typeface="方正姚体" panose="02010601030101010101" pitchFamily="2" charset="-122"/>
                </a:rPr>
                <a:t>三军过后尽开颜</a:t>
              </a:r>
            </a:p>
          </p:txBody>
        </p:sp>
      </p:grpSp>
      <p:grpSp>
        <p:nvGrpSpPr>
          <p:cNvPr id="13" name="组合 3"/>
          <p:cNvGrpSpPr/>
          <p:nvPr/>
        </p:nvGrpSpPr>
        <p:grpSpPr>
          <a:xfrm>
            <a:off x="472044" y="64294"/>
            <a:ext cx="4119006" cy="636985"/>
            <a:chOff x="629392" y="85725"/>
            <a:chExt cx="5492008" cy="849313"/>
          </a:xfrm>
          <a:solidFill>
            <a:srgbClr val="CC4B4A"/>
          </a:solidFill>
        </p:grpSpPr>
        <p:sp>
          <p:nvSpPr>
            <p:cNvPr id="4103" name="MH_Others_3"/>
            <p:cNvSpPr/>
            <p:nvPr/>
          </p:nvSpPr>
          <p:spPr>
            <a:xfrm flipH="1">
              <a:off x="629392" y="85725"/>
              <a:ext cx="5482482" cy="849313"/>
            </a:xfrm>
            <a:prstGeom prst="homePlate">
              <a:avLst>
                <a:gd name="adj" fmla="val 59439"/>
              </a:avLst>
            </a:prstGeom>
            <a:grpFill/>
            <a:ln w="12700">
              <a:noFill/>
            </a:ln>
          </p:spPr>
          <p:txBody>
            <a:bodyPr lIns="0" tIns="0" rIns="0" bIns="0" anchor="ct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2" name="文本框 31"/>
            <p:cNvSpPr txBox="1"/>
            <p:nvPr/>
          </p:nvSpPr>
          <p:spPr>
            <a:xfrm>
              <a:off x="1195826" y="139128"/>
              <a:ext cx="4925574" cy="655320"/>
            </a:xfrm>
            <a:prstGeom prst="rect">
              <a:avLst/>
            </a:prstGeom>
            <a:grpFill/>
          </p:spPr>
          <p:txBody>
            <a:bodyPr>
              <a:spAutoFit/>
            </a:bodyPr>
            <a:lstStyle/>
            <a:p>
              <a:pPr marL="0" marR="0" lvl="0" indent="0" algn="l" defTabSz="914400" rtl="0" eaLnBrk="1" fontAlgn="auto" latinLnBrk="0" hangingPunct="1">
                <a:lnSpc>
                  <a:spcPct val="13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以下诗词分别表达了哪种情绪？</a:t>
              </a:r>
              <a:endParaRPr kumimoji="0" lang="zh-CN" altLang="en-US" sz="20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pic>
        <p:nvPicPr>
          <p:cNvPr id="2" name="图片 1"/>
          <p:cNvPicPr>
            <a:picLocks noChangeAspect="1"/>
          </p:cNvPicPr>
          <p:nvPr/>
        </p:nvPicPr>
        <p:blipFill>
          <a:blip r:embed="rId2"/>
          <a:stretch>
            <a:fillRect/>
          </a:stretch>
        </p:blipFill>
        <p:spPr>
          <a:xfrm>
            <a:off x="7246938" y="547688"/>
            <a:ext cx="911225" cy="815975"/>
          </a:xfrm>
          <a:prstGeom prst="rect">
            <a:avLst/>
          </a:prstGeom>
          <a:noFill/>
          <a:ln w="9525">
            <a:noFill/>
          </a:ln>
        </p:spPr>
      </p:pic>
      <p:pic>
        <p:nvPicPr>
          <p:cNvPr id="3" name="图片 2"/>
          <p:cNvPicPr>
            <a:picLocks noChangeAspect="1"/>
          </p:cNvPicPr>
          <p:nvPr/>
        </p:nvPicPr>
        <p:blipFill>
          <a:blip r:embed="rId3"/>
          <a:stretch>
            <a:fillRect/>
          </a:stretch>
        </p:blipFill>
        <p:spPr>
          <a:xfrm>
            <a:off x="1060450" y="1250950"/>
            <a:ext cx="884238" cy="820738"/>
          </a:xfrm>
          <a:prstGeom prst="rect">
            <a:avLst/>
          </a:prstGeom>
          <a:noFill/>
          <a:ln w="9525">
            <a:noFill/>
          </a:ln>
        </p:spPr>
      </p:pic>
      <p:pic>
        <p:nvPicPr>
          <p:cNvPr id="6" name="图片 5"/>
          <p:cNvPicPr>
            <a:picLocks noChangeAspect="1"/>
          </p:cNvPicPr>
          <p:nvPr/>
        </p:nvPicPr>
        <p:blipFill>
          <a:blip r:embed="rId4"/>
          <a:stretch>
            <a:fillRect/>
          </a:stretch>
        </p:blipFill>
        <p:spPr>
          <a:xfrm>
            <a:off x="796925" y="2668588"/>
            <a:ext cx="717550" cy="808037"/>
          </a:xfrm>
          <a:prstGeom prst="rect">
            <a:avLst/>
          </a:prstGeom>
          <a:noFill/>
          <a:ln w="9525">
            <a:noFill/>
          </a:ln>
        </p:spPr>
      </p:pic>
      <p:pic>
        <p:nvPicPr>
          <p:cNvPr id="7" name="图片 6"/>
          <p:cNvPicPr>
            <a:picLocks noChangeAspect="1"/>
          </p:cNvPicPr>
          <p:nvPr/>
        </p:nvPicPr>
        <p:blipFill>
          <a:blip r:embed="rId5"/>
          <a:stretch>
            <a:fillRect/>
          </a:stretch>
        </p:blipFill>
        <p:spPr>
          <a:xfrm>
            <a:off x="6969125" y="1946275"/>
            <a:ext cx="763588" cy="844550"/>
          </a:xfrm>
          <a:prstGeom prst="rect">
            <a:avLst/>
          </a:prstGeom>
          <a:noFill/>
          <a:ln w="9525">
            <a:noFill/>
          </a:ln>
        </p:spPr>
      </p:pic>
      <p:pic>
        <p:nvPicPr>
          <p:cNvPr id="30" name="图片 29"/>
          <p:cNvPicPr>
            <a:picLocks noChangeAspect="1"/>
          </p:cNvPicPr>
          <p:nvPr/>
        </p:nvPicPr>
        <p:blipFill>
          <a:blip r:embed="rId5"/>
          <a:stretch>
            <a:fillRect/>
          </a:stretch>
        </p:blipFill>
        <p:spPr>
          <a:xfrm>
            <a:off x="7891463" y="3529013"/>
            <a:ext cx="763587" cy="844550"/>
          </a:xfrm>
          <a:prstGeom prst="rect">
            <a:avLst/>
          </a:prstGeom>
          <a:noFill/>
          <a:ln w="9525">
            <a:noFill/>
          </a:ln>
        </p:spPr>
      </p:pic>
      <p:pic>
        <p:nvPicPr>
          <p:cNvPr id="31" name="图片 30"/>
          <p:cNvPicPr>
            <a:picLocks noChangeAspect="1"/>
          </p:cNvPicPr>
          <p:nvPr/>
        </p:nvPicPr>
        <p:blipFill>
          <a:blip r:embed="rId2"/>
          <a:stretch>
            <a:fillRect/>
          </a:stretch>
        </p:blipFill>
        <p:spPr>
          <a:xfrm>
            <a:off x="1171575" y="4070350"/>
            <a:ext cx="912813" cy="815975"/>
          </a:xfrm>
          <a:prstGeom prst="rect">
            <a:avLst/>
          </a:prstGeom>
          <a:noFill/>
          <a:ln w="9525">
            <a:noFill/>
          </a:ln>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fltVal val="0"/>
                                          </p:val>
                                        </p:tav>
                                        <p:tav tm="100000">
                                          <p:val>
                                            <p:strVal val="#ppt_h"/>
                                          </p:val>
                                        </p:tav>
                                      </p:tavLst>
                                    </p:anim>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right)">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p:cTn id="81" dur="500" fill="hold"/>
                                        <p:tgtEl>
                                          <p:spTgt spid="31"/>
                                        </p:tgtEl>
                                        <p:attrNameLst>
                                          <p:attrName>ppt_w</p:attrName>
                                        </p:attrNameLst>
                                      </p:cBhvr>
                                      <p:tavLst>
                                        <p:tav tm="0">
                                          <p:val>
                                            <p:fltVal val="0"/>
                                          </p:val>
                                        </p:tav>
                                        <p:tav tm="100000">
                                          <p:val>
                                            <p:strVal val="#ppt_w"/>
                                          </p:val>
                                        </p:tav>
                                      </p:tavLst>
                                    </p:anim>
                                    <p:anim calcmode="lin" valueType="num">
                                      <p:cBhvr>
                                        <p:cTn id="82" dur="500" fill="hold"/>
                                        <p:tgtEl>
                                          <p:spTgt spid="31"/>
                                        </p:tgtEl>
                                        <p:attrNameLst>
                                          <p:attrName>ppt_h</p:attrName>
                                        </p:attrNameLst>
                                      </p:cBhvr>
                                      <p:tavLst>
                                        <p:tav tm="0">
                                          <p:val>
                                            <p:fltVal val="0"/>
                                          </p:val>
                                        </p:tav>
                                        <p:tav tm="100000">
                                          <p:val>
                                            <p:strVal val="#ppt_h"/>
                                          </p:val>
                                        </p:tav>
                                      </p:tavLst>
                                    </p:anim>
                                    <p:animEffect transition="in" filter="fade">
                                      <p:cBhvr>
                                        <p:cTn id="8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文本框 1"/>
          <p:cNvSpPr txBox="1"/>
          <p:nvPr>
            <p:custDataLst>
              <p:tags r:id="rId1"/>
            </p:custDataLst>
          </p:nvPr>
        </p:nvSpPr>
        <p:spPr>
          <a:xfrm>
            <a:off x="1017588" y="-103187"/>
            <a:ext cx="5346700" cy="1906587"/>
          </a:xfrm>
          <a:prstGeom prst="rect">
            <a:avLst/>
          </a:prstGeom>
          <a:noFill/>
          <a:ln w="9525">
            <a:noFill/>
          </a:ln>
        </p:spPr>
        <p:txBody>
          <a:bodyPr>
            <a:spAutoFit/>
          </a:bodyPr>
          <a:lstStyle/>
          <a:p>
            <a:pPr eaLnBrk="1" hangingPunct="1">
              <a:lnSpc>
                <a:spcPct val="200000"/>
              </a:lnSpc>
            </a:pPr>
            <a:r>
              <a:rPr lang="en-US" altLang="zh-CN" sz="3200" b="1" dirty="0">
                <a:latin typeface="微软雅黑" panose="020B0503020204020204" pitchFamily="34" charset="-122"/>
                <a:ea typeface="微软雅黑" panose="020B0503020204020204" pitchFamily="34" charset="-122"/>
              </a:rPr>
              <a:t>1</a:t>
            </a:r>
            <a:r>
              <a:rPr lang="zh-CN" altLang="en-US" sz="3200" b="1" dirty="0">
                <a:latin typeface="微软雅黑" panose="020B0503020204020204" pitchFamily="34" charset="-122"/>
                <a:ea typeface="微软雅黑" panose="020B0503020204020204" pitchFamily="34" charset="-122"/>
              </a:rPr>
              <a:t>、情绪的分类</a:t>
            </a:r>
          </a:p>
          <a:p>
            <a:pPr eaLnBrk="1" hangingPunct="1">
              <a:lnSpc>
                <a:spcPct val="200000"/>
              </a:lnSpc>
            </a:pPr>
            <a:r>
              <a:rPr lang="zh-CN" altLang="en-US" sz="2700" b="1" dirty="0">
                <a:latin typeface="楷体" panose="02010609060101010101" pitchFamily="49" charset="-122"/>
                <a:ea typeface="楷体" panose="02010609060101010101" pitchFamily="49" charset="-122"/>
              </a:rPr>
              <a:t>（</a:t>
            </a:r>
            <a:r>
              <a:rPr lang="en-US" altLang="zh-CN" sz="2700" b="1" dirty="0">
                <a:latin typeface="楷体" panose="02010609060101010101" pitchFamily="49" charset="-122"/>
                <a:ea typeface="楷体" panose="02010609060101010101" pitchFamily="49" charset="-122"/>
              </a:rPr>
              <a:t>1</a:t>
            </a:r>
            <a:r>
              <a:rPr lang="zh-CN" altLang="en-US" sz="2700" b="1" dirty="0">
                <a:latin typeface="楷体" panose="02010609060101010101" pitchFamily="49" charset="-122"/>
                <a:ea typeface="楷体" panose="02010609060101010101" pitchFamily="49" charset="-122"/>
              </a:rPr>
              <a:t>）基本情绪</a:t>
            </a:r>
          </a:p>
        </p:txBody>
      </p:sp>
      <p:grpSp>
        <p:nvGrpSpPr>
          <p:cNvPr id="11" name="组合 10"/>
          <p:cNvGrpSpPr/>
          <p:nvPr/>
        </p:nvGrpSpPr>
        <p:grpSpPr>
          <a:xfrm>
            <a:off x="420688" y="2095500"/>
            <a:ext cx="1831975" cy="2339975"/>
            <a:chOff x="861" y="4561"/>
            <a:chExt cx="3847" cy="4911"/>
          </a:xfrm>
        </p:grpSpPr>
        <p:pic>
          <p:nvPicPr>
            <p:cNvPr id="11288" name="图片 5" descr="dfb36ecffddfd2cc16874dabf680fcbf"/>
            <p:cNvPicPr>
              <a:picLocks noChangeAspect="1"/>
            </p:cNvPicPr>
            <p:nvPr>
              <p:custDataLst>
                <p:tags r:id="rId8"/>
              </p:custDataLst>
            </p:nvPr>
          </p:nvPicPr>
          <p:blipFill>
            <a:blip r:embed="rId11"/>
            <a:stretch>
              <a:fillRect/>
            </a:stretch>
          </p:blipFill>
          <p:spPr>
            <a:xfrm>
              <a:off x="861" y="4561"/>
              <a:ext cx="3847" cy="3847"/>
            </a:xfrm>
            <a:prstGeom prst="rect">
              <a:avLst/>
            </a:prstGeom>
            <a:noFill/>
            <a:ln w="9525">
              <a:noFill/>
            </a:ln>
          </p:spPr>
        </p:pic>
        <p:sp>
          <p:nvSpPr>
            <p:cNvPr id="11289" name="文本框 6"/>
            <p:cNvSpPr txBox="1"/>
            <p:nvPr>
              <p:custDataLst>
                <p:tags r:id="rId9"/>
              </p:custDataLst>
            </p:nvPr>
          </p:nvSpPr>
          <p:spPr>
            <a:xfrm>
              <a:off x="1566" y="8408"/>
              <a:ext cx="2437" cy="1064"/>
            </a:xfrm>
            <a:prstGeom prst="rect">
              <a:avLst/>
            </a:prstGeom>
            <a:noFill/>
            <a:ln w="9525">
              <a:noFill/>
            </a:ln>
          </p:spPr>
          <p:txBody>
            <a:bodyPr>
              <a:spAutoFit/>
            </a:bodyPr>
            <a:lstStyle/>
            <a:p>
              <a:pPr algn="ctr" eaLnBrk="1" hangingPunct="1"/>
              <a:r>
                <a:rPr lang="zh-CN" altLang="en-US" sz="2700" dirty="0">
                  <a:solidFill>
                    <a:schemeClr val="tx2"/>
                  </a:solidFill>
                  <a:latin typeface="汉仪铸字美心体简" charset="-122"/>
                  <a:ea typeface="汉仪铸字美心体简" charset="-122"/>
                </a:rPr>
                <a:t>喜</a:t>
              </a:r>
            </a:p>
          </p:txBody>
        </p:sp>
      </p:grpSp>
      <p:grpSp>
        <p:nvGrpSpPr>
          <p:cNvPr id="12" name="组合 11"/>
          <p:cNvGrpSpPr/>
          <p:nvPr/>
        </p:nvGrpSpPr>
        <p:grpSpPr>
          <a:xfrm>
            <a:off x="2633663" y="2095500"/>
            <a:ext cx="1831975" cy="2339975"/>
            <a:chOff x="5530" y="4561"/>
            <a:chExt cx="3847" cy="4911"/>
          </a:xfrm>
        </p:grpSpPr>
        <p:pic>
          <p:nvPicPr>
            <p:cNvPr id="11286" name="图片 2" descr="6c7edf20df4188a3783fa8f8cb1d5ac1"/>
            <p:cNvPicPr>
              <a:picLocks noChangeAspect="1"/>
            </p:cNvPicPr>
            <p:nvPr>
              <p:custDataLst>
                <p:tags r:id="rId6"/>
              </p:custDataLst>
            </p:nvPr>
          </p:nvPicPr>
          <p:blipFill>
            <a:blip r:embed="rId12"/>
            <a:stretch>
              <a:fillRect/>
            </a:stretch>
          </p:blipFill>
          <p:spPr>
            <a:xfrm>
              <a:off x="5530" y="4561"/>
              <a:ext cx="3847" cy="3847"/>
            </a:xfrm>
            <a:prstGeom prst="rect">
              <a:avLst/>
            </a:prstGeom>
            <a:noFill/>
            <a:ln w="9525">
              <a:noFill/>
            </a:ln>
          </p:spPr>
        </p:pic>
        <p:sp>
          <p:nvSpPr>
            <p:cNvPr id="11287" name="文本框 7"/>
            <p:cNvSpPr txBox="1"/>
            <p:nvPr>
              <p:custDataLst>
                <p:tags r:id="rId7"/>
              </p:custDataLst>
            </p:nvPr>
          </p:nvSpPr>
          <p:spPr>
            <a:xfrm>
              <a:off x="6235" y="8408"/>
              <a:ext cx="2437" cy="1064"/>
            </a:xfrm>
            <a:prstGeom prst="rect">
              <a:avLst/>
            </a:prstGeom>
            <a:noFill/>
            <a:ln w="9525">
              <a:noFill/>
            </a:ln>
          </p:spPr>
          <p:txBody>
            <a:bodyPr>
              <a:spAutoFit/>
            </a:bodyPr>
            <a:lstStyle/>
            <a:p>
              <a:pPr algn="ctr" eaLnBrk="1" hangingPunct="1"/>
              <a:r>
                <a:rPr lang="zh-CN" altLang="en-US" sz="2700" dirty="0">
                  <a:solidFill>
                    <a:schemeClr val="tx2"/>
                  </a:solidFill>
                  <a:latin typeface="汉仪铸字美心体简" charset="-122"/>
                  <a:ea typeface="汉仪铸字美心体简" charset="-122"/>
                </a:rPr>
                <a:t>怒</a:t>
              </a:r>
            </a:p>
          </p:txBody>
        </p:sp>
      </p:grpSp>
      <p:grpSp>
        <p:nvGrpSpPr>
          <p:cNvPr id="13" name="组合 12"/>
          <p:cNvGrpSpPr/>
          <p:nvPr/>
        </p:nvGrpSpPr>
        <p:grpSpPr>
          <a:xfrm>
            <a:off x="4857750" y="2105025"/>
            <a:ext cx="1831975" cy="2339975"/>
            <a:chOff x="10199" y="4561"/>
            <a:chExt cx="3847" cy="4911"/>
          </a:xfrm>
        </p:grpSpPr>
        <p:pic>
          <p:nvPicPr>
            <p:cNvPr id="11284" name="图片 4" descr="c1f8b60bdc7f1805a67341651edb6c54"/>
            <p:cNvPicPr>
              <a:picLocks noChangeAspect="1"/>
            </p:cNvPicPr>
            <p:nvPr>
              <p:custDataLst>
                <p:tags r:id="rId4"/>
              </p:custDataLst>
            </p:nvPr>
          </p:nvPicPr>
          <p:blipFill>
            <a:blip r:embed="rId13"/>
            <a:stretch>
              <a:fillRect/>
            </a:stretch>
          </p:blipFill>
          <p:spPr>
            <a:xfrm>
              <a:off x="10199" y="4561"/>
              <a:ext cx="3847" cy="3847"/>
            </a:xfrm>
            <a:prstGeom prst="rect">
              <a:avLst/>
            </a:prstGeom>
            <a:noFill/>
            <a:ln w="9525">
              <a:noFill/>
            </a:ln>
          </p:spPr>
        </p:pic>
        <p:sp>
          <p:nvSpPr>
            <p:cNvPr id="11285" name="文本框 8"/>
            <p:cNvSpPr txBox="1"/>
            <p:nvPr>
              <p:custDataLst>
                <p:tags r:id="rId5"/>
              </p:custDataLst>
            </p:nvPr>
          </p:nvSpPr>
          <p:spPr>
            <a:xfrm>
              <a:off x="10904" y="8408"/>
              <a:ext cx="2437" cy="1064"/>
            </a:xfrm>
            <a:prstGeom prst="rect">
              <a:avLst/>
            </a:prstGeom>
            <a:noFill/>
            <a:ln w="9525">
              <a:noFill/>
            </a:ln>
          </p:spPr>
          <p:txBody>
            <a:bodyPr>
              <a:spAutoFit/>
            </a:bodyPr>
            <a:lstStyle/>
            <a:p>
              <a:pPr algn="ctr" eaLnBrk="1" hangingPunct="1"/>
              <a:r>
                <a:rPr lang="zh-CN" altLang="en-US" sz="2700" dirty="0">
                  <a:solidFill>
                    <a:schemeClr val="tx2"/>
                  </a:solidFill>
                  <a:latin typeface="汉仪铸字美心体简" charset="-122"/>
                  <a:ea typeface="汉仪铸字美心体简" charset="-122"/>
                </a:rPr>
                <a:t>哀</a:t>
              </a:r>
            </a:p>
          </p:txBody>
        </p:sp>
      </p:grpSp>
      <p:grpSp>
        <p:nvGrpSpPr>
          <p:cNvPr id="14" name="组合 13"/>
          <p:cNvGrpSpPr/>
          <p:nvPr/>
        </p:nvGrpSpPr>
        <p:grpSpPr>
          <a:xfrm>
            <a:off x="7080250" y="2105025"/>
            <a:ext cx="1833563" cy="2339975"/>
            <a:chOff x="14868" y="4561"/>
            <a:chExt cx="3847" cy="4911"/>
          </a:xfrm>
        </p:grpSpPr>
        <p:pic>
          <p:nvPicPr>
            <p:cNvPr id="11282" name="图片 3" descr="a1299880a85fa6996ffcc8dc70aedeb1"/>
            <p:cNvPicPr>
              <a:picLocks noChangeAspect="1"/>
            </p:cNvPicPr>
            <p:nvPr>
              <p:custDataLst>
                <p:tags r:id="rId2"/>
              </p:custDataLst>
            </p:nvPr>
          </p:nvPicPr>
          <p:blipFill>
            <a:blip r:embed="rId14"/>
            <a:stretch>
              <a:fillRect/>
            </a:stretch>
          </p:blipFill>
          <p:spPr>
            <a:xfrm>
              <a:off x="14868" y="4561"/>
              <a:ext cx="3847" cy="3847"/>
            </a:xfrm>
            <a:prstGeom prst="rect">
              <a:avLst/>
            </a:prstGeom>
            <a:noFill/>
            <a:ln w="9525">
              <a:noFill/>
            </a:ln>
          </p:spPr>
        </p:pic>
        <p:sp>
          <p:nvSpPr>
            <p:cNvPr id="11283" name="文本框 9"/>
            <p:cNvSpPr txBox="1"/>
            <p:nvPr>
              <p:custDataLst>
                <p:tags r:id="rId3"/>
              </p:custDataLst>
            </p:nvPr>
          </p:nvSpPr>
          <p:spPr>
            <a:xfrm>
              <a:off x="15573" y="8408"/>
              <a:ext cx="2437" cy="1064"/>
            </a:xfrm>
            <a:prstGeom prst="rect">
              <a:avLst/>
            </a:prstGeom>
            <a:noFill/>
            <a:ln w="9525">
              <a:noFill/>
            </a:ln>
          </p:spPr>
          <p:txBody>
            <a:bodyPr>
              <a:spAutoFit/>
            </a:bodyPr>
            <a:lstStyle/>
            <a:p>
              <a:pPr algn="ctr" eaLnBrk="1" hangingPunct="1"/>
              <a:r>
                <a:rPr lang="zh-CN" altLang="en-US" sz="2700" dirty="0">
                  <a:solidFill>
                    <a:schemeClr val="tx2"/>
                  </a:solidFill>
                  <a:latin typeface="汉仪铸字美心体简" charset="-122"/>
                  <a:ea typeface="汉仪铸字美心体简" charset="-122"/>
                </a:rPr>
                <a:t>惧</a:t>
              </a:r>
            </a:p>
          </p:txBody>
        </p:sp>
      </p:grpSp>
      <p:grpSp>
        <p:nvGrpSpPr>
          <p:cNvPr id="11271" name="组合 92"/>
          <p:cNvGrpSpPr/>
          <p:nvPr/>
        </p:nvGrpSpPr>
        <p:grpSpPr>
          <a:xfrm>
            <a:off x="165100" y="57150"/>
            <a:ext cx="774700" cy="860425"/>
            <a:chOff x="6654501" y="3880134"/>
            <a:chExt cx="1218020" cy="1350933"/>
          </a:xfrm>
        </p:grpSpPr>
        <p:grpSp>
          <p:nvGrpSpPr>
            <p:cNvPr id="11278" name="组合 93"/>
            <p:cNvGrpSpPr/>
            <p:nvPr/>
          </p:nvGrpSpPr>
          <p:grpSpPr>
            <a:xfrm>
              <a:off x="6654501" y="3880134"/>
              <a:ext cx="1218020" cy="1350933"/>
              <a:chOff x="5053697" y="-1206997"/>
              <a:chExt cx="2046070" cy="2269341"/>
            </a:xfrm>
          </p:grpSpPr>
          <p:sp>
            <p:nvSpPr>
              <p:cNvPr id="17"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18"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19" name="KSO_Shape"/>
            <p:cNvSpPr/>
            <p:nvPr/>
          </p:nvSpPr>
          <p:spPr bwMode="auto">
            <a:xfrm>
              <a:off x="7056349"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cxnSp>
        <p:nvCxnSpPr>
          <p:cNvPr id="20" name="直接连接符 19"/>
          <p:cNvCxnSpPr/>
          <p:nvPr/>
        </p:nvCxnSpPr>
        <p:spPr>
          <a:xfrm>
            <a:off x="725488" y="873125"/>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1273" name="组合 92"/>
          <p:cNvGrpSpPr/>
          <p:nvPr/>
        </p:nvGrpSpPr>
        <p:grpSpPr>
          <a:xfrm>
            <a:off x="165100" y="57150"/>
            <a:ext cx="774700" cy="860425"/>
            <a:chOff x="6654501" y="3880134"/>
            <a:chExt cx="1218020" cy="1350933"/>
          </a:xfrm>
        </p:grpSpPr>
        <p:grpSp>
          <p:nvGrpSpPr>
            <p:cNvPr id="11274" name="组合 93"/>
            <p:cNvGrpSpPr/>
            <p:nvPr/>
          </p:nvGrpSpPr>
          <p:grpSpPr>
            <a:xfrm>
              <a:off x="6654501" y="3880134"/>
              <a:ext cx="1218020" cy="1350933"/>
              <a:chOff x="5053697" y="-1206997"/>
              <a:chExt cx="2046070" cy="2269341"/>
            </a:xfrm>
          </p:grpSpPr>
          <p:sp>
            <p:nvSpPr>
              <p:cNvPr id="24"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6" name="KSO_Shape"/>
            <p:cNvSpPr/>
            <p:nvPr/>
          </p:nvSpPr>
          <p:spPr bwMode="auto">
            <a:xfrm>
              <a:off x="7056349"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accel="5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500" fill="hold">
                                          <p:stCondLst>
                                            <p:cond delay="0"/>
                                          </p:stCondLst>
                                        </p:cTn>
                                        <p:tgtEl>
                                          <p:spTgt spid="11"/>
                                        </p:tgtEl>
                                      </p:cBhvr>
                                      <p:from x="0" y="0"/>
                                      <p:to x="100000" y="100000"/>
                                    </p:animScale>
                                    <p:anim to="" calcmode="lin" valueType="num">
                                      <p:cBhvr>
                                        <p:cTn id="8" dur="500" fill="hold">
                                          <p:stCondLst>
                                            <p:cond delay="0"/>
                                          </p:stCondLst>
                                        </p:cTn>
                                        <p:tgtEl>
                                          <p:spTgt spid="11"/>
                                        </p:tgtEl>
                                        <p:attrNameLst>
                                          <p:attrName>ppt_y</p:attrName>
                                        </p:attrNameLst>
                                      </p:cBhvr>
                                      <p:tavLst>
                                        <p:tav tm="0">
                                          <p:val>
                                            <p:strVal val="#ppt_y-0.5"/>
                                          </p:val>
                                        </p:tav>
                                        <p:tav tm="100000">
                                          <p:val>
                                            <p:fltVal val="0.64745"/>
                                          </p:val>
                                        </p:tav>
                                      </p:tavLst>
                                    </p:anim>
                                    <p:animEffect filter="fade">
                                      <p:cBhvr>
                                        <p:cTn id="9" dur="500">
                                          <p:stCondLst>
                                            <p:cond delay="0"/>
                                          </p:stCondLst>
                                        </p:cTn>
                                        <p:tgtEl>
                                          <p:spTgt spid="11"/>
                                        </p:tgtEl>
                                      </p:cBhvr>
                                    </p:animEffect>
                                    <p:anim to="" calcmode="lin" valueType="num">
                                      <p:cBhvr>
                                        <p:cTn id="10" dur="500" fill="hold">
                                          <p:stCondLst>
                                            <p:cond delay="0"/>
                                          </p:stCondLst>
                                        </p:cTn>
                                        <p:tgtEl>
                                          <p:spTgt spid="11"/>
                                        </p:tgtEl>
                                        <p:attrNameLst>
                                          <p:attrName>ppt_x</p:attrName>
                                        </p:attrNameLst>
                                      </p:cBhvr>
                                      <p:tavLst>
                                        <p:tav tm="0">
                                          <p:val>
                                            <p:fltVal val="0.578"/>
                                          </p:val>
                                        </p:tav>
                                        <p:tav tm="100000">
                                          <p:val>
                                            <p:fltVal val="0.50979"/>
                                          </p:val>
                                        </p:tav>
                                      </p:tavLst>
                                    </p:anim>
                                  </p:childTnLst>
                                </p:cTn>
                              </p:par>
                            </p:childTnLst>
                          </p:cTn>
                        </p:par>
                        <p:par>
                          <p:cTn id="11" fill="hold">
                            <p:stCondLst>
                              <p:cond delay="500"/>
                            </p:stCondLst>
                            <p:childTnLst>
                              <p:par>
                                <p:cTn id="12" presetID="0" presetClass="entr" presetSubtype="0" accel="5000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500" fill="hold">
                                          <p:stCondLst>
                                            <p:cond delay="0"/>
                                          </p:stCondLst>
                                        </p:cTn>
                                        <p:tgtEl>
                                          <p:spTgt spid="12"/>
                                        </p:tgtEl>
                                      </p:cBhvr>
                                      <p:from x="0" y="0"/>
                                      <p:to x="100000" y="100000"/>
                                    </p:animScale>
                                    <p:anim to="" calcmode="lin" valueType="num">
                                      <p:cBhvr>
                                        <p:cTn id="15" dur="500" fill="hold">
                                          <p:stCondLst>
                                            <p:cond delay="0"/>
                                          </p:stCondLst>
                                        </p:cTn>
                                        <p:tgtEl>
                                          <p:spTgt spid="12"/>
                                        </p:tgtEl>
                                        <p:attrNameLst>
                                          <p:attrName>ppt_y</p:attrName>
                                        </p:attrNameLst>
                                      </p:cBhvr>
                                      <p:tavLst>
                                        <p:tav tm="0">
                                          <p:val>
                                            <p:strVal val="#ppt_y-0.5"/>
                                          </p:val>
                                        </p:tav>
                                        <p:tav tm="100000">
                                          <p:val>
                                            <p:fltVal val="0.64745"/>
                                          </p:val>
                                        </p:tav>
                                      </p:tavLst>
                                    </p:anim>
                                    <p:animEffect filter="fade">
                                      <p:cBhvr>
                                        <p:cTn id="16" dur="500">
                                          <p:stCondLst>
                                            <p:cond delay="0"/>
                                          </p:stCondLst>
                                        </p:cTn>
                                        <p:tgtEl>
                                          <p:spTgt spid="12"/>
                                        </p:tgtEl>
                                      </p:cBhvr>
                                    </p:animEffect>
                                    <p:anim to="" calcmode="lin" valueType="num">
                                      <p:cBhvr>
                                        <p:cTn id="17" dur="500" fill="hold">
                                          <p:stCondLst>
                                            <p:cond delay="0"/>
                                          </p:stCondLst>
                                        </p:cTn>
                                        <p:tgtEl>
                                          <p:spTgt spid="12"/>
                                        </p:tgtEl>
                                        <p:attrNameLst>
                                          <p:attrName>ppt_x</p:attrName>
                                        </p:attrNameLst>
                                      </p:cBhvr>
                                      <p:tavLst>
                                        <p:tav tm="0">
                                          <p:val>
                                            <p:fltVal val="0.578"/>
                                          </p:val>
                                        </p:tav>
                                        <p:tav tm="100000">
                                          <p:val>
                                            <p:fltVal val="0.63138"/>
                                          </p:val>
                                        </p:tav>
                                      </p:tavLst>
                                    </p:anim>
                                  </p:childTnLst>
                                </p:cTn>
                              </p:par>
                              <p:par>
                                <p:cTn id="18" presetID="35" presetClass="path" presetSubtype="0" accel="50000" decel="50000" fill="hold" nodeType="withEffect">
                                  <p:stCondLst>
                                    <p:cond delay="0"/>
                                  </p:stCondLst>
                                  <p:childTnLst>
                                    <p:anim calcmode="lin" valueType="num">
                                      <p:cBhvr>
                                        <p:cTn id="19" dur="500" fill="hold">
                                          <p:stCondLst>
                                            <p:cond delay="0"/>
                                          </p:stCondLst>
                                        </p:cTn>
                                        <p:tgtEl>
                                          <p:spTgt spid="11"/>
                                        </p:tgtEl>
                                        <p:attrNameLst>
                                          <p:attrName>ppt_x</p:attrName>
                                        </p:attrNameLst>
                                      </p:cBhvr>
                                      <p:tavLst>
                                        <p:tav tm="0">
                                          <p:val>
                                            <p:strVal val="ppt_x"/>
                                          </p:val>
                                        </p:tav>
                                        <p:tav tm="100000">
                                          <p:val>
                                            <p:fltVal val="0.3882"/>
                                          </p:val>
                                        </p:tav>
                                      </p:tavLst>
                                    </p:anim>
                                    <p:anim calcmode="lin" valueType="num">
                                      <p:cBhvr>
                                        <p:cTn id="20" dur="500" fill="hold">
                                          <p:stCondLst>
                                            <p:cond delay="0"/>
                                          </p:stCondLst>
                                        </p:cTn>
                                        <p:tgtEl>
                                          <p:spTgt spid="11"/>
                                        </p:tgtEl>
                                        <p:attrNameLst>
                                          <p:attrName>ppt_y</p:attrName>
                                        </p:attrNameLst>
                                      </p:cBhvr>
                                      <p:tavLst>
                                        <p:tav tm="0">
                                          <p:val>
                                            <p:strVal val="ppt_y"/>
                                          </p:val>
                                        </p:tav>
                                        <p:tav tm="100000">
                                          <p:val>
                                            <p:fltVal val="0.64745"/>
                                          </p:val>
                                        </p:tav>
                                      </p:tavLst>
                                    </p:anim>
                                    <p:anim calcmode="lin" valueType="num">
                                      <p:cBhvr>
                                        <p:cTn id="21" dur="500" fill="hold">
                                          <p:stCondLst>
                                            <p:cond delay="0"/>
                                          </p:stCondLst>
                                        </p:cTn>
                                        <p:tgtEl>
                                          <p:spTgt spid="11"/>
                                        </p:tgtEl>
                                        <p:attrNameLst>
                                          <p:attrName>ppt_w</p:attrName>
                                        </p:attrNameLst>
                                      </p:cBhvr>
                                      <p:tavLst>
                                        <p:tav tm="0">
                                          <p:val>
                                            <p:strVal val="ppt_w"/>
                                          </p:val>
                                        </p:tav>
                                        <p:tav tm="100000">
                                          <p:val>
                                            <p:strVal val="#ppt_w"/>
                                          </p:val>
                                        </p:tav>
                                      </p:tavLst>
                                    </p:anim>
                                    <p:anim calcmode="lin" valueType="num">
                                      <p:cBhvr>
                                        <p:cTn id="22" dur="500" fill="hold">
                                          <p:stCondLst>
                                            <p:cond delay="0"/>
                                          </p:stCondLst>
                                        </p:cTn>
                                        <p:tgtEl>
                                          <p:spTgt spid="11"/>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0" presetClass="entr" presetSubtype="0" accel="5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Scale>
                                      <p:cBhvr>
                                        <p:cTn id="26" dur="500" fill="hold">
                                          <p:stCondLst>
                                            <p:cond delay="0"/>
                                          </p:stCondLst>
                                        </p:cTn>
                                        <p:tgtEl>
                                          <p:spTgt spid="13"/>
                                        </p:tgtEl>
                                      </p:cBhvr>
                                      <p:from x="0" y="0"/>
                                      <p:to x="100000" y="100000"/>
                                    </p:animScale>
                                    <p:anim to="" calcmode="lin" valueType="num">
                                      <p:cBhvr>
                                        <p:cTn id="27" dur="500" fill="hold">
                                          <p:stCondLst>
                                            <p:cond delay="0"/>
                                          </p:stCondLst>
                                        </p:cTn>
                                        <p:tgtEl>
                                          <p:spTgt spid="13"/>
                                        </p:tgtEl>
                                        <p:attrNameLst>
                                          <p:attrName>ppt_y</p:attrName>
                                        </p:attrNameLst>
                                      </p:cBhvr>
                                      <p:tavLst>
                                        <p:tav tm="0">
                                          <p:val>
                                            <p:strVal val="#ppt_y-0.5"/>
                                          </p:val>
                                        </p:tav>
                                        <p:tav tm="100000">
                                          <p:val>
                                            <p:fltVal val="0.64745"/>
                                          </p:val>
                                        </p:tav>
                                      </p:tavLst>
                                    </p:anim>
                                    <p:animEffect filter="fade">
                                      <p:cBhvr>
                                        <p:cTn id="28" dur="500">
                                          <p:stCondLst>
                                            <p:cond delay="0"/>
                                          </p:stCondLst>
                                        </p:cTn>
                                        <p:tgtEl>
                                          <p:spTgt spid="13"/>
                                        </p:tgtEl>
                                      </p:cBhvr>
                                    </p:animEffect>
                                    <p:anim to="" calcmode="lin" valueType="num">
                                      <p:cBhvr>
                                        <p:cTn id="29" dur="500" fill="hold">
                                          <p:stCondLst>
                                            <p:cond delay="0"/>
                                          </p:stCondLst>
                                        </p:cTn>
                                        <p:tgtEl>
                                          <p:spTgt spid="13"/>
                                        </p:tgtEl>
                                        <p:attrNameLst>
                                          <p:attrName>ppt_x</p:attrName>
                                        </p:attrNameLst>
                                      </p:cBhvr>
                                      <p:tavLst>
                                        <p:tav tm="0">
                                          <p:val>
                                            <p:fltVal val="0.578"/>
                                          </p:val>
                                        </p:tav>
                                        <p:tav tm="100000">
                                          <p:val>
                                            <p:fltVal val="0.75297"/>
                                          </p:val>
                                        </p:tav>
                                      </p:tavLst>
                                    </p:anim>
                                  </p:childTnLst>
                                </p:cTn>
                              </p:par>
                              <p:par>
                                <p:cTn id="30" presetID="35" presetClass="path" presetSubtype="0" accel="50000" decel="50000" fill="hold" nodeType="withEffect">
                                  <p:stCondLst>
                                    <p:cond delay="0"/>
                                  </p:stCondLst>
                                  <p:childTnLst>
                                    <p:anim calcmode="lin" valueType="num">
                                      <p:cBhvr>
                                        <p:cTn id="31" dur="500" fill="hold">
                                          <p:stCondLst>
                                            <p:cond delay="0"/>
                                          </p:stCondLst>
                                        </p:cTn>
                                        <p:tgtEl>
                                          <p:spTgt spid="11"/>
                                        </p:tgtEl>
                                        <p:attrNameLst>
                                          <p:attrName>ppt_x</p:attrName>
                                        </p:attrNameLst>
                                      </p:cBhvr>
                                      <p:tavLst>
                                        <p:tav tm="0">
                                          <p:val>
                                            <p:strVal val="ppt_x"/>
                                          </p:val>
                                        </p:tav>
                                        <p:tav tm="100000">
                                          <p:val>
                                            <p:fltVal val="0.26662"/>
                                          </p:val>
                                        </p:tav>
                                      </p:tavLst>
                                    </p:anim>
                                    <p:anim calcmode="lin" valueType="num">
                                      <p:cBhvr>
                                        <p:cTn id="32" dur="500" fill="hold">
                                          <p:stCondLst>
                                            <p:cond delay="0"/>
                                          </p:stCondLst>
                                        </p:cTn>
                                        <p:tgtEl>
                                          <p:spTgt spid="11"/>
                                        </p:tgtEl>
                                        <p:attrNameLst>
                                          <p:attrName>ppt_y</p:attrName>
                                        </p:attrNameLst>
                                      </p:cBhvr>
                                      <p:tavLst>
                                        <p:tav tm="0">
                                          <p:val>
                                            <p:strVal val="ppt_y"/>
                                          </p:val>
                                        </p:tav>
                                        <p:tav tm="100000">
                                          <p:val>
                                            <p:fltVal val="0.64745"/>
                                          </p:val>
                                        </p:tav>
                                      </p:tavLst>
                                    </p:anim>
                                    <p:anim calcmode="lin" valueType="num">
                                      <p:cBhvr>
                                        <p:cTn id="33" dur="500" fill="hold">
                                          <p:stCondLst>
                                            <p:cond delay="0"/>
                                          </p:stCondLst>
                                        </p:cTn>
                                        <p:tgtEl>
                                          <p:spTgt spid="11"/>
                                        </p:tgtEl>
                                        <p:attrNameLst>
                                          <p:attrName>ppt_w</p:attrName>
                                        </p:attrNameLst>
                                      </p:cBhvr>
                                      <p:tavLst>
                                        <p:tav tm="0">
                                          <p:val>
                                            <p:strVal val="ppt_w"/>
                                          </p:val>
                                        </p:tav>
                                        <p:tav tm="100000">
                                          <p:val>
                                            <p:strVal val="#ppt_w"/>
                                          </p:val>
                                        </p:tav>
                                      </p:tavLst>
                                    </p:anim>
                                    <p:anim calcmode="lin" valueType="num">
                                      <p:cBhvr>
                                        <p:cTn id="34" dur="5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35" presetID="35" presetClass="path" presetSubtype="0" accel="50000" decel="50000" fill="hold" nodeType="withEffect">
                                  <p:stCondLst>
                                    <p:cond delay="0"/>
                                  </p:stCondLst>
                                  <p:childTnLst>
                                    <p:anim calcmode="lin" valueType="num">
                                      <p:cBhvr>
                                        <p:cTn id="36" dur="500" fill="hold">
                                          <p:stCondLst>
                                            <p:cond delay="0"/>
                                          </p:stCondLst>
                                        </p:cTn>
                                        <p:tgtEl>
                                          <p:spTgt spid="12"/>
                                        </p:tgtEl>
                                        <p:attrNameLst>
                                          <p:attrName>ppt_x</p:attrName>
                                        </p:attrNameLst>
                                      </p:cBhvr>
                                      <p:tavLst>
                                        <p:tav tm="0">
                                          <p:val>
                                            <p:strVal val="ppt_x"/>
                                          </p:val>
                                        </p:tav>
                                        <p:tav tm="100000">
                                          <p:val>
                                            <p:fltVal val="0.50979"/>
                                          </p:val>
                                        </p:tav>
                                      </p:tavLst>
                                    </p:anim>
                                    <p:anim calcmode="lin" valueType="num">
                                      <p:cBhvr>
                                        <p:cTn id="37" dur="500" fill="hold">
                                          <p:stCondLst>
                                            <p:cond delay="0"/>
                                          </p:stCondLst>
                                        </p:cTn>
                                        <p:tgtEl>
                                          <p:spTgt spid="12"/>
                                        </p:tgtEl>
                                        <p:attrNameLst>
                                          <p:attrName>ppt_y</p:attrName>
                                        </p:attrNameLst>
                                      </p:cBhvr>
                                      <p:tavLst>
                                        <p:tav tm="0">
                                          <p:val>
                                            <p:strVal val="ppt_y"/>
                                          </p:val>
                                        </p:tav>
                                        <p:tav tm="100000">
                                          <p:val>
                                            <p:fltVal val="0.64745"/>
                                          </p:val>
                                        </p:tav>
                                      </p:tavLst>
                                    </p:anim>
                                    <p:anim calcmode="lin" valueType="num">
                                      <p:cBhvr>
                                        <p:cTn id="38"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p:cTn id="39" dur="500" fill="hold">
                                          <p:stCondLst>
                                            <p:cond delay="0"/>
                                          </p:stCondLst>
                                        </p:cTn>
                                        <p:tgtEl>
                                          <p:spTgt spid="12"/>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0" presetClass="entr" presetSubtype="0" accel="5000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Scale>
                                      <p:cBhvr>
                                        <p:cTn id="43" dur="500" fill="hold">
                                          <p:stCondLst>
                                            <p:cond delay="0"/>
                                          </p:stCondLst>
                                        </p:cTn>
                                        <p:tgtEl>
                                          <p:spTgt spid="14"/>
                                        </p:tgtEl>
                                      </p:cBhvr>
                                      <p:from x="0" y="0"/>
                                      <p:to x="100000" y="100000"/>
                                    </p:animScale>
                                    <p:anim to="" calcmode="lin" valueType="num">
                                      <p:cBhvr>
                                        <p:cTn id="44" dur="500" fill="hold">
                                          <p:stCondLst>
                                            <p:cond delay="0"/>
                                          </p:stCondLst>
                                        </p:cTn>
                                        <p:tgtEl>
                                          <p:spTgt spid="14"/>
                                        </p:tgtEl>
                                        <p:attrNameLst>
                                          <p:attrName>ppt_y</p:attrName>
                                        </p:attrNameLst>
                                      </p:cBhvr>
                                      <p:tavLst>
                                        <p:tav tm="0">
                                          <p:val>
                                            <p:strVal val="#ppt_y-0.5"/>
                                          </p:val>
                                        </p:tav>
                                        <p:tav tm="100000">
                                          <p:val>
                                            <p:fltVal val="0.64745"/>
                                          </p:val>
                                        </p:tav>
                                      </p:tavLst>
                                    </p:anim>
                                    <p:animEffect filter="fade">
                                      <p:cBhvr>
                                        <p:cTn id="45" dur="500">
                                          <p:stCondLst>
                                            <p:cond delay="0"/>
                                          </p:stCondLst>
                                        </p:cTn>
                                        <p:tgtEl>
                                          <p:spTgt spid="14"/>
                                        </p:tgtEl>
                                      </p:cBhvr>
                                    </p:animEffect>
                                    <p:anim to="" calcmode="lin" valueType="num">
                                      <p:cBhvr>
                                        <p:cTn id="46" dur="500" fill="hold">
                                          <p:stCondLst>
                                            <p:cond delay="0"/>
                                          </p:stCondLst>
                                        </p:cTn>
                                        <p:tgtEl>
                                          <p:spTgt spid="14"/>
                                        </p:tgtEl>
                                        <p:attrNameLst>
                                          <p:attrName>ppt_x</p:attrName>
                                        </p:attrNameLst>
                                      </p:cBhvr>
                                      <p:tavLst>
                                        <p:tav tm="0">
                                          <p:val>
                                            <p:fltVal val="0.578"/>
                                          </p:val>
                                        </p:tav>
                                        <p:tav tm="100000">
                                          <p:val>
                                            <p:fltVal val="0.87456"/>
                                          </p:val>
                                        </p:tav>
                                      </p:tavLst>
                                    </p:anim>
                                  </p:childTnLst>
                                </p:cTn>
                              </p:par>
                              <p:par>
                                <p:cTn id="47" presetID="35" presetClass="path" presetSubtype="0" accel="50000" decel="50000" fill="hold" nodeType="withEffect">
                                  <p:stCondLst>
                                    <p:cond delay="0"/>
                                  </p:stCondLst>
                                  <p:childTnLst>
                                    <p:anim calcmode="lin" valueType="num">
                                      <p:cBhvr>
                                        <p:cTn id="48" dur="500" fill="hold">
                                          <p:stCondLst>
                                            <p:cond delay="0"/>
                                          </p:stCondLst>
                                        </p:cTn>
                                        <p:tgtEl>
                                          <p:spTgt spid="11"/>
                                        </p:tgtEl>
                                        <p:attrNameLst>
                                          <p:attrName>ppt_x</p:attrName>
                                        </p:attrNameLst>
                                      </p:cBhvr>
                                      <p:tavLst>
                                        <p:tav tm="0">
                                          <p:val>
                                            <p:strVal val="ppt_x"/>
                                          </p:val>
                                        </p:tav>
                                        <p:tav tm="100000">
                                          <p:val>
                                            <p:fltVal val="0.14503"/>
                                          </p:val>
                                        </p:tav>
                                      </p:tavLst>
                                    </p:anim>
                                    <p:anim calcmode="lin" valueType="num">
                                      <p:cBhvr>
                                        <p:cTn id="49" dur="500" fill="hold">
                                          <p:stCondLst>
                                            <p:cond delay="0"/>
                                          </p:stCondLst>
                                        </p:cTn>
                                        <p:tgtEl>
                                          <p:spTgt spid="11"/>
                                        </p:tgtEl>
                                        <p:attrNameLst>
                                          <p:attrName>ppt_y</p:attrName>
                                        </p:attrNameLst>
                                      </p:cBhvr>
                                      <p:tavLst>
                                        <p:tav tm="0">
                                          <p:val>
                                            <p:strVal val="ppt_y"/>
                                          </p:val>
                                        </p:tav>
                                        <p:tav tm="100000">
                                          <p:val>
                                            <p:fltVal val="0.64745"/>
                                          </p:val>
                                        </p:tav>
                                      </p:tavLst>
                                    </p:anim>
                                    <p:anim calcmode="lin" valueType="num">
                                      <p:cBhvr>
                                        <p:cTn id="50" dur="500" fill="hold">
                                          <p:stCondLst>
                                            <p:cond delay="0"/>
                                          </p:stCondLst>
                                        </p:cTn>
                                        <p:tgtEl>
                                          <p:spTgt spid="11"/>
                                        </p:tgtEl>
                                        <p:attrNameLst>
                                          <p:attrName>ppt_w</p:attrName>
                                        </p:attrNameLst>
                                      </p:cBhvr>
                                      <p:tavLst>
                                        <p:tav tm="0">
                                          <p:val>
                                            <p:strVal val="ppt_w"/>
                                          </p:val>
                                        </p:tav>
                                        <p:tav tm="100000">
                                          <p:val>
                                            <p:strVal val="#ppt_w"/>
                                          </p:val>
                                        </p:tav>
                                      </p:tavLst>
                                    </p:anim>
                                    <p:anim calcmode="lin" valueType="num">
                                      <p:cBhvr>
                                        <p:cTn id="51" dur="500" fill="hold">
                                          <p:stCondLst>
                                            <p:cond delay="0"/>
                                          </p:stCondLst>
                                        </p:cTn>
                                        <p:tgtEl>
                                          <p:spTgt spid="11"/>
                                        </p:tgtEl>
                                        <p:attrNameLst>
                                          <p:attrName>ppt_h</p:attrName>
                                        </p:attrNameLst>
                                      </p:cBhvr>
                                      <p:tavLst>
                                        <p:tav tm="0">
                                          <p:val>
                                            <p:strVal val="ppt_h"/>
                                          </p:val>
                                        </p:tav>
                                        <p:tav tm="100000">
                                          <p:val>
                                            <p:strVal val="#ppt_h"/>
                                          </p:val>
                                        </p:tav>
                                      </p:tavLst>
                                    </p:anim>
                                  </p:childTnLst>
                                </p:cTn>
                              </p:par>
                              <p:par>
                                <p:cTn id="52" presetID="35" presetClass="path" presetSubtype="0" accel="50000" decel="50000" fill="hold" nodeType="withEffect">
                                  <p:stCondLst>
                                    <p:cond delay="0"/>
                                  </p:stCondLst>
                                  <p:childTnLst>
                                    <p:anim calcmode="lin" valueType="num">
                                      <p:cBhvr>
                                        <p:cTn id="53" dur="500" fill="hold">
                                          <p:stCondLst>
                                            <p:cond delay="0"/>
                                          </p:stCondLst>
                                        </p:cTn>
                                        <p:tgtEl>
                                          <p:spTgt spid="12"/>
                                        </p:tgtEl>
                                        <p:attrNameLst>
                                          <p:attrName>ppt_x</p:attrName>
                                        </p:attrNameLst>
                                      </p:cBhvr>
                                      <p:tavLst>
                                        <p:tav tm="0">
                                          <p:val>
                                            <p:strVal val="ppt_x"/>
                                          </p:val>
                                        </p:tav>
                                        <p:tav tm="100000">
                                          <p:val>
                                            <p:fltVal val="0.3882"/>
                                          </p:val>
                                        </p:tav>
                                      </p:tavLst>
                                    </p:anim>
                                    <p:anim calcmode="lin" valueType="num">
                                      <p:cBhvr>
                                        <p:cTn id="54" dur="500" fill="hold">
                                          <p:stCondLst>
                                            <p:cond delay="0"/>
                                          </p:stCondLst>
                                        </p:cTn>
                                        <p:tgtEl>
                                          <p:spTgt spid="12"/>
                                        </p:tgtEl>
                                        <p:attrNameLst>
                                          <p:attrName>ppt_y</p:attrName>
                                        </p:attrNameLst>
                                      </p:cBhvr>
                                      <p:tavLst>
                                        <p:tav tm="0">
                                          <p:val>
                                            <p:strVal val="ppt_y"/>
                                          </p:val>
                                        </p:tav>
                                        <p:tav tm="100000">
                                          <p:val>
                                            <p:fltVal val="0.64745"/>
                                          </p:val>
                                        </p:tav>
                                      </p:tavLst>
                                    </p:anim>
                                    <p:anim calcmode="lin" valueType="num">
                                      <p:cBhvr>
                                        <p:cTn id="55" dur="500" fill="hold">
                                          <p:stCondLst>
                                            <p:cond delay="0"/>
                                          </p:stCondLst>
                                        </p:cTn>
                                        <p:tgtEl>
                                          <p:spTgt spid="12"/>
                                        </p:tgtEl>
                                        <p:attrNameLst>
                                          <p:attrName>ppt_w</p:attrName>
                                        </p:attrNameLst>
                                      </p:cBhvr>
                                      <p:tavLst>
                                        <p:tav tm="0">
                                          <p:val>
                                            <p:strVal val="ppt_w"/>
                                          </p:val>
                                        </p:tav>
                                        <p:tav tm="100000">
                                          <p:val>
                                            <p:strVal val="#ppt_w"/>
                                          </p:val>
                                        </p:tav>
                                      </p:tavLst>
                                    </p:anim>
                                    <p:anim calcmode="lin" valueType="num">
                                      <p:cBhvr>
                                        <p:cTn id="56" dur="500" fill="hold">
                                          <p:stCondLst>
                                            <p:cond delay="0"/>
                                          </p:stCondLst>
                                        </p:cTn>
                                        <p:tgtEl>
                                          <p:spTgt spid="12"/>
                                        </p:tgtEl>
                                        <p:attrNameLst>
                                          <p:attrName>ppt_h</p:attrName>
                                        </p:attrNameLst>
                                      </p:cBhvr>
                                      <p:tavLst>
                                        <p:tav tm="0">
                                          <p:val>
                                            <p:strVal val="ppt_h"/>
                                          </p:val>
                                        </p:tav>
                                        <p:tav tm="100000">
                                          <p:val>
                                            <p:strVal val="#ppt_h"/>
                                          </p:val>
                                        </p:tav>
                                      </p:tavLst>
                                    </p:anim>
                                  </p:childTnLst>
                                </p:cTn>
                              </p:par>
                              <p:par>
                                <p:cTn id="57" presetID="35" presetClass="path" presetSubtype="0" accel="50000" decel="50000" fill="hold" nodeType="withEffect">
                                  <p:stCondLst>
                                    <p:cond delay="0"/>
                                  </p:stCondLst>
                                  <p:childTnLst>
                                    <p:anim calcmode="lin" valueType="num">
                                      <p:cBhvr>
                                        <p:cTn id="58" dur="500" fill="hold">
                                          <p:stCondLst>
                                            <p:cond delay="0"/>
                                          </p:stCondLst>
                                        </p:cTn>
                                        <p:tgtEl>
                                          <p:spTgt spid="13"/>
                                        </p:tgtEl>
                                        <p:attrNameLst>
                                          <p:attrName>ppt_x</p:attrName>
                                        </p:attrNameLst>
                                      </p:cBhvr>
                                      <p:tavLst>
                                        <p:tav tm="0">
                                          <p:val>
                                            <p:strVal val="ppt_x"/>
                                          </p:val>
                                        </p:tav>
                                        <p:tav tm="100000">
                                          <p:val>
                                            <p:fltVal val="0.63138"/>
                                          </p:val>
                                        </p:tav>
                                      </p:tavLst>
                                    </p:anim>
                                    <p:anim calcmode="lin" valueType="num">
                                      <p:cBhvr>
                                        <p:cTn id="59" dur="500" fill="hold">
                                          <p:stCondLst>
                                            <p:cond delay="0"/>
                                          </p:stCondLst>
                                        </p:cTn>
                                        <p:tgtEl>
                                          <p:spTgt spid="13"/>
                                        </p:tgtEl>
                                        <p:attrNameLst>
                                          <p:attrName>ppt_y</p:attrName>
                                        </p:attrNameLst>
                                      </p:cBhvr>
                                      <p:tavLst>
                                        <p:tav tm="0">
                                          <p:val>
                                            <p:strVal val="ppt_y"/>
                                          </p:val>
                                        </p:tav>
                                        <p:tav tm="100000">
                                          <p:val>
                                            <p:fltVal val="0.64745"/>
                                          </p:val>
                                        </p:tav>
                                      </p:tavLst>
                                    </p:anim>
                                    <p:anim calcmode="lin" valueType="num">
                                      <p:cBhvr>
                                        <p:cTn id="60" dur="500" fill="hold">
                                          <p:stCondLst>
                                            <p:cond delay="0"/>
                                          </p:stCondLst>
                                        </p:cTn>
                                        <p:tgtEl>
                                          <p:spTgt spid="13"/>
                                        </p:tgtEl>
                                        <p:attrNameLst>
                                          <p:attrName>ppt_w</p:attrName>
                                        </p:attrNameLst>
                                      </p:cBhvr>
                                      <p:tavLst>
                                        <p:tav tm="0">
                                          <p:val>
                                            <p:strVal val="ppt_w"/>
                                          </p:val>
                                        </p:tav>
                                        <p:tav tm="100000">
                                          <p:val>
                                            <p:strVal val="#ppt_w"/>
                                          </p:val>
                                        </p:tav>
                                      </p:tavLst>
                                    </p:anim>
                                    <p:anim calcmode="lin" valueType="num">
                                      <p:cBhvr>
                                        <p:cTn id="61" dur="5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62" fill="hold">
                            <p:stCondLst>
                              <p:cond delay="2000"/>
                            </p:stCondLst>
                            <p:childTnLst>
                              <p:par>
                                <p:cTn id="63" presetID="35" presetClass="path" presetSubtype="0" accel="50000" decel="50000" fill="hold" nodeType="afterEffect">
                                  <p:stCondLst>
                                    <p:cond delay="0"/>
                                  </p:stCondLst>
                                  <p:childTnLst>
                                    <p:anim calcmode="lin" valueType="num">
                                      <p:cBhvr>
                                        <p:cTn id="64" dur="250" fill="hold">
                                          <p:stCondLst>
                                            <p:cond delay="0"/>
                                          </p:stCondLst>
                                        </p:cTn>
                                        <p:tgtEl>
                                          <p:spTgt spid="14"/>
                                        </p:tgtEl>
                                        <p:attrNameLst>
                                          <p:attrName>ppt_x</p:attrName>
                                        </p:attrNameLst>
                                      </p:cBhvr>
                                      <p:tavLst>
                                        <p:tav tm="0">
                                          <p:val>
                                            <p:strVal val="ppt_x"/>
                                          </p:val>
                                        </p:tav>
                                        <p:tav tm="100000">
                                          <p:val>
                                            <p:fltVal val="0.87456"/>
                                          </p:val>
                                        </p:tav>
                                      </p:tavLst>
                                    </p:anim>
                                    <p:anim calcmode="lin" valueType="num">
                                      <p:cBhvr>
                                        <p:cTn id="65" dur="250" fill="hold">
                                          <p:stCondLst>
                                            <p:cond delay="0"/>
                                          </p:stCondLst>
                                        </p:cTn>
                                        <p:tgtEl>
                                          <p:spTgt spid="14"/>
                                        </p:tgtEl>
                                        <p:attrNameLst>
                                          <p:attrName>ppt_y</p:attrName>
                                        </p:attrNameLst>
                                      </p:cBhvr>
                                      <p:tavLst>
                                        <p:tav tm="0">
                                          <p:val>
                                            <p:strVal val="ppt_y"/>
                                          </p:val>
                                        </p:tav>
                                        <p:tav tm="100000">
                                          <p:val>
                                            <p:fltVal val="0.64745"/>
                                          </p:val>
                                        </p:tav>
                                      </p:tavLst>
                                    </p:anim>
                                    <p:anim calcmode="lin" valueType="num">
                                      <p:cBhvr>
                                        <p:cTn id="66" dur="250" fill="hold">
                                          <p:stCondLst>
                                            <p:cond delay="0"/>
                                          </p:stCondLst>
                                        </p:cTn>
                                        <p:tgtEl>
                                          <p:spTgt spid="14"/>
                                        </p:tgtEl>
                                        <p:attrNameLst>
                                          <p:attrName>ppt_w</p:attrName>
                                        </p:attrNameLst>
                                      </p:cBhvr>
                                      <p:tavLst>
                                        <p:tav tm="0">
                                          <p:val>
                                            <p:strVal val="ppt_w"/>
                                          </p:val>
                                        </p:tav>
                                        <p:tav tm="100000">
                                          <p:val>
                                            <p:strVal val="#ppt_w"/>
                                          </p:val>
                                        </p:tav>
                                      </p:tavLst>
                                    </p:anim>
                                    <p:anim calcmode="lin" valueType="num">
                                      <p:cBhvr>
                                        <p:cTn id="67" dur="25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par>
                          <p:cTn id="68" fill="hold">
                            <p:stCondLst>
                              <p:cond delay="2500"/>
                            </p:stCondLst>
                            <p:childTnLst>
                              <p:par>
                                <p:cTn id="69" presetID="22" presetClass="entr" presetSubtype="8"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left)">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1" descr="WPS图片-抠图(2)"/>
          <p:cNvPicPr>
            <a:picLocks noChangeAspect="1"/>
          </p:cNvPicPr>
          <p:nvPr>
            <p:custDataLst>
              <p:tags r:id="rId1"/>
            </p:custDataLst>
          </p:nvPr>
        </p:nvPicPr>
        <p:blipFill>
          <a:blip r:embed="rId10"/>
          <a:stretch>
            <a:fillRect/>
          </a:stretch>
        </p:blipFill>
        <p:spPr>
          <a:xfrm>
            <a:off x="539750" y="95250"/>
            <a:ext cx="1265238" cy="2012950"/>
          </a:xfrm>
          <a:prstGeom prst="rect">
            <a:avLst/>
          </a:prstGeom>
          <a:noFill/>
          <a:ln w="9525">
            <a:noFill/>
          </a:ln>
        </p:spPr>
      </p:pic>
      <p:sp>
        <p:nvSpPr>
          <p:cNvPr id="12291" name="Text Box 3"/>
          <p:cNvSpPr txBox="1"/>
          <p:nvPr>
            <p:custDataLst>
              <p:tags r:id="rId2"/>
            </p:custDataLst>
          </p:nvPr>
        </p:nvSpPr>
        <p:spPr>
          <a:xfrm>
            <a:off x="1681163" y="319088"/>
            <a:ext cx="6210300" cy="552450"/>
          </a:xfrm>
          <a:prstGeom prst="rect">
            <a:avLst/>
          </a:prstGeom>
          <a:noFill/>
          <a:ln w="9525">
            <a:noFill/>
          </a:ln>
        </p:spPr>
        <p:txBody>
          <a:bodyPr>
            <a:spAutoFit/>
          </a:bodyPr>
          <a:lstStyle/>
          <a:p>
            <a:pPr eaLnBrk="1" hangingPunct="1">
              <a:spcBef>
                <a:spcPct val="50000"/>
              </a:spcBef>
            </a:pPr>
            <a:r>
              <a:rPr lang="zh-CN" altLang="en-US" sz="3000" b="1" dirty="0">
                <a:solidFill>
                  <a:schemeClr val="tx2"/>
                </a:solidFill>
                <a:latin typeface="微软雅黑" panose="020B0503020204020204" pitchFamily="34" charset="-122"/>
                <a:ea typeface="微软雅黑" panose="020B0503020204020204" pitchFamily="34" charset="-122"/>
              </a:rPr>
              <a:t>     人是不是只有这四种情绪呢？</a:t>
            </a:r>
          </a:p>
        </p:txBody>
      </p:sp>
      <p:sp>
        <p:nvSpPr>
          <p:cNvPr id="5" name="文本框 4"/>
          <p:cNvSpPr txBox="1"/>
          <p:nvPr>
            <p:custDataLst>
              <p:tags r:id="rId3"/>
            </p:custDataLst>
          </p:nvPr>
        </p:nvSpPr>
        <p:spPr>
          <a:xfrm>
            <a:off x="2122488" y="908050"/>
            <a:ext cx="2424112" cy="714375"/>
          </a:xfrm>
          <a:prstGeom prst="rect">
            <a:avLst/>
          </a:prstGeom>
          <a:noFill/>
          <a:ln w="9525">
            <a:noFill/>
          </a:ln>
        </p:spPr>
        <p:txBody>
          <a:bodyPr wrap="none">
            <a:spAutoFit/>
          </a:bodyPr>
          <a:lstStyle/>
          <a:p>
            <a:pPr eaLnBrk="1" hangingPunct="1">
              <a:lnSpc>
                <a:spcPct val="150000"/>
              </a:lnSpc>
            </a:pPr>
            <a:r>
              <a:rPr lang="zh-CN" altLang="en-US" sz="2700" b="1" dirty="0">
                <a:latin typeface="楷体" panose="02010609060101010101" pitchFamily="49" charset="-122"/>
                <a:ea typeface="楷体" panose="02010609060101010101" pitchFamily="49" charset="-122"/>
                <a:sym typeface="宋体" panose="02010600030101010101" pitchFamily="2" charset="-122"/>
              </a:rPr>
              <a:t>（</a:t>
            </a:r>
            <a:r>
              <a:rPr lang="en-US" altLang="zh-CN" sz="2700" b="1" dirty="0">
                <a:latin typeface="楷体" panose="02010609060101010101" pitchFamily="49" charset="-122"/>
                <a:ea typeface="楷体" panose="02010609060101010101" pitchFamily="49" charset="-122"/>
                <a:sym typeface="宋体" panose="02010600030101010101" pitchFamily="2" charset="-122"/>
              </a:rPr>
              <a:t>2</a:t>
            </a:r>
            <a:r>
              <a:rPr lang="zh-CN" altLang="en-US" sz="2700" b="1" dirty="0">
                <a:latin typeface="楷体" panose="02010609060101010101" pitchFamily="49" charset="-122"/>
                <a:ea typeface="楷体" panose="02010609060101010101" pitchFamily="49" charset="-122"/>
                <a:sym typeface="宋体" panose="02010600030101010101" pitchFamily="2" charset="-122"/>
              </a:rPr>
              <a:t>）复杂情绪</a:t>
            </a:r>
          </a:p>
        </p:txBody>
      </p:sp>
      <p:sp>
        <p:nvSpPr>
          <p:cNvPr id="6" name="文本框 5"/>
          <p:cNvSpPr txBox="1"/>
          <p:nvPr>
            <p:custDataLst>
              <p:tags r:id="rId4"/>
            </p:custDataLst>
          </p:nvPr>
        </p:nvSpPr>
        <p:spPr>
          <a:xfrm>
            <a:off x="2106613" y="1689100"/>
            <a:ext cx="5783262" cy="460375"/>
          </a:xfrm>
          <a:prstGeom prst="rect">
            <a:avLst/>
          </a:prstGeom>
          <a:noFill/>
          <a:ln w="9525">
            <a:noFill/>
          </a:ln>
        </p:spPr>
        <p:txBody>
          <a:bodyPr>
            <a:spAutoFit/>
          </a:bodyPr>
          <a:lstStyle/>
          <a:p>
            <a:pPr eaLnBrk="1" hangingPunct="1"/>
            <a:r>
              <a:rPr lang="zh-CN" altLang="en-US" sz="2400" b="1" dirty="0">
                <a:latin typeface="黑体" panose="02010609060101010101" pitchFamily="49" charset="-122"/>
                <a:ea typeface="黑体" panose="02010609060101010101" pitchFamily="49" charset="-122"/>
                <a:sym typeface="宋体" panose="02010600030101010101" pitchFamily="2" charset="-122"/>
              </a:rPr>
              <a:t>还有</a:t>
            </a:r>
            <a:r>
              <a:rPr lang="zh-CN" altLang="en-US" sz="2400" b="1" dirty="0">
                <a:solidFill>
                  <a:srgbClr val="FF0000"/>
                </a:solidFill>
                <a:latin typeface="黑体" panose="02010609060101010101" pitchFamily="49" charset="-122"/>
                <a:ea typeface="黑体" panose="02010609060101010101" pitchFamily="49" charset="-122"/>
                <a:sym typeface="宋体" panose="02010600030101010101" pitchFamily="2" charset="-122"/>
              </a:rPr>
              <a:t>害羞、焦虑、厌恶和内疚等</a:t>
            </a:r>
            <a:r>
              <a:rPr lang="zh-CN" altLang="en-US" sz="2400" b="1" dirty="0">
                <a:latin typeface="黑体" panose="02010609060101010101" pitchFamily="49" charset="-122"/>
                <a:ea typeface="黑体" panose="02010609060101010101" pitchFamily="49" charset="-122"/>
                <a:sym typeface="宋体" panose="02010600030101010101" pitchFamily="2" charset="-122"/>
              </a:rPr>
              <a:t>复杂情绪</a:t>
            </a:r>
          </a:p>
        </p:txBody>
      </p:sp>
      <p:sp>
        <p:nvSpPr>
          <p:cNvPr id="12" name="文本框 11"/>
          <p:cNvSpPr txBox="1"/>
          <p:nvPr/>
        </p:nvSpPr>
        <p:spPr>
          <a:xfrm>
            <a:off x="1338263" y="2222500"/>
            <a:ext cx="6723062" cy="460375"/>
          </a:xfrm>
          <a:prstGeom prst="rect">
            <a:avLst/>
          </a:prstGeom>
          <a:noFill/>
          <a:ln w="9525">
            <a:noFill/>
          </a:ln>
        </p:spPr>
        <p:txBody>
          <a:bodyPr>
            <a:spAutoFit/>
          </a:bodyPr>
          <a:lstStyle/>
          <a:p>
            <a:pPr eaLnBrk="1" hangingPunct="1"/>
            <a:r>
              <a:rPr lang="zh-CN" altLang="en-US" sz="2400" b="1" dirty="0">
                <a:solidFill>
                  <a:schemeClr val="tx2"/>
                </a:solidFill>
                <a:latin typeface="微软雅黑" panose="020B0503020204020204" pitchFamily="34" charset="-122"/>
                <a:ea typeface="微软雅黑" panose="020B0503020204020204" pitchFamily="34" charset="-122"/>
              </a:rPr>
              <a:t>人的情绪是复杂多样的，丰富了我们的生活。</a:t>
            </a:r>
          </a:p>
        </p:txBody>
      </p:sp>
      <p:pic>
        <p:nvPicPr>
          <p:cNvPr id="13" name="图片 12" descr="985fa59bf736007082072feff201af48"/>
          <p:cNvPicPr>
            <a:picLocks noChangeAspect="1"/>
          </p:cNvPicPr>
          <p:nvPr>
            <p:custDataLst>
              <p:tags r:id="rId5"/>
            </p:custDataLst>
          </p:nvPr>
        </p:nvPicPr>
        <p:blipFill>
          <a:blip r:embed="rId11"/>
          <a:stretch>
            <a:fillRect/>
          </a:stretch>
        </p:blipFill>
        <p:spPr>
          <a:xfrm>
            <a:off x="6867525" y="2859088"/>
            <a:ext cx="2047875" cy="2049462"/>
          </a:xfrm>
          <a:prstGeom prst="rect">
            <a:avLst/>
          </a:prstGeom>
          <a:noFill/>
          <a:ln w="9525">
            <a:noFill/>
          </a:ln>
        </p:spPr>
      </p:pic>
      <p:pic>
        <p:nvPicPr>
          <p:cNvPr id="14" name="图片 13" descr="2c6c038c0ef1eaf886e491adddc1b739"/>
          <p:cNvPicPr>
            <a:picLocks noChangeAspect="1"/>
          </p:cNvPicPr>
          <p:nvPr>
            <p:custDataLst>
              <p:tags r:id="rId6"/>
            </p:custDataLst>
          </p:nvPr>
        </p:nvPicPr>
        <p:blipFill>
          <a:blip r:embed="rId12"/>
          <a:stretch>
            <a:fillRect/>
          </a:stretch>
        </p:blipFill>
        <p:spPr>
          <a:xfrm>
            <a:off x="2408238" y="2870200"/>
            <a:ext cx="2047875" cy="2124075"/>
          </a:xfrm>
          <a:prstGeom prst="rect">
            <a:avLst/>
          </a:prstGeom>
          <a:noFill/>
          <a:ln w="9525">
            <a:noFill/>
          </a:ln>
        </p:spPr>
      </p:pic>
      <p:pic>
        <p:nvPicPr>
          <p:cNvPr id="15" name="图片 14" descr="702f8ee6014e78a7a1d0f02e7ab0b3b0"/>
          <p:cNvPicPr>
            <a:picLocks noChangeAspect="1"/>
          </p:cNvPicPr>
          <p:nvPr>
            <p:custDataLst>
              <p:tags r:id="rId7"/>
            </p:custDataLst>
          </p:nvPr>
        </p:nvPicPr>
        <p:blipFill>
          <a:blip r:embed="rId13"/>
          <a:stretch>
            <a:fillRect/>
          </a:stretch>
        </p:blipFill>
        <p:spPr>
          <a:xfrm>
            <a:off x="4608513" y="2822575"/>
            <a:ext cx="2122487" cy="2122488"/>
          </a:xfrm>
          <a:prstGeom prst="rect">
            <a:avLst/>
          </a:prstGeom>
          <a:noFill/>
          <a:ln w="9525">
            <a:noFill/>
          </a:ln>
        </p:spPr>
      </p:pic>
      <p:pic>
        <p:nvPicPr>
          <p:cNvPr id="16" name="图片 15" descr="c141d4ff1ba6b3041821152236d6cf9c"/>
          <p:cNvPicPr>
            <a:picLocks noChangeAspect="1"/>
          </p:cNvPicPr>
          <p:nvPr>
            <p:custDataLst>
              <p:tags r:id="rId8"/>
            </p:custDataLst>
          </p:nvPr>
        </p:nvPicPr>
        <p:blipFill>
          <a:blip r:embed="rId14"/>
          <a:stretch>
            <a:fillRect/>
          </a:stretch>
        </p:blipFill>
        <p:spPr>
          <a:xfrm>
            <a:off x="206375" y="2860675"/>
            <a:ext cx="2047875" cy="20478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par>
                          <p:cTn id="18" fill="hold">
                            <p:stCondLst>
                              <p:cond delay="500"/>
                            </p:stCondLst>
                            <p:childTnLst>
                              <p:par>
                                <p:cTn id="19" presetID="23" presetClass="entr" presetSubtype="272" fill="hold" nodeType="afterEffect">
                                  <p:stCondLst>
                                    <p:cond delay="0"/>
                                  </p:stCondLst>
                                  <p:childTnLst>
                                    <p:set>
                                      <p:cBhvr>
                                        <p:cTn id="20" dur="500"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2/3*#ppt_w"/>
                                          </p:val>
                                        </p:tav>
                                        <p:tav tm="100000">
                                          <p:val>
                                            <p:strVal val="#ppt_w"/>
                                          </p:val>
                                        </p:tav>
                                      </p:tavLst>
                                    </p:anim>
                                    <p:anim calcmode="lin" valueType="num">
                                      <p:cBhvr>
                                        <p:cTn id="22" dur="500" fill="hold"/>
                                        <p:tgtEl>
                                          <p:spTgt spid="13"/>
                                        </p:tgtEl>
                                        <p:attrNameLst>
                                          <p:attrName>ppt_h</p:attrName>
                                        </p:attrNameLst>
                                      </p:cBhvr>
                                      <p:tavLst>
                                        <p:tav tm="0">
                                          <p:val>
                                            <p:strVal val="2/3*#ppt_h"/>
                                          </p:val>
                                        </p:tav>
                                        <p:tav tm="100000">
                                          <p:val>
                                            <p:strVal val="#ppt_h"/>
                                          </p:val>
                                        </p:tav>
                                      </p:tavLst>
                                    </p:anim>
                                  </p:childTnLst>
                                </p:cTn>
                              </p:par>
                              <p:par>
                                <p:cTn id="23" presetID="35" presetClass="path" presetSubtype="0" accel="50000" decel="50000" fill="hold" nodeType="withEffect">
                                  <p:stCondLst>
                                    <p:cond delay="0"/>
                                  </p:stCondLst>
                                  <p:childTnLst>
                                    <p:anim calcmode="lin" valueType="num">
                                      <p:cBhvr>
                                        <p:cTn id="24" dur="500" fill="hold">
                                          <p:stCondLst>
                                            <p:cond delay="0"/>
                                          </p:stCondLst>
                                        </p:cTn>
                                        <p:tgtEl>
                                          <p:spTgt spid="13"/>
                                        </p:tgtEl>
                                        <p:attrNameLst>
                                          <p:attrName>ppt_x</p:attrName>
                                        </p:attrNameLst>
                                      </p:cBhvr>
                                      <p:tavLst>
                                        <p:tav tm="0">
                                          <p:val>
                                            <p:strVal val="ppt_x"/>
                                          </p:val>
                                        </p:tav>
                                        <p:tav tm="100000">
                                          <p:val>
                                            <p:fltVal val="0.61893"/>
                                          </p:val>
                                        </p:tav>
                                      </p:tavLst>
                                    </p:anim>
                                    <p:anim calcmode="lin" valueType="num">
                                      <p:cBhvr>
                                        <p:cTn id="25" dur="500" fill="hold">
                                          <p:stCondLst>
                                            <p:cond delay="0"/>
                                          </p:stCondLst>
                                        </p:cTn>
                                        <p:tgtEl>
                                          <p:spTgt spid="13"/>
                                        </p:tgtEl>
                                        <p:attrNameLst>
                                          <p:attrName>ppt_y</p:attrName>
                                        </p:attrNameLst>
                                      </p:cBhvr>
                                      <p:tavLst>
                                        <p:tav tm="0">
                                          <p:val>
                                            <p:strVal val="ppt_y"/>
                                          </p:val>
                                        </p:tav>
                                        <p:tav tm="100000">
                                          <p:val>
                                            <p:fltVal val="0.75681"/>
                                          </p:val>
                                        </p:tav>
                                      </p:tavLst>
                                    </p:anim>
                                    <p:anim calcmode="lin" valueType="num">
                                      <p:cBhvr>
                                        <p:cTn id="26" dur="500" fill="hold">
                                          <p:stCondLst>
                                            <p:cond delay="0"/>
                                          </p:stCondLst>
                                        </p:cTn>
                                        <p:tgtEl>
                                          <p:spTgt spid="13"/>
                                        </p:tgtEl>
                                        <p:attrNameLst>
                                          <p:attrName>ppt_w</p:attrName>
                                        </p:attrNameLst>
                                      </p:cBhvr>
                                      <p:tavLst>
                                        <p:tav tm="0">
                                          <p:val>
                                            <p:strVal val="ppt_w"/>
                                          </p:val>
                                        </p:tav>
                                        <p:tav tm="100000">
                                          <p:val>
                                            <p:strVal val="#ppt_w"/>
                                          </p:val>
                                        </p:tav>
                                      </p:tavLst>
                                    </p:anim>
                                    <p:anim calcmode="lin" valueType="num">
                                      <p:cBhvr>
                                        <p:cTn id="27" dur="5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28" presetID="35" presetClass="path" presetSubtype="0" accel="50000" decel="50000" fill="hold" nodeType="withEffect">
                                  <p:stCondLst>
                                    <p:cond delay="0"/>
                                  </p:stCondLst>
                                  <p:childTnLst>
                                    <p:anim calcmode="lin" valueType="num">
                                      <p:cBhvr>
                                        <p:cTn id="29" dur="500" fill="hold">
                                          <p:stCondLst>
                                            <p:cond delay="0"/>
                                          </p:stCondLst>
                                        </p:cTn>
                                        <p:tgtEl>
                                          <p:spTgt spid="13"/>
                                        </p:tgtEl>
                                        <p:attrNameLst>
                                          <p:attrName>ppt_x</p:attrName>
                                        </p:attrNameLst>
                                      </p:cBhvr>
                                      <p:tavLst>
                                        <p:tav tm="0">
                                          <p:val>
                                            <p:strVal val="ppt_x"/>
                                          </p:val>
                                        </p:tav>
                                        <p:tav tm="100000">
                                          <p:val>
                                            <p:fltVal val="0.7393"/>
                                          </p:val>
                                        </p:tav>
                                      </p:tavLst>
                                    </p:anim>
                                    <p:anim calcmode="lin" valueType="num">
                                      <p:cBhvr>
                                        <p:cTn id="30" dur="500" fill="hold">
                                          <p:stCondLst>
                                            <p:cond delay="0"/>
                                          </p:stCondLst>
                                        </p:cTn>
                                        <p:tgtEl>
                                          <p:spTgt spid="13"/>
                                        </p:tgtEl>
                                        <p:attrNameLst>
                                          <p:attrName>ppt_y</p:attrName>
                                        </p:attrNameLst>
                                      </p:cBhvr>
                                      <p:tavLst>
                                        <p:tav tm="0">
                                          <p:val>
                                            <p:strVal val="ppt_y"/>
                                          </p:val>
                                        </p:tav>
                                        <p:tav tm="100000">
                                          <p:val>
                                            <p:fltVal val="0.75681"/>
                                          </p:val>
                                        </p:tav>
                                      </p:tavLst>
                                    </p:anim>
                                    <p:anim calcmode="lin" valueType="num">
                                      <p:cBhvr>
                                        <p:cTn id="31" dur="500" fill="hold">
                                          <p:stCondLst>
                                            <p:cond delay="0"/>
                                          </p:stCondLst>
                                        </p:cTn>
                                        <p:tgtEl>
                                          <p:spTgt spid="13"/>
                                        </p:tgtEl>
                                        <p:attrNameLst>
                                          <p:attrName>ppt_w</p:attrName>
                                        </p:attrNameLst>
                                      </p:cBhvr>
                                      <p:tavLst>
                                        <p:tav tm="0">
                                          <p:val>
                                            <p:strVal val="ppt_w"/>
                                          </p:val>
                                        </p:tav>
                                        <p:tav tm="100000">
                                          <p:val>
                                            <p:strVal val="#ppt_w"/>
                                          </p:val>
                                        </p:tav>
                                      </p:tavLst>
                                    </p:anim>
                                    <p:anim calcmode="lin" valueType="num">
                                      <p:cBhvr>
                                        <p:cTn id="32" dur="500" fill="hold">
                                          <p:stCondLst>
                                            <p:cond delay="0"/>
                                          </p:stCondLst>
                                        </p:cTn>
                                        <p:tgtEl>
                                          <p:spTgt spid="13"/>
                                        </p:tgtEl>
                                        <p:attrNameLst>
                                          <p:attrName>ppt_h</p:attrName>
                                        </p:attrNameLst>
                                      </p:cBhvr>
                                      <p:tavLst>
                                        <p:tav tm="0">
                                          <p:val>
                                            <p:strVal val="ppt_h"/>
                                          </p:val>
                                        </p:tav>
                                        <p:tav tm="100000">
                                          <p:val>
                                            <p:strVal val="#ppt_h"/>
                                          </p:val>
                                        </p:tav>
                                      </p:tavLst>
                                    </p:anim>
                                  </p:childTnLst>
                                </p:cTn>
                              </p:par>
                              <p:par>
                                <p:cTn id="33" presetID="35" presetClass="path" presetSubtype="0" accel="50000" decel="50000" fill="hold" nodeType="withEffect">
                                  <p:stCondLst>
                                    <p:cond delay="0"/>
                                  </p:stCondLst>
                                  <p:childTnLst>
                                    <p:anim calcmode="lin" valueType="num">
                                      <p:cBhvr>
                                        <p:cTn id="34" dur="500" fill="hold">
                                          <p:stCondLst>
                                            <p:cond delay="0"/>
                                          </p:stCondLst>
                                        </p:cTn>
                                        <p:tgtEl>
                                          <p:spTgt spid="13"/>
                                        </p:tgtEl>
                                        <p:attrNameLst>
                                          <p:attrName>ppt_x</p:attrName>
                                        </p:attrNameLst>
                                      </p:cBhvr>
                                      <p:tavLst>
                                        <p:tav tm="0">
                                          <p:val>
                                            <p:strVal val="ppt_x"/>
                                          </p:val>
                                        </p:tav>
                                        <p:tav tm="100000">
                                          <p:val>
                                            <p:fltVal val="0.85966"/>
                                          </p:val>
                                        </p:tav>
                                      </p:tavLst>
                                    </p:anim>
                                    <p:anim calcmode="lin" valueType="num">
                                      <p:cBhvr>
                                        <p:cTn id="35" dur="500" fill="hold">
                                          <p:stCondLst>
                                            <p:cond delay="0"/>
                                          </p:stCondLst>
                                        </p:cTn>
                                        <p:tgtEl>
                                          <p:spTgt spid="13"/>
                                        </p:tgtEl>
                                        <p:attrNameLst>
                                          <p:attrName>ppt_y</p:attrName>
                                        </p:attrNameLst>
                                      </p:cBhvr>
                                      <p:tavLst>
                                        <p:tav tm="0">
                                          <p:val>
                                            <p:strVal val="ppt_y"/>
                                          </p:val>
                                        </p:tav>
                                        <p:tav tm="100000">
                                          <p:val>
                                            <p:fltVal val="0.75681"/>
                                          </p:val>
                                        </p:tav>
                                      </p:tavLst>
                                    </p:anim>
                                    <p:anim calcmode="lin" valueType="num">
                                      <p:cBhvr>
                                        <p:cTn id="36" dur="500" fill="hold">
                                          <p:stCondLst>
                                            <p:cond delay="0"/>
                                          </p:stCondLst>
                                        </p:cTn>
                                        <p:tgtEl>
                                          <p:spTgt spid="13"/>
                                        </p:tgtEl>
                                        <p:attrNameLst>
                                          <p:attrName>ppt_w</p:attrName>
                                        </p:attrNameLst>
                                      </p:cBhvr>
                                      <p:tavLst>
                                        <p:tav tm="0">
                                          <p:val>
                                            <p:strVal val="ppt_w"/>
                                          </p:val>
                                        </p:tav>
                                        <p:tav tm="100000">
                                          <p:val>
                                            <p:strVal val="#ppt_w"/>
                                          </p:val>
                                        </p:tav>
                                      </p:tavLst>
                                    </p:anim>
                                    <p:anim calcmode="lin" valueType="num">
                                      <p:cBhvr>
                                        <p:cTn id="37" dur="500" fill="hold">
                                          <p:stCondLst>
                                            <p:cond delay="0"/>
                                          </p:stCondLst>
                                        </p:cTn>
                                        <p:tgtEl>
                                          <p:spTgt spid="13"/>
                                        </p:tgtEl>
                                        <p:attrNameLst>
                                          <p:attrName>ppt_h</p:attrName>
                                        </p:attrNameLst>
                                      </p:cBhvr>
                                      <p:tavLst>
                                        <p:tav tm="0">
                                          <p:val>
                                            <p:strVal val="ppt_h"/>
                                          </p:val>
                                        </p:tav>
                                        <p:tav tm="100000">
                                          <p:val>
                                            <p:strVal val="#ppt_h"/>
                                          </p:val>
                                        </p:tav>
                                      </p:tavLst>
                                    </p:anim>
                                  </p:childTnLst>
                                </p:cTn>
                              </p:par>
                            </p:childTnLst>
                          </p:cTn>
                        </p:par>
                        <p:par>
                          <p:cTn id="38" fill="hold">
                            <p:stCondLst>
                              <p:cond delay="1000"/>
                            </p:stCondLst>
                            <p:childTnLst>
                              <p:par>
                                <p:cTn id="39" presetID="23" presetClass="entr" presetSubtype="27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strVal val="2/3*#ppt_w"/>
                                          </p:val>
                                        </p:tav>
                                        <p:tav tm="100000">
                                          <p:val>
                                            <p:strVal val="#ppt_w"/>
                                          </p:val>
                                        </p:tav>
                                      </p:tavLst>
                                    </p:anim>
                                    <p:anim calcmode="lin" valueType="num">
                                      <p:cBhvr>
                                        <p:cTn id="42" dur="500" fill="hold"/>
                                        <p:tgtEl>
                                          <p:spTgt spid="15"/>
                                        </p:tgtEl>
                                        <p:attrNameLst>
                                          <p:attrName>ppt_h</p:attrName>
                                        </p:attrNameLst>
                                      </p:cBhvr>
                                      <p:tavLst>
                                        <p:tav tm="0">
                                          <p:val>
                                            <p:strVal val="2/3*#ppt_h"/>
                                          </p:val>
                                        </p:tav>
                                        <p:tav tm="100000">
                                          <p:val>
                                            <p:strVal val="#ppt_h"/>
                                          </p:val>
                                        </p:tav>
                                      </p:tavLst>
                                    </p:anim>
                                    <p:animEffect filter="fade">
                                      <p:cBhvr>
                                        <p:cTn id="43" dur="500">
                                          <p:stCondLst>
                                            <p:cond delay="0"/>
                                          </p:stCondLst>
                                        </p:cTn>
                                        <p:tgtEl>
                                          <p:spTgt spid="15"/>
                                        </p:tgtEl>
                                      </p:cBhvr>
                                    </p:animEffect>
                                    <p:anim to="" calcmode="lin" valueType="num">
                                      <p:cBhvr>
                                        <p:cTn id="44" dur="500" fill="hold">
                                          <p:stCondLst>
                                            <p:cond delay="0"/>
                                          </p:stCondLst>
                                        </p:cTn>
                                        <p:tgtEl>
                                          <p:spTgt spid="15"/>
                                        </p:tgtEl>
                                        <p:attrNameLst>
                                          <p:attrName>ppt_x</p:attrName>
                                        </p:attrNameLst>
                                      </p:cBhvr>
                                      <p:tavLst>
                                        <p:tav tm="0">
                                          <p:val>
                                            <p:fltVal val="0.64909"/>
                                          </p:val>
                                        </p:tav>
                                        <p:tav tm="100000">
                                          <p:val>
                                            <p:fltVal val="0.37414"/>
                                          </p:val>
                                        </p:tav>
                                      </p:tavLst>
                                    </p:anim>
                                    <p:anim to="" calcmode="lin" valueType="num">
                                      <p:cBhvr>
                                        <p:cTn id="45" dur="500" fill="hold">
                                          <p:stCondLst>
                                            <p:cond delay="0"/>
                                          </p:stCondLst>
                                        </p:cTn>
                                        <p:tgtEl>
                                          <p:spTgt spid="15"/>
                                        </p:tgtEl>
                                        <p:attrNameLst>
                                          <p:attrName>ppt_y</p:attrName>
                                        </p:attrNameLst>
                                      </p:cBhvr>
                                      <p:tavLst>
                                        <p:tav tm="0">
                                          <p:val>
                                            <p:fltVal val="0.5"/>
                                          </p:val>
                                        </p:tav>
                                        <p:tav tm="100000">
                                          <p:val>
                                            <p:fltVal val="0.75681"/>
                                          </p:val>
                                        </p:tav>
                                      </p:tavLst>
                                    </p:anim>
                                  </p:childTnLst>
                                </p:cTn>
                              </p:par>
                            </p:childTnLst>
                          </p:cTn>
                        </p:par>
                        <p:par>
                          <p:cTn id="46" fill="hold">
                            <p:stCondLst>
                              <p:cond delay="1500"/>
                            </p:stCondLst>
                            <p:childTnLst>
                              <p:par>
                                <p:cTn id="47" presetID="23" presetClass="entr" presetSubtype="27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2/3*#ppt_w"/>
                                          </p:val>
                                        </p:tav>
                                        <p:tav tm="100000">
                                          <p:val>
                                            <p:strVal val="#ppt_w"/>
                                          </p:val>
                                        </p:tav>
                                      </p:tavLst>
                                    </p:anim>
                                    <p:anim calcmode="lin" valueType="num">
                                      <p:cBhvr>
                                        <p:cTn id="50" dur="500" fill="hold"/>
                                        <p:tgtEl>
                                          <p:spTgt spid="14"/>
                                        </p:tgtEl>
                                        <p:attrNameLst>
                                          <p:attrName>ppt_h</p:attrName>
                                        </p:attrNameLst>
                                      </p:cBhvr>
                                      <p:tavLst>
                                        <p:tav tm="0">
                                          <p:val>
                                            <p:strVal val="2/3*#ppt_h"/>
                                          </p:val>
                                        </p:tav>
                                        <p:tav tm="100000">
                                          <p:val>
                                            <p:strVal val="#ppt_h"/>
                                          </p:val>
                                        </p:tav>
                                      </p:tavLst>
                                    </p:anim>
                                    <p:animEffect filter="fade">
                                      <p:cBhvr>
                                        <p:cTn id="51" dur="500">
                                          <p:stCondLst>
                                            <p:cond delay="0"/>
                                          </p:stCondLst>
                                        </p:cTn>
                                        <p:tgtEl>
                                          <p:spTgt spid="14"/>
                                        </p:tgtEl>
                                      </p:cBhvr>
                                    </p:animEffect>
                                    <p:anim to="" calcmode="lin" valueType="num">
                                      <p:cBhvr>
                                        <p:cTn id="52" dur="500" fill="hold">
                                          <p:stCondLst>
                                            <p:cond delay="0"/>
                                          </p:stCondLst>
                                        </p:cTn>
                                        <p:tgtEl>
                                          <p:spTgt spid="14"/>
                                        </p:tgtEl>
                                        <p:attrNameLst>
                                          <p:attrName>ppt_x</p:attrName>
                                        </p:attrNameLst>
                                      </p:cBhvr>
                                      <p:tavLst>
                                        <p:tav tm="0">
                                          <p:val>
                                            <p:fltVal val="0.64909"/>
                                          </p:val>
                                        </p:tav>
                                        <p:tav tm="100000">
                                          <p:val>
                                            <p:fltVal val="0.24971"/>
                                          </p:val>
                                        </p:tav>
                                      </p:tavLst>
                                    </p:anim>
                                    <p:anim to="" calcmode="lin" valueType="num">
                                      <p:cBhvr>
                                        <p:cTn id="53" dur="500" fill="hold">
                                          <p:stCondLst>
                                            <p:cond delay="0"/>
                                          </p:stCondLst>
                                        </p:cTn>
                                        <p:tgtEl>
                                          <p:spTgt spid="14"/>
                                        </p:tgtEl>
                                        <p:attrNameLst>
                                          <p:attrName>ppt_y</p:attrName>
                                        </p:attrNameLst>
                                      </p:cBhvr>
                                      <p:tavLst>
                                        <p:tav tm="0">
                                          <p:val>
                                            <p:fltVal val="0.5"/>
                                          </p:val>
                                        </p:tav>
                                        <p:tav tm="100000">
                                          <p:val>
                                            <p:fltVal val="0.75681"/>
                                          </p:val>
                                        </p:tav>
                                      </p:tavLst>
                                    </p:anim>
                                  </p:childTnLst>
                                </p:cTn>
                              </p:par>
                              <p:par>
                                <p:cTn id="54" presetID="35" presetClass="path" presetSubtype="0" accel="50000" decel="50000" fill="hold" nodeType="withEffect">
                                  <p:stCondLst>
                                    <p:cond delay="0"/>
                                  </p:stCondLst>
                                  <p:childTnLst>
                                    <p:anim calcmode="lin" valueType="num">
                                      <p:cBhvr>
                                        <p:cTn id="55" dur="500" fill="hold">
                                          <p:stCondLst>
                                            <p:cond delay="0"/>
                                          </p:stCondLst>
                                        </p:cTn>
                                        <p:tgtEl>
                                          <p:spTgt spid="15"/>
                                        </p:tgtEl>
                                        <p:attrNameLst>
                                          <p:attrName>ppt_x</p:attrName>
                                        </p:attrNameLst>
                                      </p:cBhvr>
                                      <p:tavLst>
                                        <p:tav tm="0">
                                          <p:val>
                                            <p:strVal val="ppt_x"/>
                                          </p:val>
                                        </p:tav>
                                        <p:tav tm="100000">
                                          <p:val>
                                            <p:fltVal val="0.4945"/>
                                          </p:val>
                                        </p:tav>
                                      </p:tavLst>
                                    </p:anim>
                                    <p:anim calcmode="lin" valueType="num">
                                      <p:cBhvr>
                                        <p:cTn id="56" dur="500" fill="hold">
                                          <p:stCondLst>
                                            <p:cond delay="0"/>
                                          </p:stCondLst>
                                        </p:cTn>
                                        <p:tgtEl>
                                          <p:spTgt spid="15"/>
                                        </p:tgtEl>
                                        <p:attrNameLst>
                                          <p:attrName>ppt_y</p:attrName>
                                        </p:attrNameLst>
                                      </p:cBhvr>
                                      <p:tavLst>
                                        <p:tav tm="0">
                                          <p:val>
                                            <p:strVal val="ppt_y"/>
                                          </p:val>
                                        </p:tav>
                                        <p:tav tm="100000">
                                          <p:val>
                                            <p:fltVal val="0.75681"/>
                                          </p:val>
                                        </p:tav>
                                      </p:tavLst>
                                    </p:anim>
                                    <p:anim calcmode="lin" valueType="num">
                                      <p:cBhvr>
                                        <p:cTn id="57"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p:cTn id="58" dur="500" fill="hold">
                                          <p:stCondLst>
                                            <p:cond delay="0"/>
                                          </p:stCondLst>
                                        </p:cTn>
                                        <p:tgtEl>
                                          <p:spTgt spid="15"/>
                                        </p:tgtEl>
                                        <p:attrNameLst>
                                          <p:attrName>ppt_h</p:attrName>
                                        </p:attrNameLst>
                                      </p:cBhvr>
                                      <p:tavLst>
                                        <p:tav tm="0">
                                          <p:val>
                                            <p:strVal val="ppt_h"/>
                                          </p:val>
                                        </p:tav>
                                        <p:tav tm="100000">
                                          <p:val>
                                            <p:strVal val="#ppt_h"/>
                                          </p:val>
                                        </p:tav>
                                      </p:tavLst>
                                    </p:anim>
                                  </p:childTnLst>
                                </p:cTn>
                              </p:par>
                            </p:childTnLst>
                          </p:cTn>
                        </p:par>
                        <p:par>
                          <p:cTn id="59" fill="hold">
                            <p:stCondLst>
                              <p:cond delay="2000"/>
                            </p:stCondLst>
                            <p:childTnLst>
                              <p:par>
                                <p:cTn id="60" presetID="23" presetClass="entr" presetSubtype="272"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strVal val="2/3*#ppt_w"/>
                                          </p:val>
                                        </p:tav>
                                        <p:tav tm="100000">
                                          <p:val>
                                            <p:strVal val="#ppt_w"/>
                                          </p:val>
                                        </p:tav>
                                      </p:tavLst>
                                    </p:anim>
                                    <p:anim calcmode="lin" valueType="num">
                                      <p:cBhvr>
                                        <p:cTn id="63" dur="500" fill="hold"/>
                                        <p:tgtEl>
                                          <p:spTgt spid="16"/>
                                        </p:tgtEl>
                                        <p:attrNameLst>
                                          <p:attrName>ppt_h</p:attrName>
                                        </p:attrNameLst>
                                      </p:cBhvr>
                                      <p:tavLst>
                                        <p:tav tm="0">
                                          <p:val>
                                            <p:strVal val="2/3*#ppt_h"/>
                                          </p:val>
                                        </p:tav>
                                        <p:tav tm="100000">
                                          <p:val>
                                            <p:strVal val="#ppt_h"/>
                                          </p:val>
                                        </p:tav>
                                      </p:tavLst>
                                    </p:anim>
                                    <p:animEffect filter="fade">
                                      <p:cBhvr>
                                        <p:cTn id="64" dur="500">
                                          <p:stCondLst>
                                            <p:cond delay="0"/>
                                          </p:stCondLst>
                                        </p:cTn>
                                        <p:tgtEl>
                                          <p:spTgt spid="16"/>
                                        </p:tgtEl>
                                      </p:cBhvr>
                                    </p:animEffect>
                                    <p:anim to="" calcmode="lin" valueType="num">
                                      <p:cBhvr>
                                        <p:cTn id="65" dur="500" fill="hold">
                                          <p:stCondLst>
                                            <p:cond delay="0"/>
                                          </p:stCondLst>
                                        </p:cTn>
                                        <p:tgtEl>
                                          <p:spTgt spid="16"/>
                                        </p:tgtEl>
                                        <p:attrNameLst>
                                          <p:attrName>ppt_x</p:attrName>
                                        </p:attrNameLst>
                                      </p:cBhvr>
                                      <p:tavLst>
                                        <p:tav tm="0">
                                          <p:val>
                                            <p:fltVal val="0.64909"/>
                                          </p:val>
                                        </p:tav>
                                        <p:tav tm="100000">
                                          <p:val>
                                            <p:fltVal val="0.12935"/>
                                          </p:val>
                                        </p:tav>
                                      </p:tavLst>
                                    </p:anim>
                                    <p:anim to="" calcmode="lin" valueType="num">
                                      <p:cBhvr>
                                        <p:cTn id="66" dur="500" fill="hold">
                                          <p:stCondLst>
                                            <p:cond delay="0"/>
                                          </p:stCondLst>
                                        </p:cTn>
                                        <p:tgtEl>
                                          <p:spTgt spid="16"/>
                                        </p:tgtEl>
                                        <p:attrNameLst>
                                          <p:attrName>ppt_y</p:attrName>
                                        </p:attrNameLst>
                                      </p:cBhvr>
                                      <p:tavLst>
                                        <p:tav tm="0">
                                          <p:val>
                                            <p:fltVal val="0.5"/>
                                          </p:val>
                                        </p:tav>
                                        <p:tav tm="100000">
                                          <p:val>
                                            <p:fltVal val="0.75681"/>
                                          </p:val>
                                        </p:tav>
                                      </p:tavLst>
                                    </p:anim>
                                  </p:childTnLst>
                                </p:cTn>
                              </p:par>
                              <p:par>
                                <p:cTn id="67" presetID="35" presetClass="path" presetSubtype="0" accel="50000" decel="50000" fill="hold" nodeType="withEffect">
                                  <p:stCondLst>
                                    <p:cond delay="0"/>
                                  </p:stCondLst>
                                  <p:childTnLst>
                                    <p:anim calcmode="lin" valueType="num">
                                      <p:cBhvr>
                                        <p:cTn id="68" dur="500" fill="hold">
                                          <p:stCondLst>
                                            <p:cond delay="0"/>
                                          </p:stCondLst>
                                        </p:cTn>
                                        <p:tgtEl>
                                          <p:spTgt spid="15"/>
                                        </p:tgtEl>
                                        <p:attrNameLst>
                                          <p:attrName>ppt_x</p:attrName>
                                        </p:attrNameLst>
                                      </p:cBhvr>
                                      <p:tavLst>
                                        <p:tav tm="0">
                                          <p:val>
                                            <p:strVal val="ppt_x"/>
                                          </p:val>
                                        </p:tav>
                                        <p:tav tm="100000">
                                          <p:val>
                                            <p:fltVal val="0.61487"/>
                                          </p:val>
                                        </p:tav>
                                      </p:tavLst>
                                    </p:anim>
                                    <p:anim calcmode="lin" valueType="num">
                                      <p:cBhvr>
                                        <p:cTn id="69" dur="500" fill="hold">
                                          <p:stCondLst>
                                            <p:cond delay="0"/>
                                          </p:stCondLst>
                                        </p:cTn>
                                        <p:tgtEl>
                                          <p:spTgt spid="15"/>
                                        </p:tgtEl>
                                        <p:attrNameLst>
                                          <p:attrName>ppt_y</p:attrName>
                                        </p:attrNameLst>
                                      </p:cBhvr>
                                      <p:tavLst>
                                        <p:tav tm="0">
                                          <p:val>
                                            <p:strVal val="ppt_y"/>
                                          </p:val>
                                        </p:tav>
                                        <p:tav tm="100000">
                                          <p:val>
                                            <p:fltVal val="0.75681"/>
                                          </p:val>
                                        </p:tav>
                                      </p:tavLst>
                                    </p:anim>
                                    <p:anim calcmode="lin" valueType="num">
                                      <p:cBhvr>
                                        <p:cTn id="70" dur="500" fill="hold">
                                          <p:stCondLst>
                                            <p:cond delay="0"/>
                                          </p:stCondLst>
                                        </p:cTn>
                                        <p:tgtEl>
                                          <p:spTgt spid="15"/>
                                        </p:tgtEl>
                                        <p:attrNameLst>
                                          <p:attrName>ppt_w</p:attrName>
                                        </p:attrNameLst>
                                      </p:cBhvr>
                                      <p:tavLst>
                                        <p:tav tm="0">
                                          <p:val>
                                            <p:strVal val="ppt_w"/>
                                          </p:val>
                                        </p:tav>
                                        <p:tav tm="100000">
                                          <p:val>
                                            <p:strVal val="#ppt_w"/>
                                          </p:val>
                                        </p:tav>
                                      </p:tavLst>
                                    </p:anim>
                                    <p:anim calcmode="lin" valueType="num">
                                      <p:cBhvr>
                                        <p:cTn id="71" dur="500" fill="hold">
                                          <p:stCondLst>
                                            <p:cond delay="0"/>
                                          </p:stCondLst>
                                        </p:cTn>
                                        <p:tgtEl>
                                          <p:spTgt spid="15"/>
                                        </p:tgtEl>
                                        <p:attrNameLst>
                                          <p:attrName>ppt_h</p:attrName>
                                        </p:attrNameLst>
                                      </p:cBhvr>
                                      <p:tavLst>
                                        <p:tav tm="0">
                                          <p:val>
                                            <p:strVal val="ppt_h"/>
                                          </p:val>
                                        </p:tav>
                                        <p:tav tm="100000">
                                          <p:val>
                                            <p:strVal val="#ppt_h"/>
                                          </p:val>
                                        </p:tav>
                                      </p:tavLst>
                                    </p:anim>
                                  </p:childTnLst>
                                </p:cTn>
                              </p:par>
                              <p:par>
                                <p:cTn id="72" presetID="35" presetClass="path" presetSubtype="0" accel="50000" decel="50000" fill="hold" nodeType="withEffect">
                                  <p:stCondLst>
                                    <p:cond delay="0"/>
                                  </p:stCondLst>
                                  <p:childTnLst>
                                    <p:anim calcmode="lin" valueType="num">
                                      <p:cBhvr>
                                        <p:cTn id="73" dur="500" fill="hold">
                                          <p:stCondLst>
                                            <p:cond delay="0"/>
                                          </p:stCondLst>
                                        </p:cTn>
                                        <p:tgtEl>
                                          <p:spTgt spid="14"/>
                                        </p:tgtEl>
                                        <p:attrNameLst>
                                          <p:attrName>ppt_x</p:attrName>
                                        </p:attrNameLst>
                                      </p:cBhvr>
                                      <p:tavLst>
                                        <p:tav tm="0">
                                          <p:val>
                                            <p:strVal val="ppt_x"/>
                                          </p:val>
                                        </p:tav>
                                        <p:tav tm="100000">
                                          <p:val>
                                            <p:fltVal val="0.37008"/>
                                          </p:val>
                                        </p:tav>
                                      </p:tavLst>
                                    </p:anim>
                                    <p:anim calcmode="lin" valueType="num">
                                      <p:cBhvr>
                                        <p:cTn id="74" dur="500" fill="hold">
                                          <p:stCondLst>
                                            <p:cond delay="0"/>
                                          </p:stCondLst>
                                        </p:cTn>
                                        <p:tgtEl>
                                          <p:spTgt spid="14"/>
                                        </p:tgtEl>
                                        <p:attrNameLst>
                                          <p:attrName>ppt_y</p:attrName>
                                        </p:attrNameLst>
                                      </p:cBhvr>
                                      <p:tavLst>
                                        <p:tav tm="0">
                                          <p:val>
                                            <p:strVal val="ppt_y"/>
                                          </p:val>
                                        </p:tav>
                                        <p:tav tm="100000">
                                          <p:val>
                                            <p:fltVal val="0.75681"/>
                                          </p:val>
                                        </p:tav>
                                      </p:tavLst>
                                    </p:anim>
                                    <p:anim calcmode="lin" valueType="num">
                                      <p:cBhvr>
                                        <p:cTn id="75" dur="500" fill="hold">
                                          <p:stCondLst>
                                            <p:cond delay="0"/>
                                          </p:stCondLst>
                                        </p:cTn>
                                        <p:tgtEl>
                                          <p:spTgt spid="14"/>
                                        </p:tgtEl>
                                        <p:attrNameLst>
                                          <p:attrName>ppt_w</p:attrName>
                                        </p:attrNameLst>
                                      </p:cBhvr>
                                      <p:tavLst>
                                        <p:tav tm="0">
                                          <p:val>
                                            <p:strVal val="ppt_w"/>
                                          </p:val>
                                        </p:tav>
                                        <p:tav tm="100000">
                                          <p:val>
                                            <p:strVal val="#ppt_w"/>
                                          </p:val>
                                        </p:tav>
                                      </p:tavLst>
                                    </p:anim>
                                    <p:anim calcmode="lin" valueType="num">
                                      <p:cBhvr>
                                        <p:cTn id="76" dur="500" fill="hold">
                                          <p:stCondLst>
                                            <p:cond delay="0"/>
                                          </p:stCondLst>
                                        </p:cTn>
                                        <p:tgtEl>
                                          <p:spTgt spid="14"/>
                                        </p:tgtEl>
                                        <p:attrNameLst>
                                          <p:attrName>ppt_h</p:attrName>
                                        </p:attrNameLst>
                                      </p:cBhvr>
                                      <p:tavLst>
                                        <p:tav tm="0">
                                          <p:val>
                                            <p:strVal val="ppt_h"/>
                                          </p:val>
                                        </p:tav>
                                        <p:tav tm="100000">
                                          <p:val>
                                            <p:strVal val="#ppt_h"/>
                                          </p:val>
                                        </p:tav>
                                      </p:tavLst>
                                    </p:anim>
                                  </p:childTnLst>
                                </p:cTn>
                              </p:par>
                            </p:childTnLst>
                          </p:cTn>
                        </p:par>
                        <p:par>
                          <p:cTn id="77" fill="hold">
                            <p:stCondLst>
                              <p:cond delay="2500"/>
                            </p:stCondLst>
                            <p:childTnLst>
                              <p:par>
                                <p:cTn id="78" presetID="35" presetClass="path" presetSubtype="0" accel="50000" decel="50000" fill="hold" nodeType="afterEffect">
                                  <p:stCondLst>
                                    <p:cond delay="0"/>
                                  </p:stCondLst>
                                  <p:childTnLst>
                                    <p:anim calcmode="lin" valueType="num">
                                      <p:cBhvr>
                                        <p:cTn id="79" dur="250" fill="hold">
                                          <p:stCondLst>
                                            <p:cond delay="0"/>
                                          </p:stCondLst>
                                        </p:cTn>
                                        <p:tgtEl>
                                          <p:spTgt spid="16"/>
                                        </p:tgtEl>
                                        <p:attrNameLst>
                                          <p:attrName>ppt_x</p:attrName>
                                        </p:attrNameLst>
                                      </p:cBhvr>
                                      <p:tavLst>
                                        <p:tav tm="0">
                                          <p:val>
                                            <p:strVal val="ppt_x"/>
                                          </p:val>
                                        </p:tav>
                                        <p:tav tm="100000">
                                          <p:val>
                                            <p:fltVal val="0.12935"/>
                                          </p:val>
                                        </p:tav>
                                      </p:tavLst>
                                    </p:anim>
                                    <p:anim calcmode="lin" valueType="num">
                                      <p:cBhvr>
                                        <p:cTn id="80" dur="250" fill="hold">
                                          <p:stCondLst>
                                            <p:cond delay="0"/>
                                          </p:stCondLst>
                                        </p:cTn>
                                        <p:tgtEl>
                                          <p:spTgt spid="16"/>
                                        </p:tgtEl>
                                        <p:attrNameLst>
                                          <p:attrName>ppt_y</p:attrName>
                                        </p:attrNameLst>
                                      </p:cBhvr>
                                      <p:tavLst>
                                        <p:tav tm="0">
                                          <p:val>
                                            <p:strVal val="ppt_y"/>
                                          </p:val>
                                        </p:tav>
                                        <p:tav tm="100000">
                                          <p:val>
                                            <p:fltVal val="0.75681"/>
                                          </p:val>
                                        </p:tav>
                                      </p:tavLst>
                                    </p:anim>
                                    <p:anim calcmode="lin" valueType="num">
                                      <p:cBhvr>
                                        <p:cTn id="81" dur="250" fill="hold">
                                          <p:stCondLst>
                                            <p:cond delay="0"/>
                                          </p:stCondLst>
                                        </p:cTn>
                                        <p:tgtEl>
                                          <p:spTgt spid="16"/>
                                        </p:tgtEl>
                                        <p:attrNameLst>
                                          <p:attrName>ppt_w</p:attrName>
                                        </p:attrNameLst>
                                      </p:cBhvr>
                                      <p:tavLst>
                                        <p:tav tm="0">
                                          <p:val>
                                            <p:strVal val="ppt_w"/>
                                          </p:val>
                                        </p:tav>
                                        <p:tav tm="100000">
                                          <p:val>
                                            <p:strVal val="#ppt_w"/>
                                          </p:val>
                                        </p:tav>
                                      </p:tavLst>
                                    </p:anim>
                                    <p:anim calcmode="lin" valueType="num">
                                      <p:cBhvr>
                                        <p:cTn id="82" dur="250" fill="hold">
                                          <p:stCondLst>
                                            <p:cond delay="0"/>
                                          </p:stCondLst>
                                        </p:cTn>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381000" y="320675"/>
            <a:ext cx="8558213" cy="4502150"/>
          </a:xfrm>
          <a:prstGeom prst="roundRect">
            <a:avLst>
              <a:gd name="adj" fmla="val 755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lt1"/>
              </a:solidFill>
              <a:effectLst/>
              <a:uLnTx/>
              <a:uFillTx/>
              <a:latin typeface="+mn-lt"/>
              <a:ea typeface="+mn-ea"/>
              <a:cs typeface="+mn-cs"/>
            </a:endParaRPr>
          </a:p>
        </p:txBody>
      </p:sp>
      <p:sp>
        <p:nvSpPr>
          <p:cNvPr id="13315" name="文本框 2"/>
          <p:cNvSpPr txBox="1"/>
          <p:nvPr>
            <p:custDataLst>
              <p:tags r:id="rId2"/>
            </p:custDataLst>
          </p:nvPr>
        </p:nvSpPr>
        <p:spPr>
          <a:xfrm>
            <a:off x="844550" y="192088"/>
            <a:ext cx="1335088" cy="368300"/>
          </a:xfrm>
          <a:prstGeom prst="rect">
            <a:avLst/>
          </a:prstGeom>
          <a:solidFill>
            <a:srgbClr val="F7F6FA"/>
          </a:solidFill>
          <a:ln w="9525">
            <a:noFill/>
          </a:ln>
        </p:spPr>
        <p:txBody>
          <a:bodyPr>
            <a:spAutoFit/>
          </a:bodyPr>
          <a:lstStyle/>
          <a:p>
            <a:pPr algn="dist" eaLnBrk="1" hangingPunct="1"/>
            <a:r>
              <a:rPr lang="zh-CN" altLang="en-US" sz="1800" b="1" dirty="0">
                <a:latin typeface="微软雅黑" panose="020B0503020204020204" pitchFamily="34" charset="-122"/>
                <a:ea typeface="微软雅黑" panose="020B0503020204020204" pitchFamily="34" charset="-122"/>
              </a:rPr>
              <a:t>相关链接</a:t>
            </a:r>
          </a:p>
        </p:txBody>
      </p:sp>
      <p:pic>
        <p:nvPicPr>
          <p:cNvPr id="13316" name="图片 3"/>
          <p:cNvPicPr>
            <a:picLocks noGrp="1" noChangeAspect="1"/>
          </p:cNvPicPr>
          <p:nvPr>
            <p:custDataLst>
              <p:tags r:id="rId3"/>
            </p:custDataLst>
          </p:nvPr>
        </p:nvPicPr>
        <p:blipFill>
          <a:blip r:embed="rId18"/>
          <a:stretch>
            <a:fillRect/>
          </a:stretch>
        </p:blipFill>
        <p:spPr>
          <a:xfrm>
            <a:off x="214313" y="20638"/>
            <a:ext cx="685800" cy="685800"/>
          </a:xfrm>
          <a:prstGeom prst="rect">
            <a:avLst/>
          </a:prstGeom>
          <a:noFill/>
          <a:ln w="9525">
            <a:noFill/>
          </a:ln>
        </p:spPr>
      </p:pic>
      <p:sp>
        <p:nvSpPr>
          <p:cNvPr id="13317" name="文本框 4"/>
          <p:cNvSpPr txBox="1"/>
          <p:nvPr>
            <p:custDataLst>
              <p:tags r:id="rId4"/>
            </p:custDataLst>
          </p:nvPr>
        </p:nvSpPr>
        <p:spPr>
          <a:xfrm>
            <a:off x="3675063" y="490538"/>
            <a:ext cx="1970087" cy="460375"/>
          </a:xfrm>
          <a:prstGeom prst="rect">
            <a:avLst/>
          </a:prstGeom>
          <a:noFill/>
          <a:ln w="9525">
            <a:noFill/>
          </a:ln>
        </p:spPr>
        <p:txBody>
          <a:bodyPr>
            <a:spAutoFit/>
          </a:bodyPr>
          <a:lstStyle/>
          <a:p>
            <a:pPr algn="dist" eaLnBrk="1" hangingPunct="1"/>
            <a:r>
              <a:rPr lang="zh-CN" altLang="en-US" sz="2400" b="1" dirty="0">
                <a:latin typeface="楷体" panose="02010609060101010101" pitchFamily="49" charset="-122"/>
                <a:ea typeface="楷体" panose="02010609060101010101" pitchFamily="49" charset="-122"/>
              </a:rPr>
              <a:t>情绪的成分</a:t>
            </a:r>
          </a:p>
        </p:txBody>
      </p:sp>
      <p:sp>
        <p:nvSpPr>
          <p:cNvPr id="13318" name="文本框 5"/>
          <p:cNvSpPr txBox="1"/>
          <p:nvPr>
            <p:custDataLst>
              <p:tags r:id="rId5"/>
            </p:custDataLst>
          </p:nvPr>
        </p:nvSpPr>
        <p:spPr>
          <a:xfrm>
            <a:off x="704850" y="928688"/>
            <a:ext cx="8016875" cy="644525"/>
          </a:xfrm>
          <a:prstGeom prst="rect">
            <a:avLst/>
          </a:prstGeom>
          <a:noFill/>
          <a:ln w="9525">
            <a:noFill/>
          </a:ln>
        </p:spPr>
        <p:txBody>
          <a:bodyPr>
            <a:spAutoFit/>
          </a:bodyPr>
          <a:lstStyle/>
          <a:p>
            <a:pPr eaLnBrk="1" hangingPunct="1"/>
            <a:r>
              <a:rPr lang="en-US" altLang="zh-CN" sz="1800" b="1" dirty="0">
                <a:latin typeface="楷体" panose="02010609060101010101" pitchFamily="49" charset="-122"/>
                <a:ea typeface="楷体" panose="02010609060101010101" pitchFamily="49" charset="-122"/>
                <a:sym typeface="宋体" panose="02010600030101010101" pitchFamily="2" charset="-122"/>
              </a:rPr>
              <a:t>    </a:t>
            </a:r>
            <a:r>
              <a:rPr lang="zh-CN" altLang="en-US" sz="1800" b="1" dirty="0">
                <a:latin typeface="楷体" panose="02010609060101010101" pitchFamily="49" charset="-122"/>
                <a:ea typeface="楷体" panose="02010609060101010101" pitchFamily="49" charset="-122"/>
                <a:sym typeface="宋体" panose="02010600030101010101" pitchFamily="2" charset="-122"/>
              </a:rPr>
              <a:t>情绪是一种综合表现出来的生理和心理状态，包括</a:t>
            </a:r>
            <a:r>
              <a:rPr lang="zh-CN" altLang="en-US" sz="1800" b="1" dirty="0">
                <a:solidFill>
                  <a:srgbClr val="FF0000"/>
                </a:solidFill>
                <a:latin typeface="楷体" panose="02010609060101010101" pitchFamily="49" charset="-122"/>
                <a:ea typeface="楷体" panose="02010609060101010101" pitchFamily="49" charset="-122"/>
                <a:sym typeface="宋体" panose="02010600030101010101" pitchFamily="2" charset="-122"/>
              </a:rPr>
              <a:t>内在体验、外显表情和生理激活</a:t>
            </a:r>
            <a:r>
              <a:rPr lang="zh-CN" altLang="en-US" sz="1800" b="1" dirty="0">
                <a:latin typeface="楷体" panose="02010609060101010101" pitchFamily="49" charset="-122"/>
                <a:ea typeface="楷体" panose="02010609060101010101" pitchFamily="49" charset="-122"/>
                <a:sym typeface="宋体" panose="02010600030101010101" pitchFamily="2" charset="-122"/>
              </a:rPr>
              <a:t>三种成分</a:t>
            </a:r>
          </a:p>
        </p:txBody>
      </p:sp>
      <p:sp>
        <p:nvSpPr>
          <p:cNvPr id="13319" name="TextBox 6"/>
          <p:cNvSpPr txBox="1"/>
          <p:nvPr>
            <p:custDataLst>
              <p:tags r:id="rId6"/>
            </p:custDataLst>
          </p:nvPr>
        </p:nvSpPr>
        <p:spPr>
          <a:xfrm>
            <a:off x="704850" y="1689100"/>
            <a:ext cx="3094038" cy="1528763"/>
          </a:xfrm>
          <a:prstGeom prst="rect">
            <a:avLst/>
          </a:prstGeom>
          <a:solidFill>
            <a:srgbClr val="BDD7EE">
              <a:alpha val="89803"/>
            </a:srgbClr>
          </a:solidFill>
          <a:ln w="3175">
            <a:noFill/>
          </a:ln>
        </p:spPr>
        <p:txBody>
          <a:bodyPr>
            <a:spAutoFit/>
          </a:bodyPr>
          <a:lstStyle/>
          <a:p>
            <a:pPr eaLnBrk="1" hangingPunct="1">
              <a:lnSpc>
                <a:spcPct val="130000"/>
              </a:lnSpc>
            </a:pPr>
            <a:r>
              <a:rPr lang="zh-CN" altLang="en-US" sz="1800" b="1" dirty="0">
                <a:solidFill>
                  <a:srgbClr val="000000"/>
                </a:solidFill>
                <a:latin typeface="楷体" panose="02010609060101010101" pitchFamily="49" charset="-122"/>
                <a:ea typeface="楷体" panose="02010609060101010101" pitchFamily="49" charset="-122"/>
              </a:rPr>
              <a:t>当我们</a:t>
            </a:r>
            <a:r>
              <a:rPr lang="zh-CN" altLang="en-US" sz="1800" b="1" dirty="0">
                <a:solidFill>
                  <a:srgbClr val="7030A0"/>
                </a:solidFill>
                <a:latin typeface="楷体" panose="02010609060101010101" pitchFamily="49" charset="-122"/>
                <a:ea typeface="楷体" panose="02010609060101010101" pitchFamily="49" charset="-122"/>
              </a:rPr>
              <a:t>快乐</a:t>
            </a:r>
            <a:r>
              <a:rPr lang="zh-CN" altLang="en-US" sz="1800" b="1" dirty="0">
                <a:solidFill>
                  <a:srgbClr val="000000"/>
                </a:solidFill>
                <a:latin typeface="楷体" panose="02010609060101010101" pitchFamily="49" charset="-122"/>
                <a:ea typeface="楷体" panose="02010609060101010101" pitchFamily="49" charset="-122"/>
              </a:rPr>
              <a:t>的时候，可能会感到精力充沛，可能会对新鲜事物充满好奇，可能会</a:t>
            </a:r>
            <a:r>
              <a:rPr lang="zh-CN" altLang="en-US" sz="1800" b="1" dirty="0">
                <a:solidFill>
                  <a:srgbClr val="FF3300"/>
                </a:solidFill>
                <a:latin typeface="楷体" panose="02010609060101010101" pitchFamily="49" charset="-122"/>
                <a:ea typeface="楷体" panose="02010609060101010101" pitchFamily="49" charset="-122"/>
              </a:rPr>
              <a:t>笑容满面</a:t>
            </a:r>
            <a:r>
              <a:rPr lang="zh-CN" altLang="en-US" sz="1800" b="1" dirty="0">
                <a:solidFill>
                  <a:srgbClr val="000000"/>
                </a:solidFill>
                <a:latin typeface="楷体" panose="02010609060101010101" pitchFamily="49" charset="-122"/>
                <a:ea typeface="楷体" panose="02010609060101010101" pitchFamily="49" charset="-122"/>
              </a:rPr>
              <a:t>，</a:t>
            </a:r>
            <a:r>
              <a:rPr lang="zh-CN" altLang="en-US" sz="1800" b="1" dirty="0">
                <a:solidFill>
                  <a:srgbClr val="1F4E79"/>
                </a:solidFill>
                <a:latin typeface="楷体" panose="02010609060101010101" pitchFamily="49" charset="-122"/>
                <a:ea typeface="楷体" panose="02010609060101010101" pitchFamily="49" charset="-122"/>
              </a:rPr>
              <a:t>步履轻盈</a:t>
            </a:r>
            <a:r>
              <a:rPr lang="zh-CN" altLang="en-US" sz="1800" b="1" dirty="0">
                <a:solidFill>
                  <a:srgbClr val="000000"/>
                </a:solidFill>
                <a:latin typeface="楷体" panose="02010609060101010101" pitchFamily="49" charset="-122"/>
                <a:ea typeface="楷体" panose="02010609060101010101" pitchFamily="49" charset="-122"/>
              </a:rPr>
              <a:t>。</a:t>
            </a:r>
          </a:p>
        </p:txBody>
      </p:sp>
      <p:sp>
        <p:nvSpPr>
          <p:cNvPr id="13320" name="TextBox 7"/>
          <p:cNvSpPr txBox="1"/>
          <p:nvPr>
            <p:custDataLst>
              <p:tags r:id="rId7"/>
            </p:custDataLst>
          </p:nvPr>
        </p:nvSpPr>
        <p:spPr>
          <a:xfrm>
            <a:off x="5845175" y="1689100"/>
            <a:ext cx="2706688" cy="1528763"/>
          </a:xfrm>
          <a:prstGeom prst="rect">
            <a:avLst/>
          </a:prstGeom>
          <a:solidFill>
            <a:srgbClr val="BDD7EE">
              <a:alpha val="89803"/>
            </a:srgbClr>
          </a:solidFill>
          <a:ln w="3175">
            <a:noFill/>
          </a:ln>
        </p:spPr>
        <p:txBody>
          <a:bodyPr>
            <a:spAutoFit/>
          </a:bodyPr>
          <a:lstStyle/>
          <a:p>
            <a:pPr eaLnBrk="1" hangingPunct="1">
              <a:lnSpc>
                <a:spcPct val="130000"/>
              </a:lnSpc>
            </a:pPr>
            <a:r>
              <a:rPr lang="zh-CN" altLang="en-US" sz="1800" b="1" dirty="0">
                <a:solidFill>
                  <a:srgbClr val="000000"/>
                </a:solidFill>
                <a:latin typeface="楷体" panose="02010609060101010101" pitchFamily="49" charset="-122"/>
                <a:ea typeface="楷体" panose="02010609060101010101" pitchFamily="49" charset="-122"/>
              </a:rPr>
              <a:t>当我们</a:t>
            </a:r>
            <a:r>
              <a:rPr lang="zh-CN" altLang="en-US" sz="1800" b="1" dirty="0">
                <a:solidFill>
                  <a:srgbClr val="7030A0"/>
                </a:solidFill>
                <a:latin typeface="楷体" panose="02010609060101010101" pitchFamily="49" charset="-122"/>
                <a:ea typeface="楷体" panose="02010609060101010101" pitchFamily="49" charset="-122"/>
              </a:rPr>
              <a:t>愤怒</a:t>
            </a:r>
            <a:r>
              <a:rPr lang="zh-CN" altLang="en-US" sz="1800" b="1" dirty="0">
                <a:solidFill>
                  <a:srgbClr val="000000"/>
                </a:solidFill>
                <a:latin typeface="楷体" panose="02010609060101010101" pitchFamily="49" charset="-122"/>
                <a:ea typeface="楷体" panose="02010609060101010101" pitchFamily="49" charset="-122"/>
              </a:rPr>
              <a:t>的时候，可能会</a:t>
            </a:r>
            <a:r>
              <a:rPr lang="zh-CN" altLang="en-US" sz="1800" b="1" dirty="0">
                <a:solidFill>
                  <a:srgbClr val="FF0000"/>
                </a:solidFill>
                <a:latin typeface="楷体" panose="02010609060101010101" pitchFamily="49" charset="-122"/>
                <a:ea typeface="楷体" panose="02010609060101010101" pitchFamily="49" charset="-122"/>
              </a:rPr>
              <a:t>血压升高、心跳加快</a:t>
            </a:r>
            <a:r>
              <a:rPr lang="zh-CN" altLang="en-US" sz="1800" b="1" dirty="0">
                <a:solidFill>
                  <a:srgbClr val="000000"/>
                </a:solidFill>
                <a:latin typeface="楷体" panose="02010609060101010101" pitchFamily="49" charset="-122"/>
                <a:ea typeface="楷体" panose="02010609060101010101" pitchFamily="49" charset="-122"/>
              </a:rPr>
              <a:t>，可能会感到</a:t>
            </a:r>
            <a:r>
              <a:rPr lang="zh-CN" altLang="en-US" sz="1800" b="1" dirty="0">
                <a:solidFill>
                  <a:srgbClr val="843C0B"/>
                </a:solidFill>
                <a:latin typeface="楷体" panose="02010609060101010101" pitchFamily="49" charset="-122"/>
                <a:ea typeface="楷体" panose="02010609060101010101" pitchFamily="49" charset="-122"/>
              </a:rPr>
              <a:t>口干</a:t>
            </a:r>
            <a:r>
              <a:rPr lang="zh-CN" altLang="en-US" sz="1800" b="1" dirty="0">
                <a:solidFill>
                  <a:srgbClr val="000000"/>
                </a:solidFill>
                <a:latin typeface="楷体" panose="02010609060101010101" pitchFamily="49" charset="-122"/>
                <a:ea typeface="楷体" panose="02010609060101010101" pitchFamily="49" charset="-122"/>
              </a:rPr>
              <a:t>，也可能会</a:t>
            </a:r>
            <a:r>
              <a:rPr lang="zh-CN" altLang="en-US" sz="1800" b="1" dirty="0">
                <a:solidFill>
                  <a:srgbClr val="843C0B"/>
                </a:solidFill>
                <a:latin typeface="楷体" panose="02010609060101010101" pitchFamily="49" charset="-122"/>
                <a:ea typeface="楷体" panose="02010609060101010101" pitchFamily="49" charset="-122"/>
              </a:rPr>
              <a:t>出汗</a:t>
            </a:r>
            <a:r>
              <a:rPr lang="zh-CN" altLang="en-US" sz="1800" b="1" dirty="0">
                <a:solidFill>
                  <a:srgbClr val="000000"/>
                </a:solidFill>
                <a:latin typeface="楷体" panose="02010609060101010101" pitchFamily="49" charset="-122"/>
                <a:ea typeface="楷体" panose="02010609060101010101" pitchFamily="49" charset="-122"/>
              </a:rPr>
              <a:t>。</a:t>
            </a:r>
          </a:p>
        </p:txBody>
      </p:sp>
      <p:sp>
        <p:nvSpPr>
          <p:cNvPr id="13321" name="TextBox 8"/>
          <p:cNvSpPr txBox="1"/>
          <p:nvPr>
            <p:custDataLst>
              <p:tags r:id="rId8"/>
            </p:custDataLst>
          </p:nvPr>
        </p:nvSpPr>
        <p:spPr>
          <a:xfrm>
            <a:off x="704850" y="3316288"/>
            <a:ext cx="3095625" cy="1169987"/>
          </a:xfrm>
          <a:prstGeom prst="rect">
            <a:avLst/>
          </a:prstGeom>
          <a:solidFill>
            <a:srgbClr val="BDD7EE">
              <a:alpha val="89803"/>
            </a:srgbClr>
          </a:solidFill>
          <a:ln w="3175">
            <a:noFill/>
          </a:ln>
        </p:spPr>
        <p:txBody>
          <a:bodyPr>
            <a:spAutoFit/>
          </a:bodyPr>
          <a:lstStyle/>
          <a:p>
            <a:pPr eaLnBrk="1" hangingPunct="1">
              <a:lnSpc>
                <a:spcPct val="130000"/>
              </a:lnSpc>
            </a:pPr>
            <a:r>
              <a:rPr lang="zh-CN" altLang="en-US" sz="1800" b="1" dirty="0">
                <a:solidFill>
                  <a:srgbClr val="000000"/>
                </a:solidFill>
                <a:latin typeface="楷体" panose="02010609060101010101" pitchFamily="49" charset="-122"/>
                <a:ea typeface="楷体" panose="02010609060101010101" pitchFamily="49" charset="-122"/>
              </a:rPr>
              <a:t>当我们</a:t>
            </a:r>
            <a:r>
              <a:rPr lang="zh-CN" altLang="en-US" sz="1800" b="1" dirty="0">
                <a:solidFill>
                  <a:srgbClr val="7030A0"/>
                </a:solidFill>
                <a:latin typeface="楷体" panose="02010609060101010101" pitchFamily="49" charset="-122"/>
                <a:ea typeface="楷体" panose="02010609060101010101" pitchFamily="49" charset="-122"/>
              </a:rPr>
              <a:t>悲伤</a:t>
            </a:r>
            <a:r>
              <a:rPr lang="zh-CN" altLang="en-US" sz="1800" b="1" dirty="0">
                <a:solidFill>
                  <a:srgbClr val="000000"/>
                </a:solidFill>
                <a:latin typeface="楷体" panose="02010609060101010101" pitchFamily="49" charset="-122"/>
                <a:ea typeface="楷体" panose="02010609060101010101" pitchFamily="49" charset="-122"/>
              </a:rPr>
              <a:t>的时候，可能会觉得</a:t>
            </a:r>
            <a:r>
              <a:rPr lang="zh-CN" altLang="en-US" sz="1800" b="1" dirty="0">
                <a:solidFill>
                  <a:srgbClr val="843C0B"/>
                </a:solidFill>
                <a:latin typeface="楷体" panose="02010609060101010101" pitchFamily="49" charset="-122"/>
                <a:ea typeface="楷体" panose="02010609060101010101" pitchFamily="49" charset="-122"/>
              </a:rPr>
              <a:t>沮丧、泄气、无精打采</a:t>
            </a:r>
            <a:r>
              <a:rPr lang="zh-CN" altLang="en-US" sz="1800" b="1" dirty="0">
                <a:solidFill>
                  <a:srgbClr val="FF3300"/>
                </a:solidFill>
                <a:latin typeface="楷体" panose="02010609060101010101" pitchFamily="49" charset="-122"/>
                <a:ea typeface="楷体" panose="02010609060101010101" pitchFamily="49" charset="-122"/>
              </a:rPr>
              <a:t>，</a:t>
            </a:r>
            <a:r>
              <a:rPr lang="zh-CN" altLang="en-US" sz="1800" b="1" dirty="0">
                <a:solidFill>
                  <a:srgbClr val="000000"/>
                </a:solidFill>
                <a:latin typeface="楷体" panose="02010609060101010101" pitchFamily="49" charset="-122"/>
                <a:ea typeface="楷体" panose="02010609060101010101" pitchFamily="49" charset="-122"/>
              </a:rPr>
              <a:t>甚至</a:t>
            </a:r>
            <a:r>
              <a:rPr lang="zh-CN" altLang="en-US" sz="1800" b="1" dirty="0">
                <a:solidFill>
                  <a:srgbClr val="843C0B"/>
                </a:solidFill>
                <a:latin typeface="楷体" panose="02010609060101010101" pitchFamily="49" charset="-122"/>
                <a:ea typeface="楷体" panose="02010609060101010101" pitchFamily="49" charset="-122"/>
              </a:rPr>
              <a:t>想哭</a:t>
            </a:r>
            <a:r>
              <a:rPr lang="zh-CN" altLang="en-US" sz="1800" b="1" dirty="0">
                <a:solidFill>
                  <a:srgbClr val="000000"/>
                </a:solidFill>
                <a:latin typeface="楷体" panose="02010609060101010101" pitchFamily="49" charset="-122"/>
                <a:ea typeface="楷体" panose="02010609060101010101" pitchFamily="49" charset="-122"/>
              </a:rPr>
              <a:t>。</a:t>
            </a:r>
          </a:p>
        </p:txBody>
      </p:sp>
      <p:sp>
        <p:nvSpPr>
          <p:cNvPr id="13322" name="TextBox 9"/>
          <p:cNvSpPr txBox="1"/>
          <p:nvPr>
            <p:custDataLst>
              <p:tags r:id="rId9"/>
            </p:custDataLst>
          </p:nvPr>
        </p:nvSpPr>
        <p:spPr>
          <a:xfrm>
            <a:off x="5845175" y="3316288"/>
            <a:ext cx="2706688" cy="1169987"/>
          </a:xfrm>
          <a:prstGeom prst="rect">
            <a:avLst/>
          </a:prstGeom>
          <a:solidFill>
            <a:srgbClr val="BDD7EE">
              <a:alpha val="89803"/>
            </a:srgbClr>
          </a:solidFill>
          <a:ln w="3175">
            <a:noFill/>
          </a:ln>
        </p:spPr>
        <p:txBody>
          <a:bodyPr>
            <a:spAutoFit/>
          </a:bodyPr>
          <a:lstStyle/>
          <a:p>
            <a:pPr eaLnBrk="1" hangingPunct="1">
              <a:lnSpc>
                <a:spcPct val="130000"/>
              </a:lnSpc>
            </a:pPr>
            <a:r>
              <a:rPr lang="zh-CN" altLang="en-US" sz="1800" b="1" dirty="0">
                <a:solidFill>
                  <a:srgbClr val="000000"/>
                </a:solidFill>
                <a:latin typeface="楷体" panose="02010609060101010101" pitchFamily="49" charset="-122"/>
                <a:ea typeface="楷体" panose="02010609060101010101" pitchFamily="49" charset="-122"/>
              </a:rPr>
              <a:t>当我们</a:t>
            </a:r>
            <a:r>
              <a:rPr lang="zh-CN" altLang="en-US" sz="1800" b="1" dirty="0">
                <a:solidFill>
                  <a:srgbClr val="7030A0"/>
                </a:solidFill>
                <a:latin typeface="楷体" panose="02010609060101010101" pitchFamily="49" charset="-122"/>
                <a:ea typeface="楷体" panose="02010609060101010101" pitchFamily="49" charset="-122"/>
              </a:rPr>
              <a:t>害怕</a:t>
            </a:r>
            <a:r>
              <a:rPr lang="zh-CN" altLang="en-US" sz="1800" b="1" dirty="0">
                <a:solidFill>
                  <a:srgbClr val="000000"/>
                </a:solidFill>
                <a:latin typeface="楷体" panose="02010609060101010101" pitchFamily="49" charset="-122"/>
                <a:ea typeface="楷体" panose="02010609060101010101" pitchFamily="49" charset="-122"/>
              </a:rPr>
              <a:t>的时候，可能会</a:t>
            </a:r>
            <a:r>
              <a:rPr lang="zh-CN" altLang="en-US" sz="1800" b="1" dirty="0">
                <a:solidFill>
                  <a:srgbClr val="FF0000"/>
                </a:solidFill>
                <a:latin typeface="楷体" panose="02010609060101010101" pitchFamily="49" charset="-122"/>
                <a:ea typeface="楷体" panose="02010609060101010101" pitchFamily="49" charset="-122"/>
              </a:rPr>
              <a:t>心跳加快、呼吸急促、肌肉紧张</a:t>
            </a:r>
            <a:r>
              <a:rPr lang="zh-CN" altLang="en-US" sz="1800" b="1" dirty="0">
                <a:solidFill>
                  <a:srgbClr val="000000"/>
                </a:solidFill>
                <a:latin typeface="楷体" panose="02010609060101010101" pitchFamily="49" charset="-122"/>
                <a:ea typeface="楷体" panose="02010609060101010101" pitchFamily="49" charset="-122"/>
              </a:rPr>
              <a:t>。</a:t>
            </a:r>
          </a:p>
        </p:txBody>
      </p:sp>
      <p:sp>
        <p:nvSpPr>
          <p:cNvPr id="13323" name="矩形 7"/>
          <p:cNvSpPr/>
          <p:nvPr>
            <p:custDataLst>
              <p:tags r:id="rId10"/>
            </p:custDataLst>
          </p:nvPr>
        </p:nvSpPr>
        <p:spPr>
          <a:xfrm>
            <a:off x="4068763" y="2682875"/>
            <a:ext cx="588962" cy="322263"/>
          </a:xfrm>
          <a:prstGeom prst="rect">
            <a:avLst/>
          </a:prstGeom>
          <a:noFill/>
          <a:ln w="9525">
            <a:noFill/>
          </a:ln>
        </p:spPr>
        <p:txBody>
          <a:bodyPr>
            <a:spAutoFit/>
          </a:bodyPr>
          <a:lstStyle/>
          <a:p>
            <a:pPr algn="ctr" eaLnBrk="1" hangingPunct="1"/>
            <a:r>
              <a:rPr lang="zh-CN" altLang="en-US" sz="1500" dirty="0">
                <a:latin typeface="微软雅黑" panose="020B0503020204020204" pitchFamily="34" charset="-122"/>
                <a:ea typeface="微软雅黑" panose="020B0503020204020204" pitchFamily="34" charset="-122"/>
              </a:rPr>
              <a:t>快乐</a:t>
            </a:r>
          </a:p>
        </p:txBody>
      </p:sp>
      <p:sp>
        <p:nvSpPr>
          <p:cNvPr id="13324" name="矩形 7"/>
          <p:cNvSpPr/>
          <p:nvPr>
            <p:custDataLst>
              <p:tags r:id="rId11"/>
            </p:custDataLst>
          </p:nvPr>
        </p:nvSpPr>
        <p:spPr>
          <a:xfrm>
            <a:off x="5002213" y="2711450"/>
            <a:ext cx="588962" cy="322263"/>
          </a:xfrm>
          <a:prstGeom prst="rect">
            <a:avLst/>
          </a:prstGeom>
          <a:noFill/>
          <a:ln w="9525">
            <a:noFill/>
          </a:ln>
        </p:spPr>
        <p:txBody>
          <a:bodyPr>
            <a:spAutoFit/>
          </a:bodyPr>
          <a:lstStyle/>
          <a:p>
            <a:pPr algn="ctr" eaLnBrk="1" hangingPunct="1"/>
            <a:r>
              <a:rPr lang="zh-CN" altLang="en-US" sz="1500" dirty="0">
                <a:latin typeface="微软雅黑" panose="020B0503020204020204" pitchFamily="34" charset="-122"/>
                <a:ea typeface="微软雅黑" panose="020B0503020204020204" pitchFamily="34" charset="-122"/>
              </a:rPr>
              <a:t>愤怒</a:t>
            </a:r>
          </a:p>
        </p:txBody>
      </p:sp>
      <p:sp>
        <p:nvSpPr>
          <p:cNvPr id="13325" name="矩形 7"/>
          <p:cNvSpPr/>
          <p:nvPr>
            <p:custDataLst>
              <p:tags r:id="rId12"/>
            </p:custDataLst>
          </p:nvPr>
        </p:nvSpPr>
        <p:spPr>
          <a:xfrm>
            <a:off x="4068763" y="4164013"/>
            <a:ext cx="588962" cy="322262"/>
          </a:xfrm>
          <a:prstGeom prst="rect">
            <a:avLst/>
          </a:prstGeom>
          <a:noFill/>
          <a:ln w="9525">
            <a:noFill/>
          </a:ln>
        </p:spPr>
        <p:txBody>
          <a:bodyPr>
            <a:spAutoFit/>
          </a:bodyPr>
          <a:lstStyle/>
          <a:p>
            <a:pPr algn="ctr" eaLnBrk="1" hangingPunct="1"/>
            <a:r>
              <a:rPr lang="zh-CN" altLang="en-US" sz="1500" dirty="0">
                <a:latin typeface="微软雅黑" panose="020B0503020204020204" pitchFamily="34" charset="-122"/>
                <a:ea typeface="微软雅黑" panose="020B0503020204020204" pitchFamily="34" charset="-122"/>
              </a:rPr>
              <a:t>悲伤</a:t>
            </a:r>
          </a:p>
        </p:txBody>
      </p:sp>
      <p:sp>
        <p:nvSpPr>
          <p:cNvPr id="13326" name="矩形 7"/>
          <p:cNvSpPr/>
          <p:nvPr>
            <p:custDataLst>
              <p:tags r:id="rId13"/>
            </p:custDataLst>
          </p:nvPr>
        </p:nvSpPr>
        <p:spPr>
          <a:xfrm>
            <a:off x="5011738" y="4164013"/>
            <a:ext cx="588962" cy="322262"/>
          </a:xfrm>
          <a:prstGeom prst="rect">
            <a:avLst/>
          </a:prstGeom>
          <a:noFill/>
          <a:ln w="9525">
            <a:noFill/>
          </a:ln>
        </p:spPr>
        <p:txBody>
          <a:bodyPr>
            <a:spAutoFit/>
          </a:bodyPr>
          <a:lstStyle/>
          <a:p>
            <a:pPr algn="ctr" eaLnBrk="1" hangingPunct="1"/>
            <a:r>
              <a:rPr lang="zh-CN" altLang="en-US" sz="1500" dirty="0">
                <a:latin typeface="微软雅黑" panose="020B0503020204020204" pitchFamily="34" charset="-122"/>
                <a:ea typeface="微软雅黑" panose="020B0503020204020204" pitchFamily="34" charset="-122"/>
              </a:rPr>
              <a:t>害怕</a:t>
            </a:r>
          </a:p>
        </p:txBody>
      </p:sp>
      <p:sp>
        <p:nvSpPr>
          <p:cNvPr id="63" name="下箭头标注 62"/>
          <p:cNvSpPr/>
          <p:nvPr>
            <p:custDataLst>
              <p:tags r:id="rId14"/>
            </p:custDataLst>
          </p:nvPr>
        </p:nvSpPr>
        <p:spPr>
          <a:xfrm>
            <a:off x="1146175" y="1349375"/>
            <a:ext cx="1106488" cy="492125"/>
          </a:xfrm>
          <a:prstGeom prst="downArrowCallout">
            <a:avLst/>
          </a:prstGeom>
          <a:solidFill>
            <a:srgbClr val="7030A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内在体验</a:t>
            </a:r>
          </a:p>
        </p:txBody>
      </p:sp>
      <p:sp>
        <p:nvSpPr>
          <p:cNvPr id="50" name="上箭头标注 49"/>
          <p:cNvSpPr/>
          <p:nvPr>
            <p:custDataLst>
              <p:tags r:id="rId15"/>
            </p:custDataLst>
          </p:nvPr>
        </p:nvSpPr>
        <p:spPr>
          <a:xfrm>
            <a:off x="615950" y="3078163"/>
            <a:ext cx="1109663" cy="409575"/>
          </a:xfrm>
          <a:prstGeom prst="upArrowCallou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外显表情</a:t>
            </a:r>
          </a:p>
        </p:txBody>
      </p:sp>
      <p:sp>
        <p:nvSpPr>
          <p:cNvPr id="62" name="上箭头标注 61"/>
          <p:cNvSpPr/>
          <p:nvPr>
            <p:custDataLst>
              <p:tags r:id="rId16"/>
            </p:custDataLst>
          </p:nvPr>
        </p:nvSpPr>
        <p:spPr>
          <a:xfrm>
            <a:off x="1914525" y="3078163"/>
            <a:ext cx="1157288" cy="409575"/>
          </a:xfrm>
          <a:prstGeom prst="upArrowCallout">
            <a:avLst/>
          </a:prstGeom>
          <a:solidFill>
            <a:schemeClr val="accent5">
              <a:lumMod val="5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1">
                <a:ln>
                  <a:noFill/>
                </a:ln>
                <a:solidFill>
                  <a:schemeClr val="bg1"/>
                </a:solidFill>
                <a:effectLst/>
                <a:uLnTx/>
                <a:uFillTx/>
                <a:latin typeface="微软雅黑" panose="020B0503020204020204" pitchFamily="34" charset="-122"/>
                <a:ea typeface="微软雅黑" panose="020B0503020204020204" pitchFamily="34" charset="-122"/>
                <a:cs typeface="+mn-cs"/>
              </a:rPr>
              <a:t>生理反应</a:t>
            </a:r>
          </a:p>
        </p:txBody>
      </p:sp>
      <p:pic>
        <p:nvPicPr>
          <p:cNvPr id="13330" name="图片 78"/>
          <p:cNvPicPr>
            <a:picLocks noChangeAspect="1"/>
          </p:cNvPicPr>
          <p:nvPr/>
        </p:nvPicPr>
        <p:blipFill>
          <a:blip r:embed="rId19"/>
          <a:stretch>
            <a:fillRect/>
          </a:stretch>
        </p:blipFill>
        <p:spPr>
          <a:xfrm>
            <a:off x="3886200" y="1812925"/>
            <a:ext cx="933450" cy="839788"/>
          </a:xfrm>
          <a:prstGeom prst="rect">
            <a:avLst/>
          </a:prstGeom>
          <a:noFill/>
          <a:ln w="9525">
            <a:noFill/>
          </a:ln>
        </p:spPr>
      </p:pic>
      <p:pic>
        <p:nvPicPr>
          <p:cNvPr id="13331" name="图片 79"/>
          <p:cNvPicPr>
            <a:picLocks noChangeAspect="1"/>
          </p:cNvPicPr>
          <p:nvPr/>
        </p:nvPicPr>
        <p:blipFill>
          <a:blip r:embed="rId20"/>
          <a:stretch>
            <a:fillRect/>
          </a:stretch>
        </p:blipFill>
        <p:spPr>
          <a:xfrm>
            <a:off x="4768850" y="1738313"/>
            <a:ext cx="930275" cy="954087"/>
          </a:xfrm>
          <a:prstGeom prst="rect">
            <a:avLst/>
          </a:prstGeom>
          <a:noFill/>
          <a:ln w="9525">
            <a:noFill/>
          </a:ln>
        </p:spPr>
      </p:pic>
      <p:pic>
        <p:nvPicPr>
          <p:cNvPr id="13332" name="图片 80"/>
          <p:cNvPicPr>
            <a:picLocks noChangeAspect="1"/>
          </p:cNvPicPr>
          <p:nvPr/>
        </p:nvPicPr>
        <p:blipFill>
          <a:blip r:embed="rId21"/>
          <a:stretch>
            <a:fillRect/>
          </a:stretch>
        </p:blipFill>
        <p:spPr>
          <a:xfrm>
            <a:off x="3943350" y="3152775"/>
            <a:ext cx="869950" cy="993775"/>
          </a:xfrm>
          <a:prstGeom prst="rect">
            <a:avLst/>
          </a:prstGeom>
          <a:noFill/>
          <a:ln w="9525">
            <a:noFill/>
          </a:ln>
        </p:spPr>
      </p:pic>
      <p:pic>
        <p:nvPicPr>
          <p:cNvPr id="13333" name="图片 81"/>
          <p:cNvPicPr>
            <a:picLocks noChangeAspect="1"/>
          </p:cNvPicPr>
          <p:nvPr/>
        </p:nvPicPr>
        <p:blipFill>
          <a:blip r:embed="rId22"/>
          <a:stretch>
            <a:fillRect/>
          </a:stretch>
        </p:blipFill>
        <p:spPr>
          <a:xfrm>
            <a:off x="4857750" y="3219450"/>
            <a:ext cx="800100" cy="8921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ppt_x</p:attrName>
                                        </p:attrNameLst>
                                      </p:cBhvr>
                                      <p:tavLst>
                                        <p:tav tm="0">
                                          <p:val>
                                            <p:strVal val="0-#ppt_w/2"/>
                                          </p:val>
                                        </p:tav>
                                        <p:tav tm="100000">
                                          <p:val>
                                            <p:strVal val="#ppt_x"/>
                                          </p:val>
                                        </p:tav>
                                      </p:tavLst>
                                    </p:anim>
                                    <p:anim calcmode="lin" valueType="num">
                                      <p:cBhvr>
                                        <p:cTn id="8"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ppt_x</p:attrName>
                                        </p:attrNameLst>
                                      </p:cBhvr>
                                      <p:tavLst>
                                        <p:tav tm="0">
                                          <p:val>
                                            <p:strVal val="0-#ppt_w/2"/>
                                          </p:val>
                                        </p:tav>
                                        <p:tav tm="100000">
                                          <p:val>
                                            <p:strVal val="#ppt_x"/>
                                          </p:val>
                                        </p:tav>
                                      </p:tavLst>
                                    </p:anim>
                                    <p:anim calcmode="lin" valueType="num">
                                      <p:cBhvr>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ppt_x</p:attrName>
                                        </p:attrNameLst>
                                      </p:cBhvr>
                                      <p:tavLst>
                                        <p:tav tm="0">
                                          <p:val>
                                            <p:strVal val="#ppt_x"/>
                                          </p:val>
                                        </p:tav>
                                        <p:tav tm="100000">
                                          <p:val>
                                            <p:strVal val="#ppt_x"/>
                                          </p:val>
                                        </p:tav>
                                      </p:tavLst>
                                    </p:anim>
                                    <p:anim calcmode="lin" valueType="num">
                                      <p:cBhvr>
                                        <p:cTn id="20"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ldLvl="0" animBg="1"/>
      <p:bldP spid="50" grpId="0" bldLvl="0" animBg="1"/>
      <p:bldP spid="6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MH_Other_1"/>
          <p:cNvSpPr/>
          <p:nvPr>
            <p:custDataLst>
              <p:tags r:id="rId1"/>
            </p:custDataLst>
          </p:nvPr>
        </p:nvSpPr>
        <p:spPr>
          <a:xfrm>
            <a:off x="906463" y="947738"/>
            <a:ext cx="411162" cy="434975"/>
          </a:xfrm>
          <a:prstGeom prst="ellipse">
            <a:avLst/>
          </a:prstGeom>
          <a:solidFill>
            <a:srgbClr val="FFFFFF"/>
          </a:solidFill>
          <a:ln w="57150" cap="flat" cmpd="sng">
            <a:solidFill>
              <a:schemeClr val="accent1"/>
            </a:solidFill>
            <a:prstDash val="solid"/>
            <a:headEnd type="none" w="med" len="med"/>
            <a:tailEnd type="none" w="med" len="med"/>
          </a:ln>
        </p:spPr>
        <p:txBody>
          <a:bodyPr anchor="ctr" anchorCtr="0"/>
          <a:lstStyle/>
          <a:p>
            <a:pPr eaLnBrk="1" hangingPunct="1"/>
            <a:r>
              <a:rPr lang="en-US" altLang="zh-CN" sz="2700" i="1" dirty="0">
                <a:solidFill>
                  <a:schemeClr val="accent1"/>
                </a:solidFill>
                <a:latin typeface="Impact" panose="020B0806030902050204" pitchFamily="34" charset="0"/>
                <a:ea typeface="微软雅黑" panose="020B0503020204020204" pitchFamily="34" charset="-122"/>
              </a:rPr>
              <a:t>1</a:t>
            </a:r>
          </a:p>
        </p:txBody>
      </p:sp>
      <p:sp>
        <p:nvSpPr>
          <p:cNvPr id="14339" name="MH_Other_2"/>
          <p:cNvSpPr/>
          <p:nvPr>
            <p:custDataLst>
              <p:tags r:id="rId2"/>
            </p:custDataLst>
          </p:nvPr>
        </p:nvSpPr>
        <p:spPr>
          <a:xfrm>
            <a:off x="906463" y="1722438"/>
            <a:ext cx="411162" cy="419100"/>
          </a:xfrm>
          <a:prstGeom prst="ellipse">
            <a:avLst/>
          </a:prstGeom>
          <a:solidFill>
            <a:srgbClr val="FFFFFF"/>
          </a:solidFill>
          <a:ln w="57150" cap="flat" cmpd="sng">
            <a:solidFill>
              <a:schemeClr val="accent2"/>
            </a:solidFill>
            <a:prstDash val="solid"/>
            <a:headEnd type="none" w="med" len="med"/>
            <a:tailEnd type="none" w="med" len="med"/>
          </a:ln>
        </p:spPr>
        <p:txBody>
          <a:bodyPr anchor="ctr" anchorCtr="0"/>
          <a:lstStyle/>
          <a:p>
            <a:pPr eaLnBrk="1" hangingPunct="1"/>
            <a:r>
              <a:rPr lang="en-US" altLang="zh-CN" sz="2700" i="1" dirty="0">
                <a:solidFill>
                  <a:schemeClr val="accent2"/>
                </a:solidFill>
                <a:latin typeface="Impact" panose="020B0806030902050204" pitchFamily="34" charset="0"/>
                <a:ea typeface="微软雅黑" panose="020B0503020204020204" pitchFamily="34" charset="-122"/>
              </a:rPr>
              <a:t>2</a:t>
            </a:r>
          </a:p>
        </p:txBody>
      </p:sp>
      <p:sp>
        <p:nvSpPr>
          <p:cNvPr id="17" name="MH_Other_3"/>
          <p:cNvSpPr/>
          <p:nvPr>
            <p:custDataLst>
              <p:tags r:id="rId3"/>
            </p:custDataLst>
          </p:nvPr>
        </p:nvSpPr>
        <p:spPr>
          <a:xfrm>
            <a:off x="935038" y="2528888"/>
            <a:ext cx="411163" cy="422275"/>
          </a:xfrm>
          <a:prstGeom prst="ellipse">
            <a:avLst/>
          </a:prstGeom>
          <a:solidFill>
            <a:srgbClr val="FFFFFF"/>
          </a:solidFill>
          <a:ln w="57150" cap="flat" cmpd="sng" algn="ctr">
            <a:solidFill>
              <a:schemeClr val="accent3"/>
            </a:solidFill>
            <a:prstDash val="solid"/>
          </a:ln>
          <a:effectLst/>
        </p:spPr>
        <p:txBody>
          <a:bodyPr anchor="ctr"/>
          <a:lstStyle/>
          <a:p>
            <a:pPr marL="0" marR="0" lvl="0" indent="0" algn="l" defTabSz="3429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700" b="0" i="1" u="none" strike="noStrike" kern="1200" cap="none" spc="0" normalizeH="0" baseline="0" noProof="1">
                <a:ln>
                  <a:noFill/>
                </a:ln>
                <a:solidFill>
                  <a:srgbClr val="ECC261"/>
                </a:solidFill>
                <a:effectLst/>
                <a:uLnTx/>
                <a:uFillTx/>
                <a:latin typeface="Impact" panose="020B0806030902050204" pitchFamily="34" charset="0"/>
                <a:ea typeface="微软雅黑" panose="020B0503020204020204" pitchFamily="34" charset="-122"/>
                <a:cs typeface="+mn-cs"/>
              </a:rPr>
              <a:t>3</a:t>
            </a:r>
            <a:endParaRPr kumimoji="0" lang="en-US" altLang="zh-CN" sz="2700" b="0" i="1" u="none" strike="noStrike" kern="1200" cap="none" spc="0" normalizeH="0" baseline="0" noProof="1">
              <a:ln>
                <a:noFill/>
              </a:ln>
              <a:solidFill>
                <a:srgbClr val="ECC261"/>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19" name="MH_Other_4"/>
          <p:cNvSpPr/>
          <p:nvPr>
            <p:custDataLst>
              <p:tags r:id="rId4"/>
            </p:custDataLst>
          </p:nvPr>
        </p:nvSpPr>
        <p:spPr>
          <a:xfrm>
            <a:off x="954088" y="3417888"/>
            <a:ext cx="411163" cy="419100"/>
          </a:xfrm>
          <a:prstGeom prst="ellipse">
            <a:avLst/>
          </a:prstGeom>
          <a:solidFill>
            <a:srgbClr val="FFFFFF"/>
          </a:solidFill>
          <a:ln w="57150" cap="flat" cmpd="sng" algn="ctr">
            <a:solidFill>
              <a:schemeClr val="accent4"/>
            </a:solidFill>
            <a:prstDash val="solid"/>
          </a:ln>
          <a:effectLst/>
        </p:spPr>
        <p:txBody>
          <a:bodyPr anchor="ctr"/>
          <a:lstStyle/>
          <a:p>
            <a:pPr marL="0" marR="0" lvl="0" indent="0" algn="l" defTabSz="3429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700" b="0" i="1" u="none" strike="noStrike" kern="1200" cap="none" spc="0" normalizeH="0" baseline="0" noProof="1">
                <a:ln>
                  <a:noFill/>
                </a:ln>
                <a:solidFill>
                  <a:srgbClr val="82C3C3"/>
                </a:solidFill>
                <a:effectLst/>
                <a:uLnTx/>
                <a:uFillTx/>
                <a:latin typeface="Impact" panose="020B0806030902050204" pitchFamily="34" charset="0"/>
                <a:ea typeface="微软雅黑" panose="020B0503020204020204" pitchFamily="34" charset="-122"/>
                <a:cs typeface="+mn-cs"/>
              </a:rPr>
              <a:t>4</a:t>
            </a:r>
            <a:endParaRPr kumimoji="0" lang="en-US" altLang="zh-CN" sz="2700" b="0" i="1" u="none" strike="noStrike" kern="1200" cap="none" spc="0" normalizeH="0" baseline="0" noProof="1">
              <a:ln>
                <a:noFill/>
              </a:ln>
              <a:solidFill>
                <a:srgbClr val="82C3C3"/>
              </a:solidFill>
              <a:effectLst/>
              <a:uLnTx/>
              <a:uFillTx/>
              <a:latin typeface="Impact" panose="020B0806030902050204" pitchFamily="34" charset="0"/>
              <a:ea typeface="微软雅黑" panose="020B0503020204020204" pitchFamily="34" charset="-122"/>
              <a:cs typeface="Arial" panose="020B0604020202020204" pitchFamily="34" charset="0"/>
            </a:endParaRPr>
          </a:p>
        </p:txBody>
      </p:sp>
      <p:sp>
        <p:nvSpPr>
          <p:cNvPr id="10" name="TextBox 9"/>
          <p:cNvSpPr txBox="1"/>
          <p:nvPr>
            <p:custDataLst>
              <p:tags r:id="rId5"/>
            </p:custDataLst>
          </p:nvPr>
        </p:nvSpPr>
        <p:spPr>
          <a:xfrm>
            <a:off x="1336675" y="985838"/>
            <a:ext cx="5607050" cy="414337"/>
          </a:xfrm>
          <a:prstGeom prst="rect">
            <a:avLst/>
          </a:prstGeom>
          <a:noFill/>
          <a:ln w="9525">
            <a:noFill/>
          </a:ln>
        </p:spPr>
        <p:txBody>
          <a:bodyPr>
            <a:spAutoFit/>
          </a:bodyPr>
          <a:lstStyle/>
          <a:p>
            <a:pPr defTabSz="914400" eaLnBrk="1" hangingPunct="1"/>
            <a:r>
              <a:rPr lang="zh-CN" altLang="en-US" sz="2100" b="1" dirty="0">
                <a:solidFill>
                  <a:srgbClr val="222A35"/>
                </a:solidFill>
                <a:latin typeface="楷体" panose="02010609060101010101" pitchFamily="49" charset="-122"/>
                <a:ea typeface="楷体" panose="02010609060101010101" pitchFamily="49" charset="-122"/>
              </a:rPr>
              <a:t>早上起床，我发现自己脸上长了“青春痘” ；</a:t>
            </a:r>
            <a:endParaRPr lang="zh-CN" altLang="en-US" sz="2100" b="1" dirty="0">
              <a:solidFill>
                <a:srgbClr val="222A35"/>
              </a:solidFill>
              <a:latin typeface="微软雅黑" panose="020B0503020204020204" pitchFamily="34" charset="-122"/>
              <a:ea typeface="微软雅黑" panose="020B0503020204020204" pitchFamily="34" charset="-122"/>
            </a:endParaRPr>
          </a:p>
        </p:txBody>
      </p:sp>
      <p:sp>
        <p:nvSpPr>
          <p:cNvPr id="26" name="TextBox 25"/>
          <p:cNvSpPr txBox="1"/>
          <p:nvPr>
            <p:custDataLst>
              <p:tags r:id="rId6"/>
            </p:custDataLst>
          </p:nvPr>
        </p:nvSpPr>
        <p:spPr>
          <a:xfrm>
            <a:off x="1357313" y="1711325"/>
            <a:ext cx="6437312" cy="414338"/>
          </a:xfrm>
          <a:prstGeom prst="rect">
            <a:avLst/>
          </a:prstGeom>
          <a:noFill/>
          <a:ln w="9525">
            <a:noFill/>
          </a:ln>
        </p:spPr>
        <p:txBody>
          <a:bodyPr>
            <a:spAutoFit/>
          </a:bodyPr>
          <a:lstStyle/>
          <a:p>
            <a:pPr defTabSz="914400" eaLnBrk="1" hangingPunct="1"/>
            <a:r>
              <a:rPr lang="zh-CN" altLang="en-US" sz="2100" b="1" dirty="0">
                <a:solidFill>
                  <a:srgbClr val="222A35"/>
                </a:solidFill>
                <a:latin typeface="楷体" panose="02010609060101010101" pitchFamily="49" charset="-122"/>
                <a:ea typeface="楷体" panose="02010609060101010101" pitchFamily="49" charset="-122"/>
                <a:sym typeface="宋体" panose="02010600030101010101" pitchFamily="2" charset="-122"/>
              </a:rPr>
              <a:t>数学课上，本以为能考90分的测试，却考了不到80分；</a:t>
            </a:r>
            <a:endParaRPr lang="zh-CN" altLang="en-US" sz="2100" b="1" dirty="0">
              <a:solidFill>
                <a:srgbClr val="222A35"/>
              </a:solidFill>
              <a:latin typeface="楷体" panose="02010609060101010101" pitchFamily="49" charset="-122"/>
              <a:ea typeface="楷体" panose="02010609060101010101" pitchFamily="49" charset="-122"/>
            </a:endParaRPr>
          </a:p>
        </p:txBody>
      </p:sp>
      <p:sp>
        <p:nvSpPr>
          <p:cNvPr id="27" name="TextBox 26"/>
          <p:cNvSpPr txBox="1"/>
          <p:nvPr>
            <p:custDataLst>
              <p:tags r:id="rId7"/>
            </p:custDataLst>
          </p:nvPr>
        </p:nvSpPr>
        <p:spPr>
          <a:xfrm>
            <a:off x="1397000" y="2390775"/>
            <a:ext cx="6530975" cy="736600"/>
          </a:xfrm>
          <a:prstGeom prst="rect">
            <a:avLst/>
          </a:prstGeom>
          <a:noFill/>
          <a:ln w="9525">
            <a:noFill/>
          </a:ln>
        </p:spPr>
        <p:txBody>
          <a:bodyPr>
            <a:spAutoFit/>
          </a:bodyPr>
          <a:lstStyle/>
          <a:p>
            <a:pPr defTabSz="914400" eaLnBrk="1" hangingPunct="1"/>
            <a:r>
              <a:rPr lang="zh-CN" altLang="en-US" sz="2100" b="1" dirty="0">
                <a:solidFill>
                  <a:srgbClr val="222A35"/>
                </a:solidFill>
                <a:latin typeface="楷体" panose="02010609060101010101" pitchFamily="49" charset="-122"/>
                <a:ea typeface="楷体" panose="02010609060101010101" pitchFamily="49" charset="-122"/>
              </a:rPr>
              <a:t>下课时，我和小刚一起学习，同学们议论纷纷，说我们早恋。周围的舆论让我们很难过。</a:t>
            </a:r>
          </a:p>
        </p:txBody>
      </p:sp>
      <p:sp>
        <p:nvSpPr>
          <p:cNvPr id="32" name="TextBox 31"/>
          <p:cNvSpPr txBox="1"/>
          <p:nvPr>
            <p:custDataLst>
              <p:tags r:id="rId8"/>
            </p:custDataLst>
          </p:nvPr>
        </p:nvSpPr>
        <p:spPr>
          <a:xfrm>
            <a:off x="1444625" y="3402013"/>
            <a:ext cx="5605463" cy="412750"/>
          </a:xfrm>
          <a:prstGeom prst="rect">
            <a:avLst/>
          </a:prstGeom>
          <a:noFill/>
          <a:ln w="9525">
            <a:noFill/>
          </a:ln>
        </p:spPr>
        <p:txBody>
          <a:bodyPr>
            <a:spAutoFit/>
          </a:bodyPr>
          <a:lstStyle/>
          <a:p>
            <a:pPr defTabSz="914400" eaLnBrk="1" hangingPunct="1"/>
            <a:r>
              <a:rPr lang="zh-CN" altLang="en-US" sz="2100" b="1" dirty="0">
                <a:solidFill>
                  <a:srgbClr val="222A35"/>
                </a:solidFill>
                <a:latin typeface="楷体" panose="02010609060101010101" pitchFamily="49" charset="-122"/>
                <a:ea typeface="楷体" panose="02010609060101010101" pitchFamily="49" charset="-122"/>
              </a:rPr>
              <a:t>晚上雷雨交加，向来胆小的我独自在家。</a:t>
            </a:r>
          </a:p>
        </p:txBody>
      </p:sp>
      <p:pic>
        <p:nvPicPr>
          <p:cNvPr id="14346" name="图片 8"/>
          <p:cNvPicPr>
            <a:picLocks noChangeAspect="1"/>
          </p:cNvPicPr>
          <p:nvPr>
            <p:custDataLst>
              <p:tags r:id="rId9"/>
            </p:custDataLst>
          </p:nvPr>
        </p:nvPicPr>
        <p:blipFill>
          <a:blip r:embed="rId24"/>
          <a:srcRect l="46928" t="56149" r="18100" b="4292"/>
          <a:stretch>
            <a:fillRect/>
          </a:stretch>
        </p:blipFill>
        <p:spPr>
          <a:xfrm>
            <a:off x="53975" y="111125"/>
            <a:ext cx="1044575" cy="790575"/>
          </a:xfrm>
          <a:prstGeom prst="rect">
            <a:avLst/>
          </a:prstGeom>
          <a:noFill/>
          <a:ln w="9525">
            <a:noFill/>
          </a:ln>
        </p:spPr>
      </p:pic>
      <p:sp>
        <p:nvSpPr>
          <p:cNvPr id="2" name="流程图: 库存数据 1"/>
          <p:cNvSpPr/>
          <p:nvPr>
            <p:custDataLst>
              <p:tags r:id="rId10"/>
            </p:custDataLst>
          </p:nvPr>
        </p:nvSpPr>
        <p:spPr>
          <a:xfrm>
            <a:off x="7777163" y="973138"/>
            <a:ext cx="1249363" cy="439738"/>
          </a:xfrm>
          <a:prstGeom prst="flowChartOnlineStorage">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0" normalizeH="0" baseline="0" noProof="1">
                <a:ln>
                  <a:noFill/>
                </a:ln>
                <a:solidFill>
                  <a:schemeClr val="lt1"/>
                </a:solidFill>
                <a:effectLst/>
                <a:uLnTx/>
                <a:uFillTx/>
                <a:latin typeface="+mn-lt"/>
                <a:ea typeface="+mn-ea"/>
                <a:cs typeface="+mn-cs"/>
              </a:rPr>
              <a:t>生理</a:t>
            </a:r>
          </a:p>
        </p:txBody>
      </p:sp>
      <p:sp>
        <p:nvSpPr>
          <p:cNvPr id="5" name="流程图: 库存数据 4"/>
          <p:cNvSpPr/>
          <p:nvPr>
            <p:custDataLst>
              <p:tags r:id="rId11"/>
            </p:custDataLst>
          </p:nvPr>
        </p:nvSpPr>
        <p:spPr>
          <a:xfrm>
            <a:off x="7788275" y="1758950"/>
            <a:ext cx="1209675" cy="439738"/>
          </a:xfrm>
          <a:prstGeom prst="flowChartOnlineStorage">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0" normalizeH="0" baseline="0" noProof="1">
                <a:ln>
                  <a:noFill/>
                </a:ln>
                <a:solidFill>
                  <a:schemeClr val="lt1"/>
                </a:solidFill>
                <a:effectLst/>
                <a:uLnTx/>
                <a:uFillTx/>
                <a:latin typeface="+mn-lt"/>
                <a:ea typeface="+mn-ea"/>
                <a:cs typeface="+mn-cs"/>
                <a:sym typeface="+mn-ea"/>
              </a:rPr>
              <a:t>预期</a:t>
            </a:r>
          </a:p>
        </p:txBody>
      </p:sp>
      <p:sp>
        <p:nvSpPr>
          <p:cNvPr id="8" name="流程图: 库存数据 7"/>
          <p:cNvSpPr/>
          <p:nvPr>
            <p:custDataLst>
              <p:tags r:id="rId12"/>
            </p:custDataLst>
          </p:nvPr>
        </p:nvSpPr>
        <p:spPr>
          <a:xfrm>
            <a:off x="7832725" y="2547938"/>
            <a:ext cx="1212850" cy="439738"/>
          </a:xfrm>
          <a:prstGeom prst="flowChartOnlineStorage">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0" normalizeH="0" baseline="0" noProof="1">
                <a:ln>
                  <a:noFill/>
                </a:ln>
                <a:solidFill>
                  <a:schemeClr val="lt1"/>
                </a:solidFill>
                <a:effectLst/>
                <a:uLnTx/>
                <a:uFillTx/>
                <a:latin typeface="+mn-lt"/>
                <a:ea typeface="+mn-ea"/>
                <a:cs typeface="+mn-cs"/>
                <a:sym typeface="+mn-ea"/>
              </a:rPr>
              <a:t>舆论</a:t>
            </a:r>
          </a:p>
        </p:txBody>
      </p:sp>
      <p:sp>
        <p:nvSpPr>
          <p:cNvPr id="9" name="流程图: 库存数据 8"/>
          <p:cNvSpPr/>
          <p:nvPr>
            <p:custDataLst>
              <p:tags r:id="rId13"/>
            </p:custDataLst>
          </p:nvPr>
        </p:nvSpPr>
        <p:spPr>
          <a:xfrm>
            <a:off x="7050088" y="3355975"/>
            <a:ext cx="1995488" cy="438150"/>
          </a:xfrm>
          <a:prstGeom prst="flowChartOnlineStorage">
            <a:avLst/>
          </a:prstGeom>
          <a:solidFill>
            <a:schemeClr val="accent1">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0" normalizeH="0" baseline="0" noProof="1">
                <a:ln>
                  <a:noFill/>
                </a:ln>
                <a:solidFill>
                  <a:schemeClr val="lt1"/>
                </a:solidFill>
                <a:effectLst/>
                <a:uLnTx/>
                <a:uFillTx/>
                <a:latin typeface="+mn-lt"/>
                <a:ea typeface="+mn-ea"/>
                <a:cs typeface="+mn-cs"/>
                <a:sym typeface="+mn-ea"/>
              </a:rPr>
              <a:t>自然环境</a:t>
            </a:r>
          </a:p>
        </p:txBody>
      </p:sp>
      <p:sp>
        <p:nvSpPr>
          <p:cNvPr id="33" name="圆角矩形 32"/>
          <p:cNvSpPr/>
          <p:nvPr>
            <p:custDataLst>
              <p:tags r:id="rId14"/>
            </p:custDataLst>
          </p:nvPr>
        </p:nvSpPr>
        <p:spPr>
          <a:xfrm>
            <a:off x="501650" y="4105275"/>
            <a:ext cx="7512050" cy="76835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1"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思考：</a:t>
            </a:r>
            <a:r>
              <a:rPr kumimoji="1" lang="en-US" altLang="zh-CN"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材料分别体现了小丽的哪种情绪？</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1"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2000" b="1"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分别是哪些因素影响了小丽的情绪？</a:t>
            </a:r>
          </a:p>
        </p:txBody>
      </p:sp>
      <p:sp>
        <p:nvSpPr>
          <p:cNvPr id="35" name="椭圆 34"/>
          <p:cNvSpPr/>
          <p:nvPr>
            <p:custDataLst>
              <p:tags r:id="rId15"/>
            </p:custDataLst>
          </p:nvPr>
        </p:nvSpPr>
        <p:spPr>
          <a:xfrm>
            <a:off x="5216525" y="838200"/>
            <a:ext cx="1152525" cy="611188"/>
          </a:xfrm>
          <a:prstGeom prst="ellipse">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6" name="椭圆 35"/>
          <p:cNvSpPr/>
          <p:nvPr>
            <p:custDataLst>
              <p:tags r:id="rId16"/>
            </p:custDataLst>
          </p:nvPr>
        </p:nvSpPr>
        <p:spPr>
          <a:xfrm>
            <a:off x="4062413" y="1647825"/>
            <a:ext cx="639763" cy="515938"/>
          </a:xfrm>
          <a:prstGeom prst="ellipse">
            <a:avLst/>
          </a:prstGeom>
          <a:noFill/>
          <a:ln w="28575" cmpd="sng">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custDataLst>
              <p:tags r:id="rId17"/>
            </p:custDataLst>
          </p:nvPr>
        </p:nvSpPr>
        <p:spPr>
          <a:xfrm>
            <a:off x="7013575" y="1709738"/>
            <a:ext cx="695325" cy="454025"/>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8" name="椭圆 37"/>
          <p:cNvSpPr/>
          <p:nvPr>
            <p:custDataLst>
              <p:tags r:id="rId18"/>
            </p:custDataLst>
          </p:nvPr>
        </p:nvSpPr>
        <p:spPr>
          <a:xfrm>
            <a:off x="5788025" y="2352675"/>
            <a:ext cx="1222375" cy="40798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39" name="椭圆 38"/>
          <p:cNvSpPr/>
          <p:nvPr>
            <p:custDataLst>
              <p:tags r:id="rId19"/>
            </p:custDataLst>
          </p:nvPr>
        </p:nvSpPr>
        <p:spPr>
          <a:xfrm>
            <a:off x="3362325" y="2676525"/>
            <a:ext cx="639763" cy="434975"/>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41" name="椭圆 40"/>
          <p:cNvSpPr/>
          <p:nvPr>
            <p:custDataLst>
              <p:tags r:id="rId20"/>
            </p:custDataLst>
          </p:nvPr>
        </p:nvSpPr>
        <p:spPr>
          <a:xfrm>
            <a:off x="2035175" y="3427413"/>
            <a:ext cx="1220788" cy="361950"/>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lt1"/>
              </a:solidFill>
              <a:effectLst/>
              <a:uLnTx/>
              <a:uFillTx/>
              <a:latin typeface="+mn-lt"/>
              <a:ea typeface="+mn-ea"/>
              <a:cs typeface="+mn-cs"/>
            </a:endParaRPr>
          </a:p>
        </p:txBody>
      </p:sp>
      <p:sp>
        <p:nvSpPr>
          <p:cNvPr id="14358" name="文本框 2"/>
          <p:cNvSpPr txBox="1"/>
          <p:nvPr>
            <p:custDataLst>
              <p:tags r:id="rId21"/>
            </p:custDataLst>
          </p:nvPr>
        </p:nvSpPr>
        <p:spPr>
          <a:xfrm>
            <a:off x="1041400" y="254000"/>
            <a:ext cx="1906588" cy="506413"/>
          </a:xfrm>
          <a:prstGeom prst="rect">
            <a:avLst/>
          </a:prstGeom>
          <a:noFill/>
          <a:ln w="9525">
            <a:noFill/>
          </a:ln>
        </p:spPr>
        <p:txBody>
          <a:bodyPr wrap="none">
            <a:spAutoFit/>
          </a:bodyPr>
          <a:lstStyle/>
          <a:p>
            <a:pPr eaLnBrk="1" hangingPunct="1"/>
            <a:r>
              <a:rPr lang="zh-CN" altLang="en-US" sz="2700" b="1" dirty="0">
                <a:solidFill>
                  <a:srgbClr val="222A35"/>
                </a:solidFill>
                <a:latin typeface="Calibri" panose="020F0502020204030204" pitchFamily="34" charset="0"/>
                <a:ea typeface="宋体" panose="02010600030101010101" pitchFamily="2" charset="-122"/>
                <a:sym typeface="宋体" panose="02010600030101010101" pitchFamily="2" charset="-122"/>
              </a:rPr>
              <a:t>小丽的一天</a:t>
            </a:r>
          </a:p>
        </p:txBody>
      </p:sp>
      <p:cxnSp>
        <p:nvCxnSpPr>
          <p:cNvPr id="20" name="直接连接符 19"/>
          <p:cNvCxnSpPr/>
          <p:nvPr/>
        </p:nvCxnSpPr>
        <p:spPr>
          <a:xfrm>
            <a:off x="754063" y="749300"/>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32" grpId="0"/>
      <p:bldP spid="2" grpId="0" bldLvl="0" animBg="1"/>
      <p:bldP spid="5" grpId="0" bldLvl="0" animBg="1"/>
      <p:bldP spid="8" grpId="0" bldLvl="0" animBg="1"/>
      <p:bldP spid="9" grpId="0" bldLvl="0" animBg="1"/>
      <p:bldP spid="33" grpId="0" bldLvl="0" animBg="1"/>
      <p:bldP spid="35" grpId="0" bldLvl="0" animBg="1"/>
      <p:bldP spid="36" grpId="0" bldLvl="0" animBg="1"/>
      <p:bldP spid="37" grpId="0" bldLvl="0" animBg="1"/>
      <p:bldP spid="38" grpId="0" bldLvl="0" animBg="1"/>
      <p:bldP spid="39" grpId="0" bldLvl="0" animBg="1"/>
      <p:bldP spid="4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4"/>
          <p:cNvSpPr txBox="1"/>
          <p:nvPr>
            <p:custDataLst>
              <p:tags r:id="rId1"/>
            </p:custDataLst>
          </p:nvPr>
        </p:nvSpPr>
        <p:spPr>
          <a:xfrm>
            <a:off x="1290638" y="4286250"/>
            <a:ext cx="6562725" cy="450850"/>
          </a:xfrm>
          <a:prstGeom prst="rect">
            <a:avLst/>
          </a:prstGeom>
          <a:noFill/>
          <a:ln w="9525">
            <a:noFill/>
          </a:ln>
        </p:spPr>
        <p:txBody>
          <a:bodyPr wrap="none" lIns="81639" tIns="40818" rIns="81639" bIns="40818">
            <a:spAutoFit/>
          </a:bodyPr>
          <a:lstStyle/>
          <a:p>
            <a:pPr eaLnBrk="1" hangingPunct="1"/>
            <a:r>
              <a:rPr lang="zh-CN" altLang="en-US" sz="2400" b="1" dirty="0">
                <a:solidFill>
                  <a:schemeClr val="tx2"/>
                </a:solidFill>
                <a:latin typeface="微软雅黑" panose="020B0503020204020204" pitchFamily="34" charset="-122"/>
                <a:ea typeface="微软雅黑" panose="020B0503020204020204" pitchFamily="34" charset="-122"/>
              </a:rPr>
              <a:t>随着周围情况的变化，我们的情绪也经常变化。</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nvGrpSpPr>
          <p:cNvPr id="16387" name="组合 15"/>
          <p:cNvGrpSpPr/>
          <p:nvPr/>
        </p:nvGrpSpPr>
        <p:grpSpPr>
          <a:xfrm>
            <a:off x="223838" y="811213"/>
            <a:ext cx="5972175" cy="3148012"/>
            <a:chOff x="2831763" y="5268914"/>
            <a:chExt cx="14786680" cy="5364766"/>
          </a:xfrm>
        </p:grpSpPr>
        <p:pic>
          <p:nvPicPr>
            <p:cNvPr id="16390" name="Picture 2" descr="http://119.china.com.cn/xfxc/images/attachement/jpg/site1/20120806/002421bd2bc71189a7cc03.jpg"/>
            <p:cNvPicPr>
              <a:picLocks noChangeAspect="1"/>
            </p:cNvPicPr>
            <p:nvPr>
              <p:custDataLst>
                <p:tags r:id="rId4"/>
              </p:custDataLst>
            </p:nvPr>
          </p:nvPicPr>
          <p:blipFill>
            <a:blip r:embed="rId9"/>
            <a:srcRect l="9804" t="47491" r="51308" b="6918"/>
            <a:stretch>
              <a:fillRect/>
            </a:stretch>
          </p:blipFill>
          <p:spPr>
            <a:xfrm>
              <a:off x="12166002" y="5322211"/>
              <a:ext cx="5452441" cy="5235719"/>
            </a:xfrm>
            <a:prstGeom prst="rect">
              <a:avLst/>
            </a:prstGeom>
            <a:noFill/>
            <a:ln w="9525">
              <a:noFill/>
            </a:ln>
          </p:spPr>
        </p:pic>
        <p:grpSp>
          <p:nvGrpSpPr>
            <p:cNvPr id="16391" name="组合 14"/>
            <p:cNvGrpSpPr/>
            <p:nvPr/>
          </p:nvGrpSpPr>
          <p:grpSpPr>
            <a:xfrm>
              <a:off x="2831763" y="5268914"/>
              <a:ext cx="9406168" cy="5364766"/>
              <a:chOff x="2831763" y="5268914"/>
              <a:chExt cx="9406168" cy="5364766"/>
            </a:xfrm>
          </p:grpSpPr>
          <p:pic>
            <p:nvPicPr>
              <p:cNvPr id="16392" name="Picture 2" descr="http://119.china.com.cn/xfxc/images/attachement/jpg/site1/20120806/002421bd2bc71189a7cc03.jpg"/>
              <p:cNvPicPr>
                <a:picLocks noChangeAspect="1"/>
              </p:cNvPicPr>
              <p:nvPr>
                <p:custDataLst>
                  <p:tags r:id="rId5"/>
                </p:custDataLst>
              </p:nvPr>
            </p:nvPicPr>
            <p:blipFill>
              <a:blip r:embed="rId9"/>
              <a:srcRect l="9804" r="12418" b="52620"/>
              <a:stretch>
                <a:fillRect/>
              </a:stretch>
            </p:blipFill>
            <p:spPr>
              <a:xfrm>
                <a:off x="2831763" y="5268914"/>
                <a:ext cx="9406168" cy="5364766"/>
              </a:xfrm>
              <a:prstGeom prst="rect">
                <a:avLst/>
              </a:prstGeom>
              <a:noFill/>
              <a:ln w="9525">
                <a:noFill/>
              </a:ln>
            </p:spPr>
          </p:pic>
          <p:sp>
            <p:nvSpPr>
              <p:cNvPr id="7" name="TextBox 6"/>
              <p:cNvSpPr txBox="1"/>
              <p:nvPr>
                <p:custDataLst>
                  <p:tags r:id="rId6"/>
                </p:custDataLst>
              </p:nvPr>
            </p:nvSpPr>
            <p:spPr>
              <a:xfrm>
                <a:off x="7784240" y="5739650"/>
                <a:ext cx="4382548" cy="473440"/>
              </a:xfrm>
              <a:prstGeom prst="roundRect">
                <a:avLst/>
              </a:prstGeom>
              <a:solidFill>
                <a:schemeClr val="accent6">
                  <a:lumMod val="20000"/>
                  <a:lumOff val="80000"/>
                </a:schemeClr>
              </a:solidFill>
            </p:spPr>
            <p:txBody>
              <a:bodyPr>
                <a:spAutoFit/>
              </a:bodyPr>
              <a:lstStyle/>
              <a:p>
                <a:pPr marR="0" algn="ctr" defTabSz="342900" eaLnBrk="1" fontAlgn="auto" hangingPunct="1">
                  <a:buClrTx/>
                  <a:buSzTx/>
                  <a:buFontTx/>
                  <a:buNone/>
                  <a:defRPr/>
                </a:pPr>
                <a:r>
                  <a:rPr kumimoji="0" lang="zh-CN" altLang="en-US" sz="1050"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那花</a:t>
                </a:r>
                <a:r>
                  <a:rPr kumimoji="0" lang="en-US" altLang="zh-CN" sz="1050"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a:t>
                </a:r>
                <a:r>
                  <a:rPr kumimoji="0" lang="zh-CN" altLang="en-US" sz="1050"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多么漂亮</a:t>
                </a:r>
                <a:endParaRPr kumimoji="0" lang="zh-CN" altLang="en-US" sz="1050" kern="1200" cap="none" spc="0" normalizeH="0" baseline="0"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Arial" panose="020B0604020202020204" pitchFamily="34" charset="0"/>
                </a:endParaRPr>
              </a:p>
            </p:txBody>
          </p:sp>
        </p:grpSp>
      </p:grpSp>
      <p:pic>
        <p:nvPicPr>
          <p:cNvPr id="16388" name="图片 2"/>
          <p:cNvPicPr>
            <a:picLocks noChangeAspect="1"/>
          </p:cNvPicPr>
          <p:nvPr>
            <p:custDataLst>
              <p:tags r:id="rId2"/>
            </p:custDataLst>
          </p:nvPr>
        </p:nvPicPr>
        <p:blipFill>
          <a:blip r:embed="rId10"/>
          <a:srcRect t="28467"/>
          <a:stretch>
            <a:fillRect/>
          </a:stretch>
        </p:blipFill>
        <p:spPr>
          <a:xfrm>
            <a:off x="6203950" y="850900"/>
            <a:ext cx="2679700" cy="3071813"/>
          </a:xfrm>
          <a:prstGeom prst="rect">
            <a:avLst/>
          </a:prstGeom>
          <a:noFill/>
          <a:ln w="9525">
            <a:noFill/>
          </a:ln>
        </p:spPr>
      </p:pic>
      <p:sp>
        <p:nvSpPr>
          <p:cNvPr id="4" name="TextBox 3"/>
          <p:cNvSpPr txBox="1"/>
          <p:nvPr>
            <p:custDataLst>
              <p:tags r:id="rId3"/>
            </p:custDataLst>
          </p:nvPr>
        </p:nvSpPr>
        <p:spPr>
          <a:xfrm>
            <a:off x="6326188" y="1116013"/>
            <a:ext cx="2425700" cy="300038"/>
          </a:xfrm>
          <a:prstGeom prst="rect">
            <a:avLst/>
          </a:prstGeom>
          <a:solidFill>
            <a:schemeClr val="accent6">
              <a:lumMod val="20000"/>
              <a:lumOff val="80000"/>
            </a:schemeClr>
          </a:solidFill>
        </p:spPr>
        <p:txBody>
          <a:bodyPr>
            <a:spAutoFit/>
          </a:bodyPr>
          <a:lstStyle>
            <a:defPPr>
              <a:defRPr lang="zh-CN"/>
            </a:defPPr>
            <a:lvl1pPr algn="ctr">
              <a:defRPr sz="2400" b="1">
                <a:latin typeface="黑体" panose="02010609060101010101" pitchFamily="49" charset="-122"/>
                <a:ea typeface="黑体" panose="02010609060101010101" pitchFamily="49" charset="-122"/>
              </a:defRPr>
            </a:lvl1pPr>
          </a:lstStyle>
          <a:p>
            <a:pPr marL="0" marR="0" lvl="0" indent="0" algn="ctr" defTabSz="342900" rtl="0" eaLnBrk="1" fontAlgn="auto" latinLnBrk="0" hangingPunct="1">
              <a:lnSpc>
                <a:spcPct val="100000"/>
              </a:lnSpc>
              <a:spcBef>
                <a:spcPct val="0"/>
              </a:spcBef>
              <a:spcAft>
                <a:spcPct val="0"/>
              </a:spcAft>
              <a:buClrTx/>
              <a:buSzTx/>
              <a:buFontTx/>
              <a:buNone/>
              <a:defRPr/>
            </a:pPr>
            <a:r>
              <a:rPr kumimoji="0" lang="zh-CN" altLang="en-US" sz="135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rPr>
              <a:t>那啥</a:t>
            </a:r>
            <a:r>
              <a:rPr kumimoji="0" lang="en-US" altLang="zh-CN" sz="135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rPr>
              <a:t>——</a:t>
            </a:r>
            <a:r>
              <a:rPr kumimoji="0" lang="zh-CN" altLang="en-US" sz="135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rPr>
              <a:t>天哪！是我家呀</a:t>
            </a:r>
            <a:endParaRPr kumimoji="0" lang="zh-CN" altLang="en-US" sz="1350" b="0"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1+#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本框 1"/>
          <p:cNvSpPr txBox="1"/>
          <p:nvPr>
            <p:custDataLst>
              <p:tags r:id="rId1"/>
            </p:custDataLst>
          </p:nvPr>
        </p:nvSpPr>
        <p:spPr>
          <a:xfrm>
            <a:off x="1027113" y="106363"/>
            <a:ext cx="5345112" cy="738187"/>
          </a:xfrm>
          <a:prstGeom prst="rect">
            <a:avLst/>
          </a:prstGeom>
          <a:noFill/>
          <a:ln w="9525">
            <a:noFill/>
          </a:ln>
        </p:spPr>
        <p:txBody>
          <a:bodyPr>
            <a:spAutoFit/>
          </a:bodyPr>
          <a:lstStyle/>
          <a:p>
            <a:pPr eaLnBrk="1" hangingPunct="1">
              <a:lnSpc>
                <a:spcPct val="150000"/>
              </a:lnSpc>
            </a:pPr>
            <a:r>
              <a:rPr lang="en-US" altLang="zh-CN" sz="2800" b="1" dirty="0">
                <a:latin typeface="微软雅黑" panose="020B0503020204020204" pitchFamily="34" charset="-122"/>
                <a:ea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rPr>
              <a:t>、影响情绪的因素有哪些？</a:t>
            </a:r>
          </a:p>
        </p:txBody>
      </p:sp>
      <p:sp>
        <p:nvSpPr>
          <p:cNvPr id="611330" name="文本占位符 120834"/>
          <p:cNvSpPr>
            <a:spLocks noGrp="1"/>
          </p:cNvSpPr>
          <p:nvPr>
            <p:ph type="subTitle" idx="1"/>
            <p:custDataLst>
              <p:tags r:id="rId2"/>
            </p:custDataLst>
          </p:nvPr>
        </p:nvSpPr>
        <p:spPr>
          <a:xfrm>
            <a:off x="620713" y="1319213"/>
            <a:ext cx="7731125" cy="1412875"/>
          </a:xfrm>
          <a:solidFill>
            <a:schemeClr val="accent6">
              <a:lumMod val="20000"/>
              <a:lumOff val="80000"/>
            </a:schemeClr>
          </a:solidFill>
        </p:spPr>
        <p:txBody>
          <a:bodyPr vert="horz" wrap="square" lIns="68580" tIns="34290" rIns="68580" bIns="34290" numCol="1" anchor="t" anchorCtr="0" compatLnSpc="1">
            <a:normAutofit/>
          </a:bodyPr>
          <a:lstStyle/>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①个人的</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sym typeface="宋体" panose="02010600030101010101" pitchFamily="2" charset="-122"/>
              </a:rPr>
              <a:t>生理周期、</a:t>
            </a: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对某件事情的</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sym typeface="宋体" panose="02010600030101010101" pitchFamily="2" charset="-122"/>
              </a:rPr>
              <a:t>预期、</a:t>
            </a: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周围的</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sym typeface="宋体" panose="02010600030101010101" pitchFamily="2" charset="-122"/>
              </a:rPr>
              <a:t>舆论氛围、自然环境</a:t>
            </a: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等。</a:t>
            </a:r>
          </a:p>
          <a:p>
            <a:pPr marL="0" marR="0" lvl="0" indent="0" algn="l" defTabSz="685800" rtl="0" eaLnBrk="1" fontAlgn="auto" latinLnBrk="0" hangingPunct="1">
              <a:lnSpc>
                <a:spcPct val="90000"/>
              </a:lnSpc>
              <a:spcBef>
                <a:spcPts val="75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②随着</a:t>
            </a:r>
            <a:r>
              <a:rPr kumimoji="0" lang="zh-CN" altLang="en-US" sz="2400" b="1" i="0" u="none" strike="noStrike" kern="1200" cap="none" spc="0" normalizeH="0" baseline="0" noProof="1">
                <a:ln>
                  <a:noFill/>
                </a:ln>
                <a:solidFill>
                  <a:srgbClr val="FF0000"/>
                </a:solidFill>
                <a:effectLst/>
                <a:uLnTx/>
                <a:uFillTx/>
                <a:latin typeface="宋体" panose="02010600030101010101" pitchFamily="2" charset="-122"/>
                <a:ea typeface="+mn-ea"/>
                <a:cs typeface="+mn-cs"/>
                <a:sym typeface="宋体" panose="02010600030101010101" pitchFamily="2" charset="-122"/>
              </a:rPr>
              <a:t>周围情况的变化</a:t>
            </a:r>
            <a:r>
              <a:rPr kumimoji="0" lang="zh-CN" altLang="en-US" sz="2400" b="1" i="0" u="none" strike="noStrike" kern="1200" cap="none" spc="0" normalizeH="0" baseline="0" noProof="1">
                <a:ln>
                  <a:noFill/>
                </a:ln>
                <a:solidFill>
                  <a:schemeClr val="tx1"/>
                </a:solidFill>
                <a:effectLst/>
                <a:uLnTx/>
                <a:uFillTx/>
                <a:latin typeface="宋体" panose="02010600030101010101" pitchFamily="2" charset="-122"/>
                <a:ea typeface="+mn-ea"/>
                <a:cs typeface="+mn-cs"/>
                <a:sym typeface="宋体" panose="02010600030101010101" pitchFamily="2" charset="-122"/>
              </a:rPr>
              <a:t>，我们的情绪也经常变化。</a:t>
            </a:r>
          </a:p>
        </p:txBody>
      </p:sp>
      <p:cxnSp>
        <p:nvCxnSpPr>
          <p:cNvPr id="20" name="直接连接符 19"/>
          <p:cNvCxnSpPr/>
          <p:nvPr/>
        </p:nvCxnSpPr>
        <p:spPr>
          <a:xfrm>
            <a:off x="725488" y="873125"/>
            <a:ext cx="7292975"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18437" name="组合 92"/>
          <p:cNvGrpSpPr/>
          <p:nvPr/>
        </p:nvGrpSpPr>
        <p:grpSpPr>
          <a:xfrm>
            <a:off x="165100" y="57150"/>
            <a:ext cx="774700" cy="860425"/>
            <a:chOff x="6654501" y="3880134"/>
            <a:chExt cx="1218020" cy="1350933"/>
          </a:xfrm>
        </p:grpSpPr>
        <p:grpSp>
          <p:nvGrpSpPr>
            <p:cNvPr id="18442" name="组合 93"/>
            <p:cNvGrpSpPr/>
            <p:nvPr/>
          </p:nvGrpSpPr>
          <p:grpSpPr>
            <a:xfrm>
              <a:off x="6654501" y="3880134"/>
              <a:ext cx="1218020" cy="1350933"/>
              <a:chOff x="5053697" y="-1206997"/>
              <a:chExt cx="2046070" cy="2269341"/>
            </a:xfrm>
          </p:grpSpPr>
          <p:sp>
            <p:nvSpPr>
              <p:cNvPr id="24" name="Freeform 5"/>
              <p:cNvSpPr/>
              <p:nvPr/>
            </p:nvSpPr>
            <p:spPr bwMode="auto">
              <a:xfrm rot="3564117">
                <a:off x="4942061" y="-1095360"/>
                <a:ext cx="2269341" cy="204607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25" name="Freeform 5"/>
              <p:cNvSpPr/>
              <p:nvPr/>
            </p:nvSpPr>
            <p:spPr bwMode="auto">
              <a:xfrm rot="3564117">
                <a:off x="5046736" y="-1003119"/>
                <a:ext cx="2059992" cy="18615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cap="flat">
                <a:solidFill>
                  <a:srgbClr val="202A36"/>
                </a:solidFill>
                <a:prstDash val="sysDash"/>
                <a:miter lim="800000"/>
              </a:ln>
              <a:effectLst/>
            </p:spPr>
            <p:txBody>
              <a:bodyPr lIns="68580" tIns="34290" rIns="68580" bIns="34290"/>
              <a:lstStyle/>
              <a:p>
                <a:pPr marL="0" marR="0" lvl="0" indent="0" algn="l" defTabSz="342900" rtl="0" eaLnBrk="1" fontAlgn="auto" latinLnBrk="0" hangingPunct="1">
                  <a:lnSpc>
                    <a:spcPct val="100000"/>
                  </a:lnSpc>
                  <a:spcBef>
                    <a:spcPct val="0"/>
                  </a:spcBef>
                  <a:spcAft>
                    <a:spcPct val="0"/>
                  </a:spcAft>
                  <a:buClrTx/>
                  <a:buSzTx/>
                  <a:buFontTx/>
                  <a:buNone/>
                  <a:defRPr/>
                </a:pPr>
                <a:endParaRPr kumimoji="0" lang="zh-CN" altLang="en-US" sz="1015" b="0" i="0" u="none" strike="noStrike" kern="1200" cap="none" spc="0" normalizeH="0" baseline="0" noProof="1">
                  <a:ln>
                    <a:noFill/>
                  </a:ln>
                  <a:solidFill>
                    <a:schemeClr val="tx1"/>
                  </a:solidFill>
                  <a:effectLst/>
                  <a:uLnTx/>
                  <a:uFillTx/>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grpSp>
        <p:sp>
          <p:nvSpPr>
            <p:cNvPr id="26" name="KSO_Shape"/>
            <p:cNvSpPr/>
            <p:nvPr/>
          </p:nvSpPr>
          <p:spPr bwMode="auto">
            <a:xfrm>
              <a:off x="7056349" y="4316322"/>
              <a:ext cx="479221" cy="478559"/>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75000"/>
                <a:lumOff val="25000"/>
              </a:schemeClr>
            </a:solidFill>
            <a:ln>
              <a:noFill/>
            </a:ln>
          </p:spPr>
          <p:txBody>
            <a:bodyPr anchor="ctr">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3429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1">
                <a:ln>
                  <a:noFill/>
                </a:ln>
                <a:solidFill>
                  <a:srgbClr val="FFFFFF"/>
                </a:solidFill>
                <a:effectLst/>
                <a:uLnTx/>
                <a:uFillTx/>
                <a:latin typeface="+mn-lt"/>
                <a:ea typeface="+mn-ea"/>
                <a:cs typeface="+mn-ea"/>
                <a:sym typeface="+mn-lt"/>
              </a:endParaRPr>
            </a:p>
          </p:txBody>
        </p:sp>
      </p:grpSp>
      <p:pic>
        <p:nvPicPr>
          <p:cNvPr id="2" name="图片 1"/>
          <p:cNvPicPr>
            <a:picLocks noChangeAspect="1"/>
          </p:cNvPicPr>
          <p:nvPr/>
        </p:nvPicPr>
        <p:blipFill>
          <a:blip r:embed="rId4"/>
          <a:stretch>
            <a:fillRect/>
          </a:stretch>
        </p:blipFill>
        <p:spPr>
          <a:xfrm>
            <a:off x="171450" y="3249613"/>
            <a:ext cx="2263775" cy="2027237"/>
          </a:xfrm>
          <a:prstGeom prst="rect">
            <a:avLst/>
          </a:prstGeom>
          <a:noFill/>
          <a:ln w="9525">
            <a:noFill/>
          </a:ln>
        </p:spPr>
      </p:pic>
      <p:pic>
        <p:nvPicPr>
          <p:cNvPr id="3" name="图片 2"/>
          <p:cNvPicPr>
            <a:picLocks noChangeAspect="1"/>
          </p:cNvPicPr>
          <p:nvPr/>
        </p:nvPicPr>
        <p:blipFill>
          <a:blip r:embed="rId5"/>
          <a:stretch>
            <a:fillRect/>
          </a:stretch>
        </p:blipFill>
        <p:spPr>
          <a:xfrm>
            <a:off x="2573338" y="3203575"/>
            <a:ext cx="2071687" cy="1924050"/>
          </a:xfrm>
          <a:prstGeom prst="rect">
            <a:avLst/>
          </a:prstGeom>
          <a:noFill/>
          <a:ln w="9525">
            <a:noFill/>
          </a:ln>
        </p:spPr>
      </p:pic>
      <p:pic>
        <p:nvPicPr>
          <p:cNvPr id="6" name="图片 5"/>
          <p:cNvPicPr>
            <a:picLocks noChangeAspect="1"/>
          </p:cNvPicPr>
          <p:nvPr/>
        </p:nvPicPr>
        <p:blipFill>
          <a:blip r:embed="rId6"/>
          <a:stretch>
            <a:fillRect/>
          </a:stretch>
        </p:blipFill>
        <p:spPr>
          <a:xfrm>
            <a:off x="7112000" y="3217863"/>
            <a:ext cx="1704975" cy="1919287"/>
          </a:xfrm>
          <a:prstGeom prst="rect">
            <a:avLst/>
          </a:prstGeom>
          <a:noFill/>
          <a:ln w="9525">
            <a:noFill/>
          </a:ln>
        </p:spPr>
      </p:pic>
      <p:pic>
        <p:nvPicPr>
          <p:cNvPr id="7" name="图片 6"/>
          <p:cNvPicPr>
            <a:picLocks noChangeAspect="1"/>
          </p:cNvPicPr>
          <p:nvPr/>
        </p:nvPicPr>
        <p:blipFill>
          <a:blip r:embed="rId7"/>
          <a:stretch>
            <a:fillRect/>
          </a:stretch>
        </p:blipFill>
        <p:spPr>
          <a:xfrm>
            <a:off x="4970463" y="3178175"/>
            <a:ext cx="1771650" cy="19589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1330">
                                            <p:txEl>
                                              <p:pRg st="0" end="0"/>
                                            </p:txEl>
                                          </p:spTgt>
                                        </p:tgtEl>
                                        <p:attrNameLst>
                                          <p:attrName>style.visibility</p:attrName>
                                        </p:attrNameLst>
                                      </p:cBhvr>
                                      <p:to>
                                        <p:strVal val="visible"/>
                                      </p:to>
                                    </p:set>
                                    <p:anim calcmode="lin" valueType="num">
                                      <p:cBhvr additive="base">
                                        <p:cTn id="12" dur="500" fill="hold"/>
                                        <p:tgtEl>
                                          <p:spTgt spid="61133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133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11330">
                                            <p:txEl>
                                              <p:pRg st="1" end="1"/>
                                            </p:txEl>
                                          </p:spTgt>
                                        </p:tgtEl>
                                        <p:attrNameLst>
                                          <p:attrName>style.visibility</p:attrName>
                                        </p:attrNameLst>
                                      </p:cBhvr>
                                      <p:to>
                                        <p:strVal val="visible"/>
                                      </p:to>
                                    </p:set>
                                    <p:anim calcmode="lin" valueType="num">
                                      <p:cBhvr additive="base">
                                        <p:cTn id="16" dur="500" fill="hold"/>
                                        <p:tgtEl>
                                          <p:spTgt spid="611330">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113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fltVal val="0"/>
                                          </p:val>
                                        </p:tav>
                                        <p:tav tm="100000">
                                          <p:val>
                                            <p:strVal val="#ppt_h"/>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0"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Q4ZTU5ODE3MmZlYTU4MWEyZDgxZmI4NzgxNWUzM2EifQ=="/>
</p:tagLst>
</file>

<file path=ppt/tags/tag10.xml><?xml version="1.0" encoding="utf-8"?>
<p:tagLst xmlns:a="http://schemas.openxmlformats.org/drawingml/2006/main" xmlns:r="http://schemas.openxmlformats.org/officeDocument/2006/relationships" xmlns:p="http://schemas.openxmlformats.org/presentationml/2006/main">
  <p:tag name="AS_UNIQUEID" val="194"/>
</p:tagLst>
</file>

<file path=ppt/tags/tag100.xml><?xml version="1.0" encoding="utf-8"?>
<p:tagLst xmlns:a="http://schemas.openxmlformats.org/drawingml/2006/main" xmlns:r="http://schemas.openxmlformats.org/officeDocument/2006/relationships" xmlns:p="http://schemas.openxmlformats.org/presentationml/2006/main">
  <p:tag name="AS_UNIQUEID" val="1974"/>
</p:tagLst>
</file>

<file path=ppt/tags/tag101.xml><?xml version="1.0" encoding="utf-8"?>
<p:tagLst xmlns:a="http://schemas.openxmlformats.org/drawingml/2006/main" xmlns:r="http://schemas.openxmlformats.org/officeDocument/2006/relationships" xmlns:p="http://schemas.openxmlformats.org/presentationml/2006/main">
  <p:tag name="AS_UNIQUEID" val="2009"/>
</p:tagLst>
</file>

<file path=ppt/tags/tag102.xml><?xml version="1.0" encoding="utf-8"?>
<p:tagLst xmlns:a="http://schemas.openxmlformats.org/drawingml/2006/main" xmlns:r="http://schemas.openxmlformats.org/officeDocument/2006/relationships" xmlns:p="http://schemas.openxmlformats.org/presentationml/2006/main">
  <p:tag name="AS_UNIQUEID" val="2010"/>
</p:tagLst>
</file>

<file path=ppt/tags/tag103.xml><?xml version="1.0" encoding="utf-8"?>
<p:tagLst xmlns:a="http://schemas.openxmlformats.org/drawingml/2006/main" xmlns:r="http://schemas.openxmlformats.org/officeDocument/2006/relationships" xmlns:p="http://schemas.openxmlformats.org/presentationml/2006/main">
  <p:tag name="AS_UNIQUEID" val="2011"/>
</p:tagLst>
</file>

<file path=ppt/tags/tag104.xml><?xml version="1.0" encoding="utf-8"?>
<p:tagLst xmlns:a="http://schemas.openxmlformats.org/drawingml/2006/main" xmlns:r="http://schemas.openxmlformats.org/officeDocument/2006/relationships" xmlns:p="http://schemas.openxmlformats.org/presentationml/2006/main">
  <p:tag name="AS_UNIQUEID" val="2004"/>
</p:tagLst>
</file>

<file path=ppt/tags/tag105.xml><?xml version="1.0" encoding="utf-8"?>
<p:tagLst xmlns:a="http://schemas.openxmlformats.org/drawingml/2006/main" xmlns:r="http://schemas.openxmlformats.org/officeDocument/2006/relationships" xmlns:p="http://schemas.openxmlformats.org/presentationml/2006/main">
  <p:tag name="AS_UNIQUEID" val="2005"/>
</p:tagLst>
</file>

<file path=ppt/tags/tag106.xml><?xml version="1.0" encoding="utf-8"?>
<p:tagLst xmlns:a="http://schemas.openxmlformats.org/drawingml/2006/main" xmlns:r="http://schemas.openxmlformats.org/officeDocument/2006/relationships" xmlns:p="http://schemas.openxmlformats.org/presentationml/2006/main">
  <p:tag name="AS_UNIQUEID" val="2006"/>
</p:tagLst>
</file>

<file path=ppt/tags/tag107.xml><?xml version="1.0" encoding="utf-8"?>
<p:tagLst xmlns:a="http://schemas.openxmlformats.org/drawingml/2006/main" xmlns:r="http://schemas.openxmlformats.org/officeDocument/2006/relationships" xmlns:p="http://schemas.openxmlformats.org/presentationml/2006/main">
  <p:tag name="AS_UNIQUEID" val="2000"/>
</p:tagLst>
</file>

<file path=ppt/tags/tag108.xml><?xml version="1.0" encoding="utf-8"?>
<p:tagLst xmlns:a="http://schemas.openxmlformats.org/drawingml/2006/main" xmlns:r="http://schemas.openxmlformats.org/officeDocument/2006/relationships" xmlns:p="http://schemas.openxmlformats.org/presentationml/2006/main">
  <p:tag name="AS_UNIQUEID" val="2001"/>
</p:tagLst>
</file>

<file path=ppt/tags/tag109.xml><?xml version="1.0" encoding="utf-8"?>
<p:tagLst xmlns:a="http://schemas.openxmlformats.org/drawingml/2006/main" xmlns:r="http://schemas.openxmlformats.org/officeDocument/2006/relationships" xmlns:p="http://schemas.openxmlformats.org/presentationml/2006/main">
  <p:tag name="AS_UNIQUEID" val="1997"/>
</p:tagLst>
</file>

<file path=ppt/tags/tag11.xml><?xml version="1.0" encoding="utf-8"?>
<p:tagLst xmlns:a="http://schemas.openxmlformats.org/drawingml/2006/main" xmlns:r="http://schemas.openxmlformats.org/officeDocument/2006/relationships" xmlns:p="http://schemas.openxmlformats.org/presentationml/2006/main">
  <p:tag name="AS_UNIQUEID" val="1942"/>
</p:tagLst>
</file>

<file path=ppt/tags/tag110.xml><?xml version="1.0" encoding="utf-8"?>
<p:tagLst xmlns:a="http://schemas.openxmlformats.org/drawingml/2006/main" xmlns:r="http://schemas.openxmlformats.org/officeDocument/2006/relationships" xmlns:p="http://schemas.openxmlformats.org/presentationml/2006/main">
  <p:tag name="AS_UNIQUEID" val="1998"/>
</p:tagLst>
</file>

<file path=ppt/tags/tag111.xml><?xml version="1.0" encoding="utf-8"?>
<p:tagLst xmlns:a="http://schemas.openxmlformats.org/drawingml/2006/main" xmlns:r="http://schemas.openxmlformats.org/officeDocument/2006/relationships" xmlns:p="http://schemas.openxmlformats.org/presentationml/2006/main">
  <p:tag name="AS_UNIQUEID" val="1999"/>
</p:tagLst>
</file>

<file path=ppt/tags/tag112.xml><?xml version="1.0" encoding="utf-8"?>
<p:tagLst xmlns:a="http://schemas.openxmlformats.org/drawingml/2006/main" xmlns:r="http://schemas.openxmlformats.org/officeDocument/2006/relationships" xmlns:p="http://schemas.openxmlformats.org/presentationml/2006/main">
  <p:tag name="AS_UNIQUEID" val="1990"/>
</p:tagLst>
</file>

<file path=ppt/tags/tag113.xml><?xml version="1.0" encoding="utf-8"?>
<p:tagLst xmlns:a="http://schemas.openxmlformats.org/drawingml/2006/main" xmlns:r="http://schemas.openxmlformats.org/officeDocument/2006/relationships" xmlns:p="http://schemas.openxmlformats.org/presentationml/2006/main">
  <p:tag name="AS_UNIQUEID" val="1991"/>
</p:tagLst>
</file>

<file path=ppt/tags/tag114.xml><?xml version="1.0" encoding="utf-8"?>
<p:tagLst xmlns:a="http://schemas.openxmlformats.org/drawingml/2006/main" xmlns:r="http://schemas.openxmlformats.org/officeDocument/2006/relationships" xmlns:p="http://schemas.openxmlformats.org/presentationml/2006/main">
  <p:tag name="AS_UNIQUEID" val="1992"/>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6.xml><?xml version="1.0" encoding="utf-8"?>
<p:tagLst xmlns:a="http://schemas.openxmlformats.org/drawingml/2006/main" xmlns:r="http://schemas.openxmlformats.org/officeDocument/2006/relationships" xmlns:p="http://schemas.openxmlformats.org/presentationml/2006/main">
  <p:tag name="AS_UNIQUEID" val="132"/>
</p:tagLst>
</file>

<file path=ppt/tags/tag117.xml><?xml version="1.0" encoding="utf-8"?>
<p:tagLst xmlns:a="http://schemas.openxmlformats.org/drawingml/2006/main" xmlns:r="http://schemas.openxmlformats.org/officeDocument/2006/relationships" xmlns:p="http://schemas.openxmlformats.org/presentationml/2006/main">
  <p:tag name="AS_UNIQUEID" val="134"/>
</p:tagLst>
</file>

<file path=ppt/tags/tag118.xml><?xml version="1.0" encoding="utf-8"?>
<p:tagLst xmlns:a="http://schemas.openxmlformats.org/drawingml/2006/main" xmlns:r="http://schemas.openxmlformats.org/officeDocument/2006/relationships" xmlns:p="http://schemas.openxmlformats.org/presentationml/2006/main">
  <p:tag name="AS_UNIQUEID" val="1985"/>
</p:tagLst>
</file>

<file path=ppt/tags/tag119.xml><?xml version="1.0" encoding="utf-8"?>
<p:tagLst xmlns:a="http://schemas.openxmlformats.org/drawingml/2006/main" xmlns:r="http://schemas.openxmlformats.org/officeDocument/2006/relationships" xmlns:p="http://schemas.openxmlformats.org/presentationml/2006/main">
  <p:tag name="AS_UNIQUEID" val="115"/>
</p:tagLst>
</file>

<file path=ppt/tags/tag12.xml><?xml version="1.0" encoding="utf-8"?>
<p:tagLst xmlns:a="http://schemas.openxmlformats.org/drawingml/2006/main" xmlns:r="http://schemas.openxmlformats.org/officeDocument/2006/relationships" xmlns:p="http://schemas.openxmlformats.org/presentationml/2006/main">
  <p:tag name="AS_UNIQUEID" val="1943"/>
</p:tagLst>
</file>

<file path=ppt/tags/tag120.xml><?xml version="1.0" encoding="utf-8"?>
<p:tagLst xmlns:a="http://schemas.openxmlformats.org/drawingml/2006/main" xmlns:r="http://schemas.openxmlformats.org/officeDocument/2006/relationships" xmlns:p="http://schemas.openxmlformats.org/presentationml/2006/main">
  <p:tag name="AS_UNIQUEID" val="117"/>
</p:tagLst>
</file>

<file path=ppt/tags/tag121.xml><?xml version="1.0" encoding="utf-8"?>
<p:tagLst xmlns:a="http://schemas.openxmlformats.org/drawingml/2006/main" xmlns:r="http://schemas.openxmlformats.org/officeDocument/2006/relationships" xmlns:p="http://schemas.openxmlformats.org/presentationml/2006/main">
  <p:tag name="AS_UNIQUEID" val="118"/>
</p:tagLst>
</file>

<file path=ppt/tags/tag122.xml><?xml version="1.0" encoding="utf-8"?>
<p:tagLst xmlns:a="http://schemas.openxmlformats.org/drawingml/2006/main" xmlns:r="http://schemas.openxmlformats.org/officeDocument/2006/relationships" xmlns:p="http://schemas.openxmlformats.org/presentationml/2006/main">
  <p:tag name="AS_UNIQUEID" val="119"/>
</p:tagLst>
</file>

<file path=ppt/tags/tag123.xml><?xml version="1.0" encoding="utf-8"?>
<p:tagLst xmlns:a="http://schemas.openxmlformats.org/drawingml/2006/main" xmlns:r="http://schemas.openxmlformats.org/officeDocument/2006/relationships" xmlns:p="http://schemas.openxmlformats.org/presentationml/2006/main">
  <p:tag name="AS_UNIQUEID" val="122"/>
</p:tagLst>
</file>

<file path=ppt/tags/tag124.xml><?xml version="1.0" encoding="utf-8"?>
<p:tagLst xmlns:a="http://schemas.openxmlformats.org/drawingml/2006/main" xmlns:r="http://schemas.openxmlformats.org/officeDocument/2006/relationships" xmlns:p="http://schemas.openxmlformats.org/presentationml/2006/main">
  <p:tag name="AS_UNIQUEID" val="124"/>
</p:tagLst>
</file>

<file path=ppt/tags/tag125.xml><?xml version="1.0" encoding="utf-8"?>
<p:tagLst xmlns:a="http://schemas.openxmlformats.org/drawingml/2006/main" xmlns:r="http://schemas.openxmlformats.org/officeDocument/2006/relationships" xmlns:p="http://schemas.openxmlformats.org/presentationml/2006/main">
  <p:tag name="AS_UNIQUEID" val="1985"/>
</p:tagLst>
</file>

<file path=ppt/tags/tag126.xml><?xml version="1.0" encoding="utf-8"?>
<p:tagLst xmlns:a="http://schemas.openxmlformats.org/drawingml/2006/main" xmlns:r="http://schemas.openxmlformats.org/officeDocument/2006/relationships" xmlns:p="http://schemas.openxmlformats.org/presentationml/2006/main">
  <p:tag name="AS_UNIQUEID" val="1945"/>
</p:tagLst>
</file>

<file path=ppt/tags/tag127.xml><?xml version="1.0" encoding="utf-8"?>
<p:tagLst xmlns:a="http://schemas.openxmlformats.org/drawingml/2006/main" xmlns:r="http://schemas.openxmlformats.org/officeDocument/2006/relationships" xmlns:p="http://schemas.openxmlformats.org/presentationml/2006/main">
  <p:tag name="MH" val="20170213102824"/>
  <p:tag name="MH_LIBRARY" val="GRAPHIC"/>
  <p:tag name="MH_TYPE" val="Other"/>
  <p:tag name="MH_ORDER" val="1"/>
</p:tagLst>
</file>

<file path=ppt/tags/tag128.xml><?xml version="1.0" encoding="utf-8"?>
<p:tagLst xmlns:a="http://schemas.openxmlformats.org/drawingml/2006/main" xmlns:r="http://schemas.openxmlformats.org/officeDocument/2006/relationships" xmlns:p="http://schemas.openxmlformats.org/presentationml/2006/main">
  <p:tag name="MH" val="20170213102824"/>
  <p:tag name="MH_LIBRARY" val="GRAPHIC"/>
  <p:tag name="MH_TYPE" val="Other"/>
  <p:tag name="MH_ORDER" val="2"/>
</p:tagLst>
</file>

<file path=ppt/tags/tag129.xml><?xml version="1.0" encoding="utf-8"?>
<p:tagLst xmlns:a="http://schemas.openxmlformats.org/drawingml/2006/main" xmlns:r="http://schemas.openxmlformats.org/officeDocument/2006/relationships" xmlns:p="http://schemas.openxmlformats.org/presentationml/2006/main">
  <p:tag name="MH" val="20170213102824"/>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AS_UNIQUEID" val="192"/>
  <p:tag name="MH" val="20170223085608"/>
  <p:tag name="MH_LIBRARY" val="GRAPHIC"/>
  <p:tag name="MH_ORDER" val="4"/>
  <p:tag name="MH_TYPE" val="Other"/>
</p:tagLst>
</file>

<file path=ppt/tags/tag130.xml><?xml version="1.0" encoding="utf-8"?>
<p:tagLst xmlns:a="http://schemas.openxmlformats.org/drawingml/2006/main" xmlns:r="http://schemas.openxmlformats.org/officeDocument/2006/relationships" xmlns:p="http://schemas.openxmlformats.org/presentationml/2006/main">
  <p:tag name="MH" val="20170213102824"/>
  <p:tag name="MH_LIBRARY" val="GRAPHIC"/>
  <p:tag name="MH_TYPE" val="Other"/>
  <p:tag name="MH_ORDER" val="4"/>
</p:tagLst>
</file>

<file path=ppt/tags/tag131.xml><?xml version="1.0" encoding="utf-8"?>
<p:tagLst xmlns:a="http://schemas.openxmlformats.org/drawingml/2006/main" xmlns:r="http://schemas.openxmlformats.org/officeDocument/2006/relationships" xmlns:p="http://schemas.openxmlformats.org/presentationml/2006/main">
  <p:tag name="AS_UNIQUEID" val="1945"/>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3.xml><?xml version="1.0" encoding="utf-8"?>
<p:tagLst xmlns:a="http://schemas.openxmlformats.org/drawingml/2006/main" xmlns:r="http://schemas.openxmlformats.org/officeDocument/2006/relationships" xmlns:p="http://schemas.openxmlformats.org/presentationml/2006/main">
  <p:tag name="AS_UNIQUEID" val="187"/>
</p:tagLst>
</file>

<file path=ppt/tags/tag134.xml><?xml version="1.0" encoding="utf-8"?>
<p:tagLst xmlns:a="http://schemas.openxmlformats.org/drawingml/2006/main" xmlns:r="http://schemas.openxmlformats.org/officeDocument/2006/relationships" xmlns:p="http://schemas.openxmlformats.org/presentationml/2006/main">
  <p:tag name="AS_UNIQUEID" val="189"/>
</p:tagLst>
</file>

<file path=ppt/tags/tag135.xml><?xml version="1.0" encoding="utf-8"?>
<p:tagLst xmlns:a="http://schemas.openxmlformats.org/drawingml/2006/main" xmlns:r="http://schemas.openxmlformats.org/officeDocument/2006/relationships" xmlns:p="http://schemas.openxmlformats.org/presentationml/2006/main">
  <p:tag name="AS_UNIQUEID" val="190"/>
  <p:tag name="KSO_WM_BEAUTIFY_FLAG" val="#wm#"/>
  <p:tag name="KSO_WM_TAG_VERSION" val="1.0"/>
  <p:tag name="KSO_WM_TEMPLATE_CATEGORY" val="custom"/>
  <p:tag name="KSO_WM_TEMPLATE_INDEX" val="596"/>
  <p:tag name="KSO_WM_UNIT_CLEAR" val="1"/>
  <p:tag name="KSO_WM_UNIT_COMPATIBLE" val="0"/>
  <p:tag name="KSO_WM_UNIT_HIGHLIGHT" val="0"/>
  <p:tag name="KSO_WM_UNIT_ID" val="custom596_1*b*1"/>
  <p:tag name="KSO_WM_UNIT_INDEX" val="1"/>
  <p:tag name="KSO_WM_UNIT_ISCONTENTSTITLE" val="0"/>
  <p:tag name="KSO_WM_UNIT_LAYERLEVEL" val="1"/>
  <p:tag name="KSO_WM_UNIT_PRESET_TEXT_INDEX" val="3"/>
  <p:tag name="KSO_WM_UNIT_PRESET_TEXT_LEN" val="17"/>
  <p:tag name="KSO_WM_UNIT_TYPE" val="b"/>
  <p:tag name="KSO_WM_UNIT_VALUE" val="66"/>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7.xml><?xml version="1.0" encoding="utf-8"?>
<p:tagLst xmlns:a="http://schemas.openxmlformats.org/drawingml/2006/main" xmlns:r="http://schemas.openxmlformats.org/officeDocument/2006/relationships" xmlns:p="http://schemas.openxmlformats.org/presentationml/2006/main">
  <p:tag name="AS_UNIQUEID" val="190"/>
  <p:tag name="KSO_WM_BEAUTIFY_FLAG" val="#wm#"/>
  <p:tag name="KSO_WM_TAG_VERSION" val="1.0"/>
  <p:tag name="KSO_WM_TEMPLATE_CATEGORY" val="custom"/>
  <p:tag name="KSO_WM_TEMPLATE_INDEX" val="596"/>
  <p:tag name="KSO_WM_UNIT_CLEAR" val="1"/>
  <p:tag name="KSO_WM_UNIT_COMPATIBLE" val="0"/>
  <p:tag name="KSO_WM_UNIT_HIGHLIGHT" val="0"/>
  <p:tag name="KSO_WM_UNIT_ID" val="custom596_1*b*1"/>
  <p:tag name="KSO_WM_UNIT_INDEX" val="1"/>
  <p:tag name="KSO_WM_UNIT_ISCONTENTSTITLE" val="0"/>
  <p:tag name="KSO_WM_UNIT_LAYERLEVEL" val="1"/>
  <p:tag name="KSO_WM_UNIT_PRESET_TEXT_INDEX" val="3"/>
  <p:tag name="KSO_WM_UNIT_PRESET_TEXT_LEN" val="17"/>
  <p:tag name="KSO_WM_UNIT_TYPE" val="b"/>
  <p:tag name="KSO_WM_UNIT_VALUE" val="66"/>
</p:tagLst>
</file>

<file path=ppt/tags/tag138.xml><?xml version="1.0" encoding="utf-8"?>
<p:tagLst xmlns:a="http://schemas.openxmlformats.org/drawingml/2006/main" xmlns:r="http://schemas.openxmlformats.org/officeDocument/2006/relationships" xmlns:p="http://schemas.openxmlformats.org/presentationml/2006/main">
  <p:tag name="AS_UNIQUEID" val="191"/>
</p:tagLst>
</file>

<file path=ppt/tags/tag139.xml><?xml version="1.0" encoding="utf-8"?>
<p:tagLst xmlns:a="http://schemas.openxmlformats.org/drawingml/2006/main" xmlns:r="http://schemas.openxmlformats.org/officeDocument/2006/relationships" xmlns:p="http://schemas.openxmlformats.org/presentationml/2006/main">
  <p:tag name="AS_UNIQUEID" val="192"/>
</p:tagLst>
</file>

<file path=ppt/tags/tag14.xml><?xml version="1.0" encoding="utf-8"?>
<p:tagLst xmlns:a="http://schemas.openxmlformats.org/drawingml/2006/main" xmlns:r="http://schemas.openxmlformats.org/officeDocument/2006/relationships" xmlns:p="http://schemas.openxmlformats.org/presentationml/2006/main">
  <p:tag name="AS_UNIQUEID" val="193"/>
  <p:tag name="MH" val="20170223085608"/>
  <p:tag name="MH_LIBRARY" val="GRAPHIC"/>
  <p:tag name="MH_ORDER" val="2"/>
  <p:tag name="MH_TYPE" val="SubTitle"/>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1.xml><?xml version="1.0" encoding="utf-8"?>
<p:tagLst xmlns:a="http://schemas.openxmlformats.org/drawingml/2006/main" xmlns:r="http://schemas.openxmlformats.org/officeDocument/2006/relationships" xmlns:p="http://schemas.openxmlformats.org/presentationml/2006/main">
  <p:tag name="AS_UNIQUEID" val="194"/>
</p:tagLst>
</file>

<file path=ppt/tags/tag142.xml><?xml version="1.0" encoding="utf-8"?>
<p:tagLst xmlns:a="http://schemas.openxmlformats.org/drawingml/2006/main" xmlns:r="http://schemas.openxmlformats.org/officeDocument/2006/relationships" xmlns:p="http://schemas.openxmlformats.org/presentationml/2006/main">
  <p:tag name="AS_UNIQUEID" val="195"/>
</p:tagLst>
</file>

<file path=ppt/tags/tag143.xml><?xml version="1.0" encoding="utf-8"?>
<p:tagLst xmlns:a="http://schemas.openxmlformats.org/drawingml/2006/main" xmlns:r="http://schemas.openxmlformats.org/officeDocument/2006/relationships" xmlns:p="http://schemas.openxmlformats.org/presentationml/2006/main">
  <p:tag name="AS_UNIQUEID" val="190"/>
  <p:tag name="KSO_WM_BEAUTIFY_FLAG" val="#wm#"/>
  <p:tag name="KSO_WM_TAG_VERSION" val="1.0"/>
  <p:tag name="KSO_WM_TEMPLATE_CATEGORY" val="custom"/>
  <p:tag name="KSO_WM_TEMPLATE_INDEX" val="596"/>
  <p:tag name="KSO_WM_UNIT_CLEAR" val="1"/>
  <p:tag name="KSO_WM_UNIT_COMPATIBLE" val="0"/>
  <p:tag name="KSO_WM_UNIT_HIGHLIGHT" val="0"/>
  <p:tag name="KSO_WM_UNIT_ID" val="custom596_1*b*1"/>
  <p:tag name="KSO_WM_UNIT_INDEX" val="1"/>
  <p:tag name="KSO_WM_UNIT_ISCONTENTSTITLE" val="0"/>
  <p:tag name="KSO_WM_UNIT_LAYERLEVEL" val="1"/>
  <p:tag name="KSO_WM_UNIT_PRESET_TEXT_INDEX" val="3"/>
  <p:tag name="KSO_WM_UNIT_PRESET_TEXT_LEN" val="17"/>
  <p:tag name="KSO_WM_UNIT_TYPE" val="b"/>
  <p:tag name="KSO_WM_UNIT_VALUE" val="66"/>
</p:tagLst>
</file>

<file path=ppt/tags/tag15.xml><?xml version="1.0" encoding="utf-8"?>
<p:tagLst xmlns:a="http://schemas.openxmlformats.org/drawingml/2006/main" xmlns:r="http://schemas.openxmlformats.org/officeDocument/2006/relationships" xmlns:p="http://schemas.openxmlformats.org/presentationml/2006/main">
  <p:tag name="AS_UNIQUEID" val="190"/>
  <p:tag name="MH" val="20170223085608"/>
  <p:tag name="MH_LIBRARY" val="GRAPHIC"/>
  <p:tag name="MH_ORDER" val="5"/>
  <p:tag name="MH_TYPE" val="Other"/>
</p:tagLst>
</file>

<file path=ppt/tags/tag16.xml><?xml version="1.0" encoding="utf-8"?>
<p:tagLst xmlns:a="http://schemas.openxmlformats.org/drawingml/2006/main" xmlns:r="http://schemas.openxmlformats.org/officeDocument/2006/relationships" xmlns:p="http://schemas.openxmlformats.org/presentationml/2006/main">
  <p:tag name="AS_UNIQUEID" val="191"/>
  <p:tag name="MH" val="20170223085608"/>
  <p:tag name="MH_LIBRARY" val="GRAPHIC"/>
  <p:tag name="MH_ORDER" val="4"/>
  <p:tag name="MH_TYPE" val="SubTitle"/>
</p:tagLst>
</file>

<file path=ppt/tags/tag17.xml><?xml version="1.0" encoding="utf-8"?>
<p:tagLst xmlns:a="http://schemas.openxmlformats.org/drawingml/2006/main" xmlns:r="http://schemas.openxmlformats.org/officeDocument/2006/relationships" xmlns:p="http://schemas.openxmlformats.org/presentationml/2006/main">
  <p:tag name="AS_UNIQUEID" val="188"/>
  <p:tag name="MH" val="20170223085608"/>
  <p:tag name="MH_LIBRARY" val="GRAPHIC"/>
  <p:tag name="MH_ORDER" val="4"/>
  <p:tag name="MH_TYPE" val="Other"/>
</p:tagLst>
</file>

<file path=ppt/tags/tag18.xml><?xml version="1.0" encoding="utf-8"?>
<p:tagLst xmlns:a="http://schemas.openxmlformats.org/drawingml/2006/main" xmlns:r="http://schemas.openxmlformats.org/officeDocument/2006/relationships" xmlns:p="http://schemas.openxmlformats.org/presentationml/2006/main">
  <p:tag name="AS_UNIQUEID" val="189"/>
  <p:tag name="MH" val="20170223085608"/>
  <p:tag name="MH_LIBRARY" val="GRAPHIC"/>
  <p:tag name="MH_ORDER" val="2"/>
  <p:tag name="MH_TYPE" val="SubTitle"/>
</p:tagLst>
</file>

<file path=ppt/tags/tag19.xml><?xml version="1.0" encoding="utf-8"?>
<p:tagLst xmlns:a="http://schemas.openxmlformats.org/drawingml/2006/main" xmlns:r="http://schemas.openxmlformats.org/officeDocument/2006/relationships" xmlns:p="http://schemas.openxmlformats.org/presentationml/2006/main">
  <p:tag name="AS_UNIQUEID" val="186"/>
  <p:tag name="MH" val="20170223085608"/>
  <p:tag name="MH_LIBRARY" val="GRAPHIC"/>
  <p:tag name="MH_ORDER" val="3"/>
  <p:tag name="MH_TYPE" val="Other"/>
</p:tagLst>
</file>

<file path=ppt/tags/tag2.xml><?xml version="1.0" encoding="utf-8"?>
<p:tagLst xmlns:a="http://schemas.openxmlformats.org/drawingml/2006/main" xmlns:r="http://schemas.openxmlformats.org/officeDocument/2006/relationships" xmlns:p="http://schemas.openxmlformats.org/presentationml/2006/main">
  <p:tag name="AS_UNIQUEID" val="1875"/>
</p:tagLst>
</file>

<file path=ppt/tags/tag20.xml><?xml version="1.0" encoding="utf-8"?>
<p:tagLst xmlns:a="http://schemas.openxmlformats.org/drawingml/2006/main" xmlns:r="http://schemas.openxmlformats.org/officeDocument/2006/relationships" xmlns:p="http://schemas.openxmlformats.org/presentationml/2006/main">
  <p:tag name="AS_UNIQUEID" val="187"/>
  <p:tag name="MH" val="20170223085608"/>
  <p:tag name="MH_LIBRARY" val="GRAPHIC"/>
  <p:tag name="MH_ORDER" val="5"/>
  <p:tag name="MH_TYPE" val="SubTitle"/>
</p:tagLst>
</file>

<file path=ppt/tags/tag21.xml><?xml version="1.0" encoding="utf-8"?>
<p:tagLst xmlns:a="http://schemas.openxmlformats.org/drawingml/2006/main" xmlns:r="http://schemas.openxmlformats.org/officeDocument/2006/relationships" xmlns:p="http://schemas.openxmlformats.org/presentationml/2006/main">
  <p:tag name="AS_UNIQUEID" val="184"/>
  <p:tag name="MH" val="20170223085608"/>
  <p:tag name="MH_LIBRARY" val="GRAPHIC"/>
  <p:tag name="MH_ORDER" val="2"/>
  <p:tag name="MH_TYPE" val="Other"/>
</p:tagLst>
</file>

<file path=ppt/tags/tag22.xml><?xml version="1.0" encoding="utf-8"?>
<p:tagLst xmlns:a="http://schemas.openxmlformats.org/drawingml/2006/main" xmlns:r="http://schemas.openxmlformats.org/officeDocument/2006/relationships" xmlns:p="http://schemas.openxmlformats.org/presentationml/2006/main">
  <p:tag name="AS_UNIQUEID" val="185"/>
  <p:tag name="MH" val="20170223085608"/>
  <p:tag name="MH_LIBRARY" val="GRAPHIC"/>
  <p:tag name="MH_ORDER" val="3"/>
  <p:tag name="MH_TYPE" val="SubTitle"/>
</p:tagLst>
</file>

<file path=ppt/tags/tag23.xml><?xml version="1.0" encoding="utf-8"?>
<p:tagLst xmlns:a="http://schemas.openxmlformats.org/drawingml/2006/main" xmlns:r="http://schemas.openxmlformats.org/officeDocument/2006/relationships" xmlns:p="http://schemas.openxmlformats.org/presentationml/2006/main">
  <p:tag name="AS_UNIQUEID" val="182"/>
  <p:tag name="MH" val="20170223085608"/>
  <p:tag name="MH_LIBRARY" val="GRAPHIC"/>
  <p:tag name="MH_ORDER" val="1"/>
  <p:tag name="MH_TYPE" val="Other"/>
</p:tagLst>
</file>

<file path=ppt/tags/tag24.xml><?xml version="1.0" encoding="utf-8"?>
<p:tagLst xmlns:a="http://schemas.openxmlformats.org/drawingml/2006/main" xmlns:r="http://schemas.openxmlformats.org/officeDocument/2006/relationships" xmlns:p="http://schemas.openxmlformats.org/presentationml/2006/main">
  <p:tag name="AS_UNIQUEID" val="183"/>
  <p:tag name="MH" val="20170223085608"/>
  <p:tag name="MH_LIBRARY" val="GRAPHIC"/>
  <p:tag name="MH_ORDER" val="1"/>
  <p:tag name="MH_TYPE" val="SubTitle"/>
</p:tagLst>
</file>

<file path=ppt/tags/tag25.xml><?xml version="1.0" encoding="utf-8"?>
<p:tagLst xmlns:a="http://schemas.openxmlformats.org/drawingml/2006/main" xmlns:r="http://schemas.openxmlformats.org/officeDocument/2006/relationships" xmlns:p="http://schemas.openxmlformats.org/presentationml/2006/main">
  <p:tag name="AS_UNIQUEID" val="1945"/>
</p:tagLst>
</file>

<file path=ppt/tags/tag26.xml><?xml version="1.0" encoding="utf-8"?>
<p:tagLst xmlns:a="http://schemas.openxmlformats.org/drawingml/2006/main" xmlns:r="http://schemas.openxmlformats.org/officeDocument/2006/relationships" xmlns:p="http://schemas.openxmlformats.org/presentationml/2006/main">
  <p:tag name="AS_UNIQUEID" val="1956"/>
</p:tagLst>
</file>

<file path=ppt/tags/tag27.xml><?xml version="1.0" encoding="utf-8"?>
<p:tagLst xmlns:a="http://schemas.openxmlformats.org/drawingml/2006/main" xmlns:r="http://schemas.openxmlformats.org/officeDocument/2006/relationships" xmlns:p="http://schemas.openxmlformats.org/presentationml/2006/main">
  <p:tag name="AS_UNIQUEID" val="1957"/>
</p:tagLst>
</file>

<file path=ppt/tags/tag28.xml><?xml version="1.0" encoding="utf-8"?>
<p:tagLst xmlns:a="http://schemas.openxmlformats.org/drawingml/2006/main" xmlns:r="http://schemas.openxmlformats.org/officeDocument/2006/relationships" xmlns:p="http://schemas.openxmlformats.org/presentationml/2006/main">
  <p:tag name="AS_UNIQUEID" val="1953"/>
</p:tagLst>
</file>

<file path=ppt/tags/tag29.xml><?xml version="1.0" encoding="utf-8"?>
<p:tagLst xmlns:a="http://schemas.openxmlformats.org/drawingml/2006/main" xmlns:r="http://schemas.openxmlformats.org/officeDocument/2006/relationships" xmlns:p="http://schemas.openxmlformats.org/presentationml/2006/main">
  <p:tag name="AS_UNIQUEID" val="1954"/>
</p:tagLst>
</file>

<file path=ppt/tags/tag3.xml><?xml version="1.0" encoding="utf-8"?>
<p:tagLst xmlns:a="http://schemas.openxmlformats.org/drawingml/2006/main" xmlns:r="http://schemas.openxmlformats.org/officeDocument/2006/relationships" xmlns:p="http://schemas.openxmlformats.org/presentationml/2006/main">
  <p:tag name="AS_UNIQUEID" val="1876"/>
</p:tagLst>
</file>

<file path=ppt/tags/tag30.xml><?xml version="1.0" encoding="utf-8"?>
<p:tagLst xmlns:a="http://schemas.openxmlformats.org/drawingml/2006/main" xmlns:r="http://schemas.openxmlformats.org/officeDocument/2006/relationships" xmlns:p="http://schemas.openxmlformats.org/presentationml/2006/main">
  <p:tag name="AS_UNIQUEID" val="1950"/>
</p:tagLst>
</file>

<file path=ppt/tags/tag31.xml><?xml version="1.0" encoding="utf-8"?>
<p:tagLst xmlns:a="http://schemas.openxmlformats.org/drawingml/2006/main" xmlns:r="http://schemas.openxmlformats.org/officeDocument/2006/relationships" xmlns:p="http://schemas.openxmlformats.org/presentationml/2006/main">
  <p:tag name="AS_UNIQUEID" val="1951"/>
</p:tagLst>
</file>

<file path=ppt/tags/tag32.xml><?xml version="1.0" encoding="utf-8"?>
<p:tagLst xmlns:a="http://schemas.openxmlformats.org/drawingml/2006/main" xmlns:r="http://schemas.openxmlformats.org/officeDocument/2006/relationships" xmlns:p="http://schemas.openxmlformats.org/presentationml/2006/main">
  <p:tag name="AS_UNIQUEID" val="1947"/>
</p:tagLst>
</file>

<file path=ppt/tags/tag33.xml><?xml version="1.0" encoding="utf-8"?>
<p:tagLst xmlns:a="http://schemas.openxmlformats.org/drawingml/2006/main" xmlns:r="http://schemas.openxmlformats.org/officeDocument/2006/relationships" xmlns:p="http://schemas.openxmlformats.org/presentationml/2006/main">
  <p:tag name="AS_UNIQUEID" val="1948"/>
</p:tagLst>
</file>

<file path=ppt/tags/tag34.xml><?xml version="1.0" encoding="utf-8"?>
<p:tagLst xmlns:a="http://schemas.openxmlformats.org/drawingml/2006/main" xmlns:r="http://schemas.openxmlformats.org/officeDocument/2006/relationships" xmlns:p="http://schemas.openxmlformats.org/presentationml/2006/main">
  <p:tag name="AS_UNIQUEID" val="1959"/>
</p:tagLst>
</file>

<file path=ppt/tags/tag35.xml><?xml version="1.0" encoding="utf-8"?>
<p:tagLst xmlns:a="http://schemas.openxmlformats.org/drawingml/2006/main" xmlns:r="http://schemas.openxmlformats.org/officeDocument/2006/relationships" xmlns:p="http://schemas.openxmlformats.org/presentationml/2006/main">
  <p:tag name="AS_UNIQUEID" val="32"/>
</p:tagLst>
</file>

<file path=ppt/tags/tag36.xml><?xml version="1.0" encoding="utf-8"?>
<p:tagLst xmlns:a="http://schemas.openxmlformats.org/drawingml/2006/main" xmlns:r="http://schemas.openxmlformats.org/officeDocument/2006/relationships" xmlns:p="http://schemas.openxmlformats.org/presentationml/2006/main">
  <p:tag name="AS_UNIQUEID" val="1960"/>
</p:tagLst>
</file>

<file path=ppt/tags/tag37.xml><?xml version="1.0" encoding="utf-8"?>
<p:tagLst xmlns:a="http://schemas.openxmlformats.org/drawingml/2006/main" xmlns:r="http://schemas.openxmlformats.org/officeDocument/2006/relationships" xmlns:p="http://schemas.openxmlformats.org/presentationml/2006/main">
  <p:tag name="AS_UNIQUEID" val="1961"/>
</p:tagLst>
</file>

<file path=ppt/tags/tag38.xml><?xml version="1.0" encoding="utf-8"?>
<p:tagLst xmlns:a="http://schemas.openxmlformats.org/drawingml/2006/main" xmlns:r="http://schemas.openxmlformats.org/officeDocument/2006/relationships" xmlns:p="http://schemas.openxmlformats.org/presentationml/2006/main">
  <p:tag name="AS_UNIQUEID" val="1964"/>
</p:tagLst>
</file>

<file path=ppt/tags/tag39.xml><?xml version="1.0" encoding="utf-8"?>
<p:tagLst xmlns:a="http://schemas.openxmlformats.org/drawingml/2006/main" xmlns:r="http://schemas.openxmlformats.org/officeDocument/2006/relationships" xmlns:p="http://schemas.openxmlformats.org/presentationml/2006/main">
  <p:tag name="AS_UNIQUEID" val="1962"/>
</p:tagLst>
</file>

<file path=ppt/tags/tag4.xml><?xml version="1.0" encoding="utf-8"?>
<p:tagLst xmlns:a="http://schemas.openxmlformats.org/drawingml/2006/main" xmlns:r="http://schemas.openxmlformats.org/officeDocument/2006/relationships" xmlns:p="http://schemas.openxmlformats.org/presentationml/2006/main">
  <p:tag name="AS_UNIQUEID" val="1877"/>
</p:tagLst>
</file>

<file path=ppt/tags/tag40.xml><?xml version="1.0" encoding="utf-8"?>
<p:tagLst xmlns:a="http://schemas.openxmlformats.org/drawingml/2006/main" xmlns:r="http://schemas.openxmlformats.org/officeDocument/2006/relationships" xmlns:p="http://schemas.openxmlformats.org/presentationml/2006/main">
  <p:tag name="AS_UNIQUEID" val="1963"/>
</p:tagLst>
</file>

<file path=ppt/tags/tag41.xml><?xml version="1.0" encoding="utf-8"?>
<p:tagLst xmlns:a="http://schemas.openxmlformats.org/drawingml/2006/main" xmlns:r="http://schemas.openxmlformats.org/officeDocument/2006/relationships" xmlns:p="http://schemas.openxmlformats.org/presentationml/2006/main">
  <p:tag name="AS_UNIQUEID" val="1965"/>
</p:tagLst>
</file>

<file path=ppt/tags/tag42.xml><?xml version="1.0" encoding="utf-8"?>
<p:tagLst xmlns:a="http://schemas.openxmlformats.org/drawingml/2006/main" xmlns:r="http://schemas.openxmlformats.org/officeDocument/2006/relationships" xmlns:p="http://schemas.openxmlformats.org/presentationml/2006/main">
  <p:tag name="AS_UNIQUEID" val="1972"/>
</p:tagLst>
</file>

<file path=ppt/tags/tag43.xml><?xml version="1.0" encoding="utf-8"?>
<p:tagLst xmlns:a="http://schemas.openxmlformats.org/drawingml/2006/main" xmlns:r="http://schemas.openxmlformats.org/officeDocument/2006/relationships" xmlns:p="http://schemas.openxmlformats.org/presentationml/2006/main">
  <p:tag name="AS_UNIQUEID" val="1973"/>
</p:tagLst>
</file>

<file path=ppt/tags/tag44.xml><?xml version="1.0" encoding="utf-8"?>
<p:tagLst xmlns:a="http://schemas.openxmlformats.org/drawingml/2006/main" xmlns:r="http://schemas.openxmlformats.org/officeDocument/2006/relationships" xmlns:p="http://schemas.openxmlformats.org/presentationml/2006/main">
  <p:tag name="AS_UNIQUEID" val="1974"/>
</p:tagLst>
</file>

<file path=ppt/tags/tag45.xml><?xml version="1.0" encoding="utf-8"?>
<p:tagLst xmlns:a="http://schemas.openxmlformats.org/drawingml/2006/main" xmlns:r="http://schemas.openxmlformats.org/officeDocument/2006/relationships" xmlns:p="http://schemas.openxmlformats.org/presentationml/2006/main">
  <p:tag name="AS_UNIQUEID" val="1975"/>
</p:tagLst>
</file>

<file path=ppt/tags/tag46.xml><?xml version="1.0" encoding="utf-8"?>
<p:tagLst xmlns:a="http://schemas.openxmlformats.org/drawingml/2006/main" xmlns:r="http://schemas.openxmlformats.org/officeDocument/2006/relationships" xmlns:p="http://schemas.openxmlformats.org/presentationml/2006/main">
  <p:tag name="AS_UNIQUEID" val="1976"/>
</p:tagLst>
</file>

<file path=ppt/tags/tag47.xml><?xml version="1.0" encoding="utf-8"?>
<p:tagLst xmlns:a="http://schemas.openxmlformats.org/drawingml/2006/main" xmlns:r="http://schemas.openxmlformats.org/officeDocument/2006/relationships" xmlns:p="http://schemas.openxmlformats.org/presentationml/2006/main">
  <p:tag name="AS_UNIQUEID" val="219"/>
</p:tagLst>
</file>

<file path=ppt/tags/tag48.xml><?xml version="1.0" encoding="utf-8"?>
<p:tagLst xmlns:a="http://schemas.openxmlformats.org/drawingml/2006/main" xmlns:r="http://schemas.openxmlformats.org/officeDocument/2006/relationships" xmlns:p="http://schemas.openxmlformats.org/presentationml/2006/main">
  <p:tag name="AS_UNIQUEID" val="220"/>
</p:tagLst>
</file>

<file path=ppt/tags/tag49.xml><?xml version="1.0" encoding="utf-8"?>
<p:tagLst xmlns:a="http://schemas.openxmlformats.org/drawingml/2006/main" xmlns:r="http://schemas.openxmlformats.org/officeDocument/2006/relationships" xmlns:p="http://schemas.openxmlformats.org/presentationml/2006/main">
  <p:tag name="AS_UNIQUEID" val="221"/>
</p:tagLst>
</file>

<file path=ppt/tags/tag5.xml><?xml version="1.0" encoding="utf-8"?>
<p:tagLst xmlns:a="http://schemas.openxmlformats.org/drawingml/2006/main" xmlns:r="http://schemas.openxmlformats.org/officeDocument/2006/relationships" xmlns:p="http://schemas.openxmlformats.org/presentationml/2006/main">
  <p:tag name="AS_UNIQUEID" val="1878"/>
</p:tagLst>
</file>

<file path=ppt/tags/tag50.xml><?xml version="1.0" encoding="utf-8"?>
<p:tagLst xmlns:a="http://schemas.openxmlformats.org/drawingml/2006/main" xmlns:r="http://schemas.openxmlformats.org/officeDocument/2006/relationships" xmlns:p="http://schemas.openxmlformats.org/presentationml/2006/main">
  <p:tag name="AS_UNIQUEID" val="222"/>
</p:tagLst>
</file>

<file path=ppt/tags/tag51.xml><?xml version="1.0" encoding="utf-8"?>
<p:tagLst xmlns:a="http://schemas.openxmlformats.org/drawingml/2006/main" xmlns:r="http://schemas.openxmlformats.org/officeDocument/2006/relationships" xmlns:p="http://schemas.openxmlformats.org/presentationml/2006/main">
  <p:tag name="AS_UNIQUEID" val="1670"/>
</p:tagLst>
</file>

<file path=ppt/tags/tag52.xml><?xml version="1.0" encoding="utf-8"?>
<p:tagLst xmlns:a="http://schemas.openxmlformats.org/drawingml/2006/main" xmlns:r="http://schemas.openxmlformats.org/officeDocument/2006/relationships" xmlns:p="http://schemas.openxmlformats.org/presentationml/2006/main">
  <p:tag name="AS_UNIQUEID" val="1670"/>
</p:tagLst>
</file>

<file path=ppt/tags/tag53.xml><?xml version="1.0" encoding="utf-8"?>
<p:tagLst xmlns:a="http://schemas.openxmlformats.org/drawingml/2006/main" xmlns:r="http://schemas.openxmlformats.org/officeDocument/2006/relationships" xmlns:p="http://schemas.openxmlformats.org/presentationml/2006/main">
  <p:tag name="AS_UNIQUEID" val="1670"/>
</p:tagLst>
</file>

<file path=ppt/tags/tag54.xml><?xml version="1.0" encoding="utf-8"?>
<p:tagLst xmlns:a="http://schemas.openxmlformats.org/drawingml/2006/main" xmlns:r="http://schemas.openxmlformats.org/officeDocument/2006/relationships" xmlns:p="http://schemas.openxmlformats.org/presentationml/2006/main">
  <p:tag name="AS_UNIQUEID" val="1670"/>
</p:tagLst>
</file>

<file path=ppt/tags/tag55.xml><?xml version="1.0" encoding="utf-8"?>
<p:tagLst xmlns:a="http://schemas.openxmlformats.org/drawingml/2006/main" xmlns:r="http://schemas.openxmlformats.org/officeDocument/2006/relationships" xmlns:p="http://schemas.openxmlformats.org/presentationml/2006/main">
  <p:tag name="AS_UNIQUEID" val="229"/>
</p:tagLst>
</file>

<file path=ppt/tags/tag56.xml><?xml version="1.0" encoding="utf-8"?>
<p:tagLst xmlns:a="http://schemas.openxmlformats.org/drawingml/2006/main" xmlns:r="http://schemas.openxmlformats.org/officeDocument/2006/relationships" xmlns:p="http://schemas.openxmlformats.org/presentationml/2006/main">
  <p:tag name="AS_UNIQUEID" val="227"/>
</p:tagLst>
</file>

<file path=ppt/tags/tag57.xml><?xml version="1.0" encoding="utf-8"?>
<p:tagLst xmlns:a="http://schemas.openxmlformats.org/drawingml/2006/main" xmlns:r="http://schemas.openxmlformats.org/officeDocument/2006/relationships" xmlns:p="http://schemas.openxmlformats.org/presentationml/2006/main">
  <p:tag name="AS_UNIQUEID" val="228"/>
</p:tagLst>
</file>

<file path=ppt/tags/tag58.xml><?xml version="1.0" encoding="utf-8"?>
<p:tagLst xmlns:a="http://schemas.openxmlformats.org/drawingml/2006/main" xmlns:r="http://schemas.openxmlformats.org/officeDocument/2006/relationships" xmlns:p="http://schemas.openxmlformats.org/presentationml/2006/main">
  <p:tag name="AS_UNIQUEID" val="103"/>
  <p:tag name="MH" val="20170627103538"/>
  <p:tag name="MH_LIBRARY" val="GRAPHIC"/>
  <p:tag name="MH_ORDER" val="1"/>
  <p:tag name="MH_TYPE" val="Other"/>
</p:tagLst>
</file>

<file path=ppt/tags/tag59.xml><?xml version="1.0" encoding="utf-8"?>
<p:tagLst xmlns:a="http://schemas.openxmlformats.org/drawingml/2006/main" xmlns:r="http://schemas.openxmlformats.org/officeDocument/2006/relationships" xmlns:p="http://schemas.openxmlformats.org/presentationml/2006/main">
  <p:tag name="AS_UNIQUEID" val="104"/>
  <p:tag name="MH" val="20170627103538"/>
  <p:tag name="MH_LIBRARY" val="GRAPHIC"/>
  <p:tag name="MH_ORDER" val="2"/>
  <p:tag name="MH_TYPE" val="Other"/>
</p:tagLst>
</file>

<file path=ppt/tags/tag6.xml><?xml version="1.0" encoding="utf-8"?>
<p:tagLst xmlns:a="http://schemas.openxmlformats.org/drawingml/2006/main" xmlns:r="http://schemas.openxmlformats.org/officeDocument/2006/relationships" xmlns:p="http://schemas.openxmlformats.org/presentationml/2006/main">
  <p:tag name="AS_UNIQUEID" val="1879"/>
</p:tagLst>
</file>

<file path=ppt/tags/tag60.xml><?xml version="1.0" encoding="utf-8"?>
<p:tagLst xmlns:a="http://schemas.openxmlformats.org/drawingml/2006/main" xmlns:r="http://schemas.openxmlformats.org/officeDocument/2006/relationships" xmlns:p="http://schemas.openxmlformats.org/presentationml/2006/main">
  <p:tag name="AS_UNIQUEID" val="105"/>
  <p:tag name="MH" val="20170627103538"/>
  <p:tag name="MH_LIBRARY" val="GRAPHIC"/>
  <p:tag name="MH_ORDER" val="3"/>
  <p:tag name="MH_TYPE" val="Other"/>
</p:tagLst>
</file>

<file path=ppt/tags/tag61.xml><?xml version="1.0" encoding="utf-8"?>
<p:tagLst xmlns:a="http://schemas.openxmlformats.org/drawingml/2006/main" xmlns:r="http://schemas.openxmlformats.org/officeDocument/2006/relationships" xmlns:p="http://schemas.openxmlformats.org/presentationml/2006/main">
  <p:tag name="AS_UNIQUEID" val="106"/>
  <p:tag name="MH" val="20170627103538"/>
  <p:tag name="MH_LIBRARY" val="GRAPHIC"/>
  <p:tag name="MH_ORDER" val="4"/>
  <p:tag name="MH_TYPE" val="Other"/>
</p:tagLst>
</file>

<file path=ppt/tags/tag62.xml><?xml version="1.0" encoding="utf-8"?>
<p:tagLst xmlns:a="http://schemas.openxmlformats.org/drawingml/2006/main" xmlns:r="http://schemas.openxmlformats.org/officeDocument/2006/relationships" xmlns:p="http://schemas.openxmlformats.org/presentationml/2006/main">
  <p:tag name="AS_UNIQUEID" val="112"/>
</p:tagLst>
</file>

<file path=ppt/tags/tag63.xml><?xml version="1.0" encoding="utf-8"?>
<p:tagLst xmlns:a="http://schemas.openxmlformats.org/drawingml/2006/main" xmlns:r="http://schemas.openxmlformats.org/officeDocument/2006/relationships" xmlns:p="http://schemas.openxmlformats.org/presentationml/2006/main">
  <p:tag name="AS_UNIQUEID" val="113"/>
</p:tagLst>
</file>

<file path=ppt/tags/tag64.xml><?xml version="1.0" encoding="utf-8"?>
<p:tagLst xmlns:a="http://schemas.openxmlformats.org/drawingml/2006/main" xmlns:r="http://schemas.openxmlformats.org/officeDocument/2006/relationships" xmlns:p="http://schemas.openxmlformats.org/presentationml/2006/main">
  <p:tag name="AS_UNIQUEID" val="114"/>
</p:tagLst>
</file>

<file path=ppt/tags/tag65.xml><?xml version="1.0" encoding="utf-8"?>
<p:tagLst xmlns:a="http://schemas.openxmlformats.org/drawingml/2006/main" xmlns:r="http://schemas.openxmlformats.org/officeDocument/2006/relationships" xmlns:p="http://schemas.openxmlformats.org/presentationml/2006/main">
  <p:tag name="AS_UNIQUEID" val="115"/>
</p:tagLst>
</file>

<file path=ppt/tags/tag66.xml><?xml version="1.0" encoding="utf-8"?>
<p:tagLst xmlns:a="http://schemas.openxmlformats.org/drawingml/2006/main" xmlns:r="http://schemas.openxmlformats.org/officeDocument/2006/relationships" xmlns:p="http://schemas.openxmlformats.org/presentationml/2006/main">
  <p:tag name="AS_UNIQUEID" val="123"/>
</p:tagLst>
</file>

<file path=ppt/tags/tag67.xml><?xml version="1.0" encoding="utf-8"?>
<p:tagLst xmlns:a="http://schemas.openxmlformats.org/drawingml/2006/main" xmlns:r="http://schemas.openxmlformats.org/officeDocument/2006/relationships" xmlns:p="http://schemas.openxmlformats.org/presentationml/2006/main">
  <p:tag name="AS_UNIQUEID" val="124"/>
</p:tagLst>
</file>

<file path=ppt/tags/tag68.xml><?xml version="1.0" encoding="utf-8"?>
<p:tagLst xmlns:a="http://schemas.openxmlformats.org/drawingml/2006/main" xmlns:r="http://schemas.openxmlformats.org/officeDocument/2006/relationships" xmlns:p="http://schemas.openxmlformats.org/presentationml/2006/main">
  <p:tag name="AS_UNIQUEID" val="125"/>
</p:tagLst>
</file>

<file path=ppt/tags/tag69.xml><?xml version="1.0" encoding="utf-8"?>
<p:tagLst xmlns:a="http://schemas.openxmlformats.org/drawingml/2006/main" xmlns:r="http://schemas.openxmlformats.org/officeDocument/2006/relationships" xmlns:p="http://schemas.openxmlformats.org/presentationml/2006/main">
  <p:tag name="AS_UNIQUEID" val="126"/>
</p:tagLst>
</file>

<file path=ppt/tags/tag7.xml><?xml version="1.0" encoding="utf-8"?>
<p:tagLst xmlns:a="http://schemas.openxmlformats.org/drawingml/2006/main" xmlns:r="http://schemas.openxmlformats.org/officeDocument/2006/relationships" xmlns:p="http://schemas.openxmlformats.org/presentationml/2006/main">
  <p:tag name="AS_UNIQUEID" val="1880"/>
</p:tagLst>
</file>

<file path=ppt/tags/tag70.xml><?xml version="1.0" encoding="utf-8"?>
<p:tagLst xmlns:a="http://schemas.openxmlformats.org/drawingml/2006/main" xmlns:r="http://schemas.openxmlformats.org/officeDocument/2006/relationships" xmlns:p="http://schemas.openxmlformats.org/presentationml/2006/main">
  <p:tag name="AS_UNIQUEID" val="127"/>
</p:tagLst>
</file>

<file path=ppt/tags/tag71.xml><?xml version="1.0" encoding="utf-8"?>
<p:tagLst xmlns:a="http://schemas.openxmlformats.org/drawingml/2006/main" xmlns:r="http://schemas.openxmlformats.org/officeDocument/2006/relationships" xmlns:p="http://schemas.openxmlformats.org/presentationml/2006/main">
  <p:tag name="AS_UNIQUEID" val="128"/>
</p:tagLst>
</file>

<file path=ppt/tags/tag72.xml><?xml version="1.0" encoding="utf-8"?>
<p:tagLst xmlns:a="http://schemas.openxmlformats.org/drawingml/2006/main" xmlns:r="http://schemas.openxmlformats.org/officeDocument/2006/relationships" xmlns:p="http://schemas.openxmlformats.org/presentationml/2006/main">
  <p:tag name="AS_UNIQUEID" val="129"/>
</p:tagLst>
</file>

<file path=ppt/tags/tag73.xml><?xml version="1.0" encoding="utf-8"?>
<p:tagLst xmlns:a="http://schemas.openxmlformats.org/drawingml/2006/main" xmlns:r="http://schemas.openxmlformats.org/officeDocument/2006/relationships" xmlns:p="http://schemas.openxmlformats.org/presentationml/2006/main">
  <p:tag name="AS_UNIQUEID" val="130"/>
</p:tagLst>
</file>

<file path=ppt/tags/tag74.xml><?xml version="1.0" encoding="utf-8"?>
<p:tagLst xmlns:a="http://schemas.openxmlformats.org/drawingml/2006/main" xmlns:r="http://schemas.openxmlformats.org/officeDocument/2006/relationships" xmlns:p="http://schemas.openxmlformats.org/presentationml/2006/main">
  <p:tag name="AS_UNIQUEID" val="131"/>
</p:tagLst>
</file>

<file path=ppt/tags/tag75.xml><?xml version="1.0" encoding="utf-8"?>
<p:tagLst xmlns:a="http://schemas.openxmlformats.org/drawingml/2006/main" xmlns:r="http://schemas.openxmlformats.org/officeDocument/2006/relationships" xmlns:p="http://schemas.openxmlformats.org/presentationml/2006/main">
  <p:tag name="AS_UNIQUEID" val="132"/>
</p:tagLst>
</file>

<file path=ppt/tags/tag76.xml><?xml version="1.0" encoding="utf-8"?>
<p:tagLst xmlns:a="http://schemas.openxmlformats.org/drawingml/2006/main" xmlns:r="http://schemas.openxmlformats.org/officeDocument/2006/relationships" xmlns:p="http://schemas.openxmlformats.org/presentationml/2006/main">
  <p:tag name="AS_UNIQUEID" val="133"/>
</p:tagLst>
</file>

<file path=ppt/tags/tag77.xml><?xml version="1.0" encoding="utf-8"?>
<p:tagLst xmlns:a="http://schemas.openxmlformats.org/drawingml/2006/main" xmlns:r="http://schemas.openxmlformats.org/officeDocument/2006/relationships" xmlns:p="http://schemas.openxmlformats.org/presentationml/2006/main">
  <p:tag name="AS_UNIQUEID" val="134"/>
</p:tagLst>
</file>

<file path=ppt/tags/tag78.xml><?xml version="1.0" encoding="utf-8"?>
<p:tagLst xmlns:a="http://schemas.openxmlformats.org/drawingml/2006/main" xmlns:r="http://schemas.openxmlformats.org/officeDocument/2006/relationships" xmlns:p="http://schemas.openxmlformats.org/presentationml/2006/main">
  <p:tag name="AS_UNIQUEID" val="1697"/>
</p:tagLst>
</file>

<file path=ppt/tags/tag79.xml><?xml version="1.0" encoding="utf-8"?>
<p:tagLst xmlns:a="http://schemas.openxmlformats.org/drawingml/2006/main" xmlns:r="http://schemas.openxmlformats.org/officeDocument/2006/relationships" xmlns:p="http://schemas.openxmlformats.org/presentationml/2006/main">
  <p:tag name="AS_UNIQUEID" val="98"/>
</p:tagLst>
</file>

<file path=ppt/tags/tag8.xml><?xml version="1.0" encoding="utf-8"?>
<p:tagLst xmlns:a="http://schemas.openxmlformats.org/drawingml/2006/main" xmlns:r="http://schemas.openxmlformats.org/officeDocument/2006/relationships" xmlns:p="http://schemas.openxmlformats.org/presentationml/2006/main">
  <p:tag name="AS_UNIQUEID" val="1881"/>
</p:tagLst>
</file>

<file path=ppt/tags/tag80.xml><?xml version="1.0" encoding="utf-8"?>
<p:tagLst xmlns:a="http://schemas.openxmlformats.org/drawingml/2006/main" xmlns:r="http://schemas.openxmlformats.org/officeDocument/2006/relationships" xmlns:p="http://schemas.openxmlformats.org/presentationml/2006/main">
  <p:tag name="AS_UNIQUEID" val="99"/>
</p:tagLst>
</file>

<file path=ppt/tags/tag81.xml><?xml version="1.0" encoding="utf-8"?>
<p:tagLst xmlns:a="http://schemas.openxmlformats.org/drawingml/2006/main" xmlns:r="http://schemas.openxmlformats.org/officeDocument/2006/relationships" xmlns:p="http://schemas.openxmlformats.org/presentationml/2006/main">
  <p:tag name="AS_UNIQUEID" val="100"/>
</p:tagLst>
</file>

<file path=ppt/tags/tag82.xml><?xml version="1.0" encoding="utf-8"?>
<p:tagLst xmlns:a="http://schemas.openxmlformats.org/drawingml/2006/main" xmlns:r="http://schemas.openxmlformats.org/officeDocument/2006/relationships" xmlns:p="http://schemas.openxmlformats.org/presentationml/2006/main">
  <p:tag name="AS_UNIQUEID" val="1485"/>
</p:tagLst>
</file>

<file path=ppt/tags/tag83.xml><?xml version="1.0" encoding="utf-8"?>
<p:tagLst xmlns:a="http://schemas.openxmlformats.org/drawingml/2006/main" xmlns:r="http://schemas.openxmlformats.org/officeDocument/2006/relationships" xmlns:p="http://schemas.openxmlformats.org/presentationml/2006/main">
  <p:tag name="AS_UNIQUEID" val="1491"/>
</p:tagLst>
</file>

<file path=ppt/tags/tag84.xml><?xml version="1.0" encoding="utf-8"?>
<p:tagLst xmlns:a="http://schemas.openxmlformats.org/drawingml/2006/main" xmlns:r="http://schemas.openxmlformats.org/officeDocument/2006/relationships" xmlns:p="http://schemas.openxmlformats.org/presentationml/2006/main">
  <p:tag name="AS_UNIQUEID" val="1492"/>
</p:tagLst>
</file>

<file path=ppt/tags/tag85.xml><?xml version="1.0" encoding="utf-8"?>
<p:tagLst xmlns:a="http://schemas.openxmlformats.org/drawingml/2006/main" xmlns:r="http://schemas.openxmlformats.org/officeDocument/2006/relationships" xmlns:p="http://schemas.openxmlformats.org/presentationml/2006/main">
  <p:tag name="AS_UNIQUEID" val="1487"/>
</p:tagLst>
</file>

<file path=ppt/tags/tag86.xml><?xml version="1.0" encoding="utf-8"?>
<p:tagLst xmlns:a="http://schemas.openxmlformats.org/drawingml/2006/main" xmlns:r="http://schemas.openxmlformats.org/officeDocument/2006/relationships" xmlns:p="http://schemas.openxmlformats.org/presentationml/2006/main">
  <p:tag name="AS_UNIQUEID" val="1489"/>
</p:tagLst>
</file>

<file path=ppt/tags/tag87.xml><?xml version="1.0" encoding="utf-8"?>
<p:tagLst xmlns:a="http://schemas.openxmlformats.org/drawingml/2006/main" xmlns:r="http://schemas.openxmlformats.org/officeDocument/2006/relationships" xmlns:p="http://schemas.openxmlformats.org/presentationml/2006/main">
  <p:tag name="AS_UNIQUEID" val="1490"/>
</p:tagLst>
</file>

<file path=ppt/tags/tag88.xml><?xml version="1.0" encoding="utf-8"?>
<p:tagLst xmlns:a="http://schemas.openxmlformats.org/drawingml/2006/main" xmlns:r="http://schemas.openxmlformats.org/officeDocument/2006/relationships" xmlns:p="http://schemas.openxmlformats.org/presentationml/2006/main">
  <p:tag name="AS_UNIQUEID" val="1481"/>
</p:tagLst>
</file>

<file path=ppt/tags/tag89.xml><?xml version="1.0" encoding="utf-8"?>
<p:tagLst xmlns:a="http://schemas.openxmlformats.org/drawingml/2006/main" xmlns:r="http://schemas.openxmlformats.org/officeDocument/2006/relationships" xmlns:p="http://schemas.openxmlformats.org/presentationml/2006/main">
  <p:tag name="AS_UNIQUEID" val="1482"/>
</p:tagLst>
</file>

<file path=ppt/tags/tag9.xml><?xml version="1.0" encoding="utf-8"?>
<p:tagLst xmlns:a="http://schemas.openxmlformats.org/drawingml/2006/main" xmlns:r="http://schemas.openxmlformats.org/officeDocument/2006/relationships" xmlns:p="http://schemas.openxmlformats.org/presentationml/2006/main">
  <p:tag name="AS_UNIQUEID" val="128"/>
</p:tagLst>
</file>

<file path=ppt/tags/tag90.xml><?xml version="1.0" encoding="utf-8"?>
<p:tagLst xmlns:a="http://schemas.openxmlformats.org/drawingml/2006/main" xmlns:r="http://schemas.openxmlformats.org/officeDocument/2006/relationships" xmlns:p="http://schemas.openxmlformats.org/presentationml/2006/main">
  <p:tag name="AS_UNIQUEID" val="1483"/>
</p:tagLst>
</file>

<file path=ppt/tags/tag91.xml><?xml version="1.0" encoding="utf-8"?>
<p:tagLst xmlns:a="http://schemas.openxmlformats.org/drawingml/2006/main" xmlns:r="http://schemas.openxmlformats.org/officeDocument/2006/relationships" xmlns:p="http://schemas.openxmlformats.org/presentationml/2006/main">
  <p:tag name="AS_UNIQUEID" val="1985"/>
</p:tagLst>
</file>

<file path=ppt/tags/tag92.xml><?xml version="1.0" encoding="utf-8"?>
<p:tagLst xmlns:a="http://schemas.openxmlformats.org/drawingml/2006/main" xmlns:r="http://schemas.openxmlformats.org/officeDocument/2006/relationships" xmlns:p="http://schemas.openxmlformats.org/presentationml/2006/main">
  <p:tag name="AS_UNIQUEID" val="1986"/>
</p:tagLst>
</file>

<file path=ppt/tags/tag93.xml><?xml version="1.0" encoding="utf-8"?>
<p:tagLst xmlns:a="http://schemas.openxmlformats.org/drawingml/2006/main" xmlns:r="http://schemas.openxmlformats.org/officeDocument/2006/relationships" xmlns:p="http://schemas.openxmlformats.org/presentationml/2006/main">
  <p:tag name="AS_UNIQUEID" val="280"/>
</p:tagLst>
</file>

<file path=ppt/tags/tag94.xml><?xml version="1.0" encoding="utf-8"?>
<p:tagLst xmlns:a="http://schemas.openxmlformats.org/drawingml/2006/main" xmlns:r="http://schemas.openxmlformats.org/officeDocument/2006/relationships" xmlns:p="http://schemas.openxmlformats.org/presentationml/2006/main">
  <p:tag name="AS_UNIQUEID" val="349"/>
</p:tagLst>
</file>

<file path=ppt/tags/tag95.xml><?xml version="1.0" encoding="utf-8"?>
<p:tagLst xmlns:a="http://schemas.openxmlformats.org/drawingml/2006/main" xmlns:r="http://schemas.openxmlformats.org/officeDocument/2006/relationships" xmlns:p="http://schemas.openxmlformats.org/presentationml/2006/main">
  <p:tag name="AS_UNIQUEID" val="1993"/>
</p:tagLst>
</file>

<file path=ppt/tags/tag96.xml><?xml version="1.0" encoding="utf-8"?>
<p:tagLst xmlns:a="http://schemas.openxmlformats.org/drawingml/2006/main" xmlns:r="http://schemas.openxmlformats.org/officeDocument/2006/relationships" xmlns:p="http://schemas.openxmlformats.org/presentationml/2006/main">
  <p:tag name="AS_UNIQUEID" val="1994"/>
</p:tagLst>
</file>

<file path=ppt/tags/tag97.xml><?xml version="1.0" encoding="utf-8"?>
<p:tagLst xmlns:a="http://schemas.openxmlformats.org/drawingml/2006/main" xmlns:r="http://schemas.openxmlformats.org/officeDocument/2006/relationships" xmlns:p="http://schemas.openxmlformats.org/presentationml/2006/main">
  <p:tag name="AS_UNIQUEID" val="2002"/>
</p:tagLst>
</file>

<file path=ppt/tags/tag98.xml><?xml version="1.0" encoding="utf-8"?>
<p:tagLst xmlns:a="http://schemas.openxmlformats.org/drawingml/2006/main" xmlns:r="http://schemas.openxmlformats.org/officeDocument/2006/relationships" xmlns:p="http://schemas.openxmlformats.org/presentationml/2006/main">
  <p:tag name="AS_UNIQUEID" val="2007"/>
</p:tagLst>
</file>

<file path=ppt/tags/tag99.xml><?xml version="1.0" encoding="utf-8"?>
<p:tagLst xmlns:a="http://schemas.openxmlformats.org/drawingml/2006/main" xmlns:r="http://schemas.openxmlformats.org/officeDocument/2006/relationships" xmlns:p="http://schemas.openxmlformats.org/presentationml/2006/main">
  <p:tag name="AS_UNIQUEID" val="1972"/>
</p:tagLst>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1788</Words>
  <Application>Microsoft Office PowerPoint</Application>
  <PresentationFormat>全屏显示(16:9)</PresentationFormat>
  <Paragraphs>182</Paragraphs>
  <Slides>23</Slides>
  <Notes>8</Notes>
  <HiddenSlides>0</HiddenSlides>
  <MMClips>0</MMClips>
  <ScaleCrop>false</ScaleCrop>
  <HeadingPairs>
    <vt:vector size="4" baseType="variant">
      <vt:variant>
        <vt:lpstr>主题</vt:lpstr>
      </vt:variant>
      <vt:variant>
        <vt:i4>3</vt:i4>
      </vt:variant>
      <vt:variant>
        <vt:lpstr>幻灯片标题</vt:lpstr>
      </vt:variant>
      <vt:variant>
        <vt:i4>23</vt:i4>
      </vt:variant>
    </vt:vector>
  </HeadingPairs>
  <TitlesOfParts>
    <vt:vector size="26" baseType="lpstr">
      <vt:lpstr>Office Theme</vt:lpstr>
      <vt:lpstr>自定义设计方案</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苌宇慧</cp:lastModifiedBy>
  <cp:revision>17</cp:revision>
  <cp:lastPrinted>2021-03-05T13:42:00Z</cp:lastPrinted>
  <dcterms:created xsi:type="dcterms:W3CDTF">2021-03-05T13:42:00Z</dcterms:created>
  <dcterms:modified xsi:type="dcterms:W3CDTF">2022-10-10T10:39:00Z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2052-11.1.0.12313</vt:lpwstr>
  </property>
  <property fmtid="{D5CDD505-2E9C-101B-9397-08002B2CF9AE}" pid="7" name="ICV">
    <vt:lpwstr>A7D2370FA2F14D48B057F40F4AB181E9</vt:lpwstr>
  </property>
</Properties>
</file>