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7"/>
  </p:notesMasterIdLst>
  <p:sldIdLst>
    <p:sldId id="310" r:id="rId3"/>
    <p:sldId id="315" r:id="rId4"/>
    <p:sldId id="330" r:id="rId5"/>
    <p:sldId id="292" r:id="rId6"/>
    <p:sldId id="312" r:id="rId7"/>
    <p:sldId id="279" r:id="rId8"/>
    <p:sldId id="373" r:id="rId9"/>
    <p:sldId id="331" r:id="rId10"/>
    <p:sldId id="332" r:id="rId11"/>
    <p:sldId id="374" r:id="rId12"/>
    <p:sldId id="282" r:id="rId13"/>
    <p:sldId id="322" r:id="rId14"/>
    <p:sldId id="372" r:id="rId15"/>
    <p:sldId id="300" r:id="rId16"/>
    <p:sldId id="302" r:id="rId17"/>
    <p:sldId id="303" r:id="rId18"/>
    <p:sldId id="375" r:id="rId19"/>
    <p:sldId id="325" r:id="rId20"/>
    <p:sldId id="280" r:id="rId21"/>
    <p:sldId id="288" r:id="rId22"/>
    <p:sldId id="286" r:id="rId23"/>
    <p:sldId id="333" r:id="rId24"/>
    <p:sldId id="376" r:id="rId25"/>
    <p:sldId id="380" r:id="rId26"/>
    <p:sldId id="381" r:id="rId27"/>
    <p:sldId id="415" r:id="rId28"/>
    <p:sldId id="383" r:id="rId29"/>
    <p:sldId id="324" r:id="rId30"/>
    <p:sldId id="382" r:id="rId31"/>
    <p:sldId id="384" r:id="rId32"/>
    <p:sldId id="386" r:id="rId33"/>
    <p:sldId id="390" r:id="rId34"/>
    <p:sldId id="391" r:id="rId35"/>
    <p:sldId id="392" r:id="rId36"/>
    <p:sldId id="394" r:id="rId37"/>
    <p:sldId id="389" r:id="rId38"/>
    <p:sldId id="385" r:id="rId39"/>
    <p:sldId id="395" r:id="rId40"/>
    <p:sldId id="397" r:id="rId41"/>
    <p:sldId id="398" r:id="rId42"/>
    <p:sldId id="399" r:id="rId43"/>
    <p:sldId id="388" r:id="rId44"/>
    <p:sldId id="396" r:id="rId45"/>
    <p:sldId id="321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B6C"/>
    <a:srgbClr val="FCCE43"/>
    <a:srgbClr val="68A5C0"/>
    <a:srgbClr val="6687A0"/>
    <a:srgbClr val="FFC517"/>
    <a:srgbClr val="1B9EA5"/>
    <a:srgbClr val="1A889A"/>
    <a:srgbClr val="5492BA"/>
    <a:srgbClr val="446519"/>
    <a:srgbClr val="5B8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59" autoAdjust="0"/>
  </p:normalViewPr>
  <p:slideViewPr>
    <p:cSldViewPr showGuides="1">
      <p:cViewPr varScale="1">
        <p:scale>
          <a:sx n="73" d="100"/>
          <a:sy n="73" d="100"/>
        </p:scale>
        <p:origin x="65" y="288"/>
      </p:cViewPr>
      <p:guideLst>
        <p:guide orient="horz" pos="2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0134-97B6-44CB-978A-00E33F058571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CB6AC-E1A1-437B-BE91-B98646AE94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07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08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541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674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10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791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598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54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64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186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716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760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556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76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815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650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36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38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151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1089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996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189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497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701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499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1467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3187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61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5248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9009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813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573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202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25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76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29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BCB6AC-E1A1-437B-BE91-B98646AE94F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4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AA3-D34D-49FF-968B-EBD3A03FA64F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3DA3-74D3-472D-B106-D41F8866445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6000" y="0"/>
            <a:ext cx="405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未经原作者允许不得转载本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，否则将视为侵权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0BAA3-D34D-49FF-968B-EBD3A03FA64F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23DA3-74D3-472D-B106-D41F886644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AA3-D34D-49FF-968B-EBD3A03FA64F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23DA3-74D3-472D-B106-D41F886644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BAA3-D34D-49FF-968B-EBD3A03FA64F}" type="datetimeFigureOut">
              <a:rPr lang="zh-CN" altLang="en-US" smtClean="0"/>
              <a:t>2022/10/14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23DA3-74D3-472D-B106-D41F886644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bmp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bmp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7.pn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bmp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组合 126"/>
          <p:cNvGrpSpPr/>
          <p:nvPr/>
        </p:nvGrpSpPr>
        <p:grpSpPr>
          <a:xfrm>
            <a:off x="2248500" y="2996955"/>
            <a:ext cx="7695000" cy="7708545"/>
            <a:chOff x="2248500" y="2996955"/>
            <a:chExt cx="7695000" cy="7708545"/>
          </a:xfrm>
        </p:grpSpPr>
        <p:grpSp>
          <p:nvGrpSpPr>
            <p:cNvPr id="122" name="组合 121"/>
            <p:cNvGrpSpPr/>
            <p:nvPr/>
          </p:nvGrpSpPr>
          <p:grpSpPr>
            <a:xfrm>
              <a:off x="2248500" y="3010500"/>
              <a:ext cx="7695000" cy="7695000"/>
              <a:chOff x="1911000" y="144000"/>
              <a:chExt cx="7695000" cy="7695000"/>
            </a:xfrm>
          </p:grpSpPr>
          <p:sp>
            <p:nvSpPr>
              <p:cNvPr id="119" name="椭圆 118"/>
              <p:cNvSpPr/>
              <p:nvPr/>
            </p:nvSpPr>
            <p:spPr>
              <a:xfrm>
                <a:off x="1911000" y="144000"/>
                <a:ext cx="7695000" cy="7695000"/>
              </a:xfrm>
              <a:prstGeom prst="ellipse">
                <a:avLst/>
              </a:prstGeom>
              <a:solidFill>
                <a:srgbClr val="DEEBF7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18" name="图片 1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3500" y="755142"/>
                <a:ext cx="4458551" cy="3047358"/>
              </a:xfrm>
              <a:prstGeom prst="rect">
                <a:avLst/>
              </a:prstGeom>
            </p:spPr>
          </p:pic>
          <p:sp>
            <p:nvSpPr>
              <p:cNvPr id="121" name="矩形 120"/>
              <p:cNvSpPr/>
              <p:nvPr/>
            </p:nvSpPr>
            <p:spPr>
              <a:xfrm>
                <a:off x="1911000" y="3802500"/>
                <a:ext cx="7695000" cy="364455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4" name="图片 1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2" t="5159" r="4032" b="44665"/>
            <a:stretch>
              <a:fillRect/>
            </a:stretch>
          </p:blipFill>
          <p:spPr>
            <a:xfrm>
              <a:off x="2248500" y="2996955"/>
              <a:ext cx="7695000" cy="3861045"/>
            </a:xfrm>
            <a:prstGeom prst="rect">
              <a:avLst/>
            </a:prstGeom>
          </p:spPr>
        </p:pic>
      </p:grpSp>
      <p:sp>
        <p:nvSpPr>
          <p:cNvPr id="29" name="任意多边形: 形状 28"/>
          <p:cNvSpPr/>
          <p:nvPr/>
        </p:nvSpPr>
        <p:spPr>
          <a:xfrm>
            <a:off x="2675288" y="1282102"/>
            <a:ext cx="1544644" cy="1511857"/>
          </a:xfrm>
          <a:custGeom>
            <a:avLst/>
            <a:gdLst>
              <a:gd name="connsiteX0" fmla="*/ 896185 w 1544644"/>
              <a:gd name="connsiteY0" fmla="*/ 834253 h 1511857"/>
              <a:gd name="connsiteX1" fmla="*/ 783251 w 1544644"/>
              <a:gd name="connsiteY1" fmla="*/ 874327 h 1511857"/>
              <a:gd name="connsiteX2" fmla="*/ 816038 w 1544644"/>
              <a:gd name="connsiteY2" fmla="*/ 987261 h 1511857"/>
              <a:gd name="connsiteX3" fmla="*/ 877970 w 1544644"/>
              <a:gd name="connsiteY3" fmla="*/ 1005476 h 1511857"/>
              <a:gd name="connsiteX4" fmla="*/ 1001833 w 1544644"/>
              <a:gd name="connsiteY4" fmla="*/ 969045 h 1511857"/>
              <a:gd name="connsiteX5" fmla="*/ 1234987 w 1544644"/>
              <a:gd name="connsiteY5" fmla="*/ 739535 h 1511857"/>
              <a:gd name="connsiteX6" fmla="*/ 1074693 w 1544644"/>
              <a:gd name="connsiteY6" fmla="*/ 783251 h 1511857"/>
              <a:gd name="connsiteX7" fmla="*/ 1191270 w 1544644"/>
              <a:gd name="connsiteY7" fmla="*/ 903471 h 1511857"/>
              <a:gd name="connsiteX8" fmla="*/ 1282346 w 1544644"/>
              <a:gd name="connsiteY8" fmla="*/ 881613 h 1511857"/>
              <a:gd name="connsiteX9" fmla="*/ 298729 w 1544644"/>
              <a:gd name="connsiteY9" fmla="*/ 575598 h 1511857"/>
              <a:gd name="connsiteX10" fmla="*/ 499095 w 1544644"/>
              <a:gd name="connsiteY10" fmla="*/ 826967 h 1511857"/>
              <a:gd name="connsiteX11" fmla="*/ 295085 w 1544644"/>
              <a:gd name="connsiteY11" fmla="*/ 888899 h 1511857"/>
              <a:gd name="connsiteX12" fmla="*/ 91076 w 1544644"/>
              <a:gd name="connsiteY12" fmla="*/ 637530 h 1511857"/>
              <a:gd name="connsiteX13" fmla="*/ 797823 w 1544644"/>
              <a:gd name="connsiteY13" fmla="*/ 531882 h 1511857"/>
              <a:gd name="connsiteX14" fmla="*/ 728606 w 1544644"/>
              <a:gd name="connsiteY14" fmla="*/ 590171 h 1511857"/>
              <a:gd name="connsiteX15" fmla="*/ 739535 w 1544644"/>
              <a:gd name="connsiteY15" fmla="*/ 710390 h 1511857"/>
              <a:gd name="connsiteX16" fmla="*/ 907114 w 1544644"/>
              <a:gd name="connsiteY16" fmla="*/ 666674 h 1511857"/>
              <a:gd name="connsiteX17" fmla="*/ 1100195 w 1544644"/>
              <a:gd name="connsiteY17" fmla="*/ 451735 h 1511857"/>
              <a:gd name="connsiteX18" fmla="*/ 969046 w 1544644"/>
              <a:gd name="connsiteY18" fmla="*/ 480880 h 1511857"/>
              <a:gd name="connsiteX19" fmla="*/ 1096552 w 1544644"/>
              <a:gd name="connsiteY19" fmla="*/ 608386 h 1511857"/>
              <a:gd name="connsiteX20" fmla="*/ 1191270 w 1544644"/>
              <a:gd name="connsiteY20" fmla="*/ 579241 h 1511857"/>
              <a:gd name="connsiteX21" fmla="*/ 1147554 w 1544644"/>
              <a:gd name="connsiteY21" fmla="*/ 469951 h 1511857"/>
              <a:gd name="connsiteX22" fmla="*/ 1107481 w 1544644"/>
              <a:gd name="connsiteY22" fmla="*/ 291442 h 1511857"/>
              <a:gd name="connsiteX23" fmla="*/ 1293275 w 1544644"/>
              <a:gd name="connsiteY23" fmla="*/ 320586 h 1511857"/>
              <a:gd name="connsiteX24" fmla="*/ 1373422 w 1544644"/>
              <a:gd name="connsiteY24" fmla="*/ 524596 h 1511857"/>
              <a:gd name="connsiteX25" fmla="*/ 1453568 w 1544644"/>
              <a:gd name="connsiteY25" fmla="*/ 506381 h 1511857"/>
              <a:gd name="connsiteX26" fmla="*/ 1489999 w 1544644"/>
              <a:gd name="connsiteY26" fmla="*/ 652102 h 1511857"/>
              <a:gd name="connsiteX27" fmla="*/ 1417138 w 1544644"/>
              <a:gd name="connsiteY27" fmla="*/ 673960 h 1511857"/>
              <a:gd name="connsiteX28" fmla="*/ 1453568 w 1544644"/>
              <a:gd name="connsiteY28" fmla="*/ 823324 h 1511857"/>
              <a:gd name="connsiteX29" fmla="*/ 1500928 w 1544644"/>
              <a:gd name="connsiteY29" fmla="*/ 816038 h 1511857"/>
              <a:gd name="connsiteX30" fmla="*/ 1544644 w 1544644"/>
              <a:gd name="connsiteY30" fmla="*/ 961759 h 1511857"/>
              <a:gd name="connsiteX31" fmla="*/ 1493642 w 1544644"/>
              <a:gd name="connsiteY31" fmla="*/ 969045 h 1511857"/>
              <a:gd name="connsiteX32" fmla="*/ 1515500 w 1544644"/>
              <a:gd name="connsiteY32" fmla="*/ 1030977 h 1511857"/>
              <a:gd name="connsiteX33" fmla="*/ 1479070 w 1544644"/>
              <a:gd name="connsiteY33" fmla="*/ 1136625 h 1511857"/>
              <a:gd name="connsiteX34" fmla="*/ 1391637 w 1544644"/>
              <a:gd name="connsiteY34" fmla="*/ 1194913 h 1511857"/>
              <a:gd name="connsiteX35" fmla="*/ 1173055 w 1544644"/>
              <a:gd name="connsiteY35" fmla="*/ 1260488 h 1511857"/>
              <a:gd name="connsiteX36" fmla="*/ 1092909 w 1544644"/>
              <a:gd name="connsiteY36" fmla="*/ 1154840 h 1511857"/>
              <a:gd name="connsiteX37" fmla="*/ 1307847 w 1544644"/>
              <a:gd name="connsiteY37" fmla="*/ 1078336 h 1511857"/>
              <a:gd name="connsiteX38" fmla="*/ 1318776 w 1544644"/>
              <a:gd name="connsiteY38" fmla="*/ 1023691 h 1511857"/>
              <a:gd name="connsiteX39" fmla="*/ 772322 w 1544644"/>
              <a:gd name="connsiteY39" fmla="*/ 1180341 h 1511857"/>
              <a:gd name="connsiteX40" fmla="*/ 641173 w 1544644"/>
              <a:gd name="connsiteY40" fmla="*/ 1118410 h 1511857"/>
              <a:gd name="connsiteX41" fmla="*/ 601100 w 1544644"/>
              <a:gd name="connsiteY41" fmla="*/ 928972 h 1511857"/>
              <a:gd name="connsiteX42" fmla="*/ 553740 w 1544644"/>
              <a:gd name="connsiteY42" fmla="*/ 947187 h 1511857"/>
              <a:gd name="connsiteX43" fmla="*/ 557383 w 1544644"/>
              <a:gd name="connsiteY43" fmla="*/ 1449925 h 1511857"/>
              <a:gd name="connsiteX44" fmla="*/ 353374 w 1544644"/>
              <a:gd name="connsiteY44" fmla="*/ 1511857 h 1511857"/>
              <a:gd name="connsiteX45" fmla="*/ 360660 w 1544644"/>
              <a:gd name="connsiteY45" fmla="*/ 965402 h 1511857"/>
              <a:gd name="connsiteX46" fmla="*/ 550097 w 1544644"/>
              <a:gd name="connsiteY46" fmla="*/ 910757 h 1511857"/>
              <a:gd name="connsiteX47" fmla="*/ 513667 w 1544644"/>
              <a:gd name="connsiteY47" fmla="*/ 772322 h 1511857"/>
              <a:gd name="connsiteX48" fmla="*/ 564670 w 1544644"/>
              <a:gd name="connsiteY48" fmla="*/ 754107 h 1511857"/>
              <a:gd name="connsiteX49" fmla="*/ 535525 w 1544644"/>
              <a:gd name="connsiteY49" fmla="*/ 579241 h 1511857"/>
              <a:gd name="connsiteX50" fmla="*/ 593814 w 1544644"/>
              <a:gd name="connsiteY50" fmla="*/ 469951 h 1511857"/>
              <a:gd name="connsiteX51" fmla="*/ 1271417 w 1544644"/>
              <a:gd name="connsiteY51" fmla="*/ 0 h 1511857"/>
              <a:gd name="connsiteX52" fmla="*/ 1322419 w 1544644"/>
              <a:gd name="connsiteY52" fmla="*/ 156650 h 1511857"/>
              <a:gd name="connsiteX53" fmla="*/ 608386 w 1544644"/>
              <a:gd name="connsiteY53" fmla="*/ 364303 h 1511857"/>
              <a:gd name="connsiteX54" fmla="*/ 517310 w 1544644"/>
              <a:gd name="connsiteY54" fmla="*/ 601100 h 1511857"/>
              <a:gd name="connsiteX55" fmla="*/ 353374 w 1544644"/>
              <a:gd name="connsiteY55" fmla="*/ 539168 h 1511857"/>
              <a:gd name="connsiteX56" fmla="*/ 382518 w 1544644"/>
              <a:gd name="connsiteY56" fmla="*/ 491809 h 1511857"/>
              <a:gd name="connsiteX57" fmla="*/ 211296 w 1544644"/>
              <a:gd name="connsiteY57" fmla="*/ 546454 h 1511857"/>
              <a:gd name="connsiteX58" fmla="*/ 0 w 1544644"/>
              <a:gd name="connsiteY58" fmla="*/ 284156 h 1511857"/>
              <a:gd name="connsiteX59" fmla="*/ 189438 w 1544644"/>
              <a:gd name="connsiteY59" fmla="*/ 229511 h 1511857"/>
              <a:gd name="connsiteX60" fmla="*/ 400733 w 1544644"/>
              <a:gd name="connsiteY60" fmla="*/ 440806 h 1511857"/>
              <a:gd name="connsiteX61" fmla="*/ 484523 w 1544644"/>
              <a:gd name="connsiteY61" fmla="*/ 120220 h 1511857"/>
              <a:gd name="connsiteX62" fmla="*/ 663031 w 1544644"/>
              <a:gd name="connsiteY62" fmla="*/ 72861 h 1511857"/>
              <a:gd name="connsiteX63" fmla="*/ 641173 w 1544644"/>
              <a:gd name="connsiteY63" fmla="*/ 185794 h 151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44644" h="1511857">
                <a:moveTo>
                  <a:pt x="896185" y="834253"/>
                </a:moveTo>
                <a:lnTo>
                  <a:pt x="783251" y="874327"/>
                </a:lnTo>
                <a:lnTo>
                  <a:pt x="816038" y="987261"/>
                </a:lnTo>
                <a:lnTo>
                  <a:pt x="877970" y="1005476"/>
                </a:lnTo>
                <a:lnTo>
                  <a:pt x="1001833" y="969045"/>
                </a:lnTo>
                <a:close/>
                <a:moveTo>
                  <a:pt x="1234987" y="739535"/>
                </a:moveTo>
                <a:lnTo>
                  <a:pt x="1074693" y="783251"/>
                </a:lnTo>
                <a:lnTo>
                  <a:pt x="1191270" y="903471"/>
                </a:lnTo>
                <a:lnTo>
                  <a:pt x="1282346" y="881613"/>
                </a:lnTo>
                <a:close/>
                <a:moveTo>
                  <a:pt x="298729" y="575598"/>
                </a:moveTo>
                <a:lnTo>
                  <a:pt x="499095" y="826967"/>
                </a:lnTo>
                <a:lnTo>
                  <a:pt x="295085" y="888899"/>
                </a:lnTo>
                <a:lnTo>
                  <a:pt x="91076" y="637530"/>
                </a:lnTo>
                <a:close/>
                <a:moveTo>
                  <a:pt x="797823" y="531882"/>
                </a:moveTo>
                <a:lnTo>
                  <a:pt x="728606" y="590171"/>
                </a:lnTo>
                <a:lnTo>
                  <a:pt x="739535" y="710390"/>
                </a:lnTo>
                <a:lnTo>
                  <a:pt x="907114" y="666674"/>
                </a:lnTo>
                <a:close/>
                <a:moveTo>
                  <a:pt x="1100195" y="451735"/>
                </a:moveTo>
                <a:lnTo>
                  <a:pt x="969046" y="480880"/>
                </a:lnTo>
                <a:lnTo>
                  <a:pt x="1096552" y="608386"/>
                </a:lnTo>
                <a:lnTo>
                  <a:pt x="1191270" y="579241"/>
                </a:lnTo>
                <a:lnTo>
                  <a:pt x="1147554" y="469951"/>
                </a:lnTo>
                <a:close/>
                <a:moveTo>
                  <a:pt x="1107481" y="291442"/>
                </a:moveTo>
                <a:lnTo>
                  <a:pt x="1293275" y="320586"/>
                </a:lnTo>
                <a:lnTo>
                  <a:pt x="1373422" y="524596"/>
                </a:lnTo>
                <a:lnTo>
                  <a:pt x="1453568" y="506381"/>
                </a:lnTo>
                <a:lnTo>
                  <a:pt x="1489999" y="652102"/>
                </a:lnTo>
                <a:lnTo>
                  <a:pt x="1417138" y="673960"/>
                </a:lnTo>
                <a:lnTo>
                  <a:pt x="1453568" y="823324"/>
                </a:lnTo>
                <a:lnTo>
                  <a:pt x="1500928" y="816038"/>
                </a:lnTo>
                <a:lnTo>
                  <a:pt x="1544644" y="961759"/>
                </a:lnTo>
                <a:lnTo>
                  <a:pt x="1493642" y="969045"/>
                </a:lnTo>
                <a:lnTo>
                  <a:pt x="1515500" y="1030977"/>
                </a:lnTo>
                <a:lnTo>
                  <a:pt x="1479070" y="1136625"/>
                </a:lnTo>
                <a:lnTo>
                  <a:pt x="1391637" y="1194913"/>
                </a:lnTo>
                <a:lnTo>
                  <a:pt x="1173055" y="1260488"/>
                </a:lnTo>
                <a:lnTo>
                  <a:pt x="1092909" y="1154840"/>
                </a:lnTo>
                <a:lnTo>
                  <a:pt x="1307847" y="1078336"/>
                </a:lnTo>
                <a:lnTo>
                  <a:pt x="1318776" y="1023691"/>
                </a:lnTo>
                <a:lnTo>
                  <a:pt x="772322" y="1180341"/>
                </a:lnTo>
                <a:lnTo>
                  <a:pt x="641173" y="1118410"/>
                </a:lnTo>
                <a:lnTo>
                  <a:pt x="601100" y="928972"/>
                </a:lnTo>
                <a:lnTo>
                  <a:pt x="553740" y="947187"/>
                </a:lnTo>
                <a:cubicBezTo>
                  <a:pt x="554954" y="1114766"/>
                  <a:pt x="556169" y="1282346"/>
                  <a:pt x="557383" y="1449925"/>
                </a:cubicBezTo>
                <a:lnTo>
                  <a:pt x="353374" y="1511857"/>
                </a:lnTo>
                <a:cubicBezTo>
                  <a:pt x="355803" y="1329705"/>
                  <a:pt x="358231" y="1147554"/>
                  <a:pt x="360660" y="965402"/>
                </a:cubicBezTo>
                <a:lnTo>
                  <a:pt x="550097" y="910757"/>
                </a:lnTo>
                <a:lnTo>
                  <a:pt x="513667" y="772322"/>
                </a:lnTo>
                <a:lnTo>
                  <a:pt x="564670" y="754107"/>
                </a:lnTo>
                <a:lnTo>
                  <a:pt x="535525" y="579241"/>
                </a:lnTo>
                <a:lnTo>
                  <a:pt x="593814" y="469951"/>
                </a:lnTo>
                <a:close/>
                <a:moveTo>
                  <a:pt x="1271417" y="0"/>
                </a:moveTo>
                <a:lnTo>
                  <a:pt x="1322419" y="156650"/>
                </a:lnTo>
                <a:lnTo>
                  <a:pt x="608386" y="364303"/>
                </a:lnTo>
                <a:lnTo>
                  <a:pt x="517310" y="601100"/>
                </a:lnTo>
                <a:lnTo>
                  <a:pt x="353374" y="539168"/>
                </a:lnTo>
                <a:lnTo>
                  <a:pt x="382518" y="491809"/>
                </a:lnTo>
                <a:lnTo>
                  <a:pt x="211296" y="546454"/>
                </a:lnTo>
                <a:lnTo>
                  <a:pt x="0" y="284156"/>
                </a:lnTo>
                <a:lnTo>
                  <a:pt x="189438" y="229511"/>
                </a:lnTo>
                <a:lnTo>
                  <a:pt x="400733" y="440806"/>
                </a:lnTo>
                <a:lnTo>
                  <a:pt x="484523" y="120220"/>
                </a:lnTo>
                <a:lnTo>
                  <a:pt x="663031" y="72861"/>
                </a:lnTo>
                <a:lnTo>
                  <a:pt x="641173" y="185794"/>
                </a:lnTo>
                <a:close/>
              </a:path>
            </a:pathLst>
          </a:custGeom>
          <a:solidFill>
            <a:srgbClr val="6788A1"/>
          </a:solidFill>
          <a:ln w="38100">
            <a:solidFill>
              <a:schemeClr val="tx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4633415" y="949455"/>
            <a:ext cx="1282584" cy="1329721"/>
          </a:xfrm>
          <a:custGeom>
            <a:avLst/>
            <a:gdLst>
              <a:gd name="connsiteX0" fmla="*/ 180833 w 1282584"/>
              <a:gd name="connsiteY0" fmla="*/ 190133 h 1329721"/>
              <a:gd name="connsiteX1" fmla="*/ 191069 w 1282584"/>
              <a:gd name="connsiteY1" fmla="*/ 872521 h 1329721"/>
              <a:gd name="connsiteX2" fmla="*/ 259307 w 1282584"/>
              <a:gd name="connsiteY2" fmla="*/ 858873 h 1329721"/>
              <a:gd name="connsiteX3" fmla="*/ 286603 w 1282584"/>
              <a:gd name="connsiteY3" fmla="*/ 814518 h 1329721"/>
              <a:gd name="connsiteX4" fmla="*/ 197892 w 1282584"/>
              <a:gd name="connsiteY4" fmla="*/ 483560 h 1329721"/>
              <a:gd name="connsiteX5" fmla="*/ 255895 w 1282584"/>
              <a:gd name="connsiteY5" fmla="*/ 190133 h 1329721"/>
              <a:gd name="connsiteX6" fmla="*/ 143301 w 1282584"/>
              <a:gd name="connsiteY6" fmla="*/ 46832 h 1329721"/>
              <a:gd name="connsiteX7" fmla="*/ 368489 w 1282584"/>
              <a:gd name="connsiteY7" fmla="*/ 53655 h 1329721"/>
              <a:gd name="connsiteX8" fmla="*/ 457200 w 1282584"/>
              <a:gd name="connsiteY8" fmla="*/ 142366 h 1329721"/>
              <a:gd name="connsiteX9" fmla="*/ 361666 w 1282584"/>
              <a:gd name="connsiteY9" fmla="*/ 480148 h 1329721"/>
              <a:gd name="connsiteX10" fmla="*/ 443552 w 1282584"/>
              <a:gd name="connsiteY10" fmla="*/ 732632 h 1329721"/>
              <a:gd name="connsiteX11" fmla="*/ 453788 w 1282584"/>
              <a:gd name="connsiteY11" fmla="*/ 848638 h 1329721"/>
              <a:gd name="connsiteX12" fmla="*/ 426492 w 1282584"/>
              <a:gd name="connsiteY12" fmla="*/ 944172 h 1329721"/>
              <a:gd name="connsiteX13" fmla="*/ 368489 w 1282584"/>
              <a:gd name="connsiteY13" fmla="*/ 1008999 h 1329721"/>
              <a:gd name="connsiteX14" fmla="*/ 221776 w 1282584"/>
              <a:gd name="connsiteY14" fmla="*/ 1032882 h 1329721"/>
              <a:gd name="connsiteX15" fmla="*/ 194481 w 1282584"/>
              <a:gd name="connsiteY15" fmla="*/ 944172 h 1329721"/>
              <a:gd name="connsiteX16" fmla="*/ 187657 w 1282584"/>
              <a:gd name="connsiteY16" fmla="*/ 1329721 h 1329721"/>
              <a:gd name="connsiteX17" fmla="*/ 0 w 1282584"/>
              <a:gd name="connsiteY17" fmla="*/ 1316073 h 1329721"/>
              <a:gd name="connsiteX18" fmla="*/ 6824 w 1282584"/>
              <a:gd name="connsiteY18" fmla="*/ 145778 h 1329721"/>
              <a:gd name="connsiteX19" fmla="*/ 763773 w 1282584"/>
              <a:gd name="connsiteY19" fmla="*/ 0 h 1329721"/>
              <a:gd name="connsiteX20" fmla="*/ 943773 w 1282584"/>
              <a:gd name="connsiteY20" fmla="*/ 0 h 1329721"/>
              <a:gd name="connsiteX21" fmla="*/ 943773 w 1282584"/>
              <a:gd name="connsiteY21" fmla="*/ 171443 h 1329721"/>
              <a:gd name="connsiteX22" fmla="*/ 1201114 w 1282584"/>
              <a:gd name="connsiteY22" fmla="*/ 171443 h 1329721"/>
              <a:gd name="connsiteX23" fmla="*/ 1201114 w 1282584"/>
              <a:gd name="connsiteY23" fmla="*/ 319545 h 1329721"/>
              <a:gd name="connsiteX24" fmla="*/ 943773 w 1282584"/>
              <a:gd name="connsiteY24" fmla="*/ 319545 h 1329721"/>
              <a:gd name="connsiteX25" fmla="*/ 943773 w 1282584"/>
              <a:gd name="connsiteY25" fmla="*/ 530784 h 1329721"/>
              <a:gd name="connsiteX26" fmla="*/ 1282584 w 1282584"/>
              <a:gd name="connsiteY26" fmla="*/ 530784 h 1329721"/>
              <a:gd name="connsiteX27" fmla="*/ 1282584 w 1282584"/>
              <a:gd name="connsiteY27" fmla="*/ 678886 h 1329721"/>
              <a:gd name="connsiteX28" fmla="*/ 943773 w 1282584"/>
              <a:gd name="connsiteY28" fmla="*/ 678886 h 1329721"/>
              <a:gd name="connsiteX29" fmla="*/ 943773 w 1282584"/>
              <a:gd name="connsiteY29" fmla="*/ 1120720 h 1329721"/>
              <a:gd name="connsiteX30" fmla="*/ 1040642 w 1282584"/>
              <a:gd name="connsiteY30" fmla="*/ 1121593 h 1329721"/>
              <a:gd name="connsiteX31" fmla="*/ 1040642 w 1282584"/>
              <a:gd name="connsiteY31" fmla="*/ 759927 h 1329721"/>
              <a:gd name="connsiteX32" fmla="*/ 1231710 w 1282584"/>
              <a:gd name="connsiteY32" fmla="*/ 766751 h 1329721"/>
              <a:gd name="connsiteX33" fmla="*/ 1231710 w 1282584"/>
              <a:gd name="connsiteY33" fmla="*/ 1145476 h 1329721"/>
              <a:gd name="connsiteX34" fmla="*/ 1129352 w 1282584"/>
              <a:gd name="connsiteY34" fmla="*/ 1261482 h 1329721"/>
              <a:gd name="connsiteX35" fmla="*/ 573206 w 1282584"/>
              <a:gd name="connsiteY35" fmla="*/ 1268306 h 1329721"/>
              <a:gd name="connsiteX36" fmla="*/ 481084 w 1282584"/>
              <a:gd name="connsiteY36" fmla="*/ 1169360 h 1329721"/>
              <a:gd name="connsiteX37" fmla="*/ 474260 w 1282584"/>
              <a:gd name="connsiteY37" fmla="*/ 770163 h 1329721"/>
              <a:gd name="connsiteX38" fmla="*/ 655092 w 1282584"/>
              <a:gd name="connsiteY38" fmla="*/ 766751 h 1329721"/>
              <a:gd name="connsiteX39" fmla="*/ 661916 w 1282584"/>
              <a:gd name="connsiteY39" fmla="*/ 1118181 h 1329721"/>
              <a:gd name="connsiteX40" fmla="*/ 763773 w 1282584"/>
              <a:gd name="connsiteY40" fmla="*/ 1119099 h 1329721"/>
              <a:gd name="connsiteX41" fmla="*/ 763773 w 1282584"/>
              <a:gd name="connsiteY41" fmla="*/ 678886 h 1329721"/>
              <a:gd name="connsiteX42" fmla="*/ 457833 w 1282584"/>
              <a:gd name="connsiteY42" fmla="*/ 678886 h 1329721"/>
              <a:gd name="connsiteX43" fmla="*/ 457833 w 1282584"/>
              <a:gd name="connsiteY43" fmla="*/ 530784 h 1329721"/>
              <a:gd name="connsiteX44" fmla="*/ 763773 w 1282584"/>
              <a:gd name="connsiteY44" fmla="*/ 530784 h 1329721"/>
              <a:gd name="connsiteX45" fmla="*/ 763773 w 1282584"/>
              <a:gd name="connsiteY45" fmla="*/ 319545 h 1329721"/>
              <a:gd name="connsiteX46" fmla="*/ 506432 w 1282584"/>
              <a:gd name="connsiteY46" fmla="*/ 319545 h 1329721"/>
              <a:gd name="connsiteX47" fmla="*/ 506432 w 1282584"/>
              <a:gd name="connsiteY47" fmla="*/ 171443 h 1329721"/>
              <a:gd name="connsiteX48" fmla="*/ 763773 w 1282584"/>
              <a:gd name="connsiteY48" fmla="*/ 171443 h 132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82584" h="1329721">
                <a:moveTo>
                  <a:pt x="180833" y="190133"/>
                </a:moveTo>
                <a:lnTo>
                  <a:pt x="191069" y="872521"/>
                </a:lnTo>
                <a:lnTo>
                  <a:pt x="259307" y="858873"/>
                </a:lnTo>
                <a:lnTo>
                  <a:pt x="286603" y="814518"/>
                </a:lnTo>
                <a:lnTo>
                  <a:pt x="197892" y="483560"/>
                </a:lnTo>
                <a:lnTo>
                  <a:pt x="255895" y="190133"/>
                </a:lnTo>
                <a:close/>
                <a:moveTo>
                  <a:pt x="143301" y="46832"/>
                </a:moveTo>
                <a:lnTo>
                  <a:pt x="368489" y="53655"/>
                </a:lnTo>
                <a:lnTo>
                  <a:pt x="457200" y="142366"/>
                </a:lnTo>
                <a:lnTo>
                  <a:pt x="361666" y="480148"/>
                </a:lnTo>
                <a:lnTo>
                  <a:pt x="443552" y="732632"/>
                </a:lnTo>
                <a:lnTo>
                  <a:pt x="453788" y="848638"/>
                </a:lnTo>
                <a:lnTo>
                  <a:pt x="426492" y="944172"/>
                </a:lnTo>
                <a:lnTo>
                  <a:pt x="368489" y="1008999"/>
                </a:lnTo>
                <a:lnTo>
                  <a:pt x="221776" y="1032882"/>
                </a:lnTo>
                <a:lnTo>
                  <a:pt x="194481" y="944172"/>
                </a:lnTo>
                <a:lnTo>
                  <a:pt x="187657" y="1329721"/>
                </a:lnTo>
                <a:lnTo>
                  <a:pt x="0" y="1316073"/>
                </a:lnTo>
                <a:cubicBezTo>
                  <a:pt x="2275" y="925975"/>
                  <a:pt x="4549" y="535876"/>
                  <a:pt x="6824" y="145778"/>
                </a:cubicBezTo>
                <a:close/>
                <a:moveTo>
                  <a:pt x="763773" y="0"/>
                </a:moveTo>
                <a:lnTo>
                  <a:pt x="943773" y="0"/>
                </a:lnTo>
                <a:lnTo>
                  <a:pt x="943773" y="171443"/>
                </a:lnTo>
                <a:lnTo>
                  <a:pt x="1201114" y="171443"/>
                </a:lnTo>
                <a:lnTo>
                  <a:pt x="1201114" y="319545"/>
                </a:lnTo>
                <a:lnTo>
                  <a:pt x="943773" y="319545"/>
                </a:lnTo>
                <a:lnTo>
                  <a:pt x="943773" y="530784"/>
                </a:lnTo>
                <a:lnTo>
                  <a:pt x="1282584" y="530784"/>
                </a:lnTo>
                <a:lnTo>
                  <a:pt x="1282584" y="678886"/>
                </a:lnTo>
                <a:lnTo>
                  <a:pt x="943773" y="678886"/>
                </a:lnTo>
                <a:lnTo>
                  <a:pt x="943773" y="1120720"/>
                </a:lnTo>
                <a:lnTo>
                  <a:pt x="1040642" y="1121593"/>
                </a:lnTo>
                <a:lnTo>
                  <a:pt x="1040642" y="759927"/>
                </a:lnTo>
                <a:lnTo>
                  <a:pt x="1231710" y="766751"/>
                </a:lnTo>
                <a:lnTo>
                  <a:pt x="1231710" y="1145476"/>
                </a:lnTo>
                <a:lnTo>
                  <a:pt x="1129352" y="1261482"/>
                </a:lnTo>
                <a:lnTo>
                  <a:pt x="573206" y="1268306"/>
                </a:lnTo>
                <a:lnTo>
                  <a:pt x="481084" y="1169360"/>
                </a:lnTo>
                <a:cubicBezTo>
                  <a:pt x="479947" y="1047667"/>
                  <a:pt x="478809" y="925975"/>
                  <a:pt x="474260" y="770163"/>
                </a:cubicBezTo>
                <a:lnTo>
                  <a:pt x="655092" y="766751"/>
                </a:lnTo>
                <a:lnTo>
                  <a:pt x="661916" y="1118181"/>
                </a:lnTo>
                <a:lnTo>
                  <a:pt x="763773" y="1119099"/>
                </a:lnTo>
                <a:lnTo>
                  <a:pt x="763773" y="678886"/>
                </a:lnTo>
                <a:lnTo>
                  <a:pt x="457833" y="678886"/>
                </a:lnTo>
                <a:lnTo>
                  <a:pt x="457833" y="530784"/>
                </a:lnTo>
                <a:lnTo>
                  <a:pt x="763773" y="530784"/>
                </a:lnTo>
                <a:lnTo>
                  <a:pt x="763773" y="319545"/>
                </a:lnTo>
                <a:lnTo>
                  <a:pt x="506432" y="319545"/>
                </a:lnTo>
                <a:lnTo>
                  <a:pt x="506432" y="171443"/>
                </a:lnTo>
                <a:lnTo>
                  <a:pt x="763773" y="171443"/>
                </a:lnTo>
                <a:close/>
              </a:path>
            </a:pathLst>
          </a:custGeom>
          <a:solidFill>
            <a:srgbClr val="6788A1"/>
          </a:solidFill>
          <a:ln w="38100">
            <a:solidFill>
              <a:schemeClr val="tx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41"/>
          <p:cNvSpPr/>
          <p:nvPr/>
        </p:nvSpPr>
        <p:spPr>
          <a:xfrm>
            <a:off x="8002137" y="1246496"/>
            <a:ext cx="1514902" cy="1564943"/>
          </a:xfrm>
          <a:custGeom>
            <a:avLst/>
            <a:gdLst>
              <a:gd name="connsiteX0" fmla="*/ 245660 w 1514902"/>
              <a:gd name="connsiteY0" fmla="*/ 436728 h 1564943"/>
              <a:gd name="connsiteX1" fmla="*/ 454926 w 1514902"/>
              <a:gd name="connsiteY1" fmla="*/ 509516 h 1564943"/>
              <a:gd name="connsiteX2" fmla="*/ 504967 w 1514902"/>
              <a:gd name="connsiteY2" fmla="*/ 623247 h 1564943"/>
              <a:gd name="connsiteX3" fmla="*/ 404884 w 1514902"/>
              <a:gd name="connsiteY3" fmla="*/ 955343 h 1564943"/>
              <a:gd name="connsiteX4" fmla="*/ 523165 w 1514902"/>
              <a:gd name="connsiteY4" fmla="*/ 1150961 h 1564943"/>
              <a:gd name="connsiteX5" fmla="*/ 1323833 w 1514902"/>
              <a:gd name="connsiteY5" fmla="*/ 1423916 h 1564943"/>
              <a:gd name="connsiteX6" fmla="*/ 1223750 w 1514902"/>
              <a:gd name="connsiteY6" fmla="*/ 1564943 h 1564943"/>
              <a:gd name="connsiteX7" fmla="*/ 459475 w 1514902"/>
              <a:gd name="connsiteY7" fmla="*/ 1319283 h 1564943"/>
              <a:gd name="connsiteX8" fmla="*/ 300251 w 1514902"/>
              <a:gd name="connsiteY8" fmla="*/ 1128214 h 1564943"/>
              <a:gd name="connsiteX9" fmla="*/ 150126 w 1514902"/>
              <a:gd name="connsiteY9" fmla="*/ 1264692 h 1564943"/>
              <a:gd name="connsiteX10" fmla="*/ 0 w 1514902"/>
              <a:gd name="connsiteY10" fmla="*/ 1119116 h 1564943"/>
              <a:gd name="connsiteX11" fmla="*/ 177421 w 1514902"/>
              <a:gd name="connsiteY11" fmla="*/ 982638 h 1564943"/>
              <a:gd name="connsiteX12" fmla="*/ 304800 w 1514902"/>
              <a:gd name="connsiteY12" fmla="*/ 645994 h 1564943"/>
              <a:gd name="connsiteX13" fmla="*/ 200167 w 1514902"/>
              <a:gd name="connsiteY13" fmla="*/ 595952 h 1564943"/>
              <a:gd name="connsiteX14" fmla="*/ 732430 w 1514902"/>
              <a:gd name="connsiteY14" fmla="*/ 186519 h 1564943"/>
              <a:gd name="connsiteX15" fmla="*/ 1514902 w 1514902"/>
              <a:gd name="connsiteY15" fmla="*/ 327546 h 1564943"/>
              <a:gd name="connsiteX16" fmla="*/ 1492156 w 1514902"/>
              <a:gd name="connsiteY16" fmla="*/ 514065 h 1564943"/>
              <a:gd name="connsiteX17" fmla="*/ 1182806 w 1514902"/>
              <a:gd name="connsiteY17" fmla="*/ 454925 h 1564943"/>
              <a:gd name="connsiteX18" fmla="*/ 1110018 w 1514902"/>
              <a:gd name="connsiteY18" fmla="*/ 709683 h 1564943"/>
              <a:gd name="connsiteX19" fmla="*/ 1478508 w 1514902"/>
              <a:gd name="connsiteY19" fmla="*/ 827964 h 1564943"/>
              <a:gd name="connsiteX20" fmla="*/ 1423917 w 1514902"/>
              <a:gd name="connsiteY20" fmla="*/ 996286 h 1564943"/>
              <a:gd name="connsiteX21" fmla="*/ 1059976 w 1514902"/>
              <a:gd name="connsiteY21" fmla="*/ 878005 h 1564943"/>
              <a:gd name="connsiteX22" fmla="*/ 946245 w 1514902"/>
              <a:gd name="connsiteY22" fmla="*/ 1251044 h 1564943"/>
              <a:gd name="connsiteX23" fmla="*/ 755176 w 1514902"/>
              <a:gd name="connsiteY23" fmla="*/ 1187355 h 1564943"/>
              <a:gd name="connsiteX24" fmla="*/ 873457 w 1514902"/>
              <a:gd name="connsiteY24" fmla="*/ 818865 h 1564943"/>
              <a:gd name="connsiteX25" fmla="*/ 536812 w 1514902"/>
              <a:gd name="connsiteY25" fmla="*/ 723331 h 1564943"/>
              <a:gd name="connsiteX26" fmla="*/ 591403 w 1514902"/>
              <a:gd name="connsiteY26" fmla="*/ 545910 h 1564943"/>
              <a:gd name="connsiteX27" fmla="*/ 923499 w 1514902"/>
              <a:gd name="connsiteY27" fmla="*/ 655092 h 1564943"/>
              <a:gd name="connsiteX28" fmla="*/ 987188 w 1514902"/>
              <a:gd name="connsiteY28" fmla="*/ 418531 h 1564943"/>
              <a:gd name="connsiteX29" fmla="*/ 718782 w 1514902"/>
              <a:gd name="connsiteY29" fmla="*/ 368489 h 1564943"/>
              <a:gd name="connsiteX30" fmla="*/ 409433 w 1514902"/>
              <a:gd name="connsiteY30" fmla="*/ 0 h 1564943"/>
              <a:gd name="connsiteX31" fmla="*/ 600502 w 1514902"/>
              <a:gd name="connsiteY31" fmla="*/ 72788 h 1564943"/>
              <a:gd name="connsiteX32" fmla="*/ 609600 w 1514902"/>
              <a:gd name="connsiteY32" fmla="*/ 373038 h 1564943"/>
              <a:gd name="connsiteX33" fmla="*/ 400335 w 1514902"/>
              <a:gd name="connsiteY33" fmla="*/ 313898 h 156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14902" h="1564943">
                <a:moveTo>
                  <a:pt x="245660" y="436728"/>
                </a:moveTo>
                <a:lnTo>
                  <a:pt x="454926" y="509516"/>
                </a:lnTo>
                <a:lnTo>
                  <a:pt x="504967" y="623247"/>
                </a:lnTo>
                <a:lnTo>
                  <a:pt x="404884" y="955343"/>
                </a:lnTo>
                <a:lnTo>
                  <a:pt x="523165" y="1150961"/>
                </a:lnTo>
                <a:lnTo>
                  <a:pt x="1323833" y="1423916"/>
                </a:lnTo>
                <a:lnTo>
                  <a:pt x="1223750" y="1564943"/>
                </a:lnTo>
                <a:lnTo>
                  <a:pt x="459475" y="1319283"/>
                </a:lnTo>
                <a:lnTo>
                  <a:pt x="300251" y="1128214"/>
                </a:lnTo>
                <a:lnTo>
                  <a:pt x="150126" y="1264692"/>
                </a:lnTo>
                <a:lnTo>
                  <a:pt x="0" y="1119116"/>
                </a:lnTo>
                <a:lnTo>
                  <a:pt x="177421" y="982638"/>
                </a:lnTo>
                <a:lnTo>
                  <a:pt x="304800" y="645994"/>
                </a:lnTo>
                <a:lnTo>
                  <a:pt x="200167" y="595952"/>
                </a:lnTo>
                <a:close/>
                <a:moveTo>
                  <a:pt x="732430" y="186519"/>
                </a:moveTo>
                <a:lnTo>
                  <a:pt x="1514902" y="327546"/>
                </a:lnTo>
                <a:lnTo>
                  <a:pt x="1492156" y="514065"/>
                </a:lnTo>
                <a:lnTo>
                  <a:pt x="1182806" y="454925"/>
                </a:lnTo>
                <a:lnTo>
                  <a:pt x="1110018" y="709683"/>
                </a:lnTo>
                <a:lnTo>
                  <a:pt x="1478508" y="827964"/>
                </a:lnTo>
                <a:lnTo>
                  <a:pt x="1423917" y="996286"/>
                </a:lnTo>
                <a:lnTo>
                  <a:pt x="1059976" y="878005"/>
                </a:lnTo>
                <a:lnTo>
                  <a:pt x="946245" y="1251044"/>
                </a:lnTo>
                <a:lnTo>
                  <a:pt x="755176" y="1187355"/>
                </a:lnTo>
                <a:lnTo>
                  <a:pt x="873457" y="818865"/>
                </a:lnTo>
                <a:lnTo>
                  <a:pt x="536812" y="723331"/>
                </a:lnTo>
                <a:lnTo>
                  <a:pt x="591403" y="545910"/>
                </a:lnTo>
                <a:lnTo>
                  <a:pt x="923499" y="655092"/>
                </a:lnTo>
                <a:lnTo>
                  <a:pt x="987188" y="418531"/>
                </a:lnTo>
                <a:lnTo>
                  <a:pt x="718782" y="368489"/>
                </a:lnTo>
                <a:close/>
                <a:moveTo>
                  <a:pt x="409433" y="0"/>
                </a:moveTo>
                <a:lnTo>
                  <a:pt x="600502" y="72788"/>
                </a:lnTo>
                <a:lnTo>
                  <a:pt x="609600" y="373038"/>
                </a:lnTo>
                <a:lnTo>
                  <a:pt x="400335" y="313898"/>
                </a:lnTo>
                <a:close/>
              </a:path>
            </a:pathLst>
          </a:custGeom>
          <a:solidFill>
            <a:srgbClr val="6788A1"/>
          </a:solidFill>
          <a:ln w="38100">
            <a:solidFill>
              <a:schemeClr val="tx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: 形状 46"/>
          <p:cNvSpPr/>
          <p:nvPr/>
        </p:nvSpPr>
        <p:spPr>
          <a:xfrm>
            <a:off x="6350924" y="953192"/>
            <a:ext cx="1379912" cy="1324494"/>
          </a:xfrm>
          <a:custGeom>
            <a:avLst/>
            <a:gdLst>
              <a:gd name="connsiteX0" fmla="*/ 1124989 w 1379912"/>
              <a:gd name="connsiteY0" fmla="*/ 692727 h 1324494"/>
              <a:gd name="connsiteX1" fmla="*/ 1246909 w 1379912"/>
              <a:gd name="connsiteY1" fmla="*/ 809105 h 1324494"/>
              <a:gd name="connsiteX2" fmla="*/ 1224741 w 1379912"/>
              <a:gd name="connsiteY2" fmla="*/ 892232 h 1324494"/>
              <a:gd name="connsiteX3" fmla="*/ 958734 w 1379912"/>
              <a:gd name="connsiteY3" fmla="*/ 1080654 h 1324494"/>
              <a:gd name="connsiteX4" fmla="*/ 1379912 w 1379912"/>
              <a:gd name="connsiteY4" fmla="*/ 1136072 h 1324494"/>
              <a:gd name="connsiteX5" fmla="*/ 1269076 w 1379912"/>
              <a:gd name="connsiteY5" fmla="*/ 1324494 h 1324494"/>
              <a:gd name="connsiteX6" fmla="*/ 687185 w 1379912"/>
              <a:gd name="connsiteY6" fmla="*/ 1185949 h 1324494"/>
              <a:gd name="connsiteX7" fmla="*/ 110836 w 1379912"/>
              <a:gd name="connsiteY7" fmla="*/ 1307869 h 1324494"/>
              <a:gd name="connsiteX8" fmla="*/ 0 w 1379912"/>
              <a:gd name="connsiteY8" fmla="*/ 1141614 h 1324494"/>
              <a:gd name="connsiteX9" fmla="*/ 443345 w 1379912"/>
              <a:gd name="connsiteY9" fmla="*/ 1080654 h 1324494"/>
              <a:gd name="connsiteX10" fmla="*/ 216131 w 1379912"/>
              <a:gd name="connsiteY10" fmla="*/ 908858 h 1324494"/>
              <a:gd name="connsiteX11" fmla="*/ 471054 w 1379912"/>
              <a:gd name="connsiteY11" fmla="*/ 908858 h 1324494"/>
              <a:gd name="connsiteX12" fmla="*/ 653934 w 1379912"/>
              <a:gd name="connsiteY12" fmla="*/ 1019694 h 1324494"/>
              <a:gd name="connsiteX13" fmla="*/ 986443 w 1379912"/>
              <a:gd name="connsiteY13" fmla="*/ 858982 h 1324494"/>
              <a:gd name="connsiteX14" fmla="*/ 188421 w 1379912"/>
              <a:gd name="connsiteY14" fmla="*/ 847898 h 1324494"/>
              <a:gd name="connsiteX15" fmla="*/ 188421 w 1379912"/>
              <a:gd name="connsiteY15" fmla="*/ 703811 h 1324494"/>
              <a:gd name="connsiteX16" fmla="*/ 193963 w 1379912"/>
              <a:gd name="connsiteY16" fmla="*/ 349134 h 1324494"/>
              <a:gd name="connsiteX17" fmla="*/ 371301 w 1379912"/>
              <a:gd name="connsiteY17" fmla="*/ 349134 h 1324494"/>
              <a:gd name="connsiteX18" fmla="*/ 216131 w 1379912"/>
              <a:gd name="connsiteY18" fmla="*/ 659476 h 1324494"/>
              <a:gd name="connsiteX19" fmla="*/ 33251 w 1379912"/>
              <a:gd name="connsiteY19" fmla="*/ 598516 h 1324494"/>
              <a:gd name="connsiteX20" fmla="*/ 1197032 w 1379912"/>
              <a:gd name="connsiteY20" fmla="*/ 338051 h 1324494"/>
              <a:gd name="connsiteX21" fmla="*/ 1352203 w 1379912"/>
              <a:gd name="connsiteY21" fmla="*/ 598516 h 1324494"/>
              <a:gd name="connsiteX22" fmla="*/ 1191491 w 1379912"/>
              <a:gd name="connsiteY22" fmla="*/ 665018 h 1324494"/>
              <a:gd name="connsiteX23" fmla="*/ 1025236 w 1379912"/>
              <a:gd name="connsiteY23" fmla="*/ 349134 h 1324494"/>
              <a:gd name="connsiteX24" fmla="*/ 554181 w 1379912"/>
              <a:gd name="connsiteY24" fmla="*/ 0 h 1324494"/>
              <a:gd name="connsiteX25" fmla="*/ 781396 w 1379912"/>
              <a:gd name="connsiteY25" fmla="*/ 0 h 1324494"/>
              <a:gd name="connsiteX26" fmla="*/ 847898 w 1379912"/>
              <a:gd name="connsiteY26" fmla="*/ 149629 h 1324494"/>
              <a:gd name="connsiteX27" fmla="*/ 1341120 w 1379912"/>
              <a:gd name="connsiteY27" fmla="*/ 144087 h 1324494"/>
              <a:gd name="connsiteX28" fmla="*/ 1341120 w 1379912"/>
              <a:gd name="connsiteY28" fmla="*/ 299258 h 1324494"/>
              <a:gd name="connsiteX29" fmla="*/ 969818 w 1379912"/>
              <a:gd name="connsiteY29" fmla="*/ 299258 h 1324494"/>
              <a:gd name="connsiteX30" fmla="*/ 975360 w 1379912"/>
              <a:gd name="connsiteY30" fmla="*/ 642851 h 1324494"/>
              <a:gd name="connsiteX31" fmla="*/ 775854 w 1379912"/>
              <a:gd name="connsiteY31" fmla="*/ 642851 h 1324494"/>
              <a:gd name="connsiteX32" fmla="*/ 781396 w 1379912"/>
              <a:gd name="connsiteY32" fmla="*/ 288174 h 1324494"/>
              <a:gd name="connsiteX33" fmla="*/ 620683 w 1379912"/>
              <a:gd name="connsiteY33" fmla="*/ 299258 h 1324494"/>
              <a:gd name="connsiteX34" fmla="*/ 615141 w 1379912"/>
              <a:gd name="connsiteY34" fmla="*/ 642851 h 1324494"/>
              <a:gd name="connsiteX35" fmla="*/ 415636 w 1379912"/>
              <a:gd name="connsiteY35" fmla="*/ 642851 h 1324494"/>
              <a:gd name="connsiteX36" fmla="*/ 421178 w 1379912"/>
              <a:gd name="connsiteY36" fmla="*/ 293716 h 1324494"/>
              <a:gd name="connsiteX37" fmla="*/ 49876 w 1379912"/>
              <a:gd name="connsiteY37" fmla="*/ 299258 h 1324494"/>
              <a:gd name="connsiteX38" fmla="*/ 60960 w 1379912"/>
              <a:gd name="connsiteY38" fmla="*/ 138545 h 1324494"/>
              <a:gd name="connsiteX39" fmla="*/ 615141 w 1379912"/>
              <a:gd name="connsiteY39" fmla="*/ 133003 h 132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79912" h="1324494">
                <a:moveTo>
                  <a:pt x="1124989" y="692727"/>
                </a:moveTo>
                <a:lnTo>
                  <a:pt x="1246909" y="809105"/>
                </a:lnTo>
                <a:lnTo>
                  <a:pt x="1224741" y="892232"/>
                </a:lnTo>
                <a:lnTo>
                  <a:pt x="958734" y="1080654"/>
                </a:lnTo>
                <a:lnTo>
                  <a:pt x="1379912" y="1136072"/>
                </a:lnTo>
                <a:lnTo>
                  <a:pt x="1269076" y="1324494"/>
                </a:lnTo>
                <a:lnTo>
                  <a:pt x="687185" y="1185949"/>
                </a:lnTo>
                <a:lnTo>
                  <a:pt x="110836" y="1307869"/>
                </a:lnTo>
                <a:lnTo>
                  <a:pt x="0" y="1141614"/>
                </a:lnTo>
                <a:lnTo>
                  <a:pt x="443345" y="1080654"/>
                </a:lnTo>
                <a:lnTo>
                  <a:pt x="216131" y="908858"/>
                </a:lnTo>
                <a:lnTo>
                  <a:pt x="471054" y="908858"/>
                </a:lnTo>
                <a:lnTo>
                  <a:pt x="653934" y="1019694"/>
                </a:lnTo>
                <a:lnTo>
                  <a:pt x="986443" y="858982"/>
                </a:lnTo>
                <a:lnTo>
                  <a:pt x="188421" y="847898"/>
                </a:lnTo>
                <a:lnTo>
                  <a:pt x="188421" y="703811"/>
                </a:lnTo>
                <a:close/>
                <a:moveTo>
                  <a:pt x="193963" y="349134"/>
                </a:moveTo>
                <a:lnTo>
                  <a:pt x="371301" y="349134"/>
                </a:lnTo>
                <a:lnTo>
                  <a:pt x="216131" y="659476"/>
                </a:lnTo>
                <a:lnTo>
                  <a:pt x="33251" y="598516"/>
                </a:lnTo>
                <a:close/>
                <a:moveTo>
                  <a:pt x="1197032" y="338051"/>
                </a:moveTo>
                <a:lnTo>
                  <a:pt x="1352203" y="598516"/>
                </a:lnTo>
                <a:lnTo>
                  <a:pt x="1191491" y="665018"/>
                </a:lnTo>
                <a:lnTo>
                  <a:pt x="1025236" y="349134"/>
                </a:lnTo>
                <a:close/>
                <a:moveTo>
                  <a:pt x="554181" y="0"/>
                </a:moveTo>
                <a:lnTo>
                  <a:pt x="781396" y="0"/>
                </a:lnTo>
                <a:lnTo>
                  <a:pt x="847898" y="149629"/>
                </a:lnTo>
                <a:lnTo>
                  <a:pt x="1341120" y="144087"/>
                </a:lnTo>
                <a:lnTo>
                  <a:pt x="1341120" y="299258"/>
                </a:lnTo>
                <a:lnTo>
                  <a:pt x="969818" y="299258"/>
                </a:lnTo>
                <a:cubicBezTo>
                  <a:pt x="971665" y="413789"/>
                  <a:pt x="973513" y="528320"/>
                  <a:pt x="975360" y="642851"/>
                </a:cubicBezTo>
                <a:lnTo>
                  <a:pt x="775854" y="642851"/>
                </a:lnTo>
                <a:cubicBezTo>
                  <a:pt x="777701" y="524625"/>
                  <a:pt x="779549" y="406400"/>
                  <a:pt x="781396" y="288174"/>
                </a:cubicBezTo>
                <a:lnTo>
                  <a:pt x="620683" y="299258"/>
                </a:lnTo>
                <a:cubicBezTo>
                  <a:pt x="618836" y="413789"/>
                  <a:pt x="616988" y="528320"/>
                  <a:pt x="615141" y="642851"/>
                </a:cubicBezTo>
                <a:lnTo>
                  <a:pt x="415636" y="642851"/>
                </a:lnTo>
                <a:cubicBezTo>
                  <a:pt x="417483" y="526473"/>
                  <a:pt x="419331" y="410094"/>
                  <a:pt x="421178" y="293716"/>
                </a:cubicBezTo>
                <a:lnTo>
                  <a:pt x="49876" y="299258"/>
                </a:lnTo>
                <a:lnTo>
                  <a:pt x="60960" y="138545"/>
                </a:lnTo>
                <a:lnTo>
                  <a:pt x="615141" y="133003"/>
                </a:lnTo>
                <a:close/>
              </a:path>
            </a:pathLst>
          </a:custGeom>
          <a:solidFill>
            <a:srgbClr val="6788A1"/>
          </a:solidFill>
          <a:ln w="38100">
            <a:solidFill>
              <a:schemeClr val="tx1"/>
            </a:solidFill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777433" y="2342980"/>
            <a:ext cx="4586104" cy="1103557"/>
            <a:chOff x="3777433" y="2342980"/>
            <a:chExt cx="4586104" cy="1103557"/>
          </a:xfrm>
        </p:grpSpPr>
        <p:sp>
          <p:nvSpPr>
            <p:cNvPr id="23" name="文本框 22"/>
            <p:cNvSpPr txBox="1"/>
            <p:nvPr/>
          </p:nvSpPr>
          <p:spPr>
            <a:xfrm rot="20106360">
              <a:off x="3777433" y="275518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 rot="20444278">
              <a:off x="4495052" y="249833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二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 rot="20991990">
              <a:off x="5352851" y="237085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章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 rot="370999">
              <a:off x="6173929" y="2342980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 rot="985639">
              <a:off x="6939199" y="2472199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四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 rot="1776355">
              <a:off x="7717206" y="2800206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节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613" y="2577536"/>
            <a:ext cx="2170364" cy="215817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0399" y="2535130"/>
            <a:ext cx="1377815" cy="13961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46000" y="2124000"/>
            <a:ext cx="5996514" cy="3010348"/>
            <a:chOff x="5366873" y="1719550"/>
            <a:chExt cx="5996514" cy="3010348"/>
          </a:xfrm>
        </p:grpSpPr>
        <p:sp>
          <p:nvSpPr>
            <p:cNvPr id="12" name="矩形: 圆角 11"/>
            <p:cNvSpPr/>
            <p:nvPr/>
          </p:nvSpPr>
          <p:spPr>
            <a:xfrm>
              <a:off x="5466000" y="1816279"/>
              <a:ext cx="5535000" cy="2384537"/>
            </a:xfrm>
            <a:prstGeom prst="roundRect">
              <a:avLst/>
            </a:prstGeom>
            <a:solidFill>
              <a:srgbClr val="6687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366873" y="1719550"/>
              <a:ext cx="5535000" cy="252000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31" b="50648"/>
            <a:stretch>
              <a:fillRect/>
            </a:stretch>
          </p:blipFill>
          <p:spPr>
            <a:xfrm rot="246595" flipH="1">
              <a:off x="9173579" y="2650348"/>
              <a:ext cx="2189808" cy="207955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5115127" y="2210530"/>
            <a:ext cx="4662771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请同学们帮助魏格纳寻找证据，证明非洲与南美洲原本是一块大陆。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71" y="1061680"/>
            <a:ext cx="5133277" cy="51332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00" y="801482"/>
            <a:ext cx="5710082" cy="516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1101000" y="639000"/>
            <a:ext cx="5388111" cy="5498654"/>
            <a:chOff x="1101000" y="801482"/>
            <a:chExt cx="5388111" cy="5498654"/>
          </a:xfrm>
        </p:grpSpPr>
        <p:grpSp>
          <p:nvGrpSpPr>
            <p:cNvPr id="11" name="组合 10"/>
            <p:cNvGrpSpPr/>
            <p:nvPr/>
          </p:nvGrpSpPr>
          <p:grpSpPr>
            <a:xfrm>
              <a:off x="1101000" y="1134000"/>
              <a:ext cx="4635000" cy="5166136"/>
              <a:chOff x="1281000" y="1134000"/>
              <a:chExt cx="4635000" cy="5166136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1281000" y="1269000"/>
                <a:ext cx="4500000" cy="4995000"/>
              </a:xfrm>
              <a:prstGeom prst="roundRect">
                <a:avLst/>
              </a:prstGeom>
              <a:solidFill>
                <a:srgbClr val="6687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/>
              <p:cNvSpPr/>
              <p:nvPr/>
            </p:nvSpPr>
            <p:spPr>
              <a:xfrm>
                <a:off x="1416000" y="1134000"/>
                <a:ext cx="4500000" cy="516613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80" b="81258"/>
            <a:stretch>
              <a:fillRect/>
            </a:stretch>
          </p:blipFill>
          <p:spPr>
            <a:xfrm>
              <a:off x="5005071" y="801482"/>
              <a:ext cx="1259040" cy="105251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80" b="81258"/>
            <a:stretch>
              <a:fillRect/>
            </a:stretch>
          </p:blipFill>
          <p:spPr>
            <a:xfrm>
              <a:off x="5230071" y="1134000"/>
              <a:ext cx="1259040" cy="1052518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1691401" y="1223908"/>
            <a:ext cx="3589198" cy="451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海牛栖息在热带浅海环境中，鸵鸟生活在陆地上，而且不会远飞，他们都没有远涉大洋的能力，但它们同时生活在大西洋两岸的同纬度地带。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8" y="939824"/>
            <a:ext cx="5538847" cy="514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861000" y="1170129"/>
            <a:ext cx="4623111" cy="4148871"/>
            <a:chOff x="1866000" y="801482"/>
            <a:chExt cx="4623111" cy="4148871"/>
          </a:xfrm>
        </p:grpSpPr>
        <p:grpSp>
          <p:nvGrpSpPr>
            <p:cNvPr id="5" name="组合 4"/>
            <p:cNvGrpSpPr/>
            <p:nvPr/>
          </p:nvGrpSpPr>
          <p:grpSpPr>
            <a:xfrm>
              <a:off x="1866000" y="1134000"/>
              <a:ext cx="4005000" cy="3816353"/>
              <a:chOff x="2046000" y="1134000"/>
              <a:chExt cx="4005000" cy="3816353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2181000" y="1269000"/>
                <a:ext cx="3870000" cy="3681353"/>
              </a:xfrm>
              <a:prstGeom prst="roundRect">
                <a:avLst/>
              </a:prstGeom>
              <a:solidFill>
                <a:srgbClr val="6687A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: 圆角 8"/>
              <p:cNvSpPr/>
              <p:nvPr/>
            </p:nvSpPr>
            <p:spPr>
              <a:xfrm>
                <a:off x="2046000" y="1134000"/>
                <a:ext cx="3870000" cy="38074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80" b="81258"/>
            <a:stretch>
              <a:fillRect/>
            </a:stretch>
          </p:blipFill>
          <p:spPr>
            <a:xfrm>
              <a:off x="5005071" y="801482"/>
              <a:ext cx="1259040" cy="105251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80" b="81258"/>
            <a:stretch>
              <a:fillRect/>
            </a:stretch>
          </p:blipFill>
          <p:spPr>
            <a:xfrm>
              <a:off x="5230071" y="1134000"/>
              <a:ext cx="1259040" cy="105251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7203661" y="2222647"/>
            <a:ext cx="3184678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大西洋两岸两大陆古老地层的相似性，证明两大陆可能曾连在一起 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76000" y="1161600"/>
            <a:ext cx="10440987" cy="3932400"/>
            <a:chOff x="951706" y="909000"/>
            <a:chExt cx="10440987" cy="3932400"/>
          </a:xfrm>
        </p:grpSpPr>
        <p:sp>
          <p:nvSpPr>
            <p:cNvPr id="10" name="矩形: 圆角 9"/>
            <p:cNvSpPr/>
            <p:nvPr/>
          </p:nvSpPr>
          <p:spPr>
            <a:xfrm>
              <a:off x="1104106" y="1061400"/>
              <a:ext cx="10288587" cy="3780000"/>
            </a:xfrm>
            <a:prstGeom prst="roundRect">
              <a:avLst/>
            </a:prstGeom>
            <a:solidFill>
              <a:srgbClr val="6687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951706" y="909000"/>
              <a:ext cx="10288587" cy="3780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131706" y="1209045"/>
              <a:ext cx="10094294" cy="325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25000"/>
                </a:spcBef>
              </a:pP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>
                  <a:solidFill>
                    <a:srgbClr val="FFC51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●</a:t>
              </a:r>
              <a:r>
                <a:rPr lang="zh-CN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大陆漂移假说的主要观点：</a:t>
              </a:r>
              <a:endParaRPr lang="zh-CN" altLang="en-US" sz="32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l" eaLnBrk="1" hangingPunct="1">
                <a:lnSpc>
                  <a:spcPct val="150000"/>
                </a:lnSpc>
                <a:spcBef>
                  <a:spcPct val="25000"/>
                </a:spcBef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地球上原先只有一块叫“泛大陆”的庞大陆地，被叫做“泛大洋”的海洋所包围。大约两亿年以前，泛大陆开始破裂，“碎块”像浮在水上的冰块一样向外越漂越远。距今大约两三百万年前，漂移的大陆形成现在海陆的基本轮廓。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海洋"/>
          <p:cNvSpPr/>
          <p:nvPr/>
        </p:nvSpPr>
        <p:spPr>
          <a:xfrm>
            <a:off x="1981040" y="1179000"/>
            <a:ext cx="8229916" cy="4539164"/>
          </a:xfrm>
          <a:prstGeom prst="ellipse">
            <a:avLst/>
          </a:prstGeom>
          <a:solidFill>
            <a:srgbClr val="DFF0FB"/>
          </a:solidFill>
          <a:ln w="28575"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南极洲"/>
          <p:cNvSpPr/>
          <p:nvPr/>
        </p:nvSpPr>
        <p:spPr>
          <a:xfrm>
            <a:off x="5442925" y="4703887"/>
            <a:ext cx="3064307" cy="1014277"/>
          </a:xfrm>
          <a:custGeom>
            <a:avLst/>
            <a:gdLst>
              <a:gd name="connsiteX0" fmla="*/ 2864260 w 3064307"/>
              <a:gd name="connsiteY0" fmla="*/ 0 h 1014277"/>
              <a:gd name="connsiteX1" fmla="*/ 2936304 w 3064307"/>
              <a:gd name="connsiteY1" fmla="*/ 5542 h 1014277"/>
              <a:gd name="connsiteX2" fmla="*/ 2969555 w 3064307"/>
              <a:gd name="connsiteY2" fmla="*/ 22167 h 1014277"/>
              <a:gd name="connsiteX3" fmla="*/ 2997264 w 3064307"/>
              <a:gd name="connsiteY3" fmla="*/ 33251 h 1014277"/>
              <a:gd name="connsiteX4" fmla="*/ 3008348 w 3064307"/>
              <a:gd name="connsiteY4" fmla="*/ 49876 h 1014277"/>
              <a:gd name="connsiteX5" fmla="*/ 3041599 w 3064307"/>
              <a:gd name="connsiteY5" fmla="*/ 77586 h 1014277"/>
              <a:gd name="connsiteX6" fmla="*/ 3052682 w 3064307"/>
              <a:gd name="connsiteY6" fmla="*/ 99753 h 1014277"/>
              <a:gd name="connsiteX7" fmla="*/ 3063766 w 3064307"/>
              <a:gd name="connsiteY7" fmla="*/ 133004 h 1014277"/>
              <a:gd name="connsiteX8" fmla="*/ 3052682 w 3064307"/>
              <a:gd name="connsiteY8" fmla="*/ 304800 h 1014277"/>
              <a:gd name="connsiteX9" fmla="*/ 3041599 w 3064307"/>
              <a:gd name="connsiteY9" fmla="*/ 332509 h 1014277"/>
              <a:gd name="connsiteX10" fmla="*/ 3008348 w 3064307"/>
              <a:gd name="connsiteY10" fmla="*/ 393469 h 1014277"/>
              <a:gd name="connsiteX11" fmla="*/ 2964013 w 3064307"/>
              <a:gd name="connsiteY11" fmla="*/ 421178 h 1014277"/>
              <a:gd name="connsiteX12" fmla="*/ 2941846 w 3064307"/>
              <a:gd name="connsiteY12" fmla="*/ 432262 h 1014277"/>
              <a:gd name="connsiteX13" fmla="*/ 2914137 w 3064307"/>
              <a:gd name="connsiteY13" fmla="*/ 437804 h 1014277"/>
              <a:gd name="connsiteX14" fmla="*/ 2831010 w 3064307"/>
              <a:gd name="connsiteY14" fmla="*/ 465513 h 1014277"/>
              <a:gd name="connsiteX15" fmla="*/ 2725715 w 3064307"/>
              <a:gd name="connsiteY15" fmla="*/ 487680 h 1014277"/>
              <a:gd name="connsiteX16" fmla="*/ 2648130 w 3064307"/>
              <a:gd name="connsiteY16" fmla="*/ 509847 h 1014277"/>
              <a:gd name="connsiteX17" fmla="*/ 2625962 w 3064307"/>
              <a:gd name="connsiteY17" fmla="*/ 520931 h 1014277"/>
              <a:gd name="connsiteX18" fmla="*/ 2570544 w 3064307"/>
              <a:gd name="connsiteY18" fmla="*/ 526473 h 1014277"/>
              <a:gd name="connsiteX19" fmla="*/ 2526210 w 3064307"/>
              <a:gd name="connsiteY19" fmla="*/ 543098 h 1014277"/>
              <a:gd name="connsiteX20" fmla="*/ 2454166 w 3064307"/>
              <a:gd name="connsiteY20" fmla="*/ 559724 h 1014277"/>
              <a:gd name="connsiteX21" fmla="*/ 2365497 w 3064307"/>
              <a:gd name="connsiteY21" fmla="*/ 576349 h 1014277"/>
              <a:gd name="connsiteX22" fmla="*/ 2293453 w 3064307"/>
              <a:gd name="connsiteY22" fmla="*/ 592975 h 1014277"/>
              <a:gd name="connsiteX23" fmla="*/ 2265744 w 3064307"/>
              <a:gd name="connsiteY23" fmla="*/ 604058 h 1014277"/>
              <a:gd name="connsiteX24" fmla="*/ 2232493 w 3064307"/>
              <a:gd name="connsiteY24" fmla="*/ 609600 h 1014277"/>
              <a:gd name="connsiteX25" fmla="*/ 2188159 w 3064307"/>
              <a:gd name="connsiteY25" fmla="*/ 615142 h 1014277"/>
              <a:gd name="connsiteX26" fmla="*/ 2077322 w 3064307"/>
              <a:gd name="connsiteY26" fmla="*/ 626226 h 1014277"/>
              <a:gd name="connsiteX27" fmla="*/ 1911068 w 3064307"/>
              <a:gd name="connsiteY27" fmla="*/ 653935 h 1014277"/>
              <a:gd name="connsiteX28" fmla="*/ 1888900 w 3064307"/>
              <a:gd name="connsiteY28" fmla="*/ 665018 h 1014277"/>
              <a:gd name="connsiteX29" fmla="*/ 1850108 w 3064307"/>
              <a:gd name="connsiteY29" fmla="*/ 676102 h 1014277"/>
              <a:gd name="connsiteX30" fmla="*/ 1800231 w 3064307"/>
              <a:gd name="connsiteY30" fmla="*/ 692727 h 1014277"/>
              <a:gd name="connsiteX31" fmla="*/ 1772522 w 3064307"/>
              <a:gd name="connsiteY31" fmla="*/ 703811 h 1014277"/>
              <a:gd name="connsiteX32" fmla="*/ 1744813 w 3064307"/>
              <a:gd name="connsiteY32" fmla="*/ 709353 h 1014277"/>
              <a:gd name="connsiteX33" fmla="*/ 1700479 w 3064307"/>
              <a:gd name="connsiteY33" fmla="*/ 725978 h 1014277"/>
              <a:gd name="connsiteX34" fmla="*/ 1667228 w 3064307"/>
              <a:gd name="connsiteY34" fmla="*/ 737062 h 1014277"/>
              <a:gd name="connsiteX35" fmla="*/ 1645060 w 3064307"/>
              <a:gd name="connsiteY35" fmla="*/ 748146 h 1014277"/>
              <a:gd name="connsiteX36" fmla="*/ 1611810 w 3064307"/>
              <a:gd name="connsiteY36" fmla="*/ 759229 h 1014277"/>
              <a:gd name="connsiteX37" fmla="*/ 1595184 w 3064307"/>
              <a:gd name="connsiteY37" fmla="*/ 770313 h 1014277"/>
              <a:gd name="connsiteX38" fmla="*/ 1573017 w 3064307"/>
              <a:gd name="connsiteY38" fmla="*/ 792480 h 1014277"/>
              <a:gd name="connsiteX39" fmla="*/ 1534224 w 3064307"/>
              <a:gd name="connsiteY39" fmla="*/ 803564 h 1014277"/>
              <a:gd name="connsiteX40" fmla="*/ 1478806 w 3064307"/>
              <a:gd name="connsiteY40" fmla="*/ 820189 h 1014277"/>
              <a:gd name="connsiteX41" fmla="*/ 1445555 w 3064307"/>
              <a:gd name="connsiteY41" fmla="*/ 842356 h 1014277"/>
              <a:gd name="connsiteX42" fmla="*/ 1401220 w 3064307"/>
              <a:gd name="connsiteY42" fmla="*/ 870066 h 1014277"/>
              <a:gd name="connsiteX43" fmla="*/ 1356886 w 3064307"/>
              <a:gd name="connsiteY43" fmla="*/ 881149 h 1014277"/>
              <a:gd name="connsiteX44" fmla="*/ 1301468 w 3064307"/>
              <a:gd name="connsiteY44" fmla="*/ 931026 h 1014277"/>
              <a:gd name="connsiteX45" fmla="*/ 1262675 w 3064307"/>
              <a:gd name="connsiteY45" fmla="*/ 958735 h 1014277"/>
              <a:gd name="connsiteX46" fmla="*/ 1234966 w 3064307"/>
              <a:gd name="connsiteY46" fmla="*/ 975360 h 1014277"/>
              <a:gd name="connsiteX47" fmla="*/ 1220080 w 3064307"/>
              <a:gd name="connsiteY47" fmla="*/ 990247 h 1014277"/>
              <a:gd name="connsiteX48" fmla="*/ 1073805 w 3064307"/>
              <a:gd name="connsiteY48" fmla="*/ 1002559 h 1014277"/>
              <a:gd name="connsiteX49" fmla="*/ 653074 w 3064307"/>
              <a:gd name="connsiteY49" fmla="*/ 1014277 h 1014277"/>
              <a:gd name="connsiteX50" fmla="*/ 232343 w 3064307"/>
              <a:gd name="connsiteY50" fmla="*/ 1002559 h 1014277"/>
              <a:gd name="connsiteX51" fmla="*/ 0 w 3064307"/>
              <a:gd name="connsiteY51" fmla="*/ 983002 h 1014277"/>
              <a:gd name="connsiteX52" fmla="*/ 10224 w 3064307"/>
              <a:gd name="connsiteY52" fmla="*/ 975360 h 1014277"/>
              <a:gd name="connsiteX53" fmla="*/ 15766 w 3064307"/>
              <a:gd name="connsiteY53" fmla="*/ 958735 h 1014277"/>
              <a:gd name="connsiteX54" fmla="*/ 43475 w 3064307"/>
              <a:gd name="connsiteY54" fmla="*/ 919942 h 1014277"/>
              <a:gd name="connsiteX55" fmla="*/ 65642 w 3064307"/>
              <a:gd name="connsiteY55" fmla="*/ 886691 h 1014277"/>
              <a:gd name="connsiteX56" fmla="*/ 76726 w 3064307"/>
              <a:gd name="connsiteY56" fmla="*/ 870066 h 1014277"/>
              <a:gd name="connsiteX57" fmla="*/ 93351 w 3064307"/>
              <a:gd name="connsiteY57" fmla="*/ 864524 h 1014277"/>
              <a:gd name="connsiteX58" fmla="*/ 109977 w 3064307"/>
              <a:gd name="connsiteY58" fmla="*/ 847898 h 1014277"/>
              <a:gd name="connsiteX59" fmla="*/ 159853 w 3064307"/>
              <a:gd name="connsiteY59" fmla="*/ 809106 h 1014277"/>
              <a:gd name="connsiteX60" fmla="*/ 170937 w 3064307"/>
              <a:gd name="connsiteY60" fmla="*/ 709353 h 1014277"/>
              <a:gd name="connsiteX61" fmla="*/ 176479 w 3064307"/>
              <a:gd name="connsiteY61" fmla="*/ 692727 h 1014277"/>
              <a:gd name="connsiteX62" fmla="*/ 209730 w 3064307"/>
              <a:gd name="connsiteY62" fmla="*/ 670560 h 1014277"/>
              <a:gd name="connsiteX63" fmla="*/ 226355 w 3064307"/>
              <a:gd name="connsiteY63" fmla="*/ 659476 h 1014277"/>
              <a:gd name="connsiteX64" fmla="*/ 242980 w 3064307"/>
              <a:gd name="connsiteY64" fmla="*/ 642851 h 1014277"/>
              <a:gd name="connsiteX65" fmla="*/ 259606 w 3064307"/>
              <a:gd name="connsiteY65" fmla="*/ 631767 h 1014277"/>
              <a:gd name="connsiteX66" fmla="*/ 281773 w 3064307"/>
              <a:gd name="connsiteY66" fmla="*/ 615142 h 1014277"/>
              <a:gd name="connsiteX67" fmla="*/ 303940 w 3064307"/>
              <a:gd name="connsiteY67" fmla="*/ 604058 h 1014277"/>
              <a:gd name="connsiteX68" fmla="*/ 320566 w 3064307"/>
              <a:gd name="connsiteY68" fmla="*/ 592975 h 1014277"/>
              <a:gd name="connsiteX69" fmla="*/ 353817 w 3064307"/>
              <a:gd name="connsiteY69" fmla="*/ 581891 h 1014277"/>
              <a:gd name="connsiteX70" fmla="*/ 370442 w 3064307"/>
              <a:gd name="connsiteY70" fmla="*/ 570807 h 1014277"/>
              <a:gd name="connsiteX71" fmla="*/ 409235 w 3064307"/>
              <a:gd name="connsiteY71" fmla="*/ 559724 h 1014277"/>
              <a:gd name="connsiteX72" fmla="*/ 436944 w 3064307"/>
              <a:gd name="connsiteY72" fmla="*/ 548640 h 1014277"/>
              <a:gd name="connsiteX73" fmla="*/ 481279 w 3064307"/>
              <a:gd name="connsiteY73" fmla="*/ 543098 h 1014277"/>
              <a:gd name="connsiteX74" fmla="*/ 581031 w 3064307"/>
              <a:gd name="connsiteY74" fmla="*/ 515389 h 1014277"/>
              <a:gd name="connsiteX75" fmla="*/ 619824 w 3064307"/>
              <a:gd name="connsiteY75" fmla="*/ 498764 h 1014277"/>
              <a:gd name="connsiteX76" fmla="*/ 675242 w 3064307"/>
              <a:gd name="connsiteY76" fmla="*/ 454429 h 1014277"/>
              <a:gd name="connsiteX77" fmla="*/ 691868 w 3064307"/>
              <a:gd name="connsiteY77" fmla="*/ 443346 h 1014277"/>
              <a:gd name="connsiteX78" fmla="*/ 714035 w 3064307"/>
              <a:gd name="connsiteY78" fmla="*/ 437804 h 1014277"/>
              <a:gd name="connsiteX79" fmla="*/ 747286 w 3064307"/>
              <a:gd name="connsiteY79" fmla="*/ 426720 h 1014277"/>
              <a:gd name="connsiteX80" fmla="*/ 802704 w 3064307"/>
              <a:gd name="connsiteY80" fmla="*/ 410095 h 1014277"/>
              <a:gd name="connsiteX81" fmla="*/ 824871 w 3064307"/>
              <a:gd name="connsiteY81" fmla="*/ 393469 h 1014277"/>
              <a:gd name="connsiteX82" fmla="*/ 841497 w 3064307"/>
              <a:gd name="connsiteY82" fmla="*/ 387927 h 1014277"/>
              <a:gd name="connsiteX83" fmla="*/ 885831 w 3064307"/>
              <a:gd name="connsiteY83" fmla="*/ 360218 h 1014277"/>
              <a:gd name="connsiteX84" fmla="*/ 902457 w 3064307"/>
              <a:gd name="connsiteY84" fmla="*/ 354676 h 1014277"/>
              <a:gd name="connsiteX85" fmla="*/ 935708 w 3064307"/>
              <a:gd name="connsiteY85" fmla="*/ 338051 h 1014277"/>
              <a:gd name="connsiteX86" fmla="*/ 952333 w 3064307"/>
              <a:gd name="connsiteY86" fmla="*/ 326967 h 1014277"/>
              <a:gd name="connsiteX87" fmla="*/ 1007751 w 3064307"/>
              <a:gd name="connsiteY87" fmla="*/ 315884 h 1014277"/>
              <a:gd name="connsiteX88" fmla="*/ 1124130 w 3064307"/>
              <a:gd name="connsiteY88" fmla="*/ 310342 h 1014277"/>
              <a:gd name="connsiteX89" fmla="*/ 1162922 w 3064307"/>
              <a:gd name="connsiteY89" fmla="*/ 304800 h 1014277"/>
              <a:gd name="connsiteX90" fmla="*/ 1207257 w 3064307"/>
              <a:gd name="connsiteY90" fmla="*/ 288175 h 1014277"/>
              <a:gd name="connsiteX91" fmla="*/ 1234966 w 3064307"/>
              <a:gd name="connsiteY91" fmla="*/ 282633 h 1014277"/>
              <a:gd name="connsiteX92" fmla="*/ 1251591 w 3064307"/>
              <a:gd name="connsiteY92" fmla="*/ 271549 h 1014277"/>
              <a:gd name="connsiteX93" fmla="*/ 1373511 w 3064307"/>
              <a:gd name="connsiteY93" fmla="*/ 260466 h 1014277"/>
              <a:gd name="connsiteX94" fmla="*/ 1489890 w 3064307"/>
              <a:gd name="connsiteY94" fmla="*/ 266007 h 1014277"/>
              <a:gd name="connsiteX95" fmla="*/ 1528682 w 3064307"/>
              <a:gd name="connsiteY95" fmla="*/ 271549 h 1014277"/>
              <a:gd name="connsiteX96" fmla="*/ 1584100 w 3064307"/>
              <a:gd name="connsiteY96" fmla="*/ 277091 h 1014277"/>
              <a:gd name="connsiteX97" fmla="*/ 1656144 w 3064307"/>
              <a:gd name="connsiteY97" fmla="*/ 293716 h 1014277"/>
              <a:gd name="connsiteX98" fmla="*/ 1711562 w 3064307"/>
              <a:gd name="connsiteY98" fmla="*/ 299258 h 1014277"/>
              <a:gd name="connsiteX99" fmla="*/ 1783606 w 3064307"/>
              <a:gd name="connsiteY99" fmla="*/ 310342 h 1014277"/>
              <a:gd name="connsiteX100" fmla="*/ 1922151 w 3064307"/>
              <a:gd name="connsiteY100" fmla="*/ 304800 h 1014277"/>
              <a:gd name="connsiteX101" fmla="*/ 2032988 w 3064307"/>
              <a:gd name="connsiteY101" fmla="*/ 288175 h 1014277"/>
              <a:gd name="connsiteX102" fmla="*/ 2055155 w 3064307"/>
              <a:gd name="connsiteY102" fmla="*/ 271549 h 1014277"/>
              <a:gd name="connsiteX103" fmla="*/ 2077322 w 3064307"/>
              <a:gd name="connsiteY103" fmla="*/ 266007 h 1014277"/>
              <a:gd name="connsiteX104" fmla="*/ 2093948 w 3064307"/>
              <a:gd name="connsiteY104" fmla="*/ 249382 h 1014277"/>
              <a:gd name="connsiteX105" fmla="*/ 2132740 w 3064307"/>
              <a:gd name="connsiteY105" fmla="*/ 221673 h 1014277"/>
              <a:gd name="connsiteX106" fmla="*/ 2165991 w 3064307"/>
              <a:gd name="connsiteY106" fmla="*/ 188422 h 1014277"/>
              <a:gd name="connsiteX107" fmla="*/ 2182617 w 3064307"/>
              <a:gd name="connsiteY107" fmla="*/ 171796 h 1014277"/>
              <a:gd name="connsiteX108" fmla="*/ 2221410 w 3064307"/>
              <a:gd name="connsiteY108" fmla="*/ 149629 h 1014277"/>
              <a:gd name="connsiteX109" fmla="*/ 2238035 w 3064307"/>
              <a:gd name="connsiteY109" fmla="*/ 138546 h 1014277"/>
              <a:gd name="connsiteX110" fmla="*/ 2271286 w 3064307"/>
              <a:gd name="connsiteY110" fmla="*/ 127462 h 1014277"/>
              <a:gd name="connsiteX111" fmla="*/ 2293453 w 3064307"/>
              <a:gd name="connsiteY111" fmla="*/ 116378 h 1014277"/>
              <a:gd name="connsiteX112" fmla="*/ 2332246 w 3064307"/>
              <a:gd name="connsiteY112" fmla="*/ 110836 h 1014277"/>
              <a:gd name="connsiteX113" fmla="*/ 2404290 w 3064307"/>
              <a:gd name="connsiteY113" fmla="*/ 88669 h 1014277"/>
              <a:gd name="connsiteX114" fmla="*/ 2504042 w 3064307"/>
              <a:gd name="connsiteY114" fmla="*/ 60960 h 1014277"/>
              <a:gd name="connsiteX115" fmla="*/ 2581628 w 3064307"/>
              <a:gd name="connsiteY115" fmla="*/ 55418 h 1014277"/>
              <a:gd name="connsiteX116" fmla="*/ 2731257 w 3064307"/>
              <a:gd name="connsiteY116" fmla="*/ 22167 h 1014277"/>
              <a:gd name="connsiteX117" fmla="*/ 2764508 w 3064307"/>
              <a:gd name="connsiteY117" fmla="*/ 16626 h 1014277"/>
              <a:gd name="connsiteX118" fmla="*/ 2808842 w 3064307"/>
              <a:gd name="connsiteY118" fmla="*/ 11084 h 1014277"/>
              <a:gd name="connsiteX119" fmla="*/ 2864260 w 3064307"/>
              <a:gd name="connsiteY119" fmla="*/ 0 h 101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064307" h="1014277">
                <a:moveTo>
                  <a:pt x="2864260" y="0"/>
                </a:moveTo>
                <a:cubicBezTo>
                  <a:pt x="2888275" y="1847"/>
                  <a:pt x="2912404" y="2554"/>
                  <a:pt x="2936304" y="5542"/>
                </a:cubicBezTo>
                <a:cubicBezTo>
                  <a:pt x="2954876" y="7864"/>
                  <a:pt x="2953054" y="13916"/>
                  <a:pt x="2969555" y="22167"/>
                </a:cubicBezTo>
                <a:cubicBezTo>
                  <a:pt x="2978453" y="26616"/>
                  <a:pt x="2988028" y="29556"/>
                  <a:pt x="2997264" y="33251"/>
                </a:cubicBezTo>
                <a:cubicBezTo>
                  <a:pt x="3000959" y="38793"/>
                  <a:pt x="3003231" y="45612"/>
                  <a:pt x="3008348" y="49876"/>
                </a:cubicBezTo>
                <a:cubicBezTo>
                  <a:pt x="3041398" y="77418"/>
                  <a:pt x="3021961" y="43219"/>
                  <a:pt x="3041599" y="77586"/>
                </a:cubicBezTo>
                <a:cubicBezTo>
                  <a:pt x="3045698" y="84759"/>
                  <a:pt x="3049614" y="92083"/>
                  <a:pt x="3052682" y="99753"/>
                </a:cubicBezTo>
                <a:cubicBezTo>
                  <a:pt x="3057021" y="110601"/>
                  <a:pt x="3063766" y="133004"/>
                  <a:pt x="3063766" y="133004"/>
                </a:cubicBezTo>
                <a:cubicBezTo>
                  <a:pt x="3062760" y="160174"/>
                  <a:pt x="3069594" y="254062"/>
                  <a:pt x="3052682" y="304800"/>
                </a:cubicBezTo>
                <a:cubicBezTo>
                  <a:pt x="3049536" y="314237"/>
                  <a:pt x="3045768" y="323477"/>
                  <a:pt x="3041599" y="332509"/>
                </a:cubicBezTo>
                <a:cubicBezTo>
                  <a:pt x="3041576" y="332560"/>
                  <a:pt x="3018469" y="383348"/>
                  <a:pt x="3008348" y="393469"/>
                </a:cubicBezTo>
                <a:cubicBezTo>
                  <a:pt x="2977974" y="423843"/>
                  <a:pt x="2990923" y="409645"/>
                  <a:pt x="2964013" y="421178"/>
                </a:cubicBezTo>
                <a:cubicBezTo>
                  <a:pt x="2956420" y="424432"/>
                  <a:pt x="2949683" y="429649"/>
                  <a:pt x="2941846" y="432262"/>
                </a:cubicBezTo>
                <a:cubicBezTo>
                  <a:pt x="2932910" y="435241"/>
                  <a:pt x="2923159" y="435097"/>
                  <a:pt x="2914137" y="437804"/>
                </a:cubicBezTo>
                <a:cubicBezTo>
                  <a:pt x="2824215" y="464780"/>
                  <a:pt x="2981853" y="429102"/>
                  <a:pt x="2831010" y="465513"/>
                </a:cubicBezTo>
                <a:cubicBezTo>
                  <a:pt x="2796144" y="473929"/>
                  <a:pt x="2760512" y="478981"/>
                  <a:pt x="2725715" y="487680"/>
                </a:cubicBezTo>
                <a:cubicBezTo>
                  <a:pt x="2697694" y="494685"/>
                  <a:pt x="2674627" y="499248"/>
                  <a:pt x="2648130" y="509847"/>
                </a:cubicBezTo>
                <a:cubicBezTo>
                  <a:pt x="2640459" y="512915"/>
                  <a:pt x="2634040" y="519200"/>
                  <a:pt x="2625962" y="520931"/>
                </a:cubicBezTo>
                <a:cubicBezTo>
                  <a:pt x="2607809" y="524821"/>
                  <a:pt x="2589017" y="524626"/>
                  <a:pt x="2570544" y="526473"/>
                </a:cubicBezTo>
                <a:cubicBezTo>
                  <a:pt x="2558555" y="531268"/>
                  <a:pt x="2539856" y="539376"/>
                  <a:pt x="2526210" y="543098"/>
                </a:cubicBezTo>
                <a:cubicBezTo>
                  <a:pt x="2451161" y="563567"/>
                  <a:pt x="2510154" y="546804"/>
                  <a:pt x="2454166" y="559724"/>
                </a:cubicBezTo>
                <a:cubicBezTo>
                  <a:pt x="2384699" y="575754"/>
                  <a:pt x="2435392" y="567612"/>
                  <a:pt x="2365497" y="576349"/>
                </a:cubicBezTo>
                <a:cubicBezTo>
                  <a:pt x="2318011" y="600093"/>
                  <a:pt x="2372513" y="576034"/>
                  <a:pt x="2293453" y="592975"/>
                </a:cubicBezTo>
                <a:cubicBezTo>
                  <a:pt x="2283726" y="595059"/>
                  <a:pt x="2275341" y="601441"/>
                  <a:pt x="2265744" y="604058"/>
                </a:cubicBezTo>
                <a:cubicBezTo>
                  <a:pt x="2254903" y="607014"/>
                  <a:pt x="2243617" y="608011"/>
                  <a:pt x="2232493" y="609600"/>
                </a:cubicBezTo>
                <a:cubicBezTo>
                  <a:pt x="2217750" y="611706"/>
                  <a:pt x="2202967" y="613555"/>
                  <a:pt x="2188159" y="615142"/>
                </a:cubicBezTo>
                <a:cubicBezTo>
                  <a:pt x="2151240" y="619098"/>
                  <a:pt x="2114020" y="620580"/>
                  <a:pt x="2077322" y="626226"/>
                </a:cubicBezTo>
                <a:cubicBezTo>
                  <a:pt x="1839253" y="662852"/>
                  <a:pt x="2071921" y="639312"/>
                  <a:pt x="1911068" y="653935"/>
                </a:cubicBezTo>
                <a:cubicBezTo>
                  <a:pt x="1903679" y="657629"/>
                  <a:pt x="1896493" y="661764"/>
                  <a:pt x="1888900" y="665018"/>
                </a:cubicBezTo>
                <a:cubicBezTo>
                  <a:pt x="1873649" y="671554"/>
                  <a:pt x="1866730" y="670988"/>
                  <a:pt x="1850108" y="676102"/>
                </a:cubicBezTo>
                <a:cubicBezTo>
                  <a:pt x="1833358" y="681256"/>
                  <a:pt x="1816502" y="686218"/>
                  <a:pt x="1800231" y="692727"/>
                </a:cubicBezTo>
                <a:cubicBezTo>
                  <a:pt x="1790995" y="696422"/>
                  <a:pt x="1782050" y="700952"/>
                  <a:pt x="1772522" y="703811"/>
                </a:cubicBezTo>
                <a:cubicBezTo>
                  <a:pt x="1763500" y="706518"/>
                  <a:pt x="1753951" y="707068"/>
                  <a:pt x="1744813" y="709353"/>
                </a:cubicBezTo>
                <a:cubicBezTo>
                  <a:pt x="1731644" y="712645"/>
                  <a:pt x="1711655" y="721914"/>
                  <a:pt x="1700479" y="725978"/>
                </a:cubicBezTo>
                <a:cubicBezTo>
                  <a:pt x="1689499" y="729971"/>
                  <a:pt x="1677678" y="731837"/>
                  <a:pt x="1667228" y="737062"/>
                </a:cubicBezTo>
                <a:cubicBezTo>
                  <a:pt x="1659839" y="740757"/>
                  <a:pt x="1652731" y="745078"/>
                  <a:pt x="1645060" y="748146"/>
                </a:cubicBezTo>
                <a:cubicBezTo>
                  <a:pt x="1634213" y="752485"/>
                  <a:pt x="1621531" y="752749"/>
                  <a:pt x="1611810" y="759229"/>
                </a:cubicBezTo>
                <a:cubicBezTo>
                  <a:pt x="1606268" y="762924"/>
                  <a:pt x="1600241" y="765978"/>
                  <a:pt x="1595184" y="770313"/>
                </a:cubicBezTo>
                <a:cubicBezTo>
                  <a:pt x="1587250" y="777114"/>
                  <a:pt x="1581520" y="786406"/>
                  <a:pt x="1573017" y="792480"/>
                </a:cubicBezTo>
                <a:cubicBezTo>
                  <a:pt x="1568736" y="795538"/>
                  <a:pt x="1536542" y="802984"/>
                  <a:pt x="1534224" y="803564"/>
                </a:cubicBezTo>
                <a:cubicBezTo>
                  <a:pt x="1486894" y="835116"/>
                  <a:pt x="1563096" y="787770"/>
                  <a:pt x="1478806" y="820189"/>
                </a:cubicBezTo>
                <a:cubicBezTo>
                  <a:pt x="1466373" y="824971"/>
                  <a:pt x="1456639" y="834967"/>
                  <a:pt x="1445555" y="842356"/>
                </a:cubicBezTo>
                <a:cubicBezTo>
                  <a:pt x="1435745" y="848896"/>
                  <a:pt x="1409125" y="867026"/>
                  <a:pt x="1401220" y="870066"/>
                </a:cubicBezTo>
                <a:cubicBezTo>
                  <a:pt x="1387003" y="875534"/>
                  <a:pt x="1371664" y="877455"/>
                  <a:pt x="1356886" y="881149"/>
                </a:cubicBezTo>
                <a:cubicBezTo>
                  <a:pt x="1278135" y="944150"/>
                  <a:pt x="1382645" y="858869"/>
                  <a:pt x="1301468" y="931026"/>
                </a:cubicBezTo>
                <a:cubicBezTo>
                  <a:pt x="1293776" y="937863"/>
                  <a:pt x="1272704" y="952467"/>
                  <a:pt x="1262675" y="958735"/>
                </a:cubicBezTo>
                <a:cubicBezTo>
                  <a:pt x="1253541" y="964444"/>
                  <a:pt x="1243583" y="968897"/>
                  <a:pt x="1234966" y="975360"/>
                </a:cubicBezTo>
                <a:lnTo>
                  <a:pt x="1220080" y="990247"/>
                </a:lnTo>
                <a:lnTo>
                  <a:pt x="1073805" y="1002559"/>
                </a:lnTo>
                <a:cubicBezTo>
                  <a:pt x="935472" y="1010308"/>
                  <a:pt x="795114" y="1014277"/>
                  <a:pt x="653074" y="1014277"/>
                </a:cubicBezTo>
                <a:cubicBezTo>
                  <a:pt x="511035" y="1014277"/>
                  <a:pt x="370676" y="1010308"/>
                  <a:pt x="232343" y="1002559"/>
                </a:cubicBezTo>
                <a:lnTo>
                  <a:pt x="0" y="983002"/>
                </a:lnTo>
                <a:lnTo>
                  <a:pt x="10224" y="975360"/>
                </a:lnTo>
                <a:cubicBezTo>
                  <a:pt x="12071" y="969818"/>
                  <a:pt x="13154" y="963960"/>
                  <a:pt x="15766" y="958735"/>
                </a:cubicBezTo>
                <a:cubicBezTo>
                  <a:pt x="19818" y="950632"/>
                  <a:pt x="39709" y="924963"/>
                  <a:pt x="43475" y="919942"/>
                </a:cubicBezTo>
                <a:cubicBezTo>
                  <a:pt x="53214" y="890725"/>
                  <a:pt x="42580" y="914364"/>
                  <a:pt x="65642" y="886691"/>
                </a:cubicBezTo>
                <a:cubicBezTo>
                  <a:pt x="69906" y="881574"/>
                  <a:pt x="71525" y="874227"/>
                  <a:pt x="76726" y="870066"/>
                </a:cubicBezTo>
                <a:cubicBezTo>
                  <a:pt x="81287" y="866417"/>
                  <a:pt x="87809" y="866371"/>
                  <a:pt x="93351" y="864524"/>
                </a:cubicBezTo>
                <a:cubicBezTo>
                  <a:pt x="98893" y="858982"/>
                  <a:pt x="103790" y="852710"/>
                  <a:pt x="109977" y="847898"/>
                </a:cubicBezTo>
                <a:cubicBezTo>
                  <a:pt x="169635" y="801497"/>
                  <a:pt x="122109" y="846850"/>
                  <a:pt x="159853" y="809106"/>
                </a:cubicBezTo>
                <a:cubicBezTo>
                  <a:pt x="163201" y="765584"/>
                  <a:pt x="161812" y="745853"/>
                  <a:pt x="170937" y="709353"/>
                </a:cubicBezTo>
                <a:cubicBezTo>
                  <a:pt x="172354" y="703686"/>
                  <a:pt x="172348" y="696858"/>
                  <a:pt x="176479" y="692727"/>
                </a:cubicBezTo>
                <a:cubicBezTo>
                  <a:pt x="185898" y="683308"/>
                  <a:pt x="198646" y="677949"/>
                  <a:pt x="209730" y="670560"/>
                </a:cubicBezTo>
                <a:cubicBezTo>
                  <a:pt x="215272" y="666865"/>
                  <a:pt x="221645" y="664186"/>
                  <a:pt x="226355" y="659476"/>
                </a:cubicBezTo>
                <a:cubicBezTo>
                  <a:pt x="231897" y="653934"/>
                  <a:pt x="236959" y="647868"/>
                  <a:pt x="242980" y="642851"/>
                </a:cubicBezTo>
                <a:cubicBezTo>
                  <a:pt x="248097" y="638587"/>
                  <a:pt x="254186" y="635638"/>
                  <a:pt x="259606" y="631767"/>
                </a:cubicBezTo>
                <a:cubicBezTo>
                  <a:pt x="267122" y="626399"/>
                  <a:pt x="273941" y="620037"/>
                  <a:pt x="281773" y="615142"/>
                </a:cubicBezTo>
                <a:cubicBezTo>
                  <a:pt x="288778" y="610764"/>
                  <a:pt x="296767" y="608157"/>
                  <a:pt x="303940" y="604058"/>
                </a:cubicBezTo>
                <a:cubicBezTo>
                  <a:pt x="309723" y="600754"/>
                  <a:pt x="314480" y="595680"/>
                  <a:pt x="320566" y="592975"/>
                </a:cubicBezTo>
                <a:cubicBezTo>
                  <a:pt x="331242" y="588230"/>
                  <a:pt x="353817" y="581891"/>
                  <a:pt x="353817" y="581891"/>
                </a:cubicBezTo>
                <a:cubicBezTo>
                  <a:pt x="359359" y="578196"/>
                  <a:pt x="364485" y="573786"/>
                  <a:pt x="370442" y="570807"/>
                </a:cubicBezTo>
                <a:cubicBezTo>
                  <a:pt x="381108" y="565474"/>
                  <a:pt x="398593" y="563272"/>
                  <a:pt x="409235" y="559724"/>
                </a:cubicBezTo>
                <a:cubicBezTo>
                  <a:pt x="418672" y="556578"/>
                  <a:pt x="427251" y="550877"/>
                  <a:pt x="436944" y="548640"/>
                </a:cubicBezTo>
                <a:cubicBezTo>
                  <a:pt x="451456" y="545291"/>
                  <a:pt x="466675" y="546019"/>
                  <a:pt x="481279" y="543098"/>
                </a:cubicBezTo>
                <a:cubicBezTo>
                  <a:pt x="486472" y="542059"/>
                  <a:pt x="563247" y="524280"/>
                  <a:pt x="581031" y="515389"/>
                </a:cubicBezTo>
                <a:cubicBezTo>
                  <a:pt x="608424" y="501694"/>
                  <a:pt x="595362" y="506919"/>
                  <a:pt x="619824" y="498764"/>
                </a:cubicBezTo>
                <a:cubicBezTo>
                  <a:pt x="670354" y="448234"/>
                  <a:pt x="633027" y="478551"/>
                  <a:pt x="675242" y="454429"/>
                </a:cubicBezTo>
                <a:cubicBezTo>
                  <a:pt x="681025" y="451125"/>
                  <a:pt x="685746" y="445970"/>
                  <a:pt x="691868" y="443346"/>
                </a:cubicBezTo>
                <a:cubicBezTo>
                  <a:pt x="698869" y="440346"/>
                  <a:pt x="706740" y="439993"/>
                  <a:pt x="714035" y="437804"/>
                </a:cubicBezTo>
                <a:cubicBezTo>
                  <a:pt x="725225" y="434447"/>
                  <a:pt x="747286" y="426720"/>
                  <a:pt x="747286" y="426720"/>
                </a:cubicBezTo>
                <a:cubicBezTo>
                  <a:pt x="791639" y="397150"/>
                  <a:pt x="724252" y="438622"/>
                  <a:pt x="802704" y="410095"/>
                </a:cubicBezTo>
                <a:cubicBezTo>
                  <a:pt x="811384" y="406939"/>
                  <a:pt x="816852" y="398052"/>
                  <a:pt x="824871" y="393469"/>
                </a:cubicBezTo>
                <a:cubicBezTo>
                  <a:pt x="829943" y="390571"/>
                  <a:pt x="836369" y="390724"/>
                  <a:pt x="841497" y="387927"/>
                </a:cubicBezTo>
                <a:cubicBezTo>
                  <a:pt x="856796" y="379582"/>
                  <a:pt x="869298" y="365729"/>
                  <a:pt x="885831" y="360218"/>
                </a:cubicBezTo>
                <a:cubicBezTo>
                  <a:pt x="891373" y="358371"/>
                  <a:pt x="897232" y="357288"/>
                  <a:pt x="902457" y="354676"/>
                </a:cubicBezTo>
                <a:cubicBezTo>
                  <a:pt x="945430" y="333190"/>
                  <a:pt x="893917" y="351981"/>
                  <a:pt x="935708" y="338051"/>
                </a:cubicBezTo>
                <a:cubicBezTo>
                  <a:pt x="941250" y="334356"/>
                  <a:pt x="946376" y="329946"/>
                  <a:pt x="952333" y="326967"/>
                </a:cubicBezTo>
                <a:cubicBezTo>
                  <a:pt x="966740" y="319764"/>
                  <a:pt x="995846" y="316734"/>
                  <a:pt x="1007751" y="315884"/>
                </a:cubicBezTo>
                <a:cubicBezTo>
                  <a:pt x="1046489" y="313117"/>
                  <a:pt x="1085337" y="312189"/>
                  <a:pt x="1124130" y="310342"/>
                </a:cubicBezTo>
                <a:cubicBezTo>
                  <a:pt x="1137061" y="308495"/>
                  <a:pt x="1150114" y="307362"/>
                  <a:pt x="1162922" y="304800"/>
                </a:cubicBezTo>
                <a:cubicBezTo>
                  <a:pt x="1173688" y="302647"/>
                  <a:pt x="1200173" y="290300"/>
                  <a:pt x="1207257" y="288175"/>
                </a:cubicBezTo>
                <a:cubicBezTo>
                  <a:pt x="1216279" y="285468"/>
                  <a:pt x="1225730" y="284480"/>
                  <a:pt x="1234966" y="282633"/>
                </a:cubicBezTo>
                <a:cubicBezTo>
                  <a:pt x="1240508" y="278938"/>
                  <a:pt x="1245014" y="272601"/>
                  <a:pt x="1251591" y="271549"/>
                </a:cubicBezTo>
                <a:cubicBezTo>
                  <a:pt x="1291886" y="265102"/>
                  <a:pt x="1373511" y="260466"/>
                  <a:pt x="1373511" y="260466"/>
                </a:cubicBezTo>
                <a:cubicBezTo>
                  <a:pt x="1412304" y="262313"/>
                  <a:pt x="1451152" y="263240"/>
                  <a:pt x="1489890" y="266007"/>
                </a:cubicBezTo>
                <a:cubicBezTo>
                  <a:pt x="1502919" y="266938"/>
                  <a:pt x="1515710" y="270023"/>
                  <a:pt x="1528682" y="271549"/>
                </a:cubicBezTo>
                <a:cubicBezTo>
                  <a:pt x="1547120" y="273718"/>
                  <a:pt x="1565627" y="275244"/>
                  <a:pt x="1584100" y="277091"/>
                </a:cubicBezTo>
                <a:cubicBezTo>
                  <a:pt x="1608115" y="282633"/>
                  <a:pt x="1631863" y="289493"/>
                  <a:pt x="1656144" y="293716"/>
                </a:cubicBezTo>
                <a:cubicBezTo>
                  <a:pt x="1674434" y="296897"/>
                  <a:pt x="1693111" y="297208"/>
                  <a:pt x="1711562" y="299258"/>
                </a:cubicBezTo>
                <a:cubicBezTo>
                  <a:pt x="1756856" y="304291"/>
                  <a:pt x="1746597" y="302940"/>
                  <a:pt x="1783606" y="310342"/>
                </a:cubicBezTo>
                <a:cubicBezTo>
                  <a:pt x="1829788" y="308495"/>
                  <a:pt x="1876069" y="308345"/>
                  <a:pt x="1922151" y="304800"/>
                </a:cubicBezTo>
                <a:cubicBezTo>
                  <a:pt x="1945665" y="302991"/>
                  <a:pt x="2002009" y="293337"/>
                  <a:pt x="2032988" y="288175"/>
                </a:cubicBezTo>
                <a:cubicBezTo>
                  <a:pt x="2040377" y="282633"/>
                  <a:pt x="2046894" y="275680"/>
                  <a:pt x="2055155" y="271549"/>
                </a:cubicBezTo>
                <a:cubicBezTo>
                  <a:pt x="2061967" y="268143"/>
                  <a:pt x="2070709" y="269786"/>
                  <a:pt x="2077322" y="266007"/>
                </a:cubicBezTo>
                <a:cubicBezTo>
                  <a:pt x="2084127" y="262119"/>
                  <a:pt x="2087828" y="254278"/>
                  <a:pt x="2093948" y="249382"/>
                </a:cubicBezTo>
                <a:cubicBezTo>
                  <a:pt x="2106357" y="239455"/>
                  <a:pt x="2120609" y="231937"/>
                  <a:pt x="2132740" y="221673"/>
                </a:cubicBezTo>
                <a:cubicBezTo>
                  <a:pt x="2144706" y="211548"/>
                  <a:pt x="2154907" y="199506"/>
                  <a:pt x="2165991" y="188422"/>
                </a:cubicBezTo>
                <a:cubicBezTo>
                  <a:pt x="2171533" y="182880"/>
                  <a:pt x="2176096" y="176143"/>
                  <a:pt x="2182617" y="171796"/>
                </a:cubicBezTo>
                <a:cubicBezTo>
                  <a:pt x="2223120" y="144795"/>
                  <a:pt x="2172192" y="177753"/>
                  <a:pt x="2221410" y="149629"/>
                </a:cubicBezTo>
                <a:cubicBezTo>
                  <a:pt x="2227193" y="146325"/>
                  <a:pt x="2231949" y="141251"/>
                  <a:pt x="2238035" y="138546"/>
                </a:cubicBezTo>
                <a:cubicBezTo>
                  <a:pt x="2248711" y="133801"/>
                  <a:pt x="2260836" y="132687"/>
                  <a:pt x="2271286" y="127462"/>
                </a:cubicBezTo>
                <a:cubicBezTo>
                  <a:pt x="2278675" y="123767"/>
                  <a:pt x="2285483" y="118552"/>
                  <a:pt x="2293453" y="116378"/>
                </a:cubicBezTo>
                <a:cubicBezTo>
                  <a:pt x="2306055" y="112941"/>
                  <a:pt x="2319315" y="112683"/>
                  <a:pt x="2332246" y="110836"/>
                </a:cubicBezTo>
                <a:cubicBezTo>
                  <a:pt x="2385115" y="89689"/>
                  <a:pt x="2333434" y="108913"/>
                  <a:pt x="2404290" y="88669"/>
                </a:cubicBezTo>
                <a:cubicBezTo>
                  <a:pt x="2438256" y="78965"/>
                  <a:pt x="2467203" y="63591"/>
                  <a:pt x="2504042" y="60960"/>
                </a:cubicBezTo>
                <a:lnTo>
                  <a:pt x="2581628" y="55418"/>
                </a:lnTo>
                <a:cubicBezTo>
                  <a:pt x="2633877" y="42356"/>
                  <a:pt x="2674354" y="31649"/>
                  <a:pt x="2731257" y="22167"/>
                </a:cubicBezTo>
                <a:cubicBezTo>
                  <a:pt x="2742341" y="20320"/>
                  <a:pt x="2753384" y="18215"/>
                  <a:pt x="2764508" y="16626"/>
                </a:cubicBezTo>
                <a:cubicBezTo>
                  <a:pt x="2779251" y="14520"/>
                  <a:pt x="2794152" y="13532"/>
                  <a:pt x="2808842" y="11084"/>
                </a:cubicBezTo>
                <a:cubicBezTo>
                  <a:pt x="2827424" y="7987"/>
                  <a:pt x="2845787" y="3695"/>
                  <a:pt x="2864260" y="0"/>
                </a:cubicBezTo>
                <a:close/>
              </a:path>
            </a:pathLst>
          </a:custGeom>
          <a:solidFill>
            <a:srgbClr val="FEF68C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南美和非洲"/>
          <p:cNvSpPr/>
          <p:nvPr/>
        </p:nvSpPr>
        <p:spPr>
          <a:xfrm>
            <a:off x="4163576" y="3279639"/>
            <a:ext cx="2752613" cy="2194560"/>
          </a:xfrm>
          <a:custGeom>
            <a:avLst/>
            <a:gdLst>
              <a:gd name="connsiteX0" fmla="*/ 208919 w 2752613"/>
              <a:gd name="connsiteY0" fmla="*/ 238298 h 2194560"/>
              <a:gd name="connsiteX1" fmla="*/ 197835 w 2752613"/>
              <a:gd name="connsiteY1" fmla="*/ 271549 h 2194560"/>
              <a:gd name="connsiteX2" fmla="*/ 159042 w 2752613"/>
              <a:gd name="connsiteY2" fmla="*/ 288174 h 2194560"/>
              <a:gd name="connsiteX3" fmla="*/ 120249 w 2752613"/>
              <a:gd name="connsiteY3" fmla="*/ 310342 h 2194560"/>
              <a:gd name="connsiteX4" fmla="*/ 103624 w 2752613"/>
              <a:gd name="connsiteY4" fmla="*/ 315883 h 2194560"/>
              <a:gd name="connsiteX5" fmla="*/ 75915 w 2752613"/>
              <a:gd name="connsiteY5" fmla="*/ 343593 h 2194560"/>
              <a:gd name="connsiteX6" fmla="*/ 42664 w 2752613"/>
              <a:gd name="connsiteY6" fmla="*/ 376843 h 2194560"/>
              <a:gd name="connsiteX7" fmla="*/ 37122 w 2752613"/>
              <a:gd name="connsiteY7" fmla="*/ 393469 h 2194560"/>
              <a:gd name="connsiteX8" fmla="*/ 26039 w 2752613"/>
              <a:gd name="connsiteY8" fmla="*/ 437803 h 2194560"/>
              <a:gd name="connsiteX9" fmla="*/ 31580 w 2752613"/>
              <a:gd name="connsiteY9" fmla="*/ 520931 h 2194560"/>
              <a:gd name="connsiteX10" fmla="*/ 48206 w 2752613"/>
              <a:gd name="connsiteY10" fmla="*/ 537556 h 2194560"/>
              <a:gd name="connsiteX11" fmla="*/ 59289 w 2752613"/>
              <a:gd name="connsiteY11" fmla="*/ 559723 h 2194560"/>
              <a:gd name="connsiteX12" fmla="*/ 64831 w 2752613"/>
              <a:gd name="connsiteY12" fmla="*/ 587433 h 2194560"/>
              <a:gd name="connsiteX13" fmla="*/ 53748 w 2752613"/>
              <a:gd name="connsiteY13" fmla="*/ 626225 h 2194560"/>
              <a:gd name="connsiteX14" fmla="*/ 37122 w 2752613"/>
              <a:gd name="connsiteY14" fmla="*/ 659476 h 2194560"/>
              <a:gd name="connsiteX15" fmla="*/ 9413 w 2752613"/>
              <a:gd name="connsiteY15" fmla="*/ 692727 h 2194560"/>
              <a:gd name="connsiteX16" fmla="*/ 9413 w 2752613"/>
              <a:gd name="connsiteY16" fmla="*/ 831273 h 2194560"/>
              <a:gd name="connsiteX17" fmla="*/ 20497 w 2752613"/>
              <a:gd name="connsiteY17" fmla="*/ 870065 h 2194560"/>
              <a:gd name="connsiteX18" fmla="*/ 26039 w 2752613"/>
              <a:gd name="connsiteY18" fmla="*/ 892233 h 2194560"/>
              <a:gd name="connsiteX19" fmla="*/ 31580 w 2752613"/>
              <a:gd name="connsiteY19" fmla="*/ 919942 h 2194560"/>
              <a:gd name="connsiteX20" fmla="*/ 37122 w 2752613"/>
              <a:gd name="connsiteY20" fmla="*/ 964276 h 2194560"/>
              <a:gd name="connsiteX21" fmla="*/ 53748 w 2752613"/>
              <a:gd name="connsiteY21" fmla="*/ 991985 h 2194560"/>
              <a:gd name="connsiteX22" fmla="*/ 64831 w 2752613"/>
              <a:gd name="connsiteY22" fmla="*/ 1030778 h 2194560"/>
              <a:gd name="connsiteX23" fmla="*/ 75915 w 2752613"/>
              <a:gd name="connsiteY23" fmla="*/ 1058487 h 2194560"/>
              <a:gd name="connsiteX24" fmla="*/ 86999 w 2752613"/>
              <a:gd name="connsiteY24" fmla="*/ 1075113 h 2194560"/>
              <a:gd name="connsiteX25" fmla="*/ 120249 w 2752613"/>
              <a:gd name="connsiteY25" fmla="*/ 1086196 h 2194560"/>
              <a:gd name="connsiteX26" fmla="*/ 159042 w 2752613"/>
              <a:gd name="connsiteY26" fmla="*/ 1119447 h 2194560"/>
              <a:gd name="connsiteX27" fmla="*/ 175668 w 2752613"/>
              <a:gd name="connsiteY27" fmla="*/ 1124989 h 2194560"/>
              <a:gd name="connsiteX28" fmla="*/ 181209 w 2752613"/>
              <a:gd name="connsiteY28" fmla="*/ 1141614 h 2194560"/>
              <a:gd name="connsiteX29" fmla="*/ 186751 w 2752613"/>
              <a:gd name="connsiteY29" fmla="*/ 1163782 h 2194560"/>
              <a:gd name="connsiteX30" fmla="*/ 197835 w 2752613"/>
              <a:gd name="connsiteY30" fmla="*/ 1180407 h 2194560"/>
              <a:gd name="connsiteX31" fmla="*/ 208919 w 2752613"/>
              <a:gd name="connsiteY31" fmla="*/ 1208116 h 2194560"/>
              <a:gd name="connsiteX32" fmla="*/ 236628 w 2752613"/>
              <a:gd name="connsiteY32" fmla="*/ 1246909 h 2194560"/>
              <a:gd name="connsiteX33" fmla="*/ 297588 w 2752613"/>
              <a:gd name="connsiteY33" fmla="*/ 1274618 h 2194560"/>
              <a:gd name="connsiteX34" fmla="*/ 319755 w 2752613"/>
              <a:gd name="connsiteY34" fmla="*/ 1302327 h 2194560"/>
              <a:gd name="connsiteX35" fmla="*/ 336380 w 2752613"/>
              <a:gd name="connsiteY35" fmla="*/ 1318953 h 2194560"/>
              <a:gd name="connsiteX36" fmla="*/ 369631 w 2752613"/>
              <a:gd name="connsiteY36" fmla="*/ 1346662 h 2194560"/>
              <a:gd name="connsiteX37" fmla="*/ 386257 w 2752613"/>
              <a:gd name="connsiteY37" fmla="*/ 1368829 h 2194560"/>
              <a:gd name="connsiteX38" fmla="*/ 391799 w 2752613"/>
              <a:gd name="connsiteY38" fmla="*/ 1385454 h 2194560"/>
              <a:gd name="connsiteX39" fmla="*/ 413966 w 2752613"/>
              <a:gd name="connsiteY39" fmla="*/ 1424247 h 2194560"/>
              <a:gd name="connsiteX40" fmla="*/ 425049 w 2752613"/>
              <a:gd name="connsiteY40" fmla="*/ 1463040 h 2194560"/>
              <a:gd name="connsiteX41" fmla="*/ 430591 w 2752613"/>
              <a:gd name="connsiteY41" fmla="*/ 1479665 h 2194560"/>
              <a:gd name="connsiteX42" fmla="*/ 447217 w 2752613"/>
              <a:gd name="connsiteY42" fmla="*/ 1524000 h 2194560"/>
              <a:gd name="connsiteX43" fmla="*/ 463842 w 2752613"/>
              <a:gd name="connsiteY43" fmla="*/ 1529542 h 2194560"/>
              <a:gd name="connsiteX44" fmla="*/ 491551 w 2752613"/>
              <a:gd name="connsiteY44" fmla="*/ 1562793 h 2194560"/>
              <a:gd name="connsiteX45" fmla="*/ 508177 w 2752613"/>
              <a:gd name="connsiteY45" fmla="*/ 1573876 h 2194560"/>
              <a:gd name="connsiteX46" fmla="*/ 519260 w 2752613"/>
              <a:gd name="connsiteY46" fmla="*/ 1596043 h 2194560"/>
              <a:gd name="connsiteX47" fmla="*/ 535886 w 2752613"/>
              <a:gd name="connsiteY47" fmla="*/ 1612669 h 2194560"/>
              <a:gd name="connsiteX48" fmla="*/ 546969 w 2752613"/>
              <a:gd name="connsiteY48" fmla="*/ 1629294 h 2194560"/>
              <a:gd name="connsiteX49" fmla="*/ 552511 w 2752613"/>
              <a:gd name="connsiteY49" fmla="*/ 1651462 h 2194560"/>
              <a:gd name="connsiteX50" fmla="*/ 563595 w 2752613"/>
              <a:gd name="connsiteY50" fmla="*/ 1668087 h 2194560"/>
              <a:gd name="connsiteX51" fmla="*/ 569137 w 2752613"/>
              <a:gd name="connsiteY51" fmla="*/ 1717963 h 2194560"/>
              <a:gd name="connsiteX52" fmla="*/ 580220 w 2752613"/>
              <a:gd name="connsiteY52" fmla="*/ 1751214 h 2194560"/>
              <a:gd name="connsiteX53" fmla="*/ 619013 w 2752613"/>
              <a:gd name="connsiteY53" fmla="*/ 1778923 h 2194560"/>
              <a:gd name="connsiteX54" fmla="*/ 652264 w 2752613"/>
              <a:gd name="connsiteY54" fmla="*/ 1801091 h 2194560"/>
              <a:gd name="connsiteX55" fmla="*/ 679973 w 2752613"/>
              <a:gd name="connsiteY55" fmla="*/ 1828800 h 2194560"/>
              <a:gd name="connsiteX56" fmla="*/ 691057 w 2752613"/>
              <a:gd name="connsiteY56" fmla="*/ 1845425 h 2194560"/>
              <a:gd name="connsiteX57" fmla="*/ 696599 w 2752613"/>
              <a:gd name="connsiteY57" fmla="*/ 1862051 h 2194560"/>
              <a:gd name="connsiteX58" fmla="*/ 724308 w 2752613"/>
              <a:gd name="connsiteY58" fmla="*/ 1900843 h 2194560"/>
              <a:gd name="connsiteX59" fmla="*/ 729849 w 2752613"/>
              <a:gd name="connsiteY59" fmla="*/ 1917469 h 2194560"/>
              <a:gd name="connsiteX60" fmla="*/ 763100 w 2752613"/>
              <a:gd name="connsiteY60" fmla="*/ 1950720 h 2194560"/>
              <a:gd name="connsiteX61" fmla="*/ 779726 w 2752613"/>
              <a:gd name="connsiteY61" fmla="*/ 1972887 h 2194560"/>
              <a:gd name="connsiteX62" fmla="*/ 796351 w 2752613"/>
              <a:gd name="connsiteY62" fmla="*/ 2011680 h 2194560"/>
              <a:gd name="connsiteX63" fmla="*/ 801893 w 2752613"/>
              <a:gd name="connsiteY63" fmla="*/ 2028305 h 2194560"/>
              <a:gd name="connsiteX64" fmla="*/ 818519 w 2752613"/>
              <a:gd name="connsiteY64" fmla="*/ 2044931 h 2194560"/>
              <a:gd name="connsiteX65" fmla="*/ 829602 w 2752613"/>
              <a:gd name="connsiteY65" fmla="*/ 2061556 h 2194560"/>
              <a:gd name="connsiteX66" fmla="*/ 857311 w 2752613"/>
              <a:gd name="connsiteY66" fmla="*/ 2072640 h 2194560"/>
              <a:gd name="connsiteX67" fmla="*/ 923813 w 2752613"/>
              <a:gd name="connsiteY67" fmla="*/ 2089265 h 2194560"/>
              <a:gd name="connsiteX68" fmla="*/ 957064 w 2752613"/>
              <a:gd name="connsiteY68" fmla="*/ 2116974 h 2194560"/>
              <a:gd name="connsiteX69" fmla="*/ 979231 w 2752613"/>
              <a:gd name="connsiteY69" fmla="*/ 2122516 h 2194560"/>
              <a:gd name="connsiteX70" fmla="*/ 1001399 w 2752613"/>
              <a:gd name="connsiteY70" fmla="*/ 2133600 h 2194560"/>
              <a:gd name="connsiteX71" fmla="*/ 1040191 w 2752613"/>
              <a:gd name="connsiteY71" fmla="*/ 2139142 h 2194560"/>
              <a:gd name="connsiteX72" fmla="*/ 1067900 w 2752613"/>
              <a:gd name="connsiteY72" fmla="*/ 2144683 h 2194560"/>
              <a:gd name="connsiteX73" fmla="*/ 1090068 w 2752613"/>
              <a:gd name="connsiteY73" fmla="*/ 2155767 h 2194560"/>
              <a:gd name="connsiteX74" fmla="*/ 1112235 w 2752613"/>
              <a:gd name="connsiteY74" fmla="*/ 2161309 h 2194560"/>
              <a:gd name="connsiteX75" fmla="*/ 1167653 w 2752613"/>
              <a:gd name="connsiteY75" fmla="*/ 2172393 h 2194560"/>
              <a:gd name="connsiteX76" fmla="*/ 1184279 w 2752613"/>
              <a:gd name="connsiteY76" fmla="*/ 2177934 h 2194560"/>
              <a:gd name="connsiteX77" fmla="*/ 1267406 w 2752613"/>
              <a:gd name="connsiteY77" fmla="*/ 2194560 h 2194560"/>
              <a:gd name="connsiteX78" fmla="*/ 1300657 w 2752613"/>
              <a:gd name="connsiteY78" fmla="*/ 2189018 h 2194560"/>
              <a:gd name="connsiteX79" fmla="*/ 1295115 w 2752613"/>
              <a:gd name="connsiteY79" fmla="*/ 2161309 h 2194560"/>
              <a:gd name="connsiteX80" fmla="*/ 1267406 w 2752613"/>
              <a:gd name="connsiteY80" fmla="*/ 2122516 h 2194560"/>
              <a:gd name="connsiteX81" fmla="*/ 1184279 w 2752613"/>
              <a:gd name="connsiteY81" fmla="*/ 2100349 h 2194560"/>
              <a:gd name="connsiteX82" fmla="*/ 1162111 w 2752613"/>
              <a:gd name="connsiteY82" fmla="*/ 2078182 h 2194560"/>
              <a:gd name="connsiteX83" fmla="*/ 1156569 w 2752613"/>
              <a:gd name="connsiteY83" fmla="*/ 2061556 h 2194560"/>
              <a:gd name="connsiteX84" fmla="*/ 1123319 w 2752613"/>
              <a:gd name="connsiteY84" fmla="*/ 2017222 h 2194560"/>
              <a:gd name="connsiteX85" fmla="*/ 1101151 w 2752613"/>
              <a:gd name="connsiteY85" fmla="*/ 1983971 h 2194560"/>
              <a:gd name="connsiteX86" fmla="*/ 1084526 w 2752613"/>
              <a:gd name="connsiteY86" fmla="*/ 1884218 h 2194560"/>
              <a:gd name="connsiteX87" fmla="*/ 1106693 w 2752613"/>
              <a:gd name="connsiteY87" fmla="*/ 1784465 h 2194560"/>
              <a:gd name="connsiteX88" fmla="*/ 1128860 w 2752613"/>
              <a:gd name="connsiteY88" fmla="*/ 1801091 h 2194560"/>
              <a:gd name="connsiteX89" fmla="*/ 1139944 w 2752613"/>
              <a:gd name="connsiteY89" fmla="*/ 1823258 h 2194560"/>
              <a:gd name="connsiteX90" fmla="*/ 1145486 w 2752613"/>
              <a:gd name="connsiteY90" fmla="*/ 1845425 h 2194560"/>
              <a:gd name="connsiteX91" fmla="*/ 1162111 w 2752613"/>
              <a:gd name="connsiteY91" fmla="*/ 1928553 h 2194560"/>
              <a:gd name="connsiteX92" fmla="*/ 1178737 w 2752613"/>
              <a:gd name="connsiteY92" fmla="*/ 1961803 h 2194560"/>
              <a:gd name="connsiteX93" fmla="*/ 1195362 w 2752613"/>
              <a:gd name="connsiteY93" fmla="*/ 1972887 h 2194560"/>
              <a:gd name="connsiteX94" fmla="*/ 1267406 w 2752613"/>
              <a:gd name="connsiteY94" fmla="*/ 1978429 h 2194560"/>
              <a:gd name="connsiteX95" fmla="*/ 1311740 w 2752613"/>
              <a:gd name="connsiteY95" fmla="*/ 1983971 h 2194560"/>
              <a:gd name="connsiteX96" fmla="*/ 1344991 w 2752613"/>
              <a:gd name="connsiteY96" fmla="*/ 1995054 h 2194560"/>
              <a:gd name="connsiteX97" fmla="*/ 1361617 w 2752613"/>
              <a:gd name="connsiteY97" fmla="*/ 2000596 h 2194560"/>
              <a:gd name="connsiteX98" fmla="*/ 1394868 w 2752613"/>
              <a:gd name="connsiteY98" fmla="*/ 2017222 h 2194560"/>
              <a:gd name="connsiteX99" fmla="*/ 1411493 w 2752613"/>
              <a:gd name="connsiteY99" fmla="*/ 2028305 h 2194560"/>
              <a:gd name="connsiteX100" fmla="*/ 1455828 w 2752613"/>
              <a:gd name="connsiteY100" fmla="*/ 2033847 h 2194560"/>
              <a:gd name="connsiteX101" fmla="*/ 1472453 w 2752613"/>
              <a:gd name="connsiteY101" fmla="*/ 2044931 h 2194560"/>
              <a:gd name="connsiteX102" fmla="*/ 1494620 w 2752613"/>
              <a:gd name="connsiteY102" fmla="*/ 2050473 h 2194560"/>
              <a:gd name="connsiteX103" fmla="*/ 1649791 w 2752613"/>
              <a:gd name="connsiteY103" fmla="*/ 2044931 h 2194560"/>
              <a:gd name="connsiteX104" fmla="*/ 1671959 w 2752613"/>
              <a:gd name="connsiteY104" fmla="*/ 2039389 h 2194560"/>
              <a:gd name="connsiteX105" fmla="*/ 1699668 w 2752613"/>
              <a:gd name="connsiteY105" fmla="*/ 2033847 h 2194560"/>
              <a:gd name="connsiteX106" fmla="*/ 1744002 w 2752613"/>
              <a:gd name="connsiteY106" fmla="*/ 2011680 h 2194560"/>
              <a:gd name="connsiteX107" fmla="*/ 1799420 w 2752613"/>
              <a:gd name="connsiteY107" fmla="*/ 1983971 h 2194560"/>
              <a:gd name="connsiteX108" fmla="*/ 1816046 w 2752613"/>
              <a:gd name="connsiteY108" fmla="*/ 1967345 h 2194560"/>
              <a:gd name="connsiteX109" fmla="*/ 1832671 w 2752613"/>
              <a:gd name="connsiteY109" fmla="*/ 1956262 h 2194560"/>
              <a:gd name="connsiteX110" fmla="*/ 1849297 w 2752613"/>
              <a:gd name="connsiteY110" fmla="*/ 1934094 h 2194560"/>
              <a:gd name="connsiteX111" fmla="*/ 1860380 w 2752613"/>
              <a:gd name="connsiteY111" fmla="*/ 1917469 h 2194560"/>
              <a:gd name="connsiteX112" fmla="*/ 1904715 w 2752613"/>
              <a:gd name="connsiteY112" fmla="*/ 1878676 h 2194560"/>
              <a:gd name="connsiteX113" fmla="*/ 1954591 w 2752613"/>
              <a:gd name="connsiteY113" fmla="*/ 1817716 h 2194560"/>
              <a:gd name="connsiteX114" fmla="*/ 1960133 w 2752613"/>
              <a:gd name="connsiteY114" fmla="*/ 1801091 h 2194560"/>
              <a:gd name="connsiteX115" fmla="*/ 1976759 w 2752613"/>
              <a:gd name="connsiteY115" fmla="*/ 1790007 h 2194560"/>
              <a:gd name="connsiteX116" fmla="*/ 1993384 w 2752613"/>
              <a:gd name="connsiteY116" fmla="*/ 1684713 h 2194560"/>
              <a:gd name="connsiteX117" fmla="*/ 1998926 w 2752613"/>
              <a:gd name="connsiteY117" fmla="*/ 1668087 h 2194560"/>
              <a:gd name="connsiteX118" fmla="*/ 2004468 w 2752613"/>
              <a:gd name="connsiteY118" fmla="*/ 1645920 h 2194560"/>
              <a:gd name="connsiteX119" fmla="*/ 2021093 w 2752613"/>
              <a:gd name="connsiteY119" fmla="*/ 1634836 h 2194560"/>
              <a:gd name="connsiteX120" fmla="*/ 2032177 w 2752613"/>
              <a:gd name="connsiteY120" fmla="*/ 1612669 h 2194560"/>
              <a:gd name="connsiteX121" fmla="*/ 2037719 w 2752613"/>
              <a:gd name="connsiteY121" fmla="*/ 1596043 h 2194560"/>
              <a:gd name="connsiteX122" fmla="*/ 2048802 w 2752613"/>
              <a:gd name="connsiteY122" fmla="*/ 1579418 h 2194560"/>
              <a:gd name="connsiteX123" fmla="*/ 2070969 w 2752613"/>
              <a:gd name="connsiteY123" fmla="*/ 1540625 h 2194560"/>
              <a:gd name="connsiteX124" fmla="*/ 2148555 w 2752613"/>
              <a:gd name="connsiteY124" fmla="*/ 1474123 h 2194560"/>
              <a:gd name="connsiteX125" fmla="*/ 2187348 w 2752613"/>
              <a:gd name="connsiteY125" fmla="*/ 1451956 h 2194560"/>
              <a:gd name="connsiteX126" fmla="*/ 2198431 w 2752613"/>
              <a:gd name="connsiteY126" fmla="*/ 1435331 h 2194560"/>
              <a:gd name="connsiteX127" fmla="*/ 2242766 w 2752613"/>
              <a:gd name="connsiteY127" fmla="*/ 1413163 h 2194560"/>
              <a:gd name="connsiteX128" fmla="*/ 2276017 w 2752613"/>
              <a:gd name="connsiteY128" fmla="*/ 1385454 h 2194560"/>
              <a:gd name="connsiteX129" fmla="*/ 2292642 w 2752613"/>
              <a:gd name="connsiteY129" fmla="*/ 1379913 h 2194560"/>
              <a:gd name="connsiteX130" fmla="*/ 2331435 w 2752613"/>
              <a:gd name="connsiteY130" fmla="*/ 1357745 h 2194560"/>
              <a:gd name="connsiteX131" fmla="*/ 2364686 w 2752613"/>
              <a:gd name="connsiteY131" fmla="*/ 1341120 h 2194560"/>
              <a:gd name="connsiteX132" fmla="*/ 2397937 w 2752613"/>
              <a:gd name="connsiteY132" fmla="*/ 1313411 h 2194560"/>
              <a:gd name="connsiteX133" fmla="*/ 2425646 w 2752613"/>
              <a:gd name="connsiteY133" fmla="*/ 1285702 h 2194560"/>
              <a:gd name="connsiteX134" fmla="*/ 2442271 w 2752613"/>
              <a:gd name="connsiteY134" fmla="*/ 1257993 h 2194560"/>
              <a:gd name="connsiteX135" fmla="*/ 2492148 w 2752613"/>
              <a:gd name="connsiteY135" fmla="*/ 1230283 h 2194560"/>
              <a:gd name="connsiteX136" fmla="*/ 2492148 w 2752613"/>
              <a:gd name="connsiteY136" fmla="*/ 1163782 h 2194560"/>
              <a:gd name="connsiteX137" fmla="*/ 2481064 w 2752613"/>
              <a:gd name="connsiteY137" fmla="*/ 1108363 h 2194560"/>
              <a:gd name="connsiteX138" fmla="*/ 2497689 w 2752613"/>
              <a:gd name="connsiteY138" fmla="*/ 1080654 h 2194560"/>
              <a:gd name="connsiteX139" fmla="*/ 2514315 w 2752613"/>
              <a:gd name="connsiteY139" fmla="*/ 1075113 h 2194560"/>
              <a:gd name="connsiteX140" fmla="*/ 2558649 w 2752613"/>
              <a:gd name="connsiteY140" fmla="*/ 1064029 h 2194560"/>
              <a:gd name="connsiteX141" fmla="*/ 2608526 w 2752613"/>
              <a:gd name="connsiteY141" fmla="*/ 1041862 h 2194560"/>
              <a:gd name="connsiteX142" fmla="*/ 2625151 w 2752613"/>
              <a:gd name="connsiteY142" fmla="*/ 1036320 h 2194560"/>
              <a:gd name="connsiteX143" fmla="*/ 2680569 w 2752613"/>
              <a:gd name="connsiteY143" fmla="*/ 997527 h 2194560"/>
              <a:gd name="connsiteX144" fmla="*/ 2713820 w 2752613"/>
              <a:gd name="connsiteY144" fmla="*/ 964276 h 2194560"/>
              <a:gd name="connsiteX145" fmla="*/ 2752613 w 2752613"/>
              <a:gd name="connsiteY145" fmla="*/ 914400 h 2194560"/>
              <a:gd name="connsiteX146" fmla="*/ 2747071 w 2752613"/>
              <a:gd name="connsiteY146" fmla="*/ 892233 h 2194560"/>
              <a:gd name="connsiteX147" fmla="*/ 2730446 w 2752613"/>
              <a:gd name="connsiteY147" fmla="*/ 875607 h 2194560"/>
              <a:gd name="connsiteX148" fmla="*/ 2658402 w 2752613"/>
              <a:gd name="connsiteY148" fmla="*/ 831273 h 2194560"/>
              <a:gd name="connsiteX149" fmla="*/ 2641777 w 2752613"/>
              <a:gd name="connsiteY149" fmla="*/ 820189 h 2194560"/>
              <a:gd name="connsiteX150" fmla="*/ 2625151 w 2752613"/>
              <a:gd name="connsiteY150" fmla="*/ 803563 h 2194560"/>
              <a:gd name="connsiteX151" fmla="*/ 2591900 w 2752613"/>
              <a:gd name="connsiteY151" fmla="*/ 792480 h 2194560"/>
              <a:gd name="connsiteX152" fmla="*/ 2558649 w 2752613"/>
              <a:gd name="connsiteY152" fmla="*/ 770313 h 2194560"/>
              <a:gd name="connsiteX153" fmla="*/ 2547566 w 2752613"/>
              <a:gd name="connsiteY153" fmla="*/ 753687 h 2194560"/>
              <a:gd name="connsiteX154" fmla="*/ 2536482 w 2752613"/>
              <a:gd name="connsiteY154" fmla="*/ 731520 h 2194560"/>
              <a:gd name="connsiteX155" fmla="*/ 2519857 w 2752613"/>
              <a:gd name="connsiteY155" fmla="*/ 714894 h 2194560"/>
              <a:gd name="connsiteX156" fmla="*/ 2508773 w 2752613"/>
              <a:gd name="connsiteY156" fmla="*/ 692727 h 2194560"/>
              <a:gd name="connsiteX157" fmla="*/ 2453355 w 2752613"/>
              <a:gd name="connsiteY157" fmla="*/ 631767 h 2194560"/>
              <a:gd name="connsiteX158" fmla="*/ 2420104 w 2752613"/>
              <a:gd name="connsiteY158" fmla="*/ 565265 h 2194560"/>
              <a:gd name="connsiteX159" fmla="*/ 2392395 w 2752613"/>
              <a:gd name="connsiteY159" fmla="*/ 532014 h 2194560"/>
              <a:gd name="connsiteX160" fmla="*/ 2375769 w 2752613"/>
              <a:gd name="connsiteY160" fmla="*/ 526473 h 2194560"/>
              <a:gd name="connsiteX161" fmla="*/ 2359144 w 2752613"/>
              <a:gd name="connsiteY161" fmla="*/ 515389 h 2194560"/>
              <a:gd name="connsiteX162" fmla="*/ 2342519 w 2752613"/>
              <a:gd name="connsiteY162" fmla="*/ 509847 h 2194560"/>
              <a:gd name="connsiteX163" fmla="*/ 2226140 w 2752613"/>
              <a:gd name="connsiteY163" fmla="*/ 504305 h 2194560"/>
              <a:gd name="connsiteX164" fmla="*/ 2170722 w 2752613"/>
              <a:gd name="connsiteY164" fmla="*/ 493222 h 2194560"/>
              <a:gd name="connsiteX165" fmla="*/ 2154097 w 2752613"/>
              <a:gd name="connsiteY165" fmla="*/ 487680 h 2194560"/>
              <a:gd name="connsiteX166" fmla="*/ 2126388 w 2752613"/>
              <a:gd name="connsiteY166" fmla="*/ 482138 h 2194560"/>
              <a:gd name="connsiteX167" fmla="*/ 2065428 w 2752613"/>
              <a:gd name="connsiteY167" fmla="*/ 465513 h 2194560"/>
              <a:gd name="connsiteX168" fmla="*/ 2004468 w 2752613"/>
              <a:gd name="connsiteY168" fmla="*/ 426720 h 2194560"/>
              <a:gd name="connsiteX169" fmla="*/ 1971217 w 2752613"/>
              <a:gd name="connsiteY169" fmla="*/ 404553 h 2194560"/>
              <a:gd name="connsiteX170" fmla="*/ 1926882 w 2752613"/>
              <a:gd name="connsiteY170" fmla="*/ 376843 h 2194560"/>
              <a:gd name="connsiteX171" fmla="*/ 1877006 w 2752613"/>
              <a:gd name="connsiteY171" fmla="*/ 338051 h 2194560"/>
              <a:gd name="connsiteX172" fmla="*/ 1865922 w 2752613"/>
              <a:gd name="connsiteY172" fmla="*/ 321425 h 2194560"/>
              <a:gd name="connsiteX173" fmla="*/ 1854839 w 2752613"/>
              <a:gd name="connsiteY173" fmla="*/ 282633 h 2194560"/>
              <a:gd name="connsiteX174" fmla="*/ 1843755 w 2752613"/>
              <a:gd name="connsiteY174" fmla="*/ 260465 h 2194560"/>
              <a:gd name="connsiteX175" fmla="*/ 1827129 w 2752613"/>
              <a:gd name="connsiteY175" fmla="*/ 221673 h 2194560"/>
              <a:gd name="connsiteX176" fmla="*/ 1821588 w 2752613"/>
              <a:gd name="connsiteY176" fmla="*/ 188422 h 2194560"/>
              <a:gd name="connsiteX177" fmla="*/ 1810504 w 2752613"/>
              <a:gd name="connsiteY177" fmla="*/ 171796 h 2194560"/>
              <a:gd name="connsiteX178" fmla="*/ 1804962 w 2752613"/>
              <a:gd name="connsiteY178" fmla="*/ 155171 h 2194560"/>
              <a:gd name="connsiteX179" fmla="*/ 1799420 w 2752613"/>
              <a:gd name="connsiteY179" fmla="*/ 116378 h 2194560"/>
              <a:gd name="connsiteX180" fmla="*/ 1793879 w 2752613"/>
              <a:gd name="connsiteY180" fmla="*/ 99753 h 2194560"/>
              <a:gd name="connsiteX181" fmla="*/ 1788337 w 2752613"/>
              <a:gd name="connsiteY181" fmla="*/ 77585 h 2194560"/>
              <a:gd name="connsiteX182" fmla="*/ 1782795 w 2752613"/>
              <a:gd name="connsiteY182" fmla="*/ 38793 h 2194560"/>
              <a:gd name="connsiteX183" fmla="*/ 1766169 w 2752613"/>
              <a:gd name="connsiteY183" fmla="*/ 22167 h 2194560"/>
              <a:gd name="connsiteX184" fmla="*/ 1727377 w 2752613"/>
              <a:gd name="connsiteY184" fmla="*/ 0 h 2194560"/>
              <a:gd name="connsiteX185" fmla="*/ 1500162 w 2752613"/>
              <a:gd name="connsiteY185" fmla="*/ 5542 h 2194560"/>
              <a:gd name="connsiteX186" fmla="*/ 1411493 w 2752613"/>
              <a:gd name="connsiteY186" fmla="*/ 27709 h 2194560"/>
              <a:gd name="connsiteX187" fmla="*/ 1322824 w 2752613"/>
              <a:gd name="connsiteY187" fmla="*/ 38793 h 2194560"/>
              <a:gd name="connsiteX188" fmla="*/ 1289573 w 2752613"/>
              <a:gd name="connsiteY188" fmla="*/ 44334 h 2194560"/>
              <a:gd name="connsiteX189" fmla="*/ 1034649 w 2752613"/>
              <a:gd name="connsiteY189" fmla="*/ 49876 h 2194560"/>
              <a:gd name="connsiteX190" fmla="*/ 951522 w 2752613"/>
              <a:gd name="connsiteY190" fmla="*/ 55418 h 2194560"/>
              <a:gd name="connsiteX191" fmla="*/ 818519 w 2752613"/>
              <a:gd name="connsiteY191" fmla="*/ 60960 h 2194560"/>
              <a:gd name="connsiteX192" fmla="*/ 757559 w 2752613"/>
              <a:gd name="connsiteY192" fmla="*/ 72043 h 2194560"/>
              <a:gd name="connsiteX193" fmla="*/ 630097 w 2752613"/>
              <a:gd name="connsiteY193" fmla="*/ 83127 h 2194560"/>
              <a:gd name="connsiteX194" fmla="*/ 574679 w 2752613"/>
              <a:gd name="connsiteY194" fmla="*/ 88669 h 2194560"/>
              <a:gd name="connsiteX195" fmla="*/ 546969 w 2752613"/>
              <a:gd name="connsiteY195" fmla="*/ 99753 h 2194560"/>
              <a:gd name="connsiteX196" fmla="*/ 497093 w 2752613"/>
              <a:gd name="connsiteY196" fmla="*/ 110836 h 2194560"/>
              <a:gd name="connsiteX197" fmla="*/ 480468 w 2752613"/>
              <a:gd name="connsiteY197" fmla="*/ 121920 h 2194560"/>
              <a:gd name="connsiteX198" fmla="*/ 425049 w 2752613"/>
              <a:gd name="connsiteY198" fmla="*/ 138545 h 2194560"/>
              <a:gd name="connsiteX199" fmla="*/ 325297 w 2752613"/>
              <a:gd name="connsiteY199" fmla="*/ 160713 h 2194560"/>
              <a:gd name="connsiteX200" fmla="*/ 275420 w 2752613"/>
              <a:gd name="connsiteY200" fmla="*/ 199505 h 2194560"/>
              <a:gd name="connsiteX201" fmla="*/ 253253 w 2752613"/>
              <a:gd name="connsiteY201" fmla="*/ 210589 h 2194560"/>
              <a:gd name="connsiteX202" fmla="*/ 208919 w 2752613"/>
              <a:gd name="connsiteY202" fmla="*/ 238298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2752613" h="2194560">
                <a:moveTo>
                  <a:pt x="208919" y="238298"/>
                </a:moveTo>
                <a:cubicBezTo>
                  <a:pt x="199683" y="248458"/>
                  <a:pt x="204845" y="262202"/>
                  <a:pt x="197835" y="271549"/>
                </a:cubicBezTo>
                <a:cubicBezTo>
                  <a:pt x="193268" y="277639"/>
                  <a:pt x="167366" y="285400"/>
                  <a:pt x="159042" y="288174"/>
                </a:cubicBezTo>
                <a:cubicBezTo>
                  <a:pt x="142345" y="299306"/>
                  <a:pt x="139937" y="301905"/>
                  <a:pt x="120249" y="310342"/>
                </a:cubicBezTo>
                <a:cubicBezTo>
                  <a:pt x="114880" y="312643"/>
                  <a:pt x="109166" y="314036"/>
                  <a:pt x="103624" y="315883"/>
                </a:cubicBezTo>
                <a:cubicBezTo>
                  <a:pt x="80786" y="350140"/>
                  <a:pt x="106141" y="316726"/>
                  <a:pt x="75915" y="343593"/>
                </a:cubicBezTo>
                <a:cubicBezTo>
                  <a:pt x="64200" y="354006"/>
                  <a:pt x="42664" y="376843"/>
                  <a:pt x="42664" y="376843"/>
                </a:cubicBezTo>
                <a:cubicBezTo>
                  <a:pt x="40817" y="382385"/>
                  <a:pt x="38659" y="387833"/>
                  <a:pt x="37122" y="393469"/>
                </a:cubicBezTo>
                <a:cubicBezTo>
                  <a:pt x="33114" y="408165"/>
                  <a:pt x="26039" y="437803"/>
                  <a:pt x="26039" y="437803"/>
                </a:cubicBezTo>
                <a:cubicBezTo>
                  <a:pt x="27886" y="465512"/>
                  <a:pt x="25556" y="493821"/>
                  <a:pt x="31580" y="520931"/>
                </a:cubicBezTo>
                <a:cubicBezTo>
                  <a:pt x="33280" y="528582"/>
                  <a:pt x="43651" y="531179"/>
                  <a:pt x="48206" y="537556"/>
                </a:cubicBezTo>
                <a:cubicBezTo>
                  <a:pt x="53008" y="544278"/>
                  <a:pt x="55595" y="552334"/>
                  <a:pt x="59289" y="559723"/>
                </a:cubicBezTo>
                <a:cubicBezTo>
                  <a:pt x="61136" y="568960"/>
                  <a:pt x="65613" y="578046"/>
                  <a:pt x="64831" y="587433"/>
                </a:cubicBezTo>
                <a:cubicBezTo>
                  <a:pt x="63714" y="600835"/>
                  <a:pt x="57612" y="613344"/>
                  <a:pt x="53748" y="626225"/>
                </a:cubicBezTo>
                <a:cubicBezTo>
                  <a:pt x="49061" y="641848"/>
                  <a:pt x="48070" y="646338"/>
                  <a:pt x="37122" y="659476"/>
                </a:cubicBezTo>
                <a:cubicBezTo>
                  <a:pt x="1564" y="702146"/>
                  <a:pt x="36932" y="651450"/>
                  <a:pt x="9413" y="692727"/>
                </a:cubicBezTo>
                <a:cubicBezTo>
                  <a:pt x="-4536" y="748519"/>
                  <a:pt x="-1658" y="727951"/>
                  <a:pt x="9413" y="831273"/>
                </a:cubicBezTo>
                <a:cubicBezTo>
                  <a:pt x="10846" y="844645"/>
                  <a:pt x="16958" y="857091"/>
                  <a:pt x="20497" y="870065"/>
                </a:cubicBezTo>
                <a:cubicBezTo>
                  <a:pt x="22501" y="877413"/>
                  <a:pt x="24387" y="884798"/>
                  <a:pt x="26039" y="892233"/>
                </a:cubicBezTo>
                <a:cubicBezTo>
                  <a:pt x="28082" y="901428"/>
                  <a:pt x="30148" y="910632"/>
                  <a:pt x="31580" y="919942"/>
                </a:cubicBezTo>
                <a:cubicBezTo>
                  <a:pt x="33844" y="934662"/>
                  <a:pt x="32742" y="950042"/>
                  <a:pt x="37122" y="964276"/>
                </a:cubicBezTo>
                <a:cubicBezTo>
                  <a:pt x="40290" y="974571"/>
                  <a:pt x="48931" y="982351"/>
                  <a:pt x="53748" y="991985"/>
                </a:cubicBezTo>
                <a:cubicBezTo>
                  <a:pt x="59081" y="1002651"/>
                  <a:pt x="61284" y="1020136"/>
                  <a:pt x="64831" y="1030778"/>
                </a:cubicBezTo>
                <a:cubicBezTo>
                  <a:pt x="67977" y="1040215"/>
                  <a:pt x="71466" y="1049589"/>
                  <a:pt x="75915" y="1058487"/>
                </a:cubicBezTo>
                <a:cubicBezTo>
                  <a:pt x="78894" y="1064444"/>
                  <a:pt x="81351" y="1071583"/>
                  <a:pt x="86999" y="1075113"/>
                </a:cubicBezTo>
                <a:cubicBezTo>
                  <a:pt x="96906" y="1081305"/>
                  <a:pt x="120249" y="1086196"/>
                  <a:pt x="120249" y="1086196"/>
                </a:cubicBezTo>
                <a:cubicBezTo>
                  <a:pt x="133352" y="1099299"/>
                  <a:pt x="142453" y="1109968"/>
                  <a:pt x="159042" y="1119447"/>
                </a:cubicBezTo>
                <a:cubicBezTo>
                  <a:pt x="164114" y="1122345"/>
                  <a:pt x="170126" y="1123142"/>
                  <a:pt x="175668" y="1124989"/>
                </a:cubicBezTo>
                <a:cubicBezTo>
                  <a:pt x="177515" y="1130531"/>
                  <a:pt x="179604" y="1135997"/>
                  <a:pt x="181209" y="1141614"/>
                </a:cubicBezTo>
                <a:cubicBezTo>
                  <a:pt x="183301" y="1148938"/>
                  <a:pt x="183751" y="1156781"/>
                  <a:pt x="186751" y="1163782"/>
                </a:cubicBezTo>
                <a:cubicBezTo>
                  <a:pt x="189375" y="1169904"/>
                  <a:pt x="194856" y="1174450"/>
                  <a:pt x="197835" y="1180407"/>
                </a:cubicBezTo>
                <a:cubicBezTo>
                  <a:pt x="202284" y="1189305"/>
                  <a:pt x="204879" y="1199026"/>
                  <a:pt x="208919" y="1208116"/>
                </a:cubicBezTo>
                <a:cubicBezTo>
                  <a:pt x="215911" y="1223848"/>
                  <a:pt x="221367" y="1237197"/>
                  <a:pt x="236628" y="1246909"/>
                </a:cubicBezTo>
                <a:cubicBezTo>
                  <a:pt x="263885" y="1264255"/>
                  <a:pt x="273173" y="1266480"/>
                  <a:pt x="297588" y="1274618"/>
                </a:cubicBezTo>
                <a:cubicBezTo>
                  <a:pt x="334768" y="1299406"/>
                  <a:pt x="298341" y="1270206"/>
                  <a:pt x="319755" y="1302327"/>
                </a:cubicBezTo>
                <a:cubicBezTo>
                  <a:pt x="324102" y="1308848"/>
                  <a:pt x="331363" y="1312932"/>
                  <a:pt x="336380" y="1318953"/>
                </a:cubicBezTo>
                <a:cubicBezTo>
                  <a:pt x="358759" y="1345808"/>
                  <a:pt x="333181" y="1328436"/>
                  <a:pt x="369631" y="1346662"/>
                </a:cubicBezTo>
                <a:cubicBezTo>
                  <a:pt x="375173" y="1354051"/>
                  <a:pt x="381674" y="1360810"/>
                  <a:pt x="386257" y="1368829"/>
                </a:cubicBezTo>
                <a:cubicBezTo>
                  <a:pt x="389155" y="1373901"/>
                  <a:pt x="389498" y="1380085"/>
                  <a:pt x="391799" y="1385454"/>
                </a:cubicBezTo>
                <a:cubicBezTo>
                  <a:pt x="400239" y="1405147"/>
                  <a:pt x="402831" y="1407546"/>
                  <a:pt x="413966" y="1424247"/>
                </a:cubicBezTo>
                <a:cubicBezTo>
                  <a:pt x="427256" y="1464117"/>
                  <a:pt x="411130" y="1414321"/>
                  <a:pt x="425049" y="1463040"/>
                </a:cubicBezTo>
                <a:cubicBezTo>
                  <a:pt x="426654" y="1468657"/>
                  <a:pt x="429174" y="1473998"/>
                  <a:pt x="430591" y="1479665"/>
                </a:cubicBezTo>
                <a:cubicBezTo>
                  <a:pt x="434534" y="1495437"/>
                  <a:pt x="432962" y="1512596"/>
                  <a:pt x="447217" y="1524000"/>
                </a:cubicBezTo>
                <a:cubicBezTo>
                  <a:pt x="451778" y="1527649"/>
                  <a:pt x="458300" y="1527695"/>
                  <a:pt x="463842" y="1529542"/>
                </a:cubicBezTo>
                <a:cubicBezTo>
                  <a:pt x="474739" y="1545886"/>
                  <a:pt x="475553" y="1549461"/>
                  <a:pt x="491551" y="1562793"/>
                </a:cubicBezTo>
                <a:cubicBezTo>
                  <a:pt x="496668" y="1567057"/>
                  <a:pt x="502635" y="1570182"/>
                  <a:pt x="508177" y="1573876"/>
                </a:cubicBezTo>
                <a:cubicBezTo>
                  <a:pt x="511871" y="1581265"/>
                  <a:pt x="514458" y="1589321"/>
                  <a:pt x="519260" y="1596043"/>
                </a:cubicBezTo>
                <a:cubicBezTo>
                  <a:pt x="523815" y="1602421"/>
                  <a:pt x="530869" y="1606648"/>
                  <a:pt x="535886" y="1612669"/>
                </a:cubicBezTo>
                <a:cubicBezTo>
                  <a:pt x="540150" y="1617786"/>
                  <a:pt x="543275" y="1623752"/>
                  <a:pt x="546969" y="1629294"/>
                </a:cubicBezTo>
                <a:cubicBezTo>
                  <a:pt x="548816" y="1636683"/>
                  <a:pt x="549511" y="1644461"/>
                  <a:pt x="552511" y="1651462"/>
                </a:cubicBezTo>
                <a:cubicBezTo>
                  <a:pt x="555135" y="1657584"/>
                  <a:pt x="561980" y="1661626"/>
                  <a:pt x="563595" y="1668087"/>
                </a:cubicBezTo>
                <a:cubicBezTo>
                  <a:pt x="567652" y="1684315"/>
                  <a:pt x="565857" y="1701560"/>
                  <a:pt x="569137" y="1717963"/>
                </a:cubicBezTo>
                <a:cubicBezTo>
                  <a:pt x="571428" y="1729419"/>
                  <a:pt x="569770" y="1745989"/>
                  <a:pt x="580220" y="1751214"/>
                </a:cubicBezTo>
                <a:cubicBezTo>
                  <a:pt x="628343" y="1775275"/>
                  <a:pt x="578574" y="1747470"/>
                  <a:pt x="619013" y="1778923"/>
                </a:cubicBezTo>
                <a:cubicBezTo>
                  <a:pt x="629528" y="1787101"/>
                  <a:pt x="652264" y="1801091"/>
                  <a:pt x="652264" y="1801091"/>
                </a:cubicBezTo>
                <a:cubicBezTo>
                  <a:pt x="681821" y="1845424"/>
                  <a:pt x="643028" y="1791855"/>
                  <a:pt x="679973" y="1828800"/>
                </a:cubicBezTo>
                <a:cubicBezTo>
                  <a:pt x="684683" y="1833510"/>
                  <a:pt x="687362" y="1839883"/>
                  <a:pt x="691057" y="1845425"/>
                </a:cubicBezTo>
                <a:cubicBezTo>
                  <a:pt x="692904" y="1850967"/>
                  <a:pt x="693987" y="1856826"/>
                  <a:pt x="696599" y="1862051"/>
                </a:cubicBezTo>
                <a:cubicBezTo>
                  <a:pt x="700652" y="1870158"/>
                  <a:pt x="720540" y="1895819"/>
                  <a:pt x="724308" y="1900843"/>
                </a:cubicBezTo>
                <a:cubicBezTo>
                  <a:pt x="726155" y="1906385"/>
                  <a:pt x="726263" y="1912858"/>
                  <a:pt x="729849" y="1917469"/>
                </a:cubicBezTo>
                <a:cubicBezTo>
                  <a:pt x="739472" y="1929842"/>
                  <a:pt x="753695" y="1938180"/>
                  <a:pt x="763100" y="1950720"/>
                </a:cubicBezTo>
                <a:lnTo>
                  <a:pt x="779726" y="1972887"/>
                </a:lnTo>
                <a:cubicBezTo>
                  <a:pt x="792722" y="2011875"/>
                  <a:pt x="775809" y="1963748"/>
                  <a:pt x="796351" y="2011680"/>
                </a:cubicBezTo>
                <a:cubicBezTo>
                  <a:pt x="798652" y="2017049"/>
                  <a:pt x="798653" y="2023445"/>
                  <a:pt x="801893" y="2028305"/>
                </a:cubicBezTo>
                <a:cubicBezTo>
                  <a:pt x="806241" y="2034826"/>
                  <a:pt x="813502" y="2038910"/>
                  <a:pt x="818519" y="2044931"/>
                </a:cubicBezTo>
                <a:cubicBezTo>
                  <a:pt x="822783" y="2050048"/>
                  <a:pt x="824182" y="2057685"/>
                  <a:pt x="829602" y="2061556"/>
                </a:cubicBezTo>
                <a:cubicBezTo>
                  <a:pt x="837697" y="2067338"/>
                  <a:pt x="847962" y="2069240"/>
                  <a:pt x="857311" y="2072640"/>
                </a:cubicBezTo>
                <a:cubicBezTo>
                  <a:pt x="894463" y="2086150"/>
                  <a:pt x="885539" y="2082886"/>
                  <a:pt x="923813" y="2089265"/>
                </a:cubicBezTo>
                <a:cubicBezTo>
                  <a:pt x="933800" y="2099252"/>
                  <a:pt x="943561" y="2111187"/>
                  <a:pt x="957064" y="2116974"/>
                </a:cubicBezTo>
                <a:cubicBezTo>
                  <a:pt x="964065" y="2119974"/>
                  <a:pt x="972100" y="2119842"/>
                  <a:pt x="979231" y="2122516"/>
                </a:cubicBezTo>
                <a:cubicBezTo>
                  <a:pt x="986966" y="2125417"/>
                  <a:pt x="993429" y="2131426"/>
                  <a:pt x="1001399" y="2133600"/>
                </a:cubicBezTo>
                <a:cubicBezTo>
                  <a:pt x="1014001" y="2137037"/>
                  <a:pt x="1027307" y="2136995"/>
                  <a:pt x="1040191" y="2139142"/>
                </a:cubicBezTo>
                <a:cubicBezTo>
                  <a:pt x="1049482" y="2140690"/>
                  <a:pt x="1058664" y="2142836"/>
                  <a:pt x="1067900" y="2144683"/>
                </a:cubicBezTo>
                <a:cubicBezTo>
                  <a:pt x="1075289" y="2148378"/>
                  <a:pt x="1082333" y="2152866"/>
                  <a:pt x="1090068" y="2155767"/>
                </a:cubicBezTo>
                <a:cubicBezTo>
                  <a:pt x="1097199" y="2158441"/>
                  <a:pt x="1104912" y="2159217"/>
                  <a:pt x="1112235" y="2161309"/>
                </a:cubicBezTo>
                <a:cubicBezTo>
                  <a:pt x="1150925" y="2172364"/>
                  <a:pt x="1101448" y="2162935"/>
                  <a:pt x="1167653" y="2172393"/>
                </a:cubicBezTo>
                <a:cubicBezTo>
                  <a:pt x="1173195" y="2174240"/>
                  <a:pt x="1178612" y="2176517"/>
                  <a:pt x="1184279" y="2177934"/>
                </a:cubicBezTo>
                <a:cubicBezTo>
                  <a:pt x="1224851" y="2188077"/>
                  <a:pt x="1230731" y="2188447"/>
                  <a:pt x="1267406" y="2194560"/>
                </a:cubicBezTo>
                <a:cubicBezTo>
                  <a:pt x="1278490" y="2192713"/>
                  <a:pt x="1293464" y="2197650"/>
                  <a:pt x="1300657" y="2189018"/>
                </a:cubicBezTo>
                <a:cubicBezTo>
                  <a:pt x="1306687" y="2181782"/>
                  <a:pt x="1298094" y="2170245"/>
                  <a:pt x="1295115" y="2161309"/>
                </a:cubicBezTo>
                <a:cubicBezTo>
                  <a:pt x="1290801" y="2148367"/>
                  <a:pt x="1280125" y="2129582"/>
                  <a:pt x="1267406" y="2122516"/>
                </a:cubicBezTo>
                <a:cubicBezTo>
                  <a:pt x="1250941" y="2113369"/>
                  <a:pt x="1197538" y="2103296"/>
                  <a:pt x="1184279" y="2100349"/>
                </a:cubicBezTo>
                <a:cubicBezTo>
                  <a:pt x="1169500" y="2056013"/>
                  <a:pt x="1191668" y="2107738"/>
                  <a:pt x="1162111" y="2078182"/>
                </a:cubicBezTo>
                <a:cubicBezTo>
                  <a:pt x="1157980" y="2074051"/>
                  <a:pt x="1159705" y="2066485"/>
                  <a:pt x="1156569" y="2061556"/>
                </a:cubicBezTo>
                <a:cubicBezTo>
                  <a:pt x="1146652" y="2045971"/>
                  <a:pt x="1134056" y="2032254"/>
                  <a:pt x="1123319" y="2017222"/>
                </a:cubicBezTo>
                <a:cubicBezTo>
                  <a:pt x="1115576" y="2006382"/>
                  <a:pt x="1101151" y="1983971"/>
                  <a:pt x="1101151" y="1983971"/>
                </a:cubicBezTo>
                <a:cubicBezTo>
                  <a:pt x="1087147" y="1913949"/>
                  <a:pt x="1092405" y="1947246"/>
                  <a:pt x="1084526" y="1884218"/>
                </a:cubicBezTo>
                <a:cubicBezTo>
                  <a:pt x="1086717" y="1842585"/>
                  <a:pt x="1057333" y="1756258"/>
                  <a:pt x="1106693" y="1784465"/>
                </a:cubicBezTo>
                <a:cubicBezTo>
                  <a:pt x="1114712" y="1789048"/>
                  <a:pt x="1121471" y="1795549"/>
                  <a:pt x="1128860" y="1801091"/>
                </a:cubicBezTo>
                <a:cubicBezTo>
                  <a:pt x="1132555" y="1808480"/>
                  <a:pt x="1137043" y="1815523"/>
                  <a:pt x="1139944" y="1823258"/>
                </a:cubicBezTo>
                <a:cubicBezTo>
                  <a:pt x="1142618" y="1830389"/>
                  <a:pt x="1143992" y="1837956"/>
                  <a:pt x="1145486" y="1845425"/>
                </a:cubicBezTo>
                <a:cubicBezTo>
                  <a:pt x="1152544" y="1880716"/>
                  <a:pt x="1153547" y="1898579"/>
                  <a:pt x="1162111" y="1928553"/>
                </a:cubicBezTo>
                <a:cubicBezTo>
                  <a:pt x="1165717" y="1941174"/>
                  <a:pt x="1169022" y="1952088"/>
                  <a:pt x="1178737" y="1961803"/>
                </a:cubicBezTo>
                <a:cubicBezTo>
                  <a:pt x="1183447" y="1966513"/>
                  <a:pt x="1188816" y="1971660"/>
                  <a:pt x="1195362" y="1972887"/>
                </a:cubicBezTo>
                <a:cubicBezTo>
                  <a:pt x="1219035" y="1977326"/>
                  <a:pt x="1243429" y="1976145"/>
                  <a:pt x="1267406" y="1978429"/>
                </a:cubicBezTo>
                <a:cubicBezTo>
                  <a:pt x="1282232" y="1979841"/>
                  <a:pt x="1296962" y="1982124"/>
                  <a:pt x="1311740" y="1983971"/>
                </a:cubicBezTo>
                <a:lnTo>
                  <a:pt x="1344991" y="1995054"/>
                </a:lnTo>
                <a:lnTo>
                  <a:pt x="1361617" y="2000596"/>
                </a:lnTo>
                <a:cubicBezTo>
                  <a:pt x="1409251" y="2032354"/>
                  <a:pt x="1348988" y="1994283"/>
                  <a:pt x="1394868" y="2017222"/>
                </a:cubicBezTo>
                <a:cubicBezTo>
                  <a:pt x="1400825" y="2020200"/>
                  <a:pt x="1405067" y="2026553"/>
                  <a:pt x="1411493" y="2028305"/>
                </a:cubicBezTo>
                <a:cubicBezTo>
                  <a:pt x="1425862" y="2032224"/>
                  <a:pt x="1441050" y="2032000"/>
                  <a:pt x="1455828" y="2033847"/>
                </a:cubicBezTo>
                <a:cubicBezTo>
                  <a:pt x="1461370" y="2037542"/>
                  <a:pt x="1466331" y="2042307"/>
                  <a:pt x="1472453" y="2044931"/>
                </a:cubicBezTo>
                <a:cubicBezTo>
                  <a:pt x="1479454" y="2047931"/>
                  <a:pt x="1487004" y="2050473"/>
                  <a:pt x="1494620" y="2050473"/>
                </a:cubicBezTo>
                <a:cubicBezTo>
                  <a:pt x="1546377" y="2050473"/>
                  <a:pt x="1598067" y="2046778"/>
                  <a:pt x="1649791" y="2044931"/>
                </a:cubicBezTo>
                <a:cubicBezTo>
                  <a:pt x="1657180" y="2043084"/>
                  <a:pt x="1664524" y="2041041"/>
                  <a:pt x="1671959" y="2039389"/>
                </a:cubicBezTo>
                <a:cubicBezTo>
                  <a:pt x="1681154" y="2037346"/>
                  <a:pt x="1690877" y="2037228"/>
                  <a:pt x="1699668" y="2033847"/>
                </a:cubicBezTo>
                <a:cubicBezTo>
                  <a:pt x="1715089" y="2027916"/>
                  <a:pt x="1728662" y="2017816"/>
                  <a:pt x="1744002" y="2011680"/>
                </a:cubicBezTo>
                <a:cubicBezTo>
                  <a:pt x="1767366" y="2002334"/>
                  <a:pt x="1778714" y="1999501"/>
                  <a:pt x="1799420" y="1983971"/>
                </a:cubicBezTo>
                <a:cubicBezTo>
                  <a:pt x="1805690" y="1979268"/>
                  <a:pt x="1810025" y="1972362"/>
                  <a:pt x="1816046" y="1967345"/>
                </a:cubicBezTo>
                <a:cubicBezTo>
                  <a:pt x="1821163" y="1963081"/>
                  <a:pt x="1827129" y="1959956"/>
                  <a:pt x="1832671" y="1956262"/>
                </a:cubicBezTo>
                <a:cubicBezTo>
                  <a:pt x="1838213" y="1948873"/>
                  <a:pt x="1843928" y="1941610"/>
                  <a:pt x="1849297" y="1934094"/>
                </a:cubicBezTo>
                <a:cubicBezTo>
                  <a:pt x="1853168" y="1928674"/>
                  <a:pt x="1855671" y="1922178"/>
                  <a:pt x="1860380" y="1917469"/>
                </a:cubicBezTo>
                <a:cubicBezTo>
                  <a:pt x="1886945" y="1890904"/>
                  <a:pt x="1884539" y="1903336"/>
                  <a:pt x="1904715" y="1878676"/>
                </a:cubicBezTo>
                <a:cubicBezTo>
                  <a:pt x="1961651" y="1809089"/>
                  <a:pt x="1916851" y="1855459"/>
                  <a:pt x="1954591" y="1817716"/>
                </a:cubicBezTo>
                <a:cubicBezTo>
                  <a:pt x="1956438" y="1812174"/>
                  <a:pt x="1956484" y="1805652"/>
                  <a:pt x="1960133" y="1801091"/>
                </a:cubicBezTo>
                <a:cubicBezTo>
                  <a:pt x="1964294" y="1795890"/>
                  <a:pt x="1975314" y="1796509"/>
                  <a:pt x="1976759" y="1790007"/>
                </a:cubicBezTo>
                <a:cubicBezTo>
                  <a:pt x="2005552" y="1660438"/>
                  <a:pt x="1960736" y="1733681"/>
                  <a:pt x="1993384" y="1684713"/>
                </a:cubicBezTo>
                <a:cubicBezTo>
                  <a:pt x="1995231" y="1679171"/>
                  <a:pt x="1997321" y="1673704"/>
                  <a:pt x="1998926" y="1668087"/>
                </a:cubicBezTo>
                <a:cubicBezTo>
                  <a:pt x="2001018" y="1660764"/>
                  <a:pt x="2000243" y="1652257"/>
                  <a:pt x="2004468" y="1645920"/>
                </a:cubicBezTo>
                <a:cubicBezTo>
                  <a:pt x="2008162" y="1640378"/>
                  <a:pt x="2015551" y="1638531"/>
                  <a:pt x="2021093" y="1634836"/>
                </a:cubicBezTo>
                <a:cubicBezTo>
                  <a:pt x="2024788" y="1627447"/>
                  <a:pt x="2028923" y="1620262"/>
                  <a:pt x="2032177" y="1612669"/>
                </a:cubicBezTo>
                <a:cubicBezTo>
                  <a:pt x="2034478" y="1607300"/>
                  <a:pt x="2035107" y="1601268"/>
                  <a:pt x="2037719" y="1596043"/>
                </a:cubicBezTo>
                <a:cubicBezTo>
                  <a:pt x="2040697" y="1590086"/>
                  <a:pt x="2045498" y="1585201"/>
                  <a:pt x="2048802" y="1579418"/>
                </a:cubicBezTo>
                <a:cubicBezTo>
                  <a:pt x="2056826" y="1565376"/>
                  <a:pt x="2060172" y="1552772"/>
                  <a:pt x="2070969" y="1540625"/>
                </a:cubicBezTo>
                <a:cubicBezTo>
                  <a:pt x="2088715" y="1520661"/>
                  <a:pt x="2125348" y="1485726"/>
                  <a:pt x="2148555" y="1474123"/>
                </a:cubicBezTo>
                <a:cubicBezTo>
                  <a:pt x="2176680" y="1460061"/>
                  <a:pt x="2163848" y="1467622"/>
                  <a:pt x="2187348" y="1451956"/>
                </a:cubicBezTo>
                <a:cubicBezTo>
                  <a:pt x="2191042" y="1446414"/>
                  <a:pt x="2193722" y="1440040"/>
                  <a:pt x="2198431" y="1435331"/>
                </a:cubicBezTo>
                <a:cubicBezTo>
                  <a:pt x="2209499" y="1424263"/>
                  <a:pt x="2229536" y="1418455"/>
                  <a:pt x="2242766" y="1413163"/>
                </a:cubicBezTo>
                <a:cubicBezTo>
                  <a:pt x="2255022" y="1400907"/>
                  <a:pt x="2260586" y="1393169"/>
                  <a:pt x="2276017" y="1385454"/>
                </a:cubicBezTo>
                <a:cubicBezTo>
                  <a:pt x="2281242" y="1382842"/>
                  <a:pt x="2287100" y="1381760"/>
                  <a:pt x="2292642" y="1379913"/>
                </a:cubicBezTo>
                <a:cubicBezTo>
                  <a:pt x="2346236" y="1339716"/>
                  <a:pt x="2289126" y="1378899"/>
                  <a:pt x="2331435" y="1357745"/>
                </a:cubicBezTo>
                <a:cubicBezTo>
                  <a:pt x="2374408" y="1336259"/>
                  <a:pt x="2322895" y="1355050"/>
                  <a:pt x="2364686" y="1341120"/>
                </a:cubicBezTo>
                <a:cubicBezTo>
                  <a:pt x="2381030" y="1330223"/>
                  <a:pt x="2384605" y="1329409"/>
                  <a:pt x="2397937" y="1313411"/>
                </a:cubicBezTo>
                <a:cubicBezTo>
                  <a:pt x="2421029" y="1285700"/>
                  <a:pt x="2395163" y="1306022"/>
                  <a:pt x="2425646" y="1285702"/>
                </a:cubicBezTo>
                <a:cubicBezTo>
                  <a:pt x="2431188" y="1276466"/>
                  <a:pt x="2434655" y="1265610"/>
                  <a:pt x="2442271" y="1257993"/>
                </a:cubicBezTo>
                <a:cubicBezTo>
                  <a:pt x="2461327" y="1238936"/>
                  <a:pt x="2471241" y="1237252"/>
                  <a:pt x="2492148" y="1230283"/>
                </a:cubicBezTo>
                <a:cubicBezTo>
                  <a:pt x="2501156" y="1194245"/>
                  <a:pt x="2498916" y="1214544"/>
                  <a:pt x="2492148" y="1163782"/>
                </a:cubicBezTo>
                <a:cubicBezTo>
                  <a:pt x="2486488" y="1121331"/>
                  <a:pt x="2490420" y="1136431"/>
                  <a:pt x="2481064" y="1108363"/>
                </a:cubicBezTo>
                <a:cubicBezTo>
                  <a:pt x="2486606" y="1099127"/>
                  <a:pt x="2490072" y="1088270"/>
                  <a:pt x="2497689" y="1080654"/>
                </a:cubicBezTo>
                <a:cubicBezTo>
                  <a:pt x="2501820" y="1076523"/>
                  <a:pt x="2508679" y="1076650"/>
                  <a:pt x="2514315" y="1075113"/>
                </a:cubicBezTo>
                <a:cubicBezTo>
                  <a:pt x="2529011" y="1071105"/>
                  <a:pt x="2544002" y="1068214"/>
                  <a:pt x="2558649" y="1064029"/>
                </a:cubicBezTo>
                <a:cubicBezTo>
                  <a:pt x="2625365" y="1044967"/>
                  <a:pt x="2566703" y="1062773"/>
                  <a:pt x="2608526" y="1041862"/>
                </a:cubicBezTo>
                <a:cubicBezTo>
                  <a:pt x="2613751" y="1039250"/>
                  <a:pt x="2619926" y="1038932"/>
                  <a:pt x="2625151" y="1036320"/>
                </a:cubicBezTo>
                <a:cubicBezTo>
                  <a:pt x="2642274" y="1027758"/>
                  <a:pt x="2667211" y="1010885"/>
                  <a:pt x="2680569" y="997527"/>
                </a:cubicBezTo>
                <a:cubicBezTo>
                  <a:pt x="2721815" y="956282"/>
                  <a:pt x="2674638" y="990399"/>
                  <a:pt x="2713820" y="964276"/>
                </a:cubicBezTo>
                <a:cubicBezTo>
                  <a:pt x="2740335" y="924504"/>
                  <a:pt x="2726569" y="940444"/>
                  <a:pt x="2752613" y="914400"/>
                </a:cubicBezTo>
                <a:cubicBezTo>
                  <a:pt x="2750766" y="907011"/>
                  <a:pt x="2750850" y="898846"/>
                  <a:pt x="2747071" y="892233"/>
                </a:cubicBezTo>
                <a:cubicBezTo>
                  <a:pt x="2743183" y="885428"/>
                  <a:pt x="2736716" y="880309"/>
                  <a:pt x="2730446" y="875607"/>
                </a:cubicBezTo>
                <a:cubicBezTo>
                  <a:pt x="2661432" y="823846"/>
                  <a:pt x="2703511" y="857050"/>
                  <a:pt x="2658402" y="831273"/>
                </a:cubicBezTo>
                <a:cubicBezTo>
                  <a:pt x="2652619" y="827969"/>
                  <a:pt x="2646894" y="824453"/>
                  <a:pt x="2641777" y="820189"/>
                </a:cubicBezTo>
                <a:cubicBezTo>
                  <a:pt x="2635756" y="815171"/>
                  <a:pt x="2632002" y="807369"/>
                  <a:pt x="2625151" y="803563"/>
                </a:cubicBezTo>
                <a:cubicBezTo>
                  <a:pt x="2614938" y="797889"/>
                  <a:pt x="2602984" y="796174"/>
                  <a:pt x="2591900" y="792480"/>
                </a:cubicBezTo>
                <a:cubicBezTo>
                  <a:pt x="2580816" y="785091"/>
                  <a:pt x="2566038" y="781397"/>
                  <a:pt x="2558649" y="770313"/>
                </a:cubicBezTo>
                <a:cubicBezTo>
                  <a:pt x="2554955" y="764771"/>
                  <a:pt x="2550870" y="759470"/>
                  <a:pt x="2547566" y="753687"/>
                </a:cubicBezTo>
                <a:cubicBezTo>
                  <a:pt x="2543467" y="746514"/>
                  <a:pt x="2541284" y="738242"/>
                  <a:pt x="2536482" y="731520"/>
                </a:cubicBezTo>
                <a:cubicBezTo>
                  <a:pt x="2531927" y="725142"/>
                  <a:pt x="2524412" y="721272"/>
                  <a:pt x="2519857" y="714894"/>
                </a:cubicBezTo>
                <a:cubicBezTo>
                  <a:pt x="2515055" y="708172"/>
                  <a:pt x="2513356" y="699601"/>
                  <a:pt x="2508773" y="692727"/>
                </a:cubicBezTo>
                <a:cubicBezTo>
                  <a:pt x="2478601" y="647470"/>
                  <a:pt x="2485989" y="656244"/>
                  <a:pt x="2453355" y="631767"/>
                </a:cubicBezTo>
                <a:cubicBezTo>
                  <a:pt x="2438059" y="585881"/>
                  <a:pt x="2448751" y="608235"/>
                  <a:pt x="2420104" y="565265"/>
                </a:cubicBezTo>
                <a:cubicBezTo>
                  <a:pt x="2411928" y="553001"/>
                  <a:pt x="2405192" y="540545"/>
                  <a:pt x="2392395" y="532014"/>
                </a:cubicBezTo>
                <a:cubicBezTo>
                  <a:pt x="2387534" y="528774"/>
                  <a:pt x="2381311" y="528320"/>
                  <a:pt x="2375769" y="526473"/>
                </a:cubicBezTo>
                <a:cubicBezTo>
                  <a:pt x="2370227" y="522778"/>
                  <a:pt x="2365101" y="518368"/>
                  <a:pt x="2359144" y="515389"/>
                </a:cubicBezTo>
                <a:cubicBezTo>
                  <a:pt x="2353919" y="512776"/>
                  <a:pt x="2348340" y="510332"/>
                  <a:pt x="2342519" y="509847"/>
                </a:cubicBezTo>
                <a:cubicBezTo>
                  <a:pt x="2303816" y="506622"/>
                  <a:pt x="2264933" y="506152"/>
                  <a:pt x="2226140" y="504305"/>
                </a:cubicBezTo>
                <a:cubicBezTo>
                  <a:pt x="2207667" y="500611"/>
                  <a:pt x="2189078" y="497458"/>
                  <a:pt x="2170722" y="493222"/>
                </a:cubicBezTo>
                <a:cubicBezTo>
                  <a:pt x="2165030" y="491909"/>
                  <a:pt x="2159764" y="489097"/>
                  <a:pt x="2154097" y="487680"/>
                </a:cubicBezTo>
                <a:cubicBezTo>
                  <a:pt x="2144959" y="485395"/>
                  <a:pt x="2135475" y="484616"/>
                  <a:pt x="2126388" y="482138"/>
                </a:cubicBezTo>
                <a:cubicBezTo>
                  <a:pt x="2049063" y="461049"/>
                  <a:pt x="2132922" y="479010"/>
                  <a:pt x="2065428" y="465513"/>
                </a:cubicBezTo>
                <a:cubicBezTo>
                  <a:pt x="1965198" y="398691"/>
                  <a:pt x="2090512" y="481474"/>
                  <a:pt x="2004468" y="426720"/>
                </a:cubicBezTo>
                <a:cubicBezTo>
                  <a:pt x="1993230" y="419568"/>
                  <a:pt x="1983132" y="410510"/>
                  <a:pt x="1971217" y="404553"/>
                </a:cubicBezTo>
                <a:cubicBezTo>
                  <a:pt x="1934350" y="386119"/>
                  <a:pt x="1962856" y="402025"/>
                  <a:pt x="1926882" y="376843"/>
                </a:cubicBezTo>
                <a:cubicBezTo>
                  <a:pt x="1902165" y="359541"/>
                  <a:pt x="1894193" y="358675"/>
                  <a:pt x="1877006" y="338051"/>
                </a:cubicBezTo>
                <a:cubicBezTo>
                  <a:pt x="1872742" y="332934"/>
                  <a:pt x="1868901" y="327382"/>
                  <a:pt x="1865922" y="321425"/>
                </a:cubicBezTo>
                <a:cubicBezTo>
                  <a:pt x="1859220" y="308021"/>
                  <a:pt x="1860169" y="296847"/>
                  <a:pt x="1854839" y="282633"/>
                </a:cubicBezTo>
                <a:cubicBezTo>
                  <a:pt x="1851938" y="274897"/>
                  <a:pt x="1847009" y="268059"/>
                  <a:pt x="1843755" y="260465"/>
                </a:cubicBezTo>
                <a:cubicBezTo>
                  <a:pt x="1819296" y="203395"/>
                  <a:pt x="1863884" y="295180"/>
                  <a:pt x="1827129" y="221673"/>
                </a:cubicBezTo>
                <a:cubicBezTo>
                  <a:pt x="1825282" y="210589"/>
                  <a:pt x="1825141" y="199082"/>
                  <a:pt x="1821588" y="188422"/>
                </a:cubicBezTo>
                <a:cubicBezTo>
                  <a:pt x="1819482" y="182103"/>
                  <a:pt x="1813483" y="177753"/>
                  <a:pt x="1810504" y="171796"/>
                </a:cubicBezTo>
                <a:cubicBezTo>
                  <a:pt x="1807892" y="166571"/>
                  <a:pt x="1806809" y="160713"/>
                  <a:pt x="1804962" y="155171"/>
                </a:cubicBezTo>
                <a:cubicBezTo>
                  <a:pt x="1803115" y="142240"/>
                  <a:pt x="1801982" y="129187"/>
                  <a:pt x="1799420" y="116378"/>
                </a:cubicBezTo>
                <a:cubicBezTo>
                  <a:pt x="1798274" y="110650"/>
                  <a:pt x="1795484" y="105370"/>
                  <a:pt x="1793879" y="99753"/>
                </a:cubicBezTo>
                <a:cubicBezTo>
                  <a:pt x="1791787" y="92429"/>
                  <a:pt x="1789700" y="85079"/>
                  <a:pt x="1788337" y="77585"/>
                </a:cubicBezTo>
                <a:cubicBezTo>
                  <a:pt x="1786000" y="64734"/>
                  <a:pt x="1787646" y="50921"/>
                  <a:pt x="1782795" y="38793"/>
                </a:cubicBezTo>
                <a:cubicBezTo>
                  <a:pt x="1779884" y="31516"/>
                  <a:pt x="1772190" y="27185"/>
                  <a:pt x="1766169" y="22167"/>
                </a:cubicBezTo>
                <a:cubicBezTo>
                  <a:pt x="1754417" y="12373"/>
                  <a:pt x="1740932" y="6777"/>
                  <a:pt x="1727377" y="0"/>
                </a:cubicBezTo>
                <a:cubicBezTo>
                  <a:pt x="1651639" y="1847"/>
                  <a:pt x="1575792" y="1093"/>
                  <a:pt x="1500162" y="5542"/>
                </a:cubicBezTo>
                <a:cubicBezTo>
                  <a:pt x="1408495" y="10934"/>
                  <a:pt x="1477992" y="15618"/>
                  <a:pt x="1411493" y="27709"/>
                </a:cubicBezTo>
                <a:cubicBezTo>
                  <a:pt x="1382187" y="33038"/>
                  <a:pt x="1352337" y="34769"/>
                  <a:pt x="1322824" y="38793"/>
                </a:cubicBezTo>
                <a:cubicBezTo>
                  <a:pt x="1311691" y="40311"/>
                  <a:pt x="1300801" y="43902"/>
                  <a:pt x="1289573" y="44334"/>
                </a:cubicBezTo>
                <a:cubicBezTo>
                  <a:pt x="1204641" y="47600"/>
                  <a:pt x="1119624" y="48029"/>
                  <a:pt x="1034649" y="49876"/>
                </a:cubicBezTo>
                <a:lnTo>
                  <a:pt x="951522" y="55418"/>
                </a:lnTo>
                <a:cubicBezTo>
                  <a:pt x="907207" y="57691"/>
                  <a:pt x="862794" y="58008"/>
                  <a:pt x="818519" y="60960"/>
                </a:cubicBezTo>
                <a:cubicBezTo>
                  <a:pt x="797180" y="62383"/>
                  <a:pt x="778512" y="69050"/>
                  <a:pt x="757559" y="72043"/>
                </a:cubicBezTo>
                <a:cubicBezTo>
                  <a:pt x="710084" y="78825"/>
                  <a:pt x="680704" y="78910"/>
                  <a:pt x="630097" y="83127"/>
                </a:cubicBezTo>
                <a:cubicBezTo>
                  <a:pt x="611596" y="84669"/>
                  <a:pt x="593152" y="86822"/>
                  <a:pt x="574679" y="88669"/>
                </a:cubicBezTo>
                <a:cubicBezTo>
                  <a:pt x="565442" y="92364"/>
                  <a:pt x="556534" y="97020"/>
                  <a:pt x="546969" y="99753"/>
                </a:cubicBezTo>
                <a:cubicBezTo>
                  <a:pt x="530593" y="104432"/>
                  <a:pt x="513250" y="105450"/>
                  <a:pt x="497093" y="110836"/>
                </a:cubicBezTo>
                <a:cubicBezTo>
                  <a:pt x="490774" y="112942"/>
                  <a:pt x="486684" y="119529"/>
                  <a:pt x="480468" y="121920"/>
                </a:cubicBezTo>
                <a:cubicBezTo>
                  <a:pt x="462467" y="128843"/>
                  <a:pt x="443759" y="133867"/>
                  <a:pt x="425049" y="138545"/>
                </a:cubicBezTo>
                <a:cubicBezTo>
                  <a:pt x="392004" y="146806"/>
                  <a:pt x="325297" y="160713"/>
                  <a:pt x="325297" y="160713"/>
                </a:cubicBezTo>
                <a:cubicBezTo>
                  <a:pt x="273828" y="212181"/>
                  <a:pt x="312166" y="183756"/>
                  <a:pt x="275420" y="199505"/>
                </a:cubicBezTo>
                <a:cubicBezTo>
                  <a:pt x="267827" y="202759"/>
                  <a:pt x="260426" y="206490"/>
                  <a:pt x="253253" y="210589"/>
                </a:cubicBezTo>
                <a:cubicBezTo>
                  <a:pt x="247470" y="213894"/>
                  <a:pt x="218155" y="228138"/>
                  <a:pt x="208919" y="238298"/>
                </a:cubicBezTo>
                <a:close/>
              </a:path>
            </a:pathLst>
          </a:custGeom>
          <a:solidFill>
            <a:srgbClr val="FFFBC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北美"/>
          <p:cNvSpPr/>
          <p:nvPr/>
        </p:nvSpPr>
        <p:spPr>
          <a:xfrm>
            <a:off x="4253501" y="1886736"/>
            <a:ext cx="2085690" cy="1973016"/>
          </a:xfrm>
          <a:custGeom>
            <a:avLst/>
            <a:gdLst>
              <a:gd name="connsiteX0" fmla="*/ 1705510 w 2085690"/>
              <a:gd name="connsiteY0" fmla="*/ 316794 h 1973016"/>
              <a:gd name="connsiteX1" fmla="*/ 1643865 w 2085690"/>
              <a:gd name="connsiteY1" fmla="*/ 285971 h 1973016"/>
              <a:gd name="connsiteX2" fmla="*/ 1438382 w 2085690"/>
              <a:gd name="connsiteY2" fmla="*/ 285971 h 1973016"/>
              <a:gd name="connsiteX3" fmla="*/ 1253447 w 2085690"/>
              <a:gd name="connsiteY3" fmla="*/ 296245 h 1973016"/>
              <a:gd name="connsiteX4" fmla="*/ 1202077 w 2085690"/>
              <a:gd name="connsiteY4" fmla="*/ 285971 h 1973016"/>
              <a:gd name="connsiteX5" fmla="*/ 1160980 w 2085690"/>
              <a:gd name="connsiteY5" fmla="*/ 183230 h 1973016"/>
              <a:gd name="connsiteX6" fmla="*/ 1150706 w 2085690"/>
              <a:gd name="connsiteY6" fmla="*/ 18843 h 1973016"/>
              <a:gd name="connsiteX7" fmla="*/ 1017142 w 2085690"/>
              <a:gd name="connsiteY7" fmla="*/ 8569 h 1973016"/>
              <a:gd name="connsiteX8" fmla="*/ 708917 w 2085690"/>
              <a:gd name="connsiteY8" fmla="*/ 29117 h 1973016"/>
              <a:gd name="connsiteX9" fmla="*/ 647272 w 2085690"/>
              <a:gd name="connsiteY9" fmla="*/ 59940 h 1973016"/>
              <a:gd name="connsiteX10" fmla="*/ 616450 w 2085690"/>
              <a:gd name="connsiteY10" fmla="*/ 70214 h 1973016"/>
              <a:gd name="connsiteX11" fmla="*/ 595901 w 2085690"/>
              <a:gd name="connsiteY11" fmla="*/ 101037 h 1973016"/>
              <a:gd name="connsiteX12" fmla="*/ 554805 w 2085690"/>
              <a:gd name="connsiteY12" fmla="*/ 121585 h 1973016"/>
              <a:gd name="connsiteX13" fmla="*/ 534256 w 2085690"/>
              <a:gd name="connsiteY13" fmla="*/ 142133 h 1973016"/>
              <a:gd name="connsiteX14" fmla="*/ 523982 w 2085690"/>
              <a:gd name="connsiteY14" fmla="*/ 172956 h 1973016"/>
              <a:gd name="connsiteX15" fmla="*/ 565079 w 2085690"/>
              <a:gd name="connsiteY15" fmla="*/ 234601 h 1973016"/>
              <a:gd name="connsiteX16" fmla="*/ 636998 w 2085690"/>
              <a:gd name="connsiteY16" fmla="*/ 285971 h 1973016"/>
              <a:gd name="connsiteX17" fmla="*/ 647272 w 2085690"/>
              <a:gd name="connsiteY17" fmla="*/ 460632 h 1973016"/>
              <a:gd name="connsiteX18" fmla="*/ 595901 w 2085690"/>
              <a:gd name="connsiteY18" fmla="*/ 522277 h 1973016"/>
              <a:gd name="connsiteX19" fmla="*/ 585627 w 2085690"/>
              <a:gd name="connsiteY19" fmla="*/ 553099 h 1973016"/>
              <a:gd name="connsiteX20" fmla="*/ 554805 w 2085690"/>
              <a:gd name="connsiteY20" fmla="*/ 573648 h 1973016"/>
              <a:gd name="connsiteX21" fmla="*/ 503434 w 2085690"/>
              <a:gd name="connsiteY21" fmla="*/ 604470 h 1973016"/>
              <a:gd name="connsiteX22" fmla="*/ 493160 w 2085690"/>
              <a:gd name="connsiteY22" fmla="*/ 635293 h 1973016"/>
              <a:gd name="connsiteX23" fmla="*/ 441789 w 2085690"/>
              <a:gd name="connsiteY23" fmla="*/ 676389 h 1973016"/>
              <a:gd name="connsiteX24" fmla="*/ 400692 w 2085690"/>
              <a:gd name="connsiteY24" fmla="*/ 727760 h 1973016"/>
              <a:gd name="connsiteX25" fmla="*/ 369870 w 2085690"/>
              <a:gd name="connsiteY25" fmla="*/ 758583 h 1973016"/>
              <a:gd name="connsiteX26" fmla="*/ 349321 w 2085690"/>
              <a:gd name="connsiteY26" fmla="*/ 799679 h 1973016"/>
              <a:gd name="connsiteX27" fmla="*/ 328773 w 2085690"/>
              <a:gd name="connsiteY27" fmla="*/ 820228 h 1973016"/>
              <a:gd name="connsiteX28" fmla="*/ 287677 w 2085690"/>
              <a:gd name="connsiteY28" fmla="*/ 881872 h 1973016"/>
              <a:gd name="connsiteX29" fmla="*/ 267128 w 2085690"/>
              <a:gd name="connsiteY29" fmla="*/ 912695 h 1973016"/>
              <a:gd name="connsiteX30" fmla="*/ 246580 w 2085690"/>
              <a:gd name="connsiteY30" fmla="*/ 943517 h 1973016"/>
              <a:gd name="connsiteX31" fmla="*/ 226032 w 2085690"/>
              <a:gd name="connsiteY31" fmla="*/ 964066 h 1973016"/>
              <a:gd name="connsiteX32" fmla="*/ 215757 w 2085690"/>
              <a:gd name="connsiteY32" fmla="*/ 994888 h 1973016"/>
              <a:gd name="connsiteX33" fmla="*/ 195209 w 2085690"/>
              <a:gd name="connsiteY33" fmla="*/ 1015437 h 1973016"/>
              <a:gd name="connsiteX34" fmla="*/ 164387 w 2085690"/>
              <a:gd name="connsiteY34" fmla="*/ 1056533 h 1973016"/>
              <a:gd name="connsiteX35" fmla="*/ 143838 w 2085690"/>
              <a:gd name="connsiteY35" fmla="*/ 1138726 h 1973016"/>
              <a:gd name="connsiteX36" fmla="*/ 123290 w 2085690"/>
              <a:gd name="connsiteY36" fmla="*/ 1159275 h 1973016"/>
              <a:gd name="connsiteX37" fmla="*/ 61645 w 2085690"/>
              <a:gd name="connsiteY37" fmla="*/ 1200371 h 1973016"/>
              <a:gd name="connsiteX38" fmla="*/ 51371 w 2085690"/>
              <a:gd name="connsiteY38" fmla="*/ 1231194 h 1973016"/>
              <a:gd name="connsiteX39" fmla="*/ 20548 w 2085690"/>
              <a:gd name="connsiteY39" fmla="*/ 1416129 h 1973016"/>
              <a:gd name="connsiteX40" fmla="*/ 0 w 2085690"/>
              <a:gd name="connsiteY40" fmla="*/ 1446951 h 1973016"/>
              <a:gd name="connsiteX41" fmla="*/ 20548 w 2085690"/>
              <a:gd name="connsiteY41" fmla="*/ 1570241 h 1973016"/>
              <a:gd name="connsiteX42" fmla="*/ 41097 w 2085690"/>
              <a:gd name="connsiteY42" fmla="*/ 1601063 h 1973016"/>
              <a:gd name="connsiteX43" fmla="*/ 133564 w 2085690"/>
              <a:gd name="connsiteY43" fmla="*/ 1631886 h 1973016"/>
              <a:gd name="connsiteX44" fmla="*/ 164387 w 2085690"/>
              <a:gd name="connsiteY44" fmla="*/ 1642160 h 1973016"/>
              <a:gd name="connsiteX45" fmla="*/ 184935 w 2085690"/>
              <a:gd name="connsiteY45" fmla="*/ 1672983 h 1973016"/>
              <a:gd name="connsiteX46" fmla="*/ 195209 w 2085690"/>
              <a:gd name="connsiteY46" fmla="*/ 1703805 h 1973016"/>
              <a:gd name="connsiteX47" fmla="*/ 226032 w 2085690"/>
              <a:gd name="connsiteY47" fmla="*/ 1724353 h 1973016"/>
              <a:gd name="connsiteX48" fmla="*/ 287677 w 2085690"/>
              <a:gd name="connsiteY48" fmla="*/ 1796272 h 1973016"/>
              <a:gd name="connsiteX49" fmla="*/ 297951 w 2085690"/>
              <a:gd name="connsiteY49" fmla="*/ 1827095 h 1973016"/>
              <a:gd name="connsiteX50" fmla="*/ 328773 w 2085690"/>
              <a:gd name="connsiteY50" fmla="*/ 1868192 h 1973016"/>
              <a:gd name="connsiteX51" fmla="*/ 431515 w 2085690"/>
              <a:gd name="connsiteY51" fmla="*/ 1940111 h 1973016"/>
              <a:gd name="connsiteX52" fmla="*/ 534256 w 2085690"/>
              <a:gd name="connsiteY52" fmla="*/ 1950385 h 1973016"/>
              <a:gd name="connsiteX53" fmla="*/ 791110 w 2085690"/>
              <a:gd name="connsiteY53" fmla="*/ 1960659 h 1973016"/>
              <a:gd name="connsiteX54" fmla="*/ 821933 w 2085690"/>
              <a:gd name="connsiteY54" fmla="*/ 1950385 h 1973016"/>
              <a:gd name="connsiteX55" fmla="*/ 832207 w 2085690"/>
              <a:gd name="connsiteY55" fmla="*/ 1919562 h 1973016"/>
              <a:gd name="connsiteX56" fmla="*/ 852755 w 2085690"/>
              <a:gd name="connsiteY56" fmla="*/ 1816821 h 1973016"/>
              <a:gd name="connsiteX57" fmla="*/ 863029 w 2085690"/>
              <a:gd name="connsiteY57" fmla="*/ 1785998 h 1973016"/>
              <a:gd name="connsiteX58" fmla="*/ 883578 w 2085690"/>
              <a:gd name="connsiteY58" fmla="*/ 1765450 h 1973016"/>
              <a:gd name="connsiteX59" fmla="*/ 924674 w 2085690"/>
              <a:gd name="connsiteY59" fmla="*/ 1714079 h 1973016"/>
              <a:gd name="connsiteX60" fmla="*/ 986319 w 2085690"/>
              <a:gd name="connsiteY60" fmla="*/ 1652434 h 1973016"/>
              <a:gd name="connsiteX61" fmla="*/ 1006868 w 2085690"/>
              <a:gd name="connsiteY61" fmla="*/ 1621612 h 1973016"/>
              <a:gd name="connsiteX62" fmla="*/ 1068512 w 2085690"/>
              <a:gd name="connsiteY62" fmla="*/ 1601063 h 1973016"/>
              <a:gd name="connsiteX63" fmla="*/ 1140432 w 2085690"/>
              <a:gd name="connsiteY63" fmla="*/ 1580515 h 1973016"/>
              <a:gd name="connsiteX64" fmla="*/ 1212351 w 2085690"/>
              <a:gd name="connsiteY64" fmla="*/ 1518870 h 1973016"/>
              <a:gd name="connsiteX65" fmla="*/ 1243173 w 2085690"/>
              <a:gd name="connsiteY65" fmla="*/ 1508596 h 1973016"/>
              <a:gd name="connsiteX66" fmla="*/ 1541124 w 2085690"/>
              <a:gd name="connsiteY66" fmla="*/ 1488048 h 1973016"/>
              <a:gd name="connsiteX67" fmla="*/ 1551398 w 2085690"/>
              <a:gd name="connsiteY67" fmla="*/ 1457225 h 1973016"/>
              <a:gd name="connsiteX68" fmla="*/ 1582220 w 2085690"/>
              <a:gd name="connsiteY68" fmla="*/ 1436677 h 1973016"/>
              <a:gd name="connsiteX69" fmla="*/ 1602769 w 2085690"/>
              <a:gd name="connsiteY69" fmla="*/ 1405854 h 1973016"/>
              <a:gd name="connsiteX70" fmla="*/ 1643865 w 2085690"/>
              <a:gd name="connsiteY70" fmla="*/ 1313387 h 1973016"/>
              <a:gd name="connsiteX71" fmla="*/ 1695236 w 2085690"/>
              <a:gd name="connsiteY71" fmla="*/ 1220920 h 1973016"/>
              <a:gd name="connsiteX72" fmla="*/ 1726059 w 2085690"/>
              <a:gd name="connsiteY72" fmla="*/ 1210645 h 1973016"/>
              <a:gd name="connsiteX73" fmla="*/ 1746607 w 2085690"/>
              <a:gd name="connsiteY73" fmla="*/ 1179823 h 1973016"/>
              <a:gd name="connsiteX74" fmla="*/ 1818526 w 2085690"/>
              <a:gd name="connsiteY74" fmla="*/ 1138726 h 1973016"/>
              <a:gd name="connsiteX75" fmla="*/ 1828800 w 2085690"/>
              <a:gd name="connsiteY75" fmla="*/ 1107904 h 1973016"/>
              <a:gd name="connsiteX76" fmla="*/ 1921268 w 2085690"/>
              <a:gd name="connsiteY76" fmla="*/ 1005162 h 1973016"/>
              <a:gd name="connsiteX77" fmla="*/ 1952090 w 2085690"/>
              <a:gd name="connsiteY77" fmla="*/ 933243 h 1973016"/>
              <a:gd name="connsiteX78" fmla="*/ 1972638 w 2085690"/>
              <a:gd name="connsiteY78" fmla="*/ 892147 h 1973016"/>
              <a:gd name="connsiteX79" fmla="*/ 2034283 w 2085690"/>
              <a:gd name="connsiteY79" fmla="*/ 820228 h 1973016"/>
              <a:gd name="connsiteX80" fmla="*/ 2065106 w 2085690"/>
              <a:gd name="connsiteY80" fmla="*/ 768857 h 1973016"/>
              <a:gd name="connsiteX81" fmla="*/ 2075380 w 2085690"/>
              <a:gd name="connsiteY81" fmla="*/ 696938 h 1973016"/>
              <a:gd name="connsiteX82" fmla="*/ 2085654 w 2085690"/>
              <a:gd name="connsiteY82" fmla="*/ 666115 h 1973016"/>
              <a:gd name="connsiteX83" fmla="*/ 2065106 w 2085690"/>
              <a:gd name="connsiteY83" fmla="*/ 532551 h 1973016"/>
              <a:gd name="connsiteX84" fmla="*/ 1972638 w 2085690"/>
              <a:gd name="connsiteY84" fmla="*/ 419535 h 1973016"/>
              <a:gd name="connsiteX85" fmla="*/ 1941816 w 2085690"/>
              <a:gd name="connsiteY85" fmla="*/ 378439 h 1973016"/>
              <a:gd name="connsiteX86" fmla="*/ 1900719 w 2085690"/>
              <a:gd name="connsiteY86" fmla="*/ 327068 h 1973016"/>
              <a:gd name="connsiteX87" fmla="*/ 1869897 w 2085690"/>
              <a:gd name="connsiteY87" fmla="*/ 306520 h 1973016"/>
              <a:gd name="connsiteX88" fmla="*/ 1705510 w 2085690"/>
              <a:gd name="connsiteY88" fmla="*/ 316794 h 19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085690" h="1973016">
                <a:moveTo>
                  <a:pt x="1705510" y="316794"/>
                </a:moveTo>
                <a:cubicBezTo>
                  <a:pt x="1667838" y="313369"/>
                  <a:pt x="1665456" y="293822"/>
                  <a:pt x="1643865" y="285971"/>
                </a:cubicBezTo>
                <a:cubicBezTo>
                  <a:pt x="1580467" y="262917"/>
                  <a:pt x="1496535" y="282447"/>
                  <a:pt x="1438382" y="285971"/>
                </a:cubicBezTo>
                <a:lnTo>
                  <a:pt x="1253447" y="296245"/>
                </a:lnTo>
                <a:cubicBezTo>
                  <a:pt x="1236324" y="292820"/>
                  <a:pt x="1218128" y="292850"/>
                  <a:pt x="1202077" y="285971"/>
                </a:cubicBezTo>
                <a:cubicBezTo>
                  <a:pt x="1168041" y="271384"/>
                  <a:pt x="1164978" y="199223"/>
                  <a:pt x="1160980" y="183230"/>
                </a:cubicBezTo>
                <a:cubicBezTo>
                  <a:pt x="1157555" y="128434"/>
                  <a:pt x="1185608" y="61224"/>
                  <a:pt x="1150706" y="18843"/>
                </a:cubicBezTo>
                <a:cubicBezTo>
                  <a:pt x="1122320" y="-15626"/>
                  <a:pt x="1061783" y="7531"/>
                  <a:pt x="1017142" y="8569"/>
                </a:cubicBezTo>
                <a:cubicBezTo>
                  <a:pt x="914200" y="10963"/>
                  <a:pt x="811659" y="22268"/>
                  <a:pt x="708917" y="29117"/>
                </a:cubicBezTo>
                <a:cubicBezTo>
                  <a:pt x="631439" y="54946"/>
                  <a:pt x="726947" y="20103"/>
                  <a:pt x="647272" y="59940"/>
                </a:cubicBezTo>
                <a:cubicBezTo>
                  <a:pt x="637586" y="64783"/>
                  <a:pt x="626724" y="66789"/>
                  <a:pt x="616450" y="70214"/>
                </a:cubicBezTo>
                <a:cubicBezTo>
                  <a:pt x="609600" y="80488"/>
                  <a:pt x="605387" y="93132"/>
                  <a:pt x="595901" y="101037"/>
                </a:cubicBezTo>
                <a:cubicBezTo>
                  <a:pt x="584135" y="110842"/>
                  <a:pt x="567548" y="113090"/>
                  <a:pt x="554805" y="121585"/>
                </a:cubicBezTo>
                <a:cubicBezTo>
                  <a:pt x="546745" y="126958"/>
                  <a:pt x="541106" y="135284"/>
                  <a:pt x="534256" y="142133"/>
                </a:cubicBezTo>
                <a:cubicBezTo>
                  <a:pt x="530831" y="152407"/>
                  <a:pt x="523982" y="162126"/>
                  <a:pt x="523982" y="172956"/>
                </a:cubicBezTo>
                <a:cubicBezTo>
                  <a:pt x="523982" y="200721"/>
                  <a:pt x="546547" y="218717"/>
                  <a:pt x="565079" y="234601"/>
                </a:cubicBezTo>
                <a:cubicBezTo>
                  <a:pt x="587383" y="253719"/>
                  <a:pt x="612602" y="269708"/>
                  <a:pt x="636998" y="285971"/>
                </a:cubicBezTo>
                <a:cubicBezTo>
                  <a:pt x="666364" y="359386"/>
                  <a:pt x="673607" y="355288"/>
                  <a:pt x="647272" y="460632"/>
                </a:cubicBezTo>
                <a:cubicBezTo>
                  <a:pt x="643201" y="476917"/>
                  <a:pt x="610138" y="508041"/>
                  <a:pt x="595901" y="522277"/>
                </a:cubicBezTo>
                <a:cubicBezTo>
                  <a:pt x="592476" y="532551"/>
                  <a:pt x="592392" y="544642"/>
                  <a:pt x="585627" y="553099"/>
                </a:cubicBezTo>
                <a:cubicBezTo>
                  <a:pt x="577913" y="562741"/>
                  <a:pt x="564447" y="565934"/>
                  <a:pt x="554805" y="573648"/>
                </a:cubicBezTo>
                <a:cubicBezTo>
                  <a:pt x="514513" y="605882"/>
                  <a:pt x="556957" y="586629"/>
                  <a:pt x="503434" y="604470"/>
                </a:cubicBezTo>
                <a:cubicBezTo>
                  <a:pt x="500009" y="614744"/>
                  <a:pt x="498732" y="626006"/>
                  <a:pt x="493160" y="635293"/>
                </a:cubicBezTo>
                <a:cubicBezTo>
                  <a:pt x="481711" y="654374"/>
                  <a:pt x="457940" y="663468"/>
                  <a:pt x="441789" y="676389"/>
                </a:cubicBezTo>
                <a:cubicBezTo>
                  <a:pt x="411904" y="700298"/>
                  <a:pt x="427387" y="695726"/>
                  <a:pt x="400692" y="727760"/>
                </a:cubicBezTo>
                <a:cubicBezTo>
                  <a:pt x="391390" y="738922"/>
                  <a:pt x="378315" y="746760"/>
                  <a:pt x="369870" y="758583"/>
                </a:cubicBezTo>
                <a:cubicBezTo>
                  <a:pt x="360968" y="771046"/>
                  <a:pt x="357817" y="786936"/>
                  <a:pt x="349321" y="799679"/>
                </a:cubicBezTo>
                <a:cubicBezTo>
                  <a:pt x="343948" y="807739"/>
                  <a:pt x="334585" y="812479"/>
                  <a:pt x="328773" y="820228"/>
                </a:cubicBezTo>
                <a:cubicBezTo>
                  <a:pt x="313956" y="839985"/>
                  <a:pt x="301376" y="861324"/>
                  <a:pt x="287677" y="881872"/>
                </a:cubicBezTo>
                <a:lnTo>
                  <a:pt x="267128" y="912695"/>
                </a:lnTo>
                <a:cubicBezTo>
                  <a:pt x="260279" y="922969"/>
                  <a:pt x="255311" y="934786"/>
                  <a:pt x="246580" y="943517"/>
                </a:cubicBezTo>
                <a:lnTo>
                  <a:pt x="226032" y="964066"/>
                </a:lnTo>
                <a:cubicBezTo>
                  <a:pt x="222607" y="974340"/>
                  <a:pt x="221329" y="985602"/>
                  <a:pt x="215757" y="994888"/>
                </a:cubicBezTo>
                <a:cubicBezTo>
                  <a:pt x="210773" y="1003194"/>
                  <a:pt x="201410" y="1007995"/>
                  <a:pt x="195209" y="1015437"/>
                </a:cubicBezTo>
                <a:cubicBezTo>
                  <a:pt x="184247" y="1028592"/>
                  <a:pt x="174661" y="1042834"/>
                  <a:pt x="164387" y="1056533"/>
                </a:cubicBezTo>
                <a:cubicBezTo>
                  <a:pt x="162177" y="1067580"/>
                  <a:pt x="153315" y="1122931"/>
                  <a:pt x="143838" y="1138726"/>
                </a:cubicBezTo>
                <a:cubicBezTo>
                  <a:pt x="138854" y="1147032"/>
                  <a:pt x="131039" y="1153463"/>
                  <a:pt x="123290" y="1159275"/>
                </a:cubicBezTo>
                <a:cubicBezTo>
                  <a:pt x="103533" y="1174093"/>
                  <a:pt x="61645" y="1200371"/>
                  <a:pt x="61645" y="1200371"/>
                </a:cubicBezTo>
                <a:cubicBezTo>
                  <a:pt x="58220" y="1210645"/>
                  <a:pt x="53397" y="1220555"/>
                  <a:pt x="51371" y="1231194"/>
                </a:cubicBezTo>
                <a:cubicBezTo>
                  <a:pt x="39677" y="1292586"/>
                  <a:pt x="55214" y="1364130"/>
                  <a:pt x="20548" y="1416129"/>
                </a:cubicBezTo>
                <a:lnTo>
                  <a:pt x="0" y="1446951"/>
                </a:lnTo>
                <a:cubicBezTo>
                  <a:pt x="6849" y="1488048"/>
                  <a:pt x="9813" y="1529984"/>
                  <a:pt x="20548" y="1570241"/>
                </a:cubicBezTo>
                <a:cubicBezTo>
                  <a:pt x="23730" y="1582172"/>
                  <a:pt x="30626" y="1594519"/>
                  <a:pt x="41097" y="1601063"/>
                </a:cubicBezTo>
                <a:cubicBezTo>
                  <a:pt x="41099" y="1601064"/>
                  <a:pt x="118151" y="1626749"/>
                  <a:pt x="133564" y="1631886"/>
                </a:cubicBezTo>
                <a:lnTo>
                  <a:pt x="164387" y="1642160"/>
                </a:lnTo>
                <a:cubicBezTo>
                  <a:pt x="171236" y="1652434"/>
                  <a:pt x="179413" y="1661938"/>
                  <a:pt x="184935" y="1672983"/>
                </a:cubicBezTo>
                <a:cubicBezTo>
                  <a:pt x="189778" y="1682669"/>
                  <a:pt x="188444" y="1695348"/>
                  <a:pt x="195209" y="1703805"/>
                </a:cubicBezTo>
                <a:cubicBezTo>
                  <a:pt x="202923" y="1713447"/>
                  <a:pt x="215758" y="1717504"/>
                  <a:pt x="226032" y="1724353"/>
                </a:cubicBezTo>
                <a:cubicBezTo>
                  <a:pt x="281078" y="1834448"/>
                  <a:pt x="204319" y="1696243"/>
                  <a:pt x="287677" y="1796272"/>
                </a:cubicBezTo>
                <a:cubicBezTo>
                  <a:pt x="294610" y="1804592"/>
                  <a:pt x="292578" y="1817692"/>
                  <a:pt x="297951" y="1827095"/>
                </a:cubicBezTo>
                <a:cubicBezTo>
                  <a:pt x="306447" y="1841963"/>
                  <a:pt x="317318" y="1855464"/>
                  <a:pt x="328773" y="1868192"/>
                </a:cubicBezTo>
                <a:cubicBezTo>
                  <a:pt x="376404" y="1921116"/>
                  <a:pt x="373887" y="1931879"/>
                  <a:pt x="431515" y="1940111"/>
                </a:cubicBezTo>
                <a:cubicBezTo>
                  <a:pt x="465587" y="1944978"/>
                  <a:pt x="500009" y="1946960"/>
                  <a:pt x="534256" y="1950385"/>
                </a:cubicBezTo>
                <a:cubicBezTo>
                  <a:pt x="673029" y="1985078"/>
                  <a:pt x="588258" y="1972591"/>
                  <a:pt x="791110" y="1960659"/>
                </a:cubicBezTo>
                <a:cubicBezTo>
                  <a:pt x="801384" y="1957234"/>
                  <a:pt x="814275" y="1958043"/>
                  <a:pt x="821933" y="1950385"/>
                </a:cubicBezTo>
                <a:cubicBezTo>
                  <a:pt x="829591" y="1942727"/>
                  <a:pt x="829772" y="1930115"/>
                  <a:pt x="832207" y="1919562"/>
                </a:cubicBezTo>
                <a:cubicBezTo>
                  <a:pt x="840060" y="1885531"/>
                  <a:pt x="844902" y="1850852"/>
                  <a:pt x="852755" y="1816821"/>
                </a:cubicBezTo>
                <a:cubicBezTo>
                  <a:pt x="855190" y="1806268"/>
                  <a:pt x="857457" y="1795285"/>
                  <a:pt x="863029" y="1785998"/>
                </a:cubicBezTo>
                <a:cubicBezTo>
                  <a:pt x="868013" y="1777692"/>
                  <a:pt x="876728" y="1772299"/>
                  <a:pt x="883578" y="1765450"/>
                </a:cubicBezTo>
                <a:cubicBezTo>
                  <a:pt x="901434" y="1711882"/>
                  <a:pt x="880649" y="1753213"/>
                  <a:pt x="924674" y="1714079"/>
                </a:cubicBezTo>
                <a:cubicBezTo>
                  <a:pt x="946393" y="1694773"/>
                  <a:pt x="970199" y="1676613"/>
                  <a:pt x="986319" y="1652434"/>
                </a:cubicBezTo>
                <a:cubicBezTo>
                  <a:pt x="993169" y="1642160"/>
                  <a:pt x="996397" y="1628156"/>
                  <a:pt x="1006868" y="1621612"/>
                </a:cubicBezTo>
                <a:cubicBezTo>
                  <a:pt x="1025235" y="1610132"/>
                  <a:pt x="1047964" y="1607912"/>
                  <a:pt x="1068512" y="1601063"/>
                </a:cubicBezTo>
                <a:cubicBezTo>
                  <a:pt x="1112721" y="1586326"/>
                  <a:pt x="1088841" y="1593412"/>
                  <a:pt x="1140432" y="1580515"/>
                </a:cubicBezTo>
                <a:cubicBezTo>
                  <a:pt x="1250523" y="1525470"/>
                  <a:pt x="1112322" y="1602228"/>
                  <a:pt x="1212351" y="1518870"/>
                </a:cubicBezTo>
                <a:cubicBezTo>
                  <a:pt x="1220671" y="1511937"/>
                  <a:pt x="1232391" y="1509607"/>
                  <a:pt x="1243173" y="1508596"/>
                </a:cubicBezTo>
                <a:cubicBezTo>
                  <a:pt x="1342291" y="1499304"/>
                  <a:pt x="1441807" y="1494897"/>
                  <a:pt x="1541124" y="1488048"/>
                </a:cubicBezTo>
                <a:cubicBezTo>
                  <a:pt x="1544549" y="1477774"/>
                  <a:pt x="1544633" y="1465682"/>
                  <a:pt x="1551398" y="1457225"/>
                </a:cubicBezTo>
                <a:cubicBezTo>
                  <a:pt x="1559112" y="1447583"/>
                  <a:pt x="1573489" y="1445408"/>
                  <a:pt x="1582220" y="1436677"/>
                </a:cubicBezTo>
                <a:cubicBezTo>
                  <a:pt x="1590952" y="1427945"/>
                  <a:pt x="1595919" y="1416128"/>
                  <a:pt x="1602769" y="1405854"/>
                </a:cubicBezTo>
                <a:cubicBezTo>
                  <a:pt x="1625912" y="1336425"/>
                  <a:pt x="1596311" y="1420384"/>
                  <a:pt x="1643865" y="1313387"/>
                </a:cubicBezTo>
                <a:cubicBezTo>
                  <a:pt x="1656452" y="1285067"/>
                  <a:pt x="1660667" y="1232444"/>
                  <a:pt x="1695236" y="1220920"/>
                </a:cubicBezTo>
                <a:lnTo>
                  <a:pt x="1726059" y="1210645"/>
                </a:lnTo>
                <a:cubicBezTo>
                  <a:pt x="1732908" y="1200371"/>
                  <a:pt x="1737876" y="1188554"/>
                  <a:pt x="1746607" y="1179823"/>
                </a:cubicBezTo>
                <a:cubicBezTo>
                  <a:pt x="1761128" y="1165302"/>
                  <a:pt x="1802411" y="1146784"/>
                  <a:pt x="1818526" y="1138726"/>
                </a:cubicBezTo>
                <a:cubicBezTo>
                  <a:pt x="1821951" y="1128452"/>
                  <a:pt x="1822151" y="1116452"/>
                  <a:pt x="1828800" y="1107904"/>
                </a:cubicBezTo>
                <a:cubicBezTo>
                  <a:pt x="1900113" y="1016217"/>
                  <a:pt x="1874447" y="1080074"/>
                  <a:pt x="1921268" y="1005162"/>
                </a:cubicBezTo>
                <a:cubicBezTo>
                  <a:pt x="1952245" y="955599"/>
                  <a:pt x="1933023" y="977733"/>
                  <a:pt x="1952090" y="933243"/>
                </a:cubicBezTo>
                <a:cubicBezTo>
                  <a:pt x="1958123" y="919166"/>
                  <a:pt x="1965039" y="905445"/>
                  <a:pt x="1972638" y="892147"/>
                </a:cubicBezTo>
                <a:cubicBezTo>
                  <a:pt x="2006626" y="832669"/>
                  <a:pt x="1980231" y="889724"/>
                  <a:pt x="2034283" y="820228"/>
                </a:cubicBezTo>
                <a:cubicBezTo>
                  <a:pt x="2046543" y="804465"/>
                  <a:pt x="2054832" y="785981"/>
                  <a:pt x="2065106" y="768857"/>
                </a:cubicBezTo>
                <a:cubicBezTo>
                  <a:pt x="2068531" y="744884"/>
                  <a:pt x="2070631" y="720684"/>
                  <a:pt x="2075380" y="696938"/>
                </a:cubicBezTo>
                <a:cubicBezTo>
                  <a:pt x="2077504" y="686318"/>
                  <a:pt x="2086330" y="676924"/>
                  <a:pt x="2085654" y="666115"/>
                </a:cubicBezTo>
                <a:cubicBezTo>
                  <a:pt x="2082844" y="621158"/>
                  <a:pt x="2078671" y="575505"/>
                  <a:pt x="2065106" y="532551"/>
                </a:cubicBezTo>
                <a:cubicBezTo>
                  <a:pt x="2047386" y="476438"/>
                  <a:pt x="2005377" y="463186"/>
                  <a:pt x="1972638" y="419535"/>
                </a:cubicBezTo>
                <a:cubicBezTo>
                  <a:pt x="1962364" y="405836"/>
                  <a:pt x="1951769" y="392373"/>
                  <a:pt x="1941816" y="378439"/>
                </a:cubicBezTo>
                <a:cubicBezTo>
                  <a:pt x="1924013" y="353514"/>
                  <a:pt x="1923631" y="345398"/>
                  <a:pt x="1900719" y="327068"/>
                </a:cubicBezTo>
                <a:cubicBezTo>
                  <a:pt x="1891077" y="319354"/>
                  <a:pt x="1881611" y="310425"/>
                  <a:pt x="1869897" y="306520"/>
                </a:cubicBezTo>
                <a:cubicBezTo>
                  <a:pt x="1822181" y="290614"/>
                  <a:pt x="1743182" y="320219"/>
                  <a:pt x="1705510" y="316794"/>
                </a:cubicBezTo>
                <a:close/>
              </a:path>
            </a:pathLst>
          </a:custGeom>
          <a:solidFill>
            <a:srgbClr val="FEF694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欧亚大陆"/>
          <p:cNvSpPr/>
          <p:nvPr/>
        </p:nvSpPr>
        <p:spPr>
          <a:xfrm>
            <a:off x="5527497" y="1319952"/>
            <a:ext cx="2476507" cy="2065106"/>
          </a:xfrm>
          <a:custGeom>
            <a:avLst/>
            <a:gdLst>
              <a:gd name="connsiteX0" fmla="*/ 297950 w 2476507"/>
              <a:gd name="connsiteY0" fmla="*/ 955497 h 2065106"/>
              <a:gd name="connsiteX1" fmla="*/ 349321 w 2476507"/>
              <a:gd name="connsiteY1" fmla="*/ 893852 h 2065106"/>
              <a:gd name="connsiteX2" fmla="*/ 380143 w 2476507"/>
              <a:gd name="connsiteY2" fmla="*/ 863029 h 2065106"/>
              <a:gd name="connsiteX3" fmla="*/ 400692 w 2476507"/>
              <a:gd name="connsiteY3" fmla="*/ 832207 h 2065106"/>
              <a:gd name="connsiteX4" fmla="*/ 482885 w 2476507"/>
              <a:gd name="connsiteY4" fmla="*/ 791110 h 2065106"/>
              <a:gd name="connsiteX5" fmla="*/ 513707 w 2476507"/>
              <a:gd name="connsiteY5" fmla="*/ 760288 h 2065106"/>
              <a:gd name="connsiteX6" fmla="*/ 523982 w 2476507"/>
              <a:gd name="connsiteY6" fmla="*/ 698643 h 2065106"/>
              <a:gd name="connsiteX7" fmla="*/ 534256 w 2476507"/>
              <a:gd name="connsiteY7" fmla="*/ 667821 h 2065106"/>
              <a:gd name="connsiteX8" fmla="*/ 513707 w 2476507"/>
              <a:gd name="connsiteY8" fmla="*/ 636998 h 2065106"/>
              <a:gd name="connsiteX9" fmla="*/ 503433 w 2476507"/>
              <a:gd name="connsiteY9" fmla="*/ 606176 h 2065106"/>
              <a:gd name="connsiteX10" fmla="*/ 472611 w 2476507"/>
              <a:gd name="connsiteY10" fmla="*/ 585627 h 2065106"/>
              <a:gd name="connsiteX11" fmla="*/ 452063 w 2476507"/>
              <a:gd name="connsiteY11" fmla="*/ 554805 h 2065106"/>
              <a:gd name="connsiteX12" fmla="*/ 410966 w 2476507"/>
              <a:gd name="connsiteY12" fmla="*/ 503434 h 2065106"/>
              <a:gd name="connsiteX13" fmla="*/ 400692 w 2476507"/>
              <a:gd name="connsiteY13" fmla="*/ 472612 h 2065106"/>
              <a:gd name="connsiteX14" fmla="*/ 349321 w 2476507"/>
              <a:gd name="connsiteY14" fmla="*/ 482886 h 2065106"/>
              <a:gd name="connsiteX15" fmla="*/ 318499 w 2476507"/>
              <a:gd name="connsiteY15" fmla="*/ 513708 h 2065106"/>
              <a:gd name="connsiteX16" fmla="*/ 184934 w 2476507"/>
              <a:gd name="connsiteY16" fmla="*/ 503434 h 2065106"/>
              <a:gd name="connsiteX17" fmla="*/ 113015 w 2476507"/>
              <a:gd name="connsiteY17" fmla="*/ 472612 h 2065106"/>
              <a:gd name="connsiteX18" fmla="*/ 51370 w 2476507"/>
              <a:gd name="connsiteY18" fmla="*/ 452063 h 2065106"/>
              <a:gd name="connsiteX19" fmla="*/ 0 w 2476507"/>
              <a:gd name="connsiteY19" fmla="*/ 328773 h 2065106"/>
              <a:gd name="connsiteX20" fmla="*/ 10274 w 2476507"/>
              <a:gd name="connsiteY20" fmla="*/ 277403 h 2065106"/>
              <a:gd name="connsiteX21" fmla="*/ 30822 w 2476507"/>
              <a:gd name="connsiteY21" fmla="*/ 256854 h 2065106"/>
              <a:gd name="connsiteX22" fmla="*/ 92467 w 2476507"/>
              <a:gd name="connsiteY22" fmla="*/ 226032 h 2065106"/>
              <a:gd name="connsiteX23" fmla="*/ 164386 w 2476507"/>
              <a:gd name="connsiteY23" fmla="*/ 195209 h 2065106"/>
              <a:gd name="connsiteX24" fmla="*/ 195209 w 2476507"/>
              <a:gd name="connsiteY24" fmla="*/ 174661 h 2065106"/>
              <a:gd name="connsiteX25" fmla="*/ 226031 w 2476507"/>
              <a:gd name="connsiteY25" fmla="*/ 164387 h 2065106"/>
              <a:gd name="connsiteX26" fmla="*/ 256854 w 2476507"/>
              <a:gd name="connsiteY26" fmla="*/ 133564 h 2065106"/>
              <a:gd name="connsiteX27" fmla="*/ 287676 w 2476507"/>
              <a:gd name="connsiteY27" fmla="*/ 71919 h 2065106"/>
              <a:gd name="connsiteX28" fmla="*/ 359595 w 2476507"/>
              <a:gd name="connsiteY28" fmla="*/ 41097 h 2065106"/>
              <a:gd name="connsiteX29" fmla="*/ 400692 w 2476507"/>
              <a:gd name="connsiteY29" fmla="*/ 0 h 2065106"/>
              <a:gd name="connsiteX30" fmla="*/ 1027415 w 2476507"/>
              <a:gd name="connsiteY30" fmla="*/ 10274 h 2065106"/>
              <a:gd name="connsiteX31" fmla="*/ 1150705 w 2476507"/>
              <a:gd name="connsiteY31" fmla="*/ 41097 h 2065106"/>
              <a:gd name="connsiteX32" fmla="*/ 1181528 w 2476507"/>
              <a:gd name="connsiteY32" fmla="*/ 61645 h 2065106"/>
              <a:gd name="connsiteX33" fmla="*/ 1253447 w 2476507"/>
              <a:gd name="connsiteY33" fmla="*/ 82194 h 2065106"/>
              <a:gd name="connsiteX34" fmla="*/ 1345914 w 2476507"/>
              <a:gd name="connsiteY34" fmla="*/ 113016 h 2065106"/>
              <a:gd name="connsiteX35" fmla="*/ 1407559 w 2476507"/>
              <a:gd name="connsiteY35" fmla="*/ 154113 h 2065106"/>
              <a:gd name="connsiteX36" fmla="*/ 1479478 w 2476507"/>
              <a:gd name="connsiteY36" fmla="*/ 195209 h 2065106"/>
              <a:gd name="connsiteX37" fmla="*/ 1510301 w 2476507"/>
              <a:gd name="connsiteY37" fmla="*/ 205483 h 2065106"/>
              <a:gd name="connsiteX38" fmla="*/ 1541123 w 2476507"/>
              <a:gd name="connsiteY38" fmla="*/ 236306 h 2065106"/>
              <a:gd name="connsiteX39" fmla="*/ 1582220 w 2476507"/>
              <a:gd name="connsiteY39" fmla="*/ 246580 h 2065106"/>
              <a:gd name="connsiteX40" fmla="*/ 1633591 w 2476507"/>
              <a:gd name="connsiteY40" fmla="*/ 267128 h 2065106"/>
              <a:gd name="connsiteX41" fmla="*/ 1684961 w 2476507"/>
              <a:gd name="connsiteY41" fmla="*/ 277403 h 2065106"/>
              <a:gd name="connsiteX42" fmla="*/ 1715784 w 2476507"/>
              <a:gd name="connsiteY42" fmla="*/ 287677 h 2065106"/>
              <a:gd name="connsiteX43" fmla="*/ 1787703 w 2476507"/>
              <a:gd name="connsiteY43" fmla="*/ 318499 h 2065106"/>
              <a:gd name="connsiteX44" fmla="*/ 1818525 w 2476507"/>
              <a:gd name="connsiteY44" fmla="*/ 339047 h 2065106"/>
              <a:gd name="connsiteX45" fmla="*/ 1849348 w 2476507"/>
              <a:gd name="connsiteY45" fmla="*/ 349322 h 2065106"/>
              <a:gd name="connsiteX46" fmla="*/ 1900719 w 2476507"/>
              <a:gd name="connsiteY46" fmla="*/ 369870 h 2065106"/>
              <a:gd name="connsiteX47" fmla="*/ 1931541 w 2476507"/>
              <a:gd name="connsiteY47" fmla="*/ 380144 h 2065106"/>
              <a:gd name="connsiteX48" fmla="*/ 2003460 w 2476507"/>
              <a:gd name="connsiteY48" fmla="*/ 410967 h 2065106"/>
              <a:gd name="connsiteX49" fmla="*/ 2065105 w 2476507"/>
              <a:gd name="connsiteY49" fmla="*/ 452063 h 2065106"/>
              <a:gd name="connsiteX50" fmla="*/ 2147299 w 2476507"/>
              <a:gd name="connsiteY50" fmla="*/ 513708 h 2065106"/>
              <a:gd name="connsiteX51" fmla="*/ 2208943 w 2476507"/>
              <a:gd name="connsiteY51" fmla="*/ 565079 h 2065106"/>
              <a:gd name="connsiteX52" fmla="*/ 2250040 w 2476507"/>
              <a:gd name="connsiteY52" fmla="*/ 606176 h 2065106"/>
              <a:gd name="connsiteX53" fmla="*/ 2311685 w 2476507"/>
              <a:gd name="connsiteY53" fmla="*/ 657546 h 2065106"/>
              <a:gd name="connsiteX54" fmla="*/ 2342507 w 2476507"/>
              <a:gd name="connsiteY54" fmla="*/ 667821 h 2065106"/>
              <a:gd name="connsiteX55" fmla="*/ 2383604 w 2476507"/>
              <a:gd name="connsiteY55" fmla="*/ 729465 h 2065106"/>
              <a:gd name="connsiteX56" fmla="*/ 2414427 w 2476507"/>
              <a:gd name="connsiteY56" fmla="*/ 780836 h 2065106"/>
              <a:gd name="connsiteX57" fmla="*/ 2434975 w 2476507"/>
              <a:gd name="connsiteY57" fmla="*/ 821933 h 2065106"/>
              <a:gd name="connsiteX58" fmla="*/ 2465797 w 2476507"/>
              <a:gd name="connsiteY58" fmla="*/ 904126 h 2065106"/>
              <a:gd name="connsiteX59" fmla="*/ 2465797 w 2476507"/>
              <a:gd name="connsiteY59" fmla="*/ 1006868 h 2065106"/>
              <a:gd name="connsiteX60" fmla="*/ 2434975 w 2476507"/>
              <a:gd name="connsiteY60" fmla="*/ 1037690 h 2065106"/>
              <a:gd name="connsiteX61" fmla="*/ 2363056 w 2476507"/>
              <a:gd name="connsiteY61" fmla="*/ 1119883 h 2065106"/>
              <a:gd name="connsiteX62" fmla="*/ 2321959 w 2476507"/>
              <a:gd name="connsiteY62" fmla="*/ 1130158 h 2065106"/>
              <a:gd name="connsiteX63" fmla="*/ 2260314 w 2476507"/>
              <a:gd name="connsiteY63" fmla="*/ 1150706 h 2065106"/>
              <a:gd name="connsiteX64" fmla="*/ 2229492 w 2476507"/>
              <a:gd name="connsiteY64" fmla="*/ 1160980 h 2065106"/>
              <a:gd name="connsiteX65" fmla="*/ 2147299 w 2476507"/>
              <a:gd name="connsiteY65" fmla="*/ 1232899 h 2065106"/>
              <a:gd name="connsiteX66" fmla="*/ 2126750 w 2476507"/>
              <a:gd name="connsiteY66" fmla="*/ 1253447 h 2065106"/>
              <a:gd name="connsiteX67" fmla="*/ 2095928 w 2476507"/>
              <a:gd name="connsiteY67" fmla="*/ 1263722 h 2065106"/>
              <a:gd name="connsiteX68" fmla="*/ 2075379 w 2476507"/>
              <a:gd name="connsiteY68" fmla="*/ 1294544 h 2065106"/>
              <a:gd name="connsiteX69" fmla="*/ 2065105 w 2476507"/>
              <a:gd name="connsiteY69" fmla="*/ 1325367 h 2065106"/>
              <a:gd name="connsiteX70" fmla="*/ 2024009 w 2476507"/>
              <a:gd name="connsiteY70" fmla="*/ 1387012 h 2065106"/>
              <a:gd name="connsiteX71" fmla="*/ 2003460 w 2476507"/>
              <a:gd name="connsiteY71" fmla="*/ 1407560 h 2065106"/>
              <a:gd name="connsiteX72" fmla="*/ 1962364 w 2476507"/>
              <a:gd name="connsiteY72" fmla="*/ 1469205 h 2065106"/>
              <a:gd name="connsiteX73" fmla="*/ 1941815 w 2476507"/>
              <a:gd name="connsiteY73" fmla="*/ 1500027 h 2065106"/>
              <a:gd name="connsiteX74" fmla="*/ 1921267 w 2476507"/>
              <a:gd name="connsiteY74" fmla="*/ 1592495 h 2065106"/>
              <a:gd name="connsiteX75" fmla="*/ 1900719 w 2476507"/>
              <a:gd name="connsiteY75" fmla="*/ 1623317 h 2065106"/>
              <a:gd name="connsiteX76" fmla="*/ 1869896 w 2476507"/>
              <a:gd name="connsiteY76" fmla="*/ 1695236 h 2065106"/>
              <a:gd name="connsiteX77" fmla="*/ 1859622 w 2476507"/>
              <a:gd name="connsiteY77" fmla="*/ 1726059 h 2065106"/>
              <a:gd name="connsiteX78" fmla="*/ 1808251 w 2476507"/>
              <a:gd name="connsiteY78" fmla="*/ 1787704 h 2065106"/>
              <a:gd name="connsiteX79" fmla="*/ 1767155 w 2476507"/>
              <a:gd name="connsiteY79" fmla="*/ 1839074 h 2065106"/>
              <a:gd name="connsiteX80" fmla="*/ 1756881 w 2476507"/>
              <a:gd name="connsiteY80" fmla="*/ 1869897 h 2065106"/>
              <a:gd name="connsiteX81" fmla="*/ 1736332 w 2476507"/>
              <a:gd name="connsiteY81" fmla="*/ 1890445 h 2065106"/>
              <a:gd name="connsiteX82" fmla="*/ 1469204 w 2476507"/>
              <a:gd name="connsiteY82" fmla="*/ 1900719 h 2065106"/>
              <a:gd name="connsiteX83" fmla="*/ 1376737 w 2476507"/>
              <a:gd name="connsiteY83" fmla="*/ 1921268 h 2065106"/>
              <a:gd name="connsiteX84" fmla="*/ 1345914 w 2476507"/>
              <a:gd name="connsiteY84" fmla="*/ 1931542 h 2065106"/>
              <a:gd name="connsiteX85" fmla="*/ 1191802 w 2476507"/>
              <a:gd name="connsiteY85" fmla="*/ 1952090 h 2065106"/>
              <a:gd name="connsiteX86" fmla="*/ 1130157 w 2476507"/>
              <a:gd name="connsiteY86" fmla="*/ 1962364 h 2065106"/>
              <a:gd name="connsiteX87" fmla="*/ 1037690 w 2476507"/>
              <a:gd name="connsiteY87" fmla="*/ 1993187 h 2065106"/>
              <a:gd name="connsiteX88" fmla="*/ 1017141 w 2476507"/>
              <a:gd name="connsiteY88" fmla="*/ 2013735 h 2065106"/>
              <a:gd name="connsiteX89" fmla="*/ 945222 w 2476507"/>
              <a:gd name="connsiteY89" fmla="*/ 2034283 h 2065106"/>
              <a:gd name="connsiteX90" fmla="*/ 801384 w 2476507"/>
              <a:gd name="connsiteY90" fmla="*/ 2065106 h 2065106"/>
              <a:gd name="connsiteX91" fmla="*/ 750013 w 2476507"/>
              <a:gd name="connsiteY91" fmla="*/ 2044558 h 2065106"/>
              <a:gd name="connsiteX92" fmla="*/ 708916 w 2476507"/>
              <a:gd name="connsiteY92" fmla="*/ 2034283 h 2065106"/>
              <a:gd name="connsiteX93" fmla="*/ 636997 w 2476507"/>
              <a:gd name="connsiteY93" fmla="*/ 1982913 h 2065106"/>
              <a:gd name="connsiteX94" fmla="*/ 606175 w 2476507"/>
              <a:gd name="connsiteY94" fmla="*/ 1972638 h 2065106"/>
              <a:gd name="connsiteX95" fmla="*/ 575352 w 2476507"/>
              <a:gd name="connsiteY95" fmla="*/ 1952090 h 2065106"/>
              <a:gd name="connsiteX96" fmla="*/ 431514 w 2476507"/>
              <a:gd name="connsiteY96" fmla="*/ 1972638 h 2065106"/>
              <a:gd name="connsiteX97" fmla="*/ 410966 w 2476507"/>
              <a:gd name="connsiteY97" fmla="*/ 1993187 h 2065106"/>
              <a:gd name="connsiteX98" fmla="*/ 380143 w 2476507"/>
              <a:gd name="connsiteY98" fmla="*/ 2013735 h 2065106"/>
              <a:gd name="connsiteX99" fmla="*/ 318499 w 2476507"/>
              <a:gd name="connsiteY99" fmla="*/ 2054832 h 2065106"/>
              <a:gd name="connsiteX100" fmla="*/ 226031 w 2476507"/>
              <a:gd name="connsiteY100" fmla="*/ 2003461 h 2065106"/>
              <a:gd name="connsiteX101" fmla="*/ 205483 w 2476507"/>
              <a:gd name="connsiteY101" fmla="*/ 1972638 h 2065106"/>
              <a:gd name="connsiteX102" fmla="*/ 215757 w 2476507"/>
              <a:gd name="connsiteY102" fmla="*/ 1705510 h 2065106"/>
              <a:gd name="connsiteX103" fmla="*/ 236305 w 2476507"/>
              <a:gd name="connsiteY103" fmla="*/ 1613043 h 2065106"/>
              <a:gd name="connsiteX104" fmla="*/ 267128 w 2476507"/>
              <a:gd name="connsiteY104" fmla="*/ 1541124 h 2065106"/>
              <a:gd name="connsiteX105" fmla="*/ 328773 w 2476507"/>
              <a:gd name="connsiteY105" fmla="*/ 1510301 h 2065106"/>
              <a:gd name="connsiteX106" fmla="*/ 339047 w 2476507"/>
              <a:gd name="connsiteY106" fmla="*/ 1479479 h 2065106"/>
              <a:gd name="connsiteX107" fmla="*/ 369869 w 2476507"/>
              <a:gd name="connsiteY107" fmla="*/ 1458931 h 2065106"/>
              <a:gd name="connsiteX108" fmla="*/ 390418 w 2476507"/>
              <a:gd name="connsiteY108" fmla="*/ 1438382 h 2065106"/>
              <a:gd name="connsiteX109" fmla="*/ 431514 w 2476507"/>
              <a:gd name="connsiteY109" fmla="*/ 1376737 h 2065106"/>
              <a:gd name="connsiteX110" fmla="*/ 431514 w 2476507"/>
              <a:gd name="connsiteY110" fmla="*/ 1140432 h 2065106"/>
              <a:gd name="connsiteX111" fmla="*/ 410966 w 2476507"/>
              <a:gd name="connsiteY111" fmla="*/ 1109609 h 2065106"/>
              <a:gd name="connsiteX112" fmla="*/ 359595 w 2476507"/>
              <a:gd name="connsiteY112" fmla="*/ 1058238 h 2065106"/>
              <a:gd name="connsiteX113" fmla="*/ 297950 w 2476507"/>
              <a:gd name="connsiteY113" fmla="*/ 955497 h 206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2476507" h="2065106">
                <a:moveTo>
                  <a:pt x="297950" y="955497"/>
                </a:moveTo>
                <a:cubicBezTo>
                  <a:pt x="296238" y="928099"/>
                  <a:pt x="331551" y="913844"/>
                  <a:pt x="349321" y="893852"/>
                </a:cubicBezTo>
                <a:cubicBezTo>
                  <a:pt x="358974" y="882992"/>
                  <a:pt x="370841" y="874191"/>
                  <a:pt x="380143" y="863029"/>
                </a:cubicBezTo>
                <a:cubicBezTo>
                  <a:pt x="388048" y="853543"/>
                  <a:pt x="391317" y="840243"/>
                  <a:pt x="400692" y="832207"/>
                </a:cubicBezTo>
                <a:cubicBezTo>
                  <a:pt x="431570" y="805741"/>
                  <a:pt x="449269" y="802317"/>
                  <a:pt x="482885" y="791110"/>
                </a:cubicBezTo>
                <a:cubicBezTo>
                  <a:pt x="493159" y="780836"/>
                  <a:pt x="507806" y="773565"/>
                  <a:pt x="513707" y="760288"/>
                </a:cubicBezTo>
                <a:cubicBezTo>
                  <a:pt x="522168" y="741252"/>
                  <a:pt x="519463" y="718979"/>
                  <a:pt x="523982" y="698643"/>
                </a:cubicBezTo>
                <a:cubicBezTo>
                  <a:pt x="526331" y="688071"/>
                  <a:pt x="530831" y="678095"/>
                  <a:pt x="534256" y="667821"/>
                </a:cubicBezTo>
                <a:cubicBezTo>
                  <a:pt x="527406" y="657547"/>
                  <a:pt x="519229" y="648043"/>
                  <a:pt x="513707" y="636998"/>
                </a:cubicBezTo>
                <a:cubicBezTo>
                  <a:pt x="508864" y="627312"/>
                  <a:pt x="510198" y="614633"/>
                  <a:pt x="503433" y="606176"/>
                </a:cubicBezTo>
                <a:cubicBezTo>
                  <a:pt x="495719" y="596534"/>
                  <a:pt x="482885" y="592477"/>
                  <a:pt x="472611" y="585627"/>
                </a:cubicBezTo>
                <a:cubicBezTo>
                  <a:pt x="465762" y="575353"/>
                  <a:pt x="459777" y="564447"/>
                  <a:pt x="452063" y="554805"/>
                </a:cubicBezTo>
                <a:cubicBezTo>
                  <a:pt x="426580" y="522951"/>
                  <a:pt x="432047" y="545597"/>
                  <a:pt x="410966" y="503434"/>
                </a:cubicBezTo>
                <a:cubicBezTo>
                  <a:pt x="406123" y="493748"/>
                  <a:pt x="404117" y="482886"/>
                  <a:pt x="400692" y="472612"/>
                </a:cubicBezTo>
                <a:cubicBezTo>
                  <a:pt x="383568" y="476037"/>
                  <a:pt x="364940" y="475076"/>
                  <a:pt x="349321" y="482886"/>
                </a:cubicBezTo>
                <a:cubicBezTo>
                  <a:pt x="336325" y="489384"/>
                  <a:pt x="332916" y="511906"/>
                  <a:pt x="318499" y="513708"/>
                </a:cubicBezTo>
                <a:cubicBezTo>
                  <a:pt x="274191" y="519246"/>
                  <a:pt x="229456" y="506859"/>
                  <a:pt x="184934" y="503434"/>
                </a:cubicBezTo>
                <a:cubicBezTo>
                  <a:pt x="76228" y="476258"/>
                  <a:pt x="204235" y="513154"/>
                  <a:pt x="113015" y="472612"/>
                </a:cubicBezTo>
                <a:cubicBezTo>
                  <a:pt x="93222" y="463815"/>
                  <a:pt x="71918" y="458913"/>
                  <a:pt x="51370" y="452063"/>
                </a:cubicBezTo>
                <a:cubicBezTo>
                  <a:pt x="16643" y="347882"/>
                  <a:pt x="38570" y="386629"/>
                  <a:pt x="0" y="328773"/>
                </a:cubicBezTo>
                <a:cubicBezTo>
                  <a:pt x="3425" y="311650"/>
                  <a:pt x="3395" y="293454"/>
                  <a:pt x="10274" y="277403"/>
                </a:cubicBezTo>
                <a:cubicBezTo>
                  <a:pt x="14090" y="268500"/>
                  <a:pt x="23258" y="262905"/>
                  <a:pt x="30822" y="256854"/>
                </a:cubicBezTo>
                <a:cubicBezTo>
                  <a:pt x="59273" y="234093"/>
                  <a:pt x="59914" y="236883"/>
                  <a:pt x="92467" y="226032"/>
                </a:cubicBezTo>
                <a:cubicBezTo>
                  <a:pt x="169846" y="174445"/>
                  <a:pt x="71508" y="235013"/>
                  <a:pt x="164386" y="195209"/>
                </a:cubicBezTo>
                <a:cubicBezTo>
                  <a:pt x="175736" y="190345"/>
                  <a:pt x="184164" y="180183"/>
                  <a:pt x="195209" y="174661"/>
                </a:cubicBezTo>
                <a:cubicBezTo>
                  <a:pt x="204895" y="169818"/>
                  <a:pt x="215757" y="167812"/>
                  <a:pt x="226031" y="164387"/>
                </a:cubicBezTo>
                <a:cubicBezTo>
                  <a:pt x="236305" y="154113"/>
                  <a:pt x="249645" y="146180"/>
                  <a:pt x="256854" y="133564"/>
                </a:cubicBezTo>
                <a:cubicBezTo>
                  <a:pt x="278693" y="95346"/>
                  <a:pt x="250821" y="94032"/>
                  <a:pt x="287676" y="71919"/>
                </a:cubicBezTo>
                <a:cubicBezTo>
                  <a:pt x="353811" y="32237"/>
                  <a:pt x="279422" y="101227"/>
                  <a:pt x="359595" y="41097"/>
                </a:cubicBezTo>
                <a:cubicBezTo>
                  <a:pt x="375094" y="29473"/>
                  <a:pt x="386993" y="13699"/>
                  <a:pt x="400692" y="0"/>
                </a:cubicBezTo>
                <a:lnTo>
                  <a:pt x="1027415" y="10274"/>
                </a:lnTo>
                <a:cubicBezTo>
                  <a:pt x="1051606" y="10996"/>
                  <a:pt x="1130454" y="27597"/>
                  <a:pt x="1150705" y="41097"/>
                </a:cubicBezTo>
                <a:cubicBezTo>
                  <a:pt x="1160979" y="47946"/>
                  <a:pt x="1170178" y="56781"/>
                  <a:pt x="1181528" y="61645"/>
                </a:cubicBezTo>
                <a:cubicBezTo>
                  <a:pt x="1227625" y="81401"/>
                  <a:pt x="1213451" y="62196"/>
                  <a:pt x="1253447" y="82194"/>
                </a:cubicBezTo>
                <a:cubicBezTo>
                  <a:pt x="1325678" y="118310"/>
                  <a:pt x="1231472" y="93943"/>
                  <a:pt x="1345914" y="113016"/>
                </a:cubicBezTo>
                <a:lnTo>
                  <a:pt x="1407559" y="154113"/>
                </a:lnTo>
                <a:cubicBezTo>
                  <a:pt x="1438510" y="174747"/>
                  <a:pt x="1442985" y="179569"/>
                  <a:pt x="1479478" y="195209"/>
                </a:cubicBezTo>
                <a:cubicBezTo>
                  <a:pt x="1489432" y="199475"/>
                  <a:pt x="1500027" y="202058"/>
                  <a:pt x="1510301" y="205483"/>
                </a:cubicBezTo>
                <a:cubicBezTo>
                  <a:pt x="1520575" y="215757"/>
                  <a:pt x="1528508" y="229097"/>
                  <a:pt x="1541123" y="236306"/>
                </a:cubicBezTo>
                <a:cubicBezTo>
                  <a:pt x="1553383" y="243312"/>
                  <a:pt x="1568824" y="242115"/>
                  <a:pt x="1582220" y="246580"/>
                </a:cubicBezTo>
                <a:cubicBezTo>
                  <a:pt x="1599716" y="252412"/>
                  <a:pt x="1615926" y="261828"/>
                  <a:pt x="1633591" y="267128"/>
                </a:cubicBezTo>
                <a:cubicBezTo>
                  <a:pt x="1650317" y="272146"/>
                  <a:pt x="1668020" y="273168"/>
                  <a:pt x="1684961" y="277403"/>
                </a:cubicBezTo>
                <a:cubicBezTo>
                  <a:pt x="1695468" y="280030"/>
                  <a:pt x="1705510" y="284252"/>
                  <a:pt x="1715784" y="287677"/>
                </a:cubicBezTo>
                <a:cubicBezTo>
                  <a:pt x="1793164" y="339263"/>
                  <a:pt x="1694821" y="278693"/>
                  <a:pt x="1787703" y="318499"/>
                </a:cubicBezTo>
                <a:cubicBezTo>
                  <a:pt x="1799052" y="323363"/>
                  <a:pt x="1807481" y="333525"/>
                  <a:pt x="1818525" y="339047"/>
                </a:cubicBezTo>
                <a:cubicBezTo>
                  <a:pt x="1828212" y="343890"/>
                  <a:pt x="1839207" y="345519"/>
                  <a:pt x="1849348" y="349322"/>
                </a:cubicBezTo>
                <a:cubicBezTo>
                  <a:pt x="1866616" y="355798"/>
                  <a:pt x="1883451" y="363394"/>
                  <a:pt x="1900719" y="369870"/>
                </a:cubicBezTo>
                <a:cubicBezTo>
                  <a:pt x="1910859" y="373673"/>
                  <a:pt x="1921855" y="375301"/>
                  <a:pt x="1931541" y="380144"/>
                </a:cubicBezTo>
                <a:cubicBezTo>
                  <a:pt x="2002496" y="415621"/>
                  <a:pt x="1917928" y="389582"/>
                  <a:pt x="2003460" y="410967"/>
                </a:cubicBezTo>
                <a:cubicBezTo>
                  <a:pt x="2024008" y="424666"/>
                  <a:pt x="2047642" y="434600"/>
                  <a:pt x="2065105" y="452063"/>
                </a:cubicBezTo>
                <a:cubicBezTo>
                  <a:pt x="2124134" y="511092"/>
                  <a:pt x="2093502" y="495776"/>
                  <a:pt x="2147299" y="513708"/>
                </a:cubicBezTo>
                <a:cubicBezTo>
                  <a:pt x="2254165" y="620577"/>
                  <a:pt x="2108828" y="479266"/>
                  <a:pt x="2208943" y="565079"/>
                </a:cubicBezTo>
                <a:cubicBezTo>
                  <a:pt x="2223652" y="577687"/>
                  <a:pt x="2236341" y="592477"/>
                  <a:pt x="2250040" y="606176"/>
                </a:cubicBezTo>
                <a:cubicBezTo>
                  <a:pt x="2272762" y="628898"/>
                  <a:pt x="2283078" y="643242"/>
                  <a:pt x="2311685" y="657546"/>
                </a:cubicBezTo>
                <a:cubicBezTo>
                  <a:pt x="2321371" y="662389"/>
                  <a:pt x="2332233" y="664396"/>
                  <a:pt x="2342507" y="667821"/>
                </a:cubicBezTo>
                <a:cubicBezTo>
                  <a:pt x="2366940" y="741113"/>
                  <a:pt x="2332294" y="652499"/>
                  <a:pt x="2383604" y="729465"/>
                </a:cubicBezTo>
                <a:cubicBezTo>
                  <a:pt x="2436949" y="809483"/>
                  <a:pt x="2350436" y="716848"/>
                  <a:pt x="2414427" y="780836"/>
                </a:cubicBezTo>
                <a:cubicBezTo>
                  <a:pt x="2421276" y="794535"/>
                  <a:pt x="2429597" y="807592"/>
                  <a:pt x="2434975" y="821933"/>
                </a:cubicBezTo>
                <a:cubicBezTo>
                  <a:pt x="2476941" y="933844"/>
                  <a:pt x="2408588" y="789705"/>
                  <a:pt x="2465797" y="904126"/>
                </a:cubicBezTo>
                <a:cubicBezTo>
                  <a:pt x="2473626" y="943268"/>
                  <a:pt x="2485368" y="967726"/>
                  <a:pt x="2465797" y="1006868"/>
                </a:cubicBezTo>
                <a:cubicBezTo>
                  <a:pt x="2459299" y="1019864"/>
                  <a:pt x="2443693" y="1026066"/>
                  <a:pt x="2434975" y="1037690"/>
                </a:cubicBezTo>
                <a:cubicBezTo>
                  <a:pt x="2399457" y="1085048"/>
                  <a:pt x="2416600" y="1093111"/>
                  <a:pt x="2363056" y="1119883"/>
                </a:cubicBezTo>
                <a:cubicBezTo>
                  <a:pt x="2350426" y="1126198"/>
                  <a:pt x="2335484" y="1126100"/>
                  <a:pt x="2321959" y="1130158"/>
                </a:cubicBezTo>
                <a:cubicBezTo>
                  <a:pt x="2301213" y="1136382"/>
                  <a:pt x="2280862" y="1143857"/>
                  <a:pt x="2260314" y="1150706"/>
                </a:cubicBezTo>
                <a:cubicBezTo>
                  <a:pt x="2250040" y="1154131"/>
                  <a:pt x="2238503" y="1154973"/>
                  <a:pt x="2229492" y="1160980"/>
                </a:cubicBezTo>
                <a:cubicBezTo>
                  <a:pt x="2178518" y="1194962"/>
                  <a:pt x="2207404" y="1172794"/>
                  <a:pt x="2147299" y="1232899"/>
                </a:cubicBezTo>
                <a:cubicBezTo>
                  <a:pt x="2140449" y="1239749"/>
                  <a:pt x="2135939" y="1250384"/>
                  <a:pt x="2126750" y="1253447"/>
                </a:cubicBezTo>
                <a:lnTo>
                  <a:pt x="2095928" y="1263722"/>
                </a:lnTo>
                <a:cubicBezTo>
                  <a:pt x="2089078" y="1273996"/>
                  <a:pt x="2080901" y="1283500"/>
                  <a:pt x="2075379" y="1294544"/>
                </a:cubicBezTo>
                <a:cubicBezTo>
                  <a:pt x="2070536" y="1304231"/>
                  <a:pt x="2070364" y="1315900"/>
                  <a:pt x="2065105" y="1325367"/>
                </a:cubicBezTo>
                <a:cubicBezTo>
                  <a:pt x="2053112" y="1346955"/>
                  <a:pt x="2041472" y="1369550"/>
                  <a:pt x="2024009" y="1387012"/>
                </a:cubicBezTo>
                <a:cubicBezTo>
                  <a:pt x="2017159" y="1393861"/>
                  <a:pt x="2009272" y="1399811"/>
                  <a:pt x="2003460" y="1407560"/>
                </a:cubicBezTo>
                <a:cubicBezTo>
                  <a:pt x="1988642" y="1427317"/>
                  <a:pt x="1976063" y="1448657"/>
                  <a:pt x="1962364" y="1469205"/>
                </a:cubicBezTo>
                <a:lnTo>
                  <a:pt x="1941815" y="1500027"/>
                </a:lnTo>
                <a:cubicBezTo>
                  <a:pt x="1937869" y="1523702"/>
                  <a:pt x="1933913" y="1567203"/>
                  <a:pt x="1921267" y="1592495"/>
                </a:cubicBezTo>
                <a:cubicBezTo>
                  <a:pt x="1915745" y="1603539"/>
                  <a:pt x="1907568" y="1613043"/>
                  <a:pt x="1900719" y="1623317"/>
                </a:cubicBezTo>
                <a:cubicBezTo>
                  <a:pt x="1876684" y="1743494"/>
                  <a:pt x="1909373" y="1629442"/>
                  <a:pt x="1869896" y="1695236"/>
                </a:cubicBezTo>
                <a:cubicBezTo>
                  <a:pt x="1864324" y="1704523"/>
                  <a:pt x="1864465" y="1716372"/>
                  <a:pt x="1859622" y="1726059"/>
                </a:cubicBezTo>
                <a:cubicBezTo>
                  <a:pt x="1845319" y="1754666"/>
                  <a:pt x="1830973" y="1764982"/>
                  <a:pt x="1808251" y="1787704"/>
                </a:cubicBezTo>
                <a:cubicBezTo>
                  <a:pt x="1782426" y="1865178"/>
                  <a:pt x="1820266" y="1772684"/>
                  <a:pt x="1767155" y="1839074"/>
                </a:cubicBezTo>
                <a:cubicBezTo>
                  <a:pt x="1760390" y="1847531"/>
                  <a:pt x="1762453" y="1860610"/>
                  <a:pt x="1756881" y="1869897"/>
                </a:cubicBezTo>
                <a:cubicBezTo>
                  <a:pt x="1751897" y="1878203"/>
                  <a:pt x="1745964" y="1889413"/>
                  <a:pt x="1736332" y="1890445"/>
                </a:cubicBezTo>
                <a:cubicBezTo>
                  <a:pt x="1647731" y="1899938"/>
                  <a:pt x="1558247" y="1897294"/>
                  <a:pt x="1469204" y="1900719"/>
                </a:cubicBezTo>
                <a:cubicBezTo>
                  <a:pt x="1399826" y="1923847"/>
                  <a:pt x="1485215" y="1897162"/>
                  <a:pt x="1376737" y="1921268"/>
                </a:cubicBezTo>
                <a:cubicBezTo>
                  <a:pt x="1366165" y="1923617"/>
                  <a:pt x="1356597" y="1929762"/>
                  <a:pt x="1345914" y="1931542"/>
                </a:cubicBezTo>
                <a:cubicBezTo>
                  <a:pt x="1294794" y="1940062"/>
                  <a:pt x="1243106" y="1944761"/>
                  <a:pt x="1191802" y="1952090"/>
                </a:cubicBezTo>
                <a:cubicBezTo>
                  <a:pt x="1171180" y="1955036"/>
                  <a:pt x="1150705" y="1958939"/>
                  <a:pt x="1130157" y="1962364"/>
                </a:cubicBezTo>
                <a:cubicBezTo>
                  <a:pt x="1099335" y="1972638"/>
                  <a:pt x="1060664" y="1970214"/>
                  <a:pt x="1037690" y="1993187"/>
                </a:cubicBezTo>
                <a:cubicBezTo>
                  <a:pt x="1030840" y="2000036"/>
                  <a:pt x="1025447" y="2008751"/>
                  <a:pt x="1017141" y="2013735"/>
                </a:cubicBezTo>
                <a:cubicBezTo>
                  <a:pt x="1005630" y="2020641"/>
                  <a:pt x="954179" y="2031596"/>
                  <a:pt x="945222" y="2034283"/>
                </a:cubicBezTo>
                <a:cubicBezTo>
                  <a:pt x="840649" y="2065655"/>
                  <a:pt x="926401" y="2049479"/>
                  <a:pt x="801384" y="2065106"/>
                </a:cubicBezTo>
                <a:cubicBezTo>
                  <a:pt x="784260" y="2058257"/>
                  <a:pt x="767509" y="2050390"/>
                  <a:pt x="750013" y="2044558"/>
                </a:cubicBezTo>
                <a:cubicBezTo>
                  <a:pt x="736617" y="2040093"/>
                  <a:pt x="721895" y="2039845"/>
                  <a:pt x="708916" y="2034283"/>
                </a:cubicBezTo>
                <a:cubicBezTo>
                  <a:pt x="693019" y="2027470"/>
                  <a:pt x="647517" y="1988924"/>
                  <a:pt x="636997" y="1982913"/>
                </a:cubicBezTo>
                <a:cubicBezTo>
                  <a:pt x="627594" y="1977540"/>
                  <a:pt x="615861" y="1977481"/>
                  <a:pt x="606175" y="1972638"/>
                </a:cubicBezTo>
                <a:cubicBezTo>
                  <a:pt x="595131" y="1967116"/>
                  <a:pt x="585626" y="1958939"/>
                  <a:pt x="575352" y="1952090"/>
                </a:cubicBezTo>
                <a:cubicBezTo>
                  <a:pt x="573605" y="1952249"/>
                  <a:pt x="463278" y="1953579"/>
                  <a:pt x="431514" y="1972638"/>
                </a:cubicBezTo>
                <a:cubicBezTo>
                  <a:pt x="423208" y="1977622"/>
                  <a:pt x="418530" y="1987136"/>
                  <a:pt x="410966" y="1993187"/>
                </a:cubicBezTo>
                <a:cubicBezTo>
                  <a:pt x="401324" y="2000901"/>
                  <a:pt x="389629" y="2005830"/>
                  <a:pt x="380143" y="2013735"/>
                </a:cubicBezTo>
                <a:cubicBezTo>
                  <a:pt x="328835" y="2056492"/>
                  <a:pt x="372667" y="2036776"/>
                  <a:pt x="318499" y="2054832"/>
                </a:cubicBezTo>
                <a:cubicBezTo>
                  <a:pt x="276296" y="2037950"/>
                  <a:pt x="258609" y="2036039"/>
                  <a:pt x="226031" y="2003461"/>
                </a:cubicBezTo>
                <a:cubicBezTo>
                  <a:pt x="217300" y="1994730"/>
                  <a:pt x="212332" y="1982912"/>
                  <a:pt x="205483" y="1972638"/>
                </a:cubicBezTo>
                <a:cubicBezTo>
                  <a:pt x="208908" y="1883595"/>
                  <a:pt x="210020" y="1794434"/>
                  <a:pt x="215757" y="1705510"/>
                </a:cubicBezTo>
                <a:cubicBezTo>
                  <a:pt x="216640" y="1691829"/>
                  <a:pt x="231629" y="1629408"/>
                  <a:pt x="236305" y="1613043"/>
                </a:cubicBezTo>
                <a:cubicBezTo>
                  <a:pt x="241891" y="1593491"/>
                  <a:pt x="255215" y="1555419"/>
                  <a:pt x="267128" y="1541124"/>
                </a:cubicBezTo>
                <a:cubicBezTo>
                  <a:pt x="282448" y="1522740"/>
                  <a:pt x="307736" y="1517314"/>
                  <a:pt x="328773" y="1510301"/>
                </a:cubicBezTo>
                <a:cubicBezTo>
                  <a:pt x="332198" y="1500027"/>
                  <a:pt x="332282" y="1487936"/>
                  <a:pt x="339047" y="1479479"/>
                </a:cubicBezTo>
                <a:cubicBezTo>
                  <a:pt x="346761" y="1469837"/>
                  <a:pt x="360227" y="1466645"/>
                  <a:pt x="369869" y="1458931"/>
                </a:cubicBezTo>
                <a:cubicBezTo>
                  <a:pt x="377433" y="1452880"/>
                  <a:pt x="384606" y="1446132"/>
                  <a:pt x="390418" y="1438382"/>
                </a:cubicBezTo>
                <a:cubicBezTo>
                  <a:pt x="405235" y="1418625"/>
                  <a:pt x="431514" y="1376737"/>
                  <a:pt x="431514" y="1376737"/>
                </a:cubicBezTo>
                <a:cubicBezTo>
                  <a:pt x="440138" y="1281872"/>
                  <a:pt x="450799" y="1236856"/>
                  <a:pt x="431514" y="1140432"/>
                </a:cubicBezTo>
                <a:cubicBezTo>
                  <a:pt x="429092" y="1128324"/>
                  <a:pt x="417092" y="1120330"/>
                  <a:pt x="410966" y="1109609"/>
                </a:cubicBezTo>
                <a:cubicBezTo>
                  <a:pt x="381094" y="1057333"/>
                  <a:pt x="408116" y="1074413"/>
                  <a:pt x="359595" y="1058238"/>
                </a:cubicBezTo>
                <a:cubicBezTo>
                  <a:pt x="314699" y="990895"/>
                  <a:pt x="299662" y="982895"/>
                  <a:pt x="297950" y="955497"/>
                </a:cubicBezTo>
                <a:close/>
              </a:path>
            </a:pathLst>
          </a:custGeom>
          <a:solidFill>
            <a:srgbClr val="FEF9B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印度"/>
          <p:cNvSpPr/>
          <p:nvPr/>
        </p:nvSpPr>
        <p:spPr>
          <a:xfrm>
            <a:off x="6151418" y="4308391"/>
            <a:ext cx="1224742" cy="790992"/>
          </a:xfrm>
          <a:custGeom>
            <a:avLst/>
            <a:gdLst>
              <a:gd name="connsiteX0" fmla="*/ 0 w 1052946"/>
              <a:gd name="connsiteY0" fmla="*/ 653934 h 680039"/>
              <a:gd name="connsiteX1" fmla="*/ 5542 w 1052946"/>
              <a:gd name="connsiteY1" fmla="*/ 576349 h 680039"/>
              <a:gd name="connsiteX2" fmla="*/ 22168 w 1052946"/>
              <a:gd name="connsiteY2" fmla="*/ 559723 h 680039"/>
              <a:gd name="connsiteX3" fmla="*/ 55419 w 1052946"/>
              <a:gd name="connsiteY3" fmla="*/ 543098 h 680039"/>
              <a:gd name="connsiteX4" fmla="*/ 72044 w 1052946"/>
              <a:gd name="connsiteY4" fmla="*/ 532014 h 680039"/>
              <a:gd name="connsiteX5" fmla="*/ 110837 w 1052946"/>
              <a:gd name="connsiteY5" fmla="*/ 520931 h 680039"/>
              <a:gd name="connsiteX6" fmla="*/ 149630 w 1052946"/>
              <a:gd name="connsiteY6" fmla="*/ 493222 h 680039"/>
              <a:gd name="connsiteX7" fmla="*/ 171797 w 1052946"/>
              <a:gd name="connsiteY7" fmla="*/ 476596 h 680039"/>
              <a:gd name="connsiteX8" fmla="*/ 205048 w 1052946"/>
              <a:gd name="connsiteY8" fmla="*/ 459971 h 680039"/>
              <a:gd name="connsiteX9" fmla="*/ 238299 w 1052946"/>
              <a:gd name="connsiteY9" fmla="*/ 432262 h 680039"/>
              <a:gd name="connsiteX10" fmla="*/ 249382 w 1052946"/>
              <a:gd name="connsiteY10" fmla="*/ 415636 h 680039"/>
              <a:gd name="connsiteX11" fmla="*/ 277091 w 1052946"/>
              <a:gd name="connsiteY11" fmla="*/ 410094 h 680039"/>
              <a:gd name="connsiteX12" fmla="*/ 293717 w 1052946"/>
              <a:gd name="connsiteY12" fmla="*/ 399011 h 680039"/>
              <a:gd name="connsiteX13" fmla="*/ 338051 w 1052946"/>
              <a:gd name="connsiteY13" fmla="*/ 371302 h 680039"/>
              <a:gd name="connsiteX14" fmla="*/ 354677 w 1052946"/>
              <a:gd name="connsiteY14" fmla="*/ 349134 h 680039"/>
              <a:gd name="connsiteX15" fmla="*/ 371302 w 1052946"/>
              <a:gd name="connsiteY15" fmla="*/ 332509 h 680039"/>
              <a:gd name="connsiteX16" fmla="*/ 393470 w 1052946"/>
              <a:gd name="connsiteY16" fmla="*/ 299258 h 680039"/>
              <a:gd name="connsiteX17" fmla="*/ 421179 w 1052946"/>
              <a:gd name="connsiteY17" fmla="*/ 266007 h 680039"/>
              <a:gd name="connsiteX18" fmla="*/ 437804 w 1052946"/>
              <a:gd name="connsiteY18" fmla="*/ 249382 h 680039"/>
              <a:gd name="connsiteX19" fmla="*/ 471055 w 1052946"/>
              <a:gd name="connsiteY19" fmla="*/ 210589 h 680039"/>
              <a:gd name="connsiteX20" fmla="*/ 476597 w 1052946"/>
              <a:gd name="connsiteY20" fmla="*/ 193963 h 680039"/>
              <a:gd name="connsiteX21" fmla="*/ 487680 w 1052946"/>
              <a:gd name="connsiteY21" fmla="*/ 177338 h 680039"/>
              <a:gd name="connsiteX22" fmla="*/ 493222 w 1052946"/>
              <a:gd name="connsiteY22" fmla="*/ 155171 h 680039"/>
              <a:gd name="connsiteX23" fmla="*/ 504306 w 1052946"/>
              <a:gd name="connsiteY23" fmla="*/ 138545 h 680039"/>
              <a:gd name="connsiteX24" fmla="*/ 509848 w 1052946"/>
              <a:gd name="connsiteY24" fmla="*/ 121920 h 680039"/>
              <a:gd name="connsiteX25" fmla="*/ 543099 w 1052946"/>
              <a:gd name="connsiteY25" fmla="*/ 94211 h 680039"/>
              <a:gd name="connsiteX26" fmla="*/ 581891 w 1052946"/>
              <a:gd name="connsiteY26" fmla="*/ 55418 h 680039"/>
              <a:gd name="connsiteX27" fmla="*/ 592975 w 1052946"/>
              <a:gd name="connsiteY27" fmla="*/ 33251 h 680039"/>
              <a:gd name="connsiteX28" fmla="*/ 598517 w 1052946"/>
              <a:gd name="connsiteY28" fmla="*/ 16625 h 680039"/>
              <a:gd name="connsiteX29" fmla="*/ 615142 w 1052946"/>
              <a:gd name="connsiteY29" fmla="*/ 11083 h 680039"/>
              <a:gd name="connsiteX30" fmla="*/ 670560 w 1052946"/>
              <a:gd name="connsiteY30" fmla="*/ 0 h 680039"/>
              <a:gd name="connsiteX31" fmla="*/ 759230 w 1052946"/>
              <a:gd name="connsiteY31" fmla="*/ 5542 h 680039"/>
              <a:gd name="connsiteX32" fmla="*/ 786939 w 1052946"/>
              <a:gd name="connsiteY32" fmla="*/ 22167 h 680039"/>
              <a:gd name="connsiteX33" fmla="*/ 820190 w 1052946"/>
              <a:gd name="connsiteY33" fmla="*/ 44334 h 680039"/>
              <a:gd name="connsiteX34" fmla="*/ 831273 w 1052946"/>
              <a:gd name="connsiteY34" fmla="*/ 60960 h 680039"/>
              <a:gd name="connsiteX35" fmla="*/ 875608 w 1052946"/>
              <a:gd name="connsiteY35" fmla="*/ 110836 h 680039"/>
              <a:gd name="connsiteX36" fmla="*/ 881150 w 1052946"/>
              <a:gd name="connsiteY36" fmla="*/ 127462 h 680039"/>
              <a:gd name="connsiteX37" fmla="*/ 914400 w 1052946"/>
              <a:gd name="connsiteY37" fmla="*/ 155171 h 680039"/>
              <a:gd name="connsiteX38" fmla="*/ 975360 w 1052946"/>
              <a:gd name="connsiteY38" fmla="*/ 205047 h 680039"/>
              <a:gd name="connsiteX39" fmla="*/ 980902 w 1052946"/>
              <a:gd name="connsiteY39" fmla="*/ 238298 h 680039"/>
              <a:gd name="connsiteX40" fmla="*/ 997528 w 1052946"/>
              <a:gd name="connsiteY40" fmla="*/ 254923 h 680039"/>
              <a:gd name="connsiteX41" fmla="*/ 1008611 w 1052946"/>
              <a:gd name="connsiteY41" fmla="*/ 271549 h 680039"/>
              <a:gd name="connsiteX42" fmla="*/ 1014153 w 1052946"/>
              <a:gd name="connsiteY42" fmla="*/ 288174 h 680039"/>
              <a:gd name="connsiteX43" fmla="*/ 1030779 w 1052946"/>
              <a:gd name="connsiteY43" fmla="*/ 299258 h 680039"/>
              <a:gd name="connsiteX44" fmla="*/ 1047404 w 1052946"/>
              <a:gd name="connsiteY44" fmla="*/ 315883 h 680039"/>
              <a:gd name="connsiteX45" fmla="*/ 1052946 w 1052946"/>
              <a:gd name="connsiteY45" fmla="*/ 332509 h 680039"/>
              <a:gd name="connsiteX46" fmla="*/ 1047404 w 1052946"/>
              <a:gd name="connsiteY46" fmla="*/ 382385 h 680039"/>
              <a:gd name="connsiteX47" fmla="*/ 1019695 w 1052946"/>
              <a:gd name="connsiteY47" fmla="*/ 415636 h 680039"/>
              <a:gd name="connsiteX48" fmla="*/ 1003070 w 1052946"/>
              <a:gd name="connsiteY48" fmla="*/ 426720 h 680039"/>
              <a:gd name="connsiteX49" fmla="*/ 958735 w 1052946"/>
              <a:gd name="connsiteY49" fmla="*/ 437803 h 680039"/>
              <a:gd name="connsiteX50" fmla="*/ 925484 w 1052946"/>
              <a:gd name="connsiteY50" fmla="*/ 454429 h 680039"/>
              <a:gd name="connsiteX51" fmla="*/ 892233 w 1052946"/>
              <a:gd name="connsiteY51" fmla="*/ 471054 h 680039"/>
              <a:gd name="connsiteX52" fmla="*/ 864524 w 1052946"/>
              <a:gd name="connsiteY52" fmla="*/ 504305 h 680039"/>
              <a:gd name="connsiteX53" fmla="*/ 853440 w 1052946"/>
              <a:gd name="connsiteY53" fmla="*/ 520931 h 680039"/>
              <a:gd name="connsiteX54" fmla="*/ 836815 w 1052946"/>
              <a:gd name="connsiteY54" fmla="*/ 532014 h 680039"/>
              <a:gd name="connsiteX55" fmla="*/ 803564 w 1052946"/>
              <a:gd name="connsiteY55" fmla="*/ 565265 h 680039"/>
              <a:gd name="connsiteX56" fmla="*/ 786939 w 1052946"/>
              <a:gd name="connsiteY56" fmla="*/ 587433 h 680039"/>
              <a:gd name="connsiteX57" fmla="*/ 764771 w 1052946"/>
              <a:gd name="connsiteY57" fmla="*/ 592974 h 680039"/>
              <a:gd name="connsiteX58" fmla="*/ 748146 w 1052946"/>
              <a:gd name="connsiteY58" fmla="*/ 604058 h 680039"/>
              <a:gd name="connsiteX59" fmla="*/ 731520 w 1052946"/>
              <a:gd name="connsiteY59" fmla="*/ 609600 h 680039"/>
              <a:gd name="connsiteX60" fmla="*/ 459971 w 1052946"/>
              <a:gd name="connsiteY60" fmla="*/ 604058 h 680039"/>
              <a:gd name="connsiteX61" fmla="*/ 349135 w 1052946"/>
              <a:gd name="connsiteY61" fmla="*/ 609600 h 680039"/>
              <a:gd name="connsiteX62" fmla="*/ 326968 w 1052946"/>
              <a:gd name="connsiteY62" fmla="*/ 620683 h 680039"/>
              <a:gd name="connsiteX63" fmla="*/ 288175 w 1052946"/>
              <a:gd name="connsiteY63" fmla="*/ 626225 h 680039"/>
              <a:gd name="connsiteX64" fmla="*/ 238299 w 1052946"/>
              <a:gd name="connsiteY64" fmla="*/ 642851 h 680039"/>
              <a:gd name="connsiteX65" fmla="*/ 221673 w 1052946"/>
              <a:gd name="connsiteY65" fmla="*/ 648393 h 680039"/>
              <a:gd name="connsiteX66" fmla="*/ 193964 w 1052946"/>
              <a:gd name="connsiteY66" fmla="*/ 653934 h 680039"/>
              <a:gd name="connsiteX67" fmla="*/ 177339 w 1052946"/>
              <a:gd name="connsiteY67" fmla="*/ 665018 h 680039"/>
              <a:gd name="connsiteX68" fmla="*/ 49877 w 1052946"/>
              <a:gd name="connsiteY68" fmla="*/ 670560 h 680039"/>
              <a:gd name="connsiteX69" fmla="*/ 0 w 1052946"/>
              <a:gd name="connsiteY69" fmla="*/ 653934 h 68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052946" h="680039">
                <a:moveTo>
                  <a:pt x="0" y="653934"/>
                </a:moveTo>
                <a:cubicBezTo>
                  <a:pt x="1847" y="628072"/>
                  <a:pt x="-397" y="601587"/>
                  <a:pt x="5542" y="576349"/>
                </a:cubicBezTo>
                <a:cubicBezTo>
                  <a:pt x="7337" y="568720"/>
                  <a:pt x="16147" y="564740"/>
                  <a:pt x="22168" y="559723"/>
                </a:cubicBezTo>
                <a:cubicBezTo>
                  <a:pt x="36491" y="547787"/>
                  <a:pt x="38757" y="548652"/>
                  <a:pt x="55419" y="543098"/>
                </a:cubicBezTo>
                <a:cubicBezTo>
                  <a:pt x="60961" y="539403"/>
                  <a:pt x="66087" y="534993"/>
                  <a:pt x="72044" y="532014"/>
                </a:cubicBezTo>
                <a:cubicBezTo>
                  <a:pt x="79989" y="528042"/>
                  <a:pt x="103743" y="522705"/>
                  <a:pt x="110837" y="520931"/>
                </a:cubicBezTo>
                <a:cubicBezTo>
                  <a:pt x="142531" y="489235"/>
                  <a:pt x="110725" y="517537"/>
                  <a:pt x="149630" y="493222"/>
                </a:cubicBezTo>
                <a:cubicBezTo>
                  <a:pt x="157462" y="488327"/>
                  <a:pt x="163778" y="481179"/>
                  <a:pt x="171797" y="476596"/>
                </a:cubicBezTo>
                <a:cubicBezTo>
                  <a:pt x="211069" y="454154"/>
                  <a:pt x="164944" y="491162"/>
                  <a:pt x="205048" y="459971"/>
                </a:cubicBezTo>
                <a:cubicBezTo>
                  <a:pt x="216437" y="451113"/>
                  <a:pt x="228097" y="442464"/>
                  <a:pt x="238299" y="432262"/>
                </a:cubicBezTo>
                <a:cubicBezTo>
                  <a:pt x="243009" y="427552"/>
                  <a:pt x="243599" y="418941"/>
                  <a:pt x="249382" y="415636"/>
                </a:cubicBezTo>
                <a:cubicBezTo>
                  <a:pt x="257560" y="410963"/>
                  <a:pt x="267855" y="411941"/>
                  <a:pt x="277091" y="410094"/>
                </a:cubicBezTo>
                <a:cubicBezTo>
                  <a:pt x="282633" y="406400"/>
                  <a:pt x="287934" y="402315"/>
                  <a:pt x="293717" y="399011"/>
                </a:cubicBezTo>
                <a:cubicBezTo>
                  <a:pt x="314199" y="387307"/>
                  <a:pt x="320394" y="388959"/>
                  <a:pt x="338051" y="371302"/>
                </a:cubicBezTo>
                <a:cubicBezTo>
                  <a:pt x="344582" y="364771"/>
                  <a:pt x="348666" y="356147"/>
                  <a:pt x="354677" y="349134"/>
                </a:cubicBezTo>
                <a:cubicBezTo>
                  <a:pt x="359777" y="343184"/>
                  <a:pt x="366490" y="338695"/>
                  <a:pt x="371302" y="332509"/>
                </a:cubicBezTo>
                <a:cubicBezTo>
                  <a:pt x="379480" y="321994"/>
                  <a:pt x="384051" y="308677"/>
                  <a:pt x="393470" y="299258"/>
                </a:cubicBezTo>
                <a:cubicBezTo>
                  <a:pt x="442038" y="250690"/>
                  <a:pt x="382602" y="312299"/>
                  <a:pt x="421179" y="266007"/>
                </a:cubicBezTo>
                <a:cubicBezTo>
                  <a:pt x="426196" y="259986"/>
                  <a:pt x="433249" y="255759"/>
                  <a:pt x="437804" y="249382"/>
                </a:cubicBezTo>
                <a:cubicBezTo>
                  <a:pt x="467062" y="208421"/>
                  <a:pt x="426579" y="243946"/>
                  <a:pt x="471055" y="210589"/>
                </a:cubicBezTo>
                <a:cubicBezTo>
                  <a:pt x="472902" y="205047"/>
                  <a:pt x="473985" y="199188"/>
                  <a:pt x="476597" y="193963"/>
                </a:cubicBezTo>
                <a:cubicBezTo>
                  <a:pt x="479575" y="188006"/>
                  <a:pt x="485056" y="183460"/>
                  <a:pt x="487680" y="177338"/>
                </a:cubicBezTo>
                <a:cubicBezTo>
                  <a:pt x="490680" y="170337"/>
                  <a:pt x="490222" y="162172"/>
                  <a:pt x="493222" y="155171"/>
                </a:cubicBezTo>
                <a:cubicBezTo>
                  <a:pt x="495846" y="149049"/>
                  <a:pt x="501327" y="144502"/>
                  <a:pt x="504306" y="138545"/>
                </a:cubicBezTo>
                <a:cubicBezTo>
                  <a:pt x="506918" y="133320"/>
                  <a:pt x="506608" y="126780"/>
                  <a:pt x="509848" y="121920"/>
                </a:cubicBezTo>
                <a:cubicBezTo>
                  <a:pt x="524000" y="100691"/>
                  <a:pt x="526056" y="109550"/>
                  <a:pt x="543099" y="94211"/>
                </a:cubicBezTo>
                <a:cubicBezTo>
                  <a:pt x="556692" y="81978"/>
                  <a:pt x="573713" y="71774"/>
                  <a:pt x="581891" y="55418"/>
                </a:cubicBezTo>
                <a:cubicBezTo>
                  <a:pt x="585586" y="48029"/>
                  <a:pt x="589721" y="40844"/>
                  <a:pt x="592975" y="33251"/>
                </a:cubicBezTo>
                <a:cubicBezTo>
                  <a:pt x="595276" y="27882"/>
                  <a:pt x="594386" y="20756"/>
                  <a:pt x="598517" y="16625"/>
                </a:cubicBezTo>
                <a:cubicBezTo>
                  <a:pt x="602647" y="12494"/>
                  <a:pt x="609450" y="12396"/>
                  <a:pt x="615142" y="11083"/>
                </a:cubicBezTo>
                <a:cubicBezTo>
                  <a:pt x="633498" y="6847"/>
                  <a:pt x="670560" y="0"/>
                  <a:pt x="670560" y="0"/>
                </a:cubicBezTo>
                <a:cubicBezTo>
                  <a:pt x="700117" y="1847"/>
                  <a:pt x="730139" y="1"/>
                  <a:pt x="759230" y="5542"/>
                </a:cubicBezTo>
                <a:cubicBezTo>
                  <a:pt x="769811" y="7557"/>
                  <a:pt x="777852" y="16384"/>
                  <a:pt x="786939" y="22167"/>
                </a:cubicBezTo>
                <a:cubicBezTo>
                  <a:pt x="798177" y="29319"/>
                  <a:pt x="820190" y="44334"/>
                  <a:pt x="820190" y="44334"/>
                </a:cubicBezTo>
                <a:cubicBezTo>
                  <a:pt x="823884" y="49876"/>
                  <a:pt x="826848" y="55982"/>
                  <a:pt x="831273" y="60960"/>
                </a:cubicBezTo>
                <a:cubicBezTo>
                  <a:pt x="881894" y="117910"/>
                  <a:pt x="850449" y="73100"/>
                  <a:pt x="875608" y="110836"/>
                </a:cubicBezTo>
                <a:cubicBezTo>
                  <a:pt x="877455" y="116378"/>
                  <a:pt x="877910" y="122601"/>
                  <a:pt x="881150" y="127462"/>
                </a:cubicBezTo>
                <a:cubicBezTo>
                  <a:pt x="890814" y="141959"/>
                  <a:pt x="901172" y="145551"/>
                  <a:pt x="914400" y="155171"/>
                </a:cubicBezTo>
                <a:cubicBezTo>
                  <a:pt x="960790" y="188909"/>
                  <a:pt x="947461" y="177148"/>
                  <a:pt x="975360" y="205047"/>
                </a:cubicBezTo>
                <a:cubicBezTo>
                  <a:pt x="977207" y="216131"/>
                  <a:pt x="976338" y="228030"/>
                  <a:pt x="980902" y="238298"/>
                </a:cubicBezTo>
                <a:cubicBezTo>
                  <a:pt x="984085" y="245460"/>
                  <a:pt x="992511" y="248902"/>
                  <a:pt x="997528" y="254923"/>
                </a:cubicBezTo>
                <a:cubicBezTo>
                  <a:pt x="1001792" y="260040"/>
                  <a:pt x="1005632" y="265592"/>
                  <a:pt x="1008611" y="271549"/>
                </a:cubicBezTo>
                <a:cubicBezTo>
                  <a:pt x="1011223" y="276774"/>
                  <a:pt x="1010504" y="283613"/>
                  <a:pt x="1014153" y="288174"/>
                </a:cubicBezTo>
                <a:cubicBezTo>
                  <a:pt x="1018314" y="293375"/>
                  <a:pt x="1025662" y="294994"/>
                  <a:pt x="1030779" y="299258"/>
                </a:cubicBezTo>
                <a:cubicBezTo>
                  <a:pt x="1036800" y="304275"/>
                  <a:pt x="1041862" y="310341"/>
                  <a:pt x="1047404" y="315883"/>
                </a:cubicBezTo>
                <a:cubicBezTo>
                  <a:pt x="1049251" y="321425"/>
                  <a:pt x="1052946" y="326667"/>
                  <a:pt x="1052946" y="332509"/>
                </a:cubicBezTo>
                <a:cubicBezTo>
                  <a:pt x="1052946" y="349237"/>
                  <a:pt x="1051461" y="366157"/>
                  <a:pt x="1047404" y="382385"/>
                </a:cubicBezTo>
                <a:cubicBezTo>
                  <a:pt x="1045110" y="391563"/>
                  <a:pt x="1025573" y="410738"/>
                  <a:pt x="1019695" y="415636"/>
                </a:cubicBezTo>
                <a:cubicBezTo>
                  <a:pt x="1014578" y="419900"/>
                  <a:pt x="1009329" y="424444"/>
                  <a:pt x="1003070" y="426720"/>
                </a:cubicBezTo>
                <a:cubicBezTo>
                  <a:pt x="988754" y="431926"/>
                  <a:pt x="958735" y="437803"/>
                  <a:pt x="958735" y="437803"/>
                </a:cubicBezTo>
                <a:cubicBezTo>
                  <a:pt x="911091" y="469567"/>
                  <a:pt x="971372" y="431484"/>
                  <a:pt x="925484" y="454429"/>
                </a:cubicBezTo>
                <a:cubicBezTo>
                  <a:pt x="882520" y="475912"/>
                  <a:pt x="934016" y="457129"/>
                  <a:pt x="892233" y="471054"/>
                </a:cubicBezTo>
                <a:cubicBezTo>
                  <a:pt x="864720" y="512327"/>
                  <a:pt x="900077" y="461642"/>
                  <a:pt x="864524" y="504305"/>
                </a:cubicBezTo>
                <a:cubicBezTo>
                  <a:pt x="860260" y="509422"/>
                  <a:pt x="858150" y="516221"/>
                  <a:pt x="853440" y="520931"/>
                </a:cubicBezTo>
                <a:cubicBezTo>
                  <a:pt x="848731" y="525640"/>
                  <a:pt x="841793" y="527589"/>
                  <a:pt x="836815" y="532014"/>
                </a:cubicBezTo>
                <a:cubicBezTo>
                  <a:pt x="825100" y="542428"/>
                  <a:pt x="812968" y="552725"/>
                  <a:pt x="803564" y="565265"/>
                </a:cubicBezTo>
                <a:cubicBezTo>
                  <a:pt x="798022" y="572654"/>
                  <a:pt x="794455" y="582064"/>
                  <a:pt x="786939" y="587433"/>
                </a:cubicBezTo>
                <a:cubicBezTo>
                  <a:pt x="780741" y="591860"/>
                  <a:pt x="772160" y="591127"/>
                  <a:pt x="764771" y="592974"/>
                </a:cubicBezTo>
                <a:cubicBezTo>
                  <a:pt x="759229" y="596669"/>
                  <a:pt x="754103" y="601079"/>
                  <a:pt x="748146" y="604058"/>
                </a:cubicBezTo>
                <a:cubicBezTo>
                  <a:pt x="742921" y="606671"/>
                  <a:pt x="737362" y="609600"/>
                  <a:pt x="731520" y="609600"/>
                </a:cubicBezTo>
                <a:cubicBezTo>
                  <a:pt x="640985" y="609600"/>
                  <a:pt x="550487" y="605905"/>
                  <a:pt x="459971" y="604058"/>
                </a:cubicBezTo>
                <a:cubicBezTo>
                  <a:pt x="423026" y="605905"/>
                  <a:pt x="385841" y="605012"/>
                  <a:pt x="349135" y="609600"/>
                </a:cubicBezTo>
                <a:cubicBezTo>
                  <a:pt x="340938" y="610625"/>
                  <a:pt x="334938" y="618509"/>
                  <a:pt x="326968" y="620683"/>
                </a:cubicBezTo>
                <a:cubicBezTo>
                  <a:pt x="314366" y="624120"/>
                  <a:pt x="301106" y="624378"/>
                  <a:pt x="288175" y="626225"/>
                </a:cubicBezTo>
                <a:lnTo>
                  <a:pt x="238299" y="642851"/>
                </a:lnTo>
                <a:cubicBezTo>
                  <a:pt x="232757" y="644698"/>
                  <a:pt x="227401" y="647247"/>
                  <a:pt x="221673" y="648393"/>
                </a:cubicBezTo>
                <a:lnTo>
                  <a:pt x="193964" y="653934"/>
                </a:lnTo>
                <a:cubicBezTo>
                  <a:pt x="188422" y="657629"/>
                  <a:pt x="183122" y="661713"/>
                  <a:pt x="177339" y="665018"/>
                </a:cubicBezTo>
                <a:cubicBezTo>
                  <a:pt x="129871" y="692143"/>
                  <a:pt x="137315" y="675162"/>
                  <a:pt x="49877" y="670560"/>
                </a:cubicBezTo>
                <a:lnTo>
                  <a:pt x="0" y="653934"/>
                </a:lnTo>
                <a:close/>
              </a:path>
            </a:pathLst>
          </a:custGeom>
          <a:solidFill>
            <a:srgbClr val="FEF9B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926898" y="59040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大陆漂移过程</a:t>
            </a:r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7341960" y="6134172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 flipH="1" flipV="1">
            <a:off x="4506961" y="6134173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/>
        </p:nvSpPr>
        <p:spPr>
          <a:xfrm>
            <a:off x="561000" y="523524"/>
            <a:ext cx="2070000" cy="616312"/>
          </a:xfrm>
          <a:prstGeom prst="roundRect">
            <a:avLst/>
          </a:prstGeom>
          <a:solidFill>
            <a:srgbClr val="E85B6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亿年前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海洋"/>
          <p:cNvSpPr/>
          <p:nvPr/>
        </p:nvSpPr>
        <p:spPr>
          <a:xfrm>
            <a:off x="1981040" y="1179000"/>
            <a:ext cx="8229916" cy="4539164"/>
          </a:xfrm>
          <a:prstGeom prst="ellipse">
            <a:avLst/>
          </a:prstGeom>
          <a:solidFill>
            <a:srgbClr val="DFF0FB"/>
          </a:solidFill>
          <a:ln w="28575"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北美"/>
          <p:cNvSpPr/>
          <p:nvPr/>
        </p:nvSpPr>
        <p:spPr>
          <a:xfrm>
            <a:off x="3496514" y="1208203"/>
            <a:ext cx="2582475" cy="1704647"/>
          </a:xfrm>
          <a:custGeom>
            <a:avLst/>
            <a:gdLst>
              <a:gd name="connsiteX0" fmla="*/ 2582114 w 2582475"/>
              <a:gd name="connsiteY0" fmla="*/ 457877 h 1704647"/>
              <a:gd name="connsiteX1" fmla="*/ 2558425 w 2582475"/>
              <a:gd name="connsiteY1" fmla="*/ 467352 h 1704647"/>
              <a:gd name="connsiteX2" fmla="*/ 2515784 w 2582475"/>
              <a:gd name="connsiteY2" fmla="*/ 443663 h 1704647"/>
              <a:gd name="connsiteX3" fmla="*/ 2487358 w 2582475"/>
              <a:gd name="connsiteY3" fmla="*/ 415236 h 1704647"/>
              <a:gd name="connsiteX4" fmla="*/ 2468406 w 2582475"/>
              <a:gd name="connsiteY4" fmla="*/ 410498 h 1704647"/>
              <a:gd name="connsiteX5" fmla="*/ 2454193 w 2582475"/>
              <a:gd name="connsiteY5" fmla="*/ 401023 h 1704647"/>
              <a:gd name="connsiteX6" fmla="*/ 2439979 w 2582475"/>
              <a:gd name="connsiteY6" fmla="*/ 396285 h 1704647"/>
              <a:gd name="connsiteX7" fmla="*/ 2435241 w 2582475"/>
              <a:gd name="connsiteY7" fmla="*/ 382071 h 1704647"/>
              <a:gd name="connsiteX8" fmla="*/ 2406814 w 2582475"/>
              <a:gd name="connsiteY8" fmla="*/ 363120 h 1704647"/>
              <a:gd name="connsiteX9" fmla="*/ 2378388 w 2582475"/>
              <a:gd name="connsiteY9" fmla="*/ 348907 h 1704647"/>
              <a:gd name="connsiteX10" fmla="*/ 2364174 w 2582475"/>
              <a:gd name="connsiteY10" fmla="*/ 339431 h 1704647"/>
              <a:gd name="connsiteX11" fmla="*/ 2349961 w 2582475"/>
              <a:gd name="connsiteY11" fmla="*/ 325218 h 1704647"/>
              <a:gd name="connsiteX12" fmla="*/ 2335747 w 2582475"/>
              <a:gd name="connsiteY12" fmla="*/ 320480 h 1704647"/>
              <a:gd name="connsiteX13" fmla="*/ 2297845 w 2582475"/>
              <a:gd name="connsiteY13" fmla="*/ 301528 h 1704647"/>
              <a:gd name="connsiteX14" fmla="*/ 2269418 w 2582475"/>
              <a:gd name="connsiteY14" fmla="*/ 292053 h 1704647"/>
              <a:gd name="connsiteX15" fmla="*/ 2255204 w 2582475"/>
              <a:gd name="connsiteY15" fmla="*/ 277839 h 1704647"/>
              <a:gd name="connsiteX16" fmla="*/ 2245728 w 2582475"/>
              <a:gd name="connsiteY16" fmla="*/ 263626 h 1704647"/>
              <a:gd name="connsiteX17" fmla="*/ 2226777 w 2582475"/>
              <a:gd name="connsiteY17" fmla="*/ 239937 h 1704647"/>
              <a:gd name="connsiteX18" fmla="*/ 2212564 w 2582475"/>
              <a:gd name="connsiteY18" fmla="*/ 225723 h 1704647"/>
              <a:gd name="connsiteX19" fmla="*/ 2193612 w 2582475"/>
              <a:gd name="connsiteY19" fmla="*/ 197296 h 1704647"/>
              <a:gd name="connsiteX20" fmla="*/ 2160448 w 2582475"/>
              <a:gd name="connsiteY20" fmla="*/ 154656 h 1704647"/>
              <a:gd name="connsiteX21" fmla="*/ 2146234 w 2582475"/>
              <a:gd name="connsiteY21" fmla="*/ 126229 h 1704647"/>
              <a:gd name="connsiteX22" fmla="*/ 2141496 w 2582475"/>
              <a:gd name="connsiteY22" fmla="*/ 107278 h 1704647"/>
              <a:gd name="connsiteX23" fmla="*/ 2146234 w 2582475"/>
              <a:gd name="connsiteY23" fmla="*/ 93064 h 1704647"/>
              <a:gd name="connsiteX24" fmla="*/ 2160448 w 2582475"/>
              <a:gd name="connsiteY24" fmla="*/ 88326 h 1704647"/>
              <a:gd name="connsiteX25" fmla="*/ 2217302 w 2582475"/>
              <a:gd name="connsiteY25" fmla="*/ 83589 h 1704647"/>
              <a:gd name="connsiteX26" fmla="*/ 2236253 w 2582475"/>
              <a:gd name="connsiteY26" fmla="*/ 74113 h 1704647"/>
              <a:gd name="connsiteX27" fmla="*/ 2240991 w 2582475"/>
              <a:gd name="connsiteY27" fmla="*/ 40948 h 1704647"/>
              <a:gd name="connsiteX28" fmla="*/ 2226777 w 2582475"/>
              <a:gd name="connsiteY28" fmla="*/ 26735 h 1704647"/>
              <a:gd name="connsiteX29" fmla="*/ 2075167 w 2582475"/>
              <a:gd name="connsiteY29" fmla="*/ 17259 h 1704647"/>
              <a:gd name="connsiteX30" fmla="*/ 2037264 w 2582475"/>
              <a:gd name="connsiteY30" fmla="*/ 12521 h 1704647"/>
              <a:gd name="connsiteX31" fmla="*/ 1843013 w 2582475"/>
              <a:gd name="connsiteY31" fmla="*/ 12521 h 1704647"/>
              <a:gd name="connsiteX32" fmla="*/ 1824062 w 2582475"/>
              <a:gd name="connsiteY32" fmla="*/ 17259 h 1704647"/>
              <a:gd name="connsiteX33" fmla="*/ 1762470 w 2582475"/>
              <a:gd name="connsiteY33" fmla="*/ 26735 h 1704647"/>
              <a:gd name="connsiteX34" fmla="*/ 1691403 w 2582475"/>
              <a:gd name="connsiteY34" fmla="*/ 31472 h 1704647"/>
              <a:gd name="connsiteX35" fmla="*/ 1587171 w 2582475"/>
              <a:gd name="connsiteY35" fmla="*/ 45686 h 1704647"/>
              <a:gd name="connsiteX36" fmla="*/ 1558744 w 2582475"/>
              <a:gd name="connsiteY36" fmla="*/ 55162 h 1704647"/>
              <a:gd name="connsiteX37" fmla="*/ 1482939 w 2582475"/>
              <a:gd name="connsiteY37" fmla="*/ 64637 h 1704647"/>
              <a:gd name="connsiteX38" fmla="*/ 1463988 w 2582475"/>
              <a:gd name="connsiteY38" fmla="*/ 69375 h 1704647"/>
              <a:gd name="connsiteX39" fmla="*/ 1397658 w 2582475"/>
              <a:gd name="connsiteY39" fmla="*/ 78851 h 1704647"/>
              <a:gd name="connsiteX40" fmla="*/ 1364493 w 2582475"/>
              <a:gd name="connsiteY40" fmla="*/ 97802 h 1704647"/>
              <a:gd name="connsiteX41" fmla="*/ 1340804 w 2582475"/>
              <a:gd name="connsiteY41" fmla="*/ 102540 h 1704647"/>
              <a:gd name="connsiteX42" fmla="*/ 1260261 w 2582475"/>
              <a:gd name="connsiteY42" fmla="*/ 112015 h 1704647"/>
              <a:gd name="connsiteX43" fmla="*/ 1246048 w 2582475"/>
              <a:gd name="connsiteY43" fmla="*/ 116753 h 1704647"/>
              <a:gd name="connsiteX44" fmla="*/ 1217621 w 2582475"/>
              <a:gd name="connsiteY44" fmla="*/ 135705 h 1704647"/>
              <a:gd name="connsiteX45" fmla="*/ 1170242 w 2582475"/>
              <a:gd name="connsiteY45" fmla="*/ 159394 h 1704647"/>
              <a:gd name="connsiteX46" fmla="*/ 1156029 w 2582475"/>
              <a:gd name="connsiteY46" fmla="*/ 164132 h 1704647"/>
              <a:gd name="connsiteX47" fmla="*/ 1122864 w 2582475"/>
              <a:gd name="connsiteY47" fmla="*/ 183083 h 1704647"/>
              <a:gd name="connsiteX48" fmla="*/ 1089699 w 2582475"/>
              <a:gd name="connsiteY48" fmla="*/ 197296 h 1704647"/>
              <a:gd name="connsiteX49" fmla="*/ 1075486 w 2582475"/>
              <a:gd name="connsiteY49" fmla="*/ 211510 h 1704647"/>
              <a:gd name="connsiteX50" fmla="*/ 1061273 w 2582475"/>
              <a:gd name="connsiteY50" fmla="*/ 216248 h 1704647"/>
              <a:gd name="connsiteX51" fmla="*/ 1047059 w 2582475"/>
              <a:gd name="connsiteY51" fmla="*/ 225723 h 1704647"/>
              <a:gd name="connsiteX52" fmla="*/ 1042321 w 2582475"/>
              <a:gd name="connsiteY52" fmla="*/ 239937 h 1704647"/>
              <a:gd name="connsiteX53" fmla="*/ 1066010 w 2582475"/>
              <a:gd name="connsiteY53" fmla="*/ 273101 h 1704647"/>
              <a:gd name="connsiteX54" fmla="*/ 1089699 w 2582475"/>
              <a:gd name="connsiteY54" fmla="*/ 268364 h 1704647"/>
              <a:gd name="connsiteX55" fmla="*/ 1103913 w 2582475"/>
              <a:gd name="connsiteY55" fmla="*/ 263626 h 1704647"/>
              <a:gd name="connsiteX56" fmla="*/ 1160767 w 2582475"/>
              <a:gd name="connsiteY56" fmla="*/ 268364 h 1704647"/>
              <a:gd name="connsiteX57" fmla="*/ 1174980 w 2582475"/>
              <a:gd name="connsiteY57" fmla="*/ 273101 h 1704647"/>
              <a:gd name="connsiteX58" fmla="*/ 1260261 w 2582475"/>
              <a:gd name="connsiteY58" fmla="*/ 277839 h 1704647"/>
              <a:gd name="connsiteX59" fmla="*/ 1269737 w 2582475"/>
              <a:gd name="connsiteY59" fmla="*/ 292053 h 1704647"/>
              <a:gd name="connsiteX60" fmla="*/ 1283950 w 2582475"/>
              <a:gd name="connsiteY60" fmla="*/ 306266 h 1704647"/>
              <a:gd name="connsiteX61" fmla="*/ 1302902 w 2582475"/>
              <a:gd name="connsiteY61" fmla="*/ 325218 h 1704647"/>
              <a:gd name="connsiteX62" fmla="*/ 1312377 w 2582475"/>
              <a:gd name="connsiteY62" fmla="*/ 339431 h 1704647"/>
              <a:gd name="connsiteX63" fmla="*/ 1307639 w 2582475"/>
              <a:gd name="connsiteY63" fmla="*/ 358382 h 1704647"/>
              <a:gd name="connsiteX64" fmla="*/ 1279212 w 2582475"/>
              <a:gd name="connsiteY64" fmla="*/ 367858 h 1704647"/>
              <a:gd name="connsiteX65" fmla="*/ 1193932 w 2582475"/>
              <a:gd name="connsiteY65" fmla="*/ 377334 h 1704647"/>
              <a:gd name="connsiteX66" fmla="*/ 1179718 w 2582475"/>
              <a:gd name="connsiteY66" fmla="*/ 382071 h 1704647"/>
              <a:gd name="connsiteX67" fmla="*/ 1165505 w 2582475"/>
              <a:gd name="connsiteY67" fmla="*/ 391547 h 1704647"/>
              <a:gd name="connsiteX68" fmla="*/ 1070748 w 2582475"/>
              <a:gd name="connsiteY68" fmla="*/ 396285 h 1704647"/>
              <a:gd name="connsiteX69" fmla="*/ 1056535 w 2582475"/>
              <a:gd name="connsiteY69" fmla="*/ 401023 h 1704647"/>
              <a:gd name="connsiteX70" fmla="*/ 1037583 w 2582475"/>
              <a:gd name="connsiteY70" fmla="*/ 410498 h 1704647"/>
              <a:gd name="connsiteX71" fmla="*/ 1018632 w 2582475"/>
              <a:gd name="connsiteY71" fmla="*/ 415236 h 1704647"/>
              <a:gd name="connsiteX72" fmla="*/ 1009156 w 2582475"/>
              <a:gd name="connsiteY72" fmla="*/ 429450 h 1704647"/>
              <a:gd name="connsiteX73" fmla="*/ 980730 w 2582475"/>
              <a:gd name="connsiteY73" fmla="*/ 443663 h 1704647"/>
              <a:gd name="connsiteX74" fmla="*/ 966516 w 2582475"/>
              <a:gd name="connsiteY74" fmla="*/ 453139 h 1704647"/>
              <a:gd name="connsiteX75" fmla="*/ 947565 w 2582475"/>
              <a:gd name="connsiteY75" fmla="*/ 481566 h 1704647"/>
              <a:gd name="connsiteX76" fmla="*/ 919138 w 2582475"/>
              <a:gd name="connsiteY76" fmla="*/ 500517 h 1704647"/>
              <a:gd name="connsiteX77" fmla="*/ 904924 w 2582475"/>
              <a:gd name="connsiteY77" fmla="*/ 509993 h 1704647"/>
              <a:gd name="connsiteX78" fmla="*/ 890711 w 2582475"/>
              <a:gd name="connsiteY78" fmla="*/ 514730 h 1704647"/>
              <a:gd name="connsiteX79" fmla="*/ 881235 w 2582475"/>
              <a:gd name="connsiteY79" fmla="*/ 528944 h 1704647"/>
              <a:gd name="connsiteX80" fmla="*/ 867022 w 2582475"/>
              <a:gd name="connsiteY80" fmla="*/ 533682 h 1704647"/>
              <a:gd name="connsiteX81" fmla="*/ 852808 w 2582475"/>
              <a:gd name="connsiteY81" fmla="*/ 543157 h 1704647"/>
              <a:gd name="connsiteX82" fmla="*/ 805430 w 2582475"/>
              <a:gd name="connsiteY82" fmla="*/ 562109 h 1704647"/>
              <a:gd name="connsiteX83" fmla="*/ 767527 w 2582475"/>
              <a:gd name="connsiteY83" fmla="*/ 571584 h 1704647"/>
              <a:gd name="connsiteX84" fmla="*/ 748576 w 2582475"/>
              <a:gd name="connsiteY84" fmla="*/ 581060 h 1704647"/>
              <a:gd name="connsiteX85" fmla="*/ 705936 w 2582475"/>
              <a:gd name="connsiteY85" fmla="*/ 595273 h 1704647"/>
              <a:gd name="connsiteX86" fmla="*/ 686984 w 2582475"/>
              <a:gd name="connsiteY86" fmla="*/ 604749 h 1704647"/>
              <a:gd name="connsiteX87" fmla="*/ 658558 w 2582475"/>
              <a:gd name="connsiteY87" fmla="*/ 614225 h 1704647"/>
              <a:gd name="connsiteX88" fmla="*/ 625393 w 2582475"/>
              <a:gd name="connsiteY88" fmla="*/ 628438 h 1704647"/>
              <a:gd name="connsiteX89" fmla="*/ 611179 w 2582475"/>
              <a:gd name="connsiteY89" fmla="*/ 642652 h 1704647"/>
              <a:gd name="connsiteX90" fmla="*/ 592228 w 2582475"/>
              <a:gd name="connsiteY90" fmla="*/ 647390 h 1704647"/>
              <a:gd name="connsiteX91" fmla="*/ 573277 w 2582475"/>
              <a:gd name="connsiteY91" fmla="*/ 656865 h 1704647"/>
              <a:gd name="connsiteX92" fmla="*/ 559063 w 2582475"/>
              <a:gd name="connsiteY92" fmla="*/ 661603 h 1704647"/>
              <a:gd name="connsiteX93" fmla="*/ 530636 w 2582475"/>
              <a:gd name="connsiteY93" fmla="*/ 680554 h 1704647"/>
              <a:gd name="connsiteX94" fmla="*/ 502209 w 2582475"/>
              <a:gd name="connsiteY94" fmla="*/ 690030 h 1704647"/>
              <a:gd name="connsiteX95" fmla="*/ 469045 w 2582475"/>
              <a:gd name="connsiteY95" fmla="*/ 704243 h 1704647"/>
              <a:gd name="connsiteX96" fmla="*/ 440618 w 2582475"/>
              <a:gd name="connsiteY96" fmla="*/ 723195 h 1704647"/>
              <a:gd name="connsiteX97" fmla="*/ 426404 w 2582475"/>
              <a:gd name="connsiteY97" fmla="*/ 732670 h 1704647"/>
              <a:gd name="connsiteX98" fmla="*/ 397977 w 2582475"/>
              <a:gd name="connsiteY98" fmla="*/ 761097 h 1704647"/>
              <a:gd name="connsiteX99" fmla="*/ 388502 w 2582475"/>
              <a:gd name="connsiteY99" fmla="*/ 775311 h 1704647"/>
              <a:gd name="connsiteX100" fmla="*/ 374288 w 2582475"/>
              <a:gd name="connsiteY100" fmla="*/ 780049 h 1704647"/>
              <a:gd name="connsiteX101" fmla="*/ 336385 w 2582475"/>
              <a:gd name="connsiteY101" fmla="*/ 813213 h 1704647"/>
              <a:gd name="connsiteX102" fmla="*/ 307959 w 2582475"/>
              <a:gd name="connsiteY102" fmla="*/ 836902 h 1704647"/>
              <a:gd name="connsiteX103" fmla="*/ 293745 w 2582475"/>
              <a:gd name="connsiteY103" fmla="*/ 870067 h 1704647"/>
              <a:gd name="connsiteX104" fmla="*/ 274794 w 2582475"/>
              <a:gd name="connsiteY104" fmla="*/ 874805 h 1704647"/>
              <a:gd name="connsiteX105" fmla="*/ 260580 w 2582475"/>
              <a:gd name="connsiteY105" fmla="*/ 884281 h 1704647"/>
              <a:gd name="connsiteX106" fmla="*/ 232153 w 2582475"/>
              <a:gd name="connsiteY106" fmla="*/ 898494 h 1704647"/>
              <a:gd name="connsiteX107" fmla="*/ 217940 w 2582475"/>
              <a:gd name="connsiteY107" fmla="*/ 917446 h 1704647"/>
              <a:gd name="connsiteX108" fmla="*/ 213202 w 2582475"/>
              <a:gd name="connsiteY108" fmla="*/ 931659 h 1704647"/>
              <a:gd name="connsiteX109" fmla="*/ 203726 w 2582475"/>
              <a:gd name="connsiteY109" fmla="*/ 945872 h 1704647"/>
              <a:gd name="connsiteX110" fmla="*/ 189513 w 2582475"/>
              <a:gd name="connsiteY110" fmla="*/ 993251 h 1704647"/>
              <a:gd name="connsiteX111" fmla="*/ 170562 w 2582475"/>
              <a:gd name="connsiteY111" fmla="*/ 1035891 h 1704647"/>
              <a:gd name="connsiteX112" fmla="*/ 142135 w 2582475"/>
              <a:gd name="connsiteY112" fmla="*/ 1064318 h 1704647"/>
              <a:gd name="connsiteX113" fmla="*/ 132659 w 2582475"/>
              <a:gd name="connsiteY113" fmla="*/ 1088007 h 1704647"/>
              <a:gd name="connsiteX114" fmla="*/ 113708 w 2582475"/>
              <a:gd name="connsiteY114" fmla="*/ 1116434 h 1704647"/>
              <a:gd name="connsiteX115" fmla="*/ 94756 w 2582475"/>
              <a:gd name="connsiteY115" fmla="*/ 1144861 h 1704647"/>
              <a:gd name="connsiteX116" fmla="*/ 80543 w 2582475"/>
              <a:gd name="connsiteY116" fmla="*/ 1163812 h 1704647"/>
              <a:gd name="connsiteX117" fmla="*/ 66330 w 2582475"/>
              <a:gd name="connsiteY117" fmla="*/ 1192239 h 1704647"/>
              <a:gd name="connsiteX118" fmla="*/ 52116 w 2582475"/>
              <a:gd name="connsiteY118" fmla="*/ 1220666 h 1704647"/>
              <a:gd name="connsiteX119" fmla="*/ 42640 w 2582475"/>
              <a:gd name="connsiteY119" fmla="*/ 1272782 h 1704647"/>
              <a:gd name="connsiteX120" fmla="*/ 28427 w 2582475"/>
              <a:gd name="connsiteY120" fmla="*/ 1334374 h 1704647"/>
              <a:gd name="connsiteX121" fmla="*/ 23689 w 2582475"/>
              <a:gd name="connsiteY121" fmla="*/ 1367539 h 1704647"/>
              <a:gd name="connsiteX122" fmla="*/ 4738 w 2582475"/>
              <a:gd name="connsiteY122" fmla="*/ 1400704 h 1704647"/>
              <a:gd name="connsiteX123" fmla="*/ 0 w 2582475"/>
              <a:gd name="connsiteY123" fmla="*/ 1414917 h 1704647"/>
              <a:gd name="connsiteX124" fmla="*/ 14213 w 2582475"/>
              <a:gd name="connsiteY124" fmla="*/ 1429130 h 1704647"/>
              <a:gd name="connsiteX125" fmla="*/ 42640 w 2582475"/>
              <a:gd name="connsiteY125" fmla="*/ 1433868 h 1704647"/>
              <a:gd name="connsiteX126" fmla="*/ 56854 w 2582475"/>
              <a:gd name="connsiteY126" fmla="*/ 1438606 h 1704647"/>
              <a:gd name="connsiteX127" fmla="*/ 80543 w 2582475"/>
              <a:gd name="connsiteY127" fmla="*/ 1414917 h 1704647"/>
              <a:gd name="connsiteX128" fmla="*/ 108970 w 2582475"/>
              <a:gd name="connsiteY128" fmla="*/ 1391228 h 1704647"/>
              <a:gd name="connsiteX129" fmla="*/ 142135 w 2582475"/>
              <a:gd name="connsiteY129" fmla="*/ 1339112 h 1704647"/>
              <a:gd name="connsiteX130" fmla="*/ 156348 w 2582475"/>
              <a:gd name="connsiteY130" fmla="*/ 1334374 h 1704647"/>
              <a:gd name="connsiteX131" fmla="*/ 175299 w 2582475"/>
              <a:gd name="connsiteY131" fmla="*/ 1339112 h 1704647"/>
              <a:gd name="connsiteX132" fmla="*/ 175299 w 2582475"/>
              <a:gd name="connsiteY132" fmla="*/ 1386490 h 1704647"/>
              <a:gd name="connsiteX133" fmla="*/ 156348 w 2582475"/>
              <a:gd name="connsiteY133" fmla="*/ 1395966 h 1704647"/>
              <a:gd name="connsiteX134" fmla="*/ 127921 w 2582475"/>
              <a:gd name="connsiteY134" fmla="*/ 1405441 h 1704647"/>
              <a:gd name="connsiteX135" fmla="*/ 99494 w 2582475"/>
              <a:gd name="connsiteY135" fmla="*/ 1429130 h 1704647"/>
              <a:gd name="connsiteX136" fmla="*/ 94756 w 2582475"/>
              <a:gd name="connsiteY136" fmla="*/ 1448082 h 1704647"/>
              <a:gd name="connsiteX137" fmla="*/ 90019 w 2582475"/>
              <a:gd name="connsiteY137" fmla="*/ 1462295 h 1704647"/>
              <a:gd name="connsiteX138" fmla="*/ 75805 w 2582475"/>
              <a:gd name="connsiteY138" fmla="*/ 1481247 h 1704647"/>
              <a:gd name="connsiteX139" fmla="*/ 61592 w 2582475"/>
              <a:gd name="connsiteY139" fmla="*/ 1504936 h 1704647"/>
              <a:gd name="connsiteX140" fmla="*/ 56854 w 2582475"/>
              <a:gd name="connsiteY140" fmla="*/ 1523887 h 1704647"/>
              <a:gd name="connsiteX141" fmla="*/ 47378 w 2582475"/>
              <a:gd name="connsiteY141" fmla="*/ 1552314 h 1704647"/>
              <a:gd name="connsiteX142" fmla="*/ 42640 w 2582475"/>
              <a:gd name="connsiteY142" fmla="*/ 1580741 h 1704647"/>
              <a:gd name="connsiteX143" fmla="*/ 33165 w 2582475"/>
              <a:gd name="connsiteY143" fmla="*/ 1609168 h 1704647"/>
              <a:gd name="connsiteX144" fmla="*/ 28427 w 2582475"/>
              <a:gd name="connsiteY144" fmla="*/ 1628119 h 1704647"/>
              <a:gd name="connsiteX145" fmla="*/ 33165 w 2582475"/>
              <a:gd name="connsiteY145" fmla="*/ 1661284 h 1704647"/>
              <a:gd name="connsiteX146" fmla="*/ 37903 w 2582475"/>
              <a:gd name="connsiteY146" fmla="*/ 1675497 h 1704647"/>
              <a:gd name="connsiteX147" fmla="*/ 52116 w 2582475"/>
              <a:gd name="connsiteY147" fmla="*/ 1684973 h 1704647"/>
              <a:gd name="connsiteX148" fmla="*/ 75805 w 2582475"/>
              <a:gd name="connsiteY148" fmla="*/ 1689711 h 1704647"/>
              <a:gd name="connsiteX149" fmla="*/ 90019 w 2582475"/>
              <a:gd name="connsiteY149" fmla="*/ 1699186 h 1704647"/>
              <a:gd name="connsiteX150" fmla="*/ 180037 w 2582475"/>
              <a:gd name="connsiteY150" fmla="*/ 1699186 h 1704647"/>
              <a:gd name="connsiteX151" fmla="*/ 198989 w 2582475"/>
              <a:gd name="connsiteY151" fmla="*/ 1675497 h 1704647"/>
              <a:gd name="connsiteX152" fmla="*/ 213202 w 2582475"/>
              <a:gd name="connsiteY152" fmla="*/ 1661284 h 1704647"/>
              <a:gd name="connsiteX153" fmla="*/ 241629 w 2582475"/>
              <a:gd name="connsiteY153" fmla="*/ 1609168 h 1704647"/>
              <a:gd name="connsiteX154" fmla="*/ 255842 w 2582475"/>
              <a:gd name="connsiteY154" fmla="*/ 1599692 h 1704647"/>
              <a:gd name="connsiteX155" fmla="*/ 303221 w 2582475"/>
              <a:gd name="connsiteY155" fmla="*/ 1585479 h 1704647"/>
              <a:gd name="connsiteX156" fmla="*/ 317434 w 2582475"/>
              <a:gd name="connsiteY156" fmla="*/ 1552314 h 1704647"/>
              <a:gd name="connsiteX157" fmla="*/ 326910 w 2582475"/>
              <a:gd name="connsiteY157" fmla="*/ 1523887 h 1704647"/>
              <a:gd name="connsiteX158" fmla="*/ 331648 w 2582475"/>
              <a:gd name="connsiteY158" fmla="*/ 1509673 h 1704647"/>
              <a:gd name="connsiteX159" fmla="*/ 350599 w 2582475"/>
              <a:gd name="connsiteY159" fmla="*/ 1481247 h 1704647"/>
              <a:gd name="connsiteX160" fmla="*/ 379026 w 2582475"/>
              <a:gd name="connsiteY160" fmla="*/ 1467033 h 1704647"/>
              <a:gd name="connsiteX161" fmla="*/ 393239 w 2582475"/>
              <a:gd name="connsiteY161" fmla="*/ 1462295 h 1704647"/>
              <a:gd name="connsiteX162" fmla="*/ 530636 w 2582475"/>
              <a:gd name="connsiteY162" fmla="*/ 1438606 h 1704647"/>
              <a:gd name="connsiteX163" fmla="*/ 549588 w 2582475"/>
              <a:gd name="connsiteY163" fmla="*/ 1457557 h 1704647"/>
              <a:gd name="connsiteX164" fmla="*/ 563801 w 2582475"/>
              <a:gd name="connsiteY164" fmla="*/ 1471771 h 1704647"/>
              <a:gd name="connsiteX165" fmla="*/ 573277 w 2582475"/>
              <a:gd name="connsiteY165" fmla="*/ 1485984 h 1704647"/>
              <a:gd name="connsiteX166" fmla="*/ 578014 w 2582475"/>
              <a:gd name="connsiteY166" fmla="*/ 1533363 h 1704647"/>
              <a:gd name="connsiteX167" fmla="*/ 587490 w 2582475"/>
              <a:gd name="connsiteY167" fmla="*/ 1561790 h 1704647"/>
              <a:gd name="connsiteX168" fmla="*/ 592228 w 2582475"/>
              <a:gd name="connsiteY168" fmla="*/ 1656546 h 1704647"/>
              <a:gd name="connsiteX169" fmla="*/ 606441 w 2582475"/>
              <a:gd name="connsiteY169" fmla="*/ 1661284 h 1704647"/>
              <a:gd name="connsiteX170" fmla="*/ 639606 w 2582475"/>
              <a:gd name="connsiteY170" fmla="*/ 1651808 h 1704647"/>
              <a:gd name="connsiteX171" fmla="*/ 653820 w 2582475"/>
              <a:gd name="connsiteY171" fmla="*/ 1642333 h 1704647"/>
              <a:gd name="connsiteX172" fmla="*/ 658558 w 2582475"/>
              <a:gd name="connsiteY172" fmla="*/ 1623381 h 1704647"/>
              <a:gd name="connsiteX173" fmla="*/ 663295 w 2582475"/>
              <a:gd name="connsiteY173" fmla="*/ 1609168 h 1704647"/>
              <a:gd name="connsiteX174" fmla="*/ 677509 w 2582475"/>
              <a:gd name="connsiteY174" fmla="*/ 1594954 h 1704647"/>
              <a:gd name="connsiteX175" fmla="*/ 682247 w 2582475"/>
              <a:gd name="connsiteY175" fmla="*/ 1576003 h 1704647"/>
              <a:gd name="connsiteX176" fmla="*/ 696460 w 2582475"/>
              <a:gd name="connsiteY176" fmla="*/ 1566527 h 1704647"/>
              <a:gd name="connsiteX177" fmla="*/ 701198 w 2582475"/>
              <a:gd name="connsiteY177" fmla="*/ 1542838 h 1704647"/>
              <a:gd name="connsiteX178" fmla="*/ 710674 w 2582475"/>
              <a:gd name="connsiteY178" fmla="*/ 1523887 h 1704647"/>
              <a:gd name="connsiteX179" fmla="*/ 724887 w 2582475"/>
              <a:gd name="connsiteY179" fmla="*/ 1490722 h 1704647"/>
              <a:gd name="connsiteX180" fmla="*/ 739101 w 2582475"/>
              <a:gd name="connsiteY180" fmla="*/ 1457557 h 1704647"/>
              <a:gd name="connsiteX181" fmla="*/ 753314 w 2582475"/>
              <a:gd name="connsiteY181" fmla="*/ 1452820 h 1704647"/>
              <a:gd name="connsiteX182" fmla="*/ 805430 w 2582475"/>
              <a:gd name="connsiteY182" fmla="*/ 1433868 h 1704647"/>
              <a:gd name="connsiteX183" fmla="*/ 838595 w 2582475"/>
              <a:gd name="connsiteY183" fmla="*/ 1414917 h 1704647"/>
              <a:gd name="connsiteX184" fmla="*/ 862284 w 2582475"/>
              <a:gd name="connsiteY184" fmla="*/ 1410179 h 1704647"/>
              <a:gd name="connsiteX185" fmla="*/ 881235 w 2582475"/>
              <a:gd name="connsiteY185" fmla="*/ 1400704 h 1704647"/>
              <a:gd name="connsiteX186" fmla="*/ 923876 w 2582475"/>
              <a:gd name="connsiteY186" fmla="*/ 1377014 h 1704647"/>
              <a:gd name="connsiteX187" fmla="*/ 999681 w 2582475"/>
              <a:gd name="connsiteY187" fmla="*/ 1358063 h 1704647"/>
              <a:gd name="connsiteX188" fmla="*/ 1032846 w 2582475"/>
              <a:gd name="connsiteY188" fmla="*/ 1334374 h 1704647"/>
              <a:gd name="connsiteX189" fmla="*/ 1047059 w 2582475"/>
              <a:gd name="connsiteY189" fmla="*/ 1329636 h 1704647"/>
              <a:gd name="connsiteX190" fmla="*/ 1084962 w 2582475"/>
              <a:gd name="connsiteY190" fmla="*/ 1320161 h 1704647"/>
              <a:gd name="connsiteX191" fmla="*/ 1099175 w 2582475"/>
              <a:gd name="connsiteY191" fmla="*/ 1315423 h 1704647"/>
              <a:gd name="connsiteX192" fmla="*/ 1118126 w 2582475"/>
              <a:gd name="connsiteY192" fmla="*/ 1310685 h 1704647"/>
              <a:gd name="connsiteX193" fmla="*/ 1132340 w 2582475"/>
              <a:gd name="connsiteY193" fmla="*/ 1301209 h 1704647"/>
              <a:gd name="connsiteX194" fmla="*/ 1151291 w 2582475"/>
              <a:gd name="connsiteY194" fmla="*/ 1286996 h 1704647"/>
              <a:gd name="connsiteX195" fmla="*/ 1170242 w 2582475"/>
              <a:gd name="connsiteY195" fmla="*/ 1277520 h 1704647"/>
              <a:gd name="connsiteX196" fmla="*/ 1355018 w 2582475"/>
              <a:gd name="connsiteY196" fmla="*/ 1268044 h 1704647"/>
              <a:gd name="connsiteX197" fmla="*/ 1369231 w 2582475"/>
              <a:gd name="connsiteY197" fmla="*/ 1286996 h 1704647"/>
              <a:gd name="connsiteX198" fmla="*/ 1383445 w 2582475"/>
              <a:gd name="connsiteY198" fmla="*/ 1291734 h 1704647"/>
              <a:gd name="connsiteX199" fmla="*/ 1430823 w 2582475"/>
              <a:gd name="connsiteY199" fmla="*/ 1305947 h 1704647"/>
              <a:gd name="connsiteX200" fmla="*/ 1440298 w 2582475"/>
              <a:gd name="connsiteY200" fmla="*/ 1320161 h 1704647"/>
              <a:gd name="connsiteX201" fmla="*/ 1445036 w 2582475"/>
              <a:gd name="connsiteY201" fmla="*/ 1334374 h 1704647"/>
              <a:gd name="connsiteX202" fmla="*/ 1454512 w 2582475"/>
              <a:gd name="connsiteY202" fmla="*/ 1367539 h 1704647"/>
              <a:gd name="connsiteX203" fmla="*/ 1463988 w 2582475"/>
              <a:gd name="connsiteY203" fmla="*/ 1391228 h 1704647"/>
              <a:gd name="connsiteX204" fmla="*/ 1478201 w 2582475"/>
              <a:gd name="connsiteY204" fmla="*/ 1395966 h 1704647"/>
              <a:gd name="connsiteX205" fmla="*/ 1501890 w 2582475"/>
              <a:gd name="connsiteY205" fmla="*/ 1400704 h 1704647"/>
              <a:gd name="connsiteX206" fmla="*/ 1520841 w 2582475"/>
              <a:gd name="connsiteY206" fmla="*/ 1391228 h 1704647"/>
              <a:gd name="connsiteX207" fmla="*/ 1530317 w 2582475"/>
              <a:gd name="connsiteY207" fmla="*/ 1377014 h 1704647"/>
              <a:gd name="connsiteX208" fmla="*/ 1544531 w 2582475"/>
              <a:gd name="connsiteY208" fmla="*/ 1362801 h 1704647"/>
              <a:gd name="connsiteX209" fmla="*/ 1549268 w 2582475"/>
              <a:gd name="connsiteY209" fmla="*/ 1348587 h 1704647"/>
              <a:gd name="connsiteX210" fmla="*/ 1558744 w 2582475"/>
              <a:gd name="connsiteY210" fmla="*/ 1329636 h 1704647"/>
              <a:gd name="connsiteX211" fmla="*/ 1563482 w 2582475"/>
              <a:gd name="connsiteY211" fmla="*/ 1310685 h 1704647"/>
              <a:gd name="connsiteX212" fmla="*/ 1577695 w 2582475"/>
              <a:gd name="connsiteY212" fmla="*/ 1301209 h 1704647"/>
              <a:gd name="connsiteX213" fmla="*/ 1582433 w 2582475"/>
              <a:gd name="connsiteY213" fmla="*/ 1286996 h 1704647"/>
              <a:gd name="connsiteX214" fmla="*/ 1591909 w 2582475"/>
              <a:gd name="connsiteY214" fmla="*/ 1272782 h 1704647"/>
              <a:gd name="connsiteX215" fmla="*/ 1587171 w 2582475"/>
              <a:gd name="connsiteY215" fmla="*/ 1225404 h 1704647"/>
              <a:gd name="connsiteX216" fmla="*/ 1591909 w 2582475"/>
              <a:gd name="connsiteY216" fmla="*/ 1154337 h 1704647"/>
              <a:gd name="connsiteX217" fmla="*/ 1601384 w 2582475"/>
              <a:gd name="connsiteY217" fmla="*/ 1007464 h 1704647"/>
              <a:gd name="connsiteX218" fmla="*/ 1606122 w 2582475"/>
              <a:gd name="connsiteY218" fmla="*/ 974299 h 1704647"/>
              <a:gd name="connsiteX219" fmla="*/ 1615598 w 2582475"/>
              <a:gd name="connsiteY219" fmla="*/ 945872 h 1704647"/>
              <a:gd name="connsiteX220" fmla="*/ 1629811 w 2582475"/>
              <a:gd name="connsiteY220" fmla="*/ 912708 h 1704647"/>
              <a:gd name="connsiteX221" fmla="*/ 1639287 w 2582475"/>
              <a:gd name="connsiteY221" fmla="*/ 898494 h 1704647"/>
              <a:gd name="connsiteX222" fmla="*/ 1653501 w 2582475"/>
              <a:gd name="connsiteY222" fmla="*/ 889019 h 1704647"/>
              <a:gd name="connsiteX223" fmla="*/ 1658238 w 2582475"/>
              <a:gd name="connsiteY223" fmla="*/ 874805 h 1704647"/>
              <a:gd name="connsiteX224" fmla="*/ 1686665 w 2582475"/>
              <a:gd name="connsiteY224" fmla="*/ 855854 h 1704647"/>
              <a:gd name="connsiteX225" fmla="*/ 1696141 w 2582475"/>
              <a:gd name="connsiteY225" fmla="*/ 841640 h 1704647"/>
              <a:gd name="connsiteX226" fmla="*/ 1710354 w 2582475"/>
              <a:gd name="connsiteY226" fmla="*/ 832165 h 1704647"/>
              <a:gd name="connsiteX227" fmla="*/ 1715092 w 2582475"/>
              <a:gd name="connsiteY227" fmla="*/ 817951 h 1704647"/>
              <a:gd name="connsiteX228" fmla="*/ 1743519 w 2582475"/>
              <a:gd name="connsiteY228" fmla="*/ 794262 h 1704647"/>
              <a:gd name="connsiteX229" fmla="*/ 1757733 w 2582475"/>
              <a:gd name="connsiteY229" fmla="*/ 780049 h 1704647"/>
              <a:gd name="connsiteX230" fmla="*/ 1800373 w 2582475"/>
              <a:gd name="connsiteY230" fmla="*/ 756359 h 1704647"/>
              <a:gd name="connsiteX231" fmla="*/ 1828800 w 2582475"/>
              <a:gd name="connsiteY231" fmla="*/ 751622 h 1704647"/>
              <a:gd name="connsiteX232" fmla="*/ 1866703 w 2582475"/>
              <a:gd name="connsiteY232" fmla="*/ 746884 h 1704647"/>
              <a:gd name="connsiteX233" fmla="*/ 1871440 w 2582475"/>
              <a:gd name="connsiteY233" fmla="*/ 761097 h 1704647"/>
              <a:gd name="connsiteX234" fmla="*/ 1852489 w 2582475"/>
              <a:gd name="connsiteY234" fmla="*/ 784786 h 1704647"/>
              <a:gd name="connsiteX235" fmla="*/ 1843013 w 2582475"/>
              <a:gd name="connsiteY235" fmla="*/ 817951 h 1704647"/>
              <a:gd name="connsiteX236" fmla="*/ 1828800 w 2582475"/>
              <a:gd name="connsiteY236" fmla="*/ 860592 h 1704647"/>
              <a:gd name="connsiteX237" fmla="*/ 1824062 w 2582475"/>
              <a:gd name="connsiteY237" fmla="*/ 874805 h 1704647"/>
              <a:gd name="connsiteX238" fmla="*/ 1833538 w 2582475"/>
              <a:gd name="connsiteY238" fmla="*/ 893756 h 1704647"/>
              <a:gd name="connsiteX239" fmla="*/ 1890392 w 2582475"/>
              <a:gd name="connsiteY239" fmla="*/ 898494 h 1704647"/>
              <a:gd name="connsiteX240" fmla="*/ 1904605 w 2582475"/>
              <a:gd name="connsiteY240" fmla="*/ 884281 h 1704647"/>
              <a:gd name="connsiteX241" fmla="*/ 1918819 w 2582475"/>
              <a:gd name="connsiteY241" fmla="*/ 836902 h 1704647"/>
              <a:gd name="connsiteX242" fmla="*/ 1933032 w 2582475"/>
              <a:gd name="connsiteY242" fmla="*/ 832165 h 1704647"/>
              <a:gd name="connsiteX243" fmla="*/ 1999362 w 2582475"/>
              <a:gd name="connsiteY243" fmla="*/ 827427 h 1704647"/>
              <a:gd name="connsiteX244" fmla="*/ 2023051 w 2582475"/>
              <a:gd name="connsiteY244" fmla="*/ 813213 h 1704647"/>
              <a:gd name="connsiteX245" fmla="*/ 2051478 w 2582475"/>
              <a:gd name="connsiteY245" fmla="*/ 789524 h 1704647"/>
              <a:gd name="connsiteX246" fmla="*/ 2070429 w 2582475"/>
              <a:gd name="connsiteY246" fmla="*/ 784786 h 1704647"/>
              <a:gd name="connsiteX247" fmla="*/ 2146234 w 2582475"/>
              <a:gd name="connsiteY247" fmla="*/ 775311 h 1704647"/>
              <a:gd name="connsiteX248" fmla="*/ 2165185 w 2582475"/>
              <a:gd name="connsiteY248" fmla="*/ 770573 h 1704647"/>
              <a:gd name="connsiteX249" fmla="*/ 2179399 w 2582475"/>
              <a:gd name="connsiteY249" fmla="*/ 765835 h 1704647"/>
              <a:gd name="connsiteX250" fmla="*/ 2203088 w 2582475"/>
              <a:gd name="connsiteY250" fmla="*/ 761097 h 1704647"/>
              <a:gd name="connsiteX251" fmla="*/ 2222039 w 2582475"/>
              <a:gd name="connsiteY251" fmla="*/ 746884 h 1704647"/>
              <a:gd name="connsiteX252" fmla="*/ 2236253 w 2582475"/>
              <a:gd name="connsiteY252" fmla="*/ 732670 h 1704647"/>
              <a:gd name="connsiteX253" fmla="*/ 2316796 w 2582475"/>
              <a:gd name="connsiteY253" fmla="*/ 713719 h 1704647"/>
              <a:gd name="connsiteX254" fmla="*/ 2345223 w 2582475"/>
              <a:gd name="connsiteY254" fmla="*/ 690030 h 1704647"/>
              <a:gd name="connsiteX255" fmla="*/ 2349961 w 2582475"/>
              <a:gd name="connsiteY255" fmla="*/ 675816 h 1704647"/>
              <a:gd name="connsiteX256" fmla="*/ 2364174 w 2582475"/>
              <a:gd name="connsiteY256" fmla="*/ 666341 h 1704647"/>
              <a:gd name="connsiteX257" fmla="*/ 2406814 w 2582475"/>
              <a:gd name="connsiteY257" fmla="*/ 628438 h 1704647"/>
              <a:gd name="connsiteX258" fmla="*/ 2449455 w 2582475"/>
              <a:gd name="connsiteY258" fmla="*/ 604749 h 1704647"/>
              <a:gd name="connsiteX259" fmla="*/ 2492095 w 2582475"/>
              <a:gd name="connsiteY259" fmla="*/ 581060 h 1704647"/>
              <a:gd name="connsiteX260" fmla="*/ 2511047 w 2582475"/>
              <a:gd name="connsiteY260" fmla="*/ 566847 h 1704647"/>
              <a:gd name="connsiteX261" fmla="*/ 2525260 w 2582475"/>
              <a:gd name="connsiteY261" fmla="*/ 538420 h 1704647"/>
              <a:gd name="connsiteX262" fmla="*/ 2534736 w 2582475"/>
              <a:gd name="connsiteY262" fmla="*/ 524206 h 1704647"/>
              <a:gd name="connsiteX263" fmla="*/ 2539474 w 2582475"/>
              <a:gd name="connsiteY263" fmla="*/ 509993 h 1704647"/>
              <a:gd name="connsiteX264" fmla="*/ 2582114 w 2582475"/>
              <a:gd name="connsiteY264" fmla="*/ 457877 h 170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2582475" h="1704647">
                <a:moveTo>
                  <a:pt x="2582114" y="457877"/>
                </a:moveTo>
                <a:cubicBezTo>
                  <a:pt x="2585272" y="450770"/>
                  <a:pt x="2566930" y="467352"/>
                  <a:pt x="2558425" y="467352"/>
                </a:cubicBezTo>
                <a:cubicBezTo>
                  <a:pt x="2545813" y="467352"/>
                  <a:pt x="2524446" y="451459"/>
                  <a:pt x="2515784" y="443663"/>
                </a:cubicBezTo>
                <a:cubicBezTo>
                  <a:pt x="2505824" y="434699"/>
                  <a:pt x="2500358" y="418486"/>
                  <a:pt x="2487358" y="415236"/>
                </a:cubicBezTo>
                <a:lnTo>
                  <a:pt x="2468406" y="410498"/>
                </a:lnTo>
                <a:cubicBezTo>
                  <a:pt x="2463668" y="407340"/>
                  <a:pt x="2459286" y="403569"/>
                  <a:pt x="2454193" y="401023"/>
                </a:cubicBezTo>
                <a:cubicBezTo>
                  <a:pt x="2449726" y="398790"/>
                  <a:pt x="2443510" y="399816"/>
                  <a:pt x="2439979" y="396285"/>
                </a:cubicBezTo>
                <a:cubicBezTo>
                  <a:pt x="2436448" y="392754"/>
                  <a:pt x="2438772" y="385602"/>
                  <a:pt x="2435241" y="382071"/>
                </a:cubicBezTo>
                <a:cubicBezTo>
                  <a:pt x="2427188" y="374018"/>
                  <a:pt x="2416290" y="369437"/>
                  <a:pt x="2406814" y="363120"/>
                </a:cubicBezTo>
                <a:cubicBezTo>
                  <a:pt x="2388444" y="350873"/>
                  <a:pt x="2398005" y="355445"/>
                  <a:pt x="2378388" y="348907"/>
                </a:cubicBezTo>
                <a:cubicBezTo>
                  <a:pt x="2373650" y="345748"/>
                  <a:pt x="2368549" y="343076"/>
                  <a:pt x="2364174" y="339431"/>
                </a:cubicBezTo>
                <a:cubicBezTo>
                  <a:pt x="2359027" y="335142"/>
                  <a:pt x="2355536" y="328934"/>
                  <a:pt x="2349961" y="325218"/>
                </a:cubicBezTo>
                <a:cubicBezTo>
                  <a:pt x="2345805" y="322448"/>
                  <a:pt x="2340485" y="322059"/>
                  <a:pt x="2335747" y="320480"/>
                </a:cubicBezTo>
                <a:cubicBezTo>
                  <a:pt x="2308003" y="299671"/>
                  <a:pt x="2327412" y="310398"/>
                  <a:pt x="2297845" y="301528"/>
                </a:cubicBezTo>
                <a:cubicBezTo>
                  <a:pt x="2288278" y="298658"/>
                  <a:pt x="2269418" y="292053"/>
                  <a:pt x="2269418" y="292053"/>
                </a:cubicBezTo>
                <a:cubicBezTo>
                  <a:pt x="2264680" y="287315"/>
                  <a:pt x="2259494" y="282986"/>
                  <a:pt x="2255204" y="277839"/>
                </a:cubicBezTo>
                <a:cubicBezTo>
                  <a:pt x="2251559" y="273465"/>
                  <a:pt x="2249144" y="268181"/>
                  <a:pt x="2245728" y="263626"/>
                </a:cubicBezTo>
                <a:cubicBezTo>
                  <a:pt x="2239661" y="255536"/>
                  <a:pt x="2233436" y="247547"/>
                  <a:pt x="2226777" y="239937"/>
                </a:cubicBezTo>
                <a:cubicBezTo>
                  <a:pt x="2222365" y="234894"/>
                  <a:pt x="2216678" y="231012"/>
                  <a:pt x="2212564" y="225723"/>
                </a:cubicBezTo>
                <a:cubicBezTo>
                  <a:pt x="2205572" y="216733"/>
                  <a:pt x="2201665" y="205349"/>
                  <a:pt x="2193612" y="197296"/>
                </a:cubicBezTo>
                <a:cubicBezTo>
                  <a:pt x="2181348" y="185032"/>
                  <a:pt x="2166115" y="171658"/>
                  <a:pt x="2160448" y="154656"/>
                </a:cubicBezTo>
                <a:cubicBezTo>
                  <a:pt x="2153909" y="135040"/>
                  <a:pt x="2158480" y="144597"/>
                  <a:pt x="2146234" y="126229"/>
                </a:cubicBezTo>
                <a:cubicBezTo>
                  <a:pt x="2144655" y="119912"/>
                  <a:pt x="2141496" y="113789"/>
                  <a:pt x="2141496" y="107278"/>
                </a:cubicBezTo>
                <a:cubicBezTo>
                  <a:pt x="2141496" y="102284"/>
                  <a:pt x="2142703" y="96595"/>
                  <a:pt x="2146234" y="93064"/>
                </a:cubicBezTo>
                <a:cubicBezTo>
                  <a:pt x="2149765" y="89533"/>
                  <a:pt x="2155498" y="88986"/>
                  <a:pt x="2160448" y="88326"/>
                </a:cubicBezTo>
                <a:cubicBezTo>
                  <a:pt x="2179298" y="85813"/>
                  <a:pt x="2198351" y="85168"/>
                  <a:pt x="2217302" y="83589"/>
                </a:cubicBezTo>
                <a:cubicBezTo>
                  <a:pt x="2223619" y="80430"/>
                  <a:pt x="2230827" y="78635"/>
                  <a:pt x="2236253" y="74113"/>
                </a:cubicBezTo>
                <a:cubicBezTo>
                  <a:pt x="2248056" y="64276"/>
                  <a:pt x="2248576" y="54222"/>
                  <a:pt x="2240991" y="40948"/>
                </a:cubicBezTo>
                <a:cubicBezTo>
                  <a:pt x="2237667" y="35131"/>
                  <a:pt x="2233410" y="27683"/>
                  <a:pt x="2226777" y="26735"/>
                </a:cubicBezTo>
                <a:cubicBezTo>
                  <a:pt x="2176651" y="19574"/>
                  <a:pt x="2125660" y="21046"/>
                  <a:pt x="2075167" y="17259"/>
                </a:cubicBezTo>
                <a:cubicBezTo>
                  <a:pt x="2062470" y="16307"/>
                  <a:pt x="2049898" y="14100"/>
                  <a:pt x="2037264" y="12521"/>
                </a:cubicBezTo>
                <a:cubicBezTo>
                  <a:pt x="1966959" y="-10916"/>
                  <a:pt x="2017696" y="4202"/>
                  <a:pt x="1843013" y="12521"/>
                </a:cubicBezTo>
                <a:cubicBezTo>
                  <a:pt x="1836509" y="12831"/>
                  <a:pt x="1830418" y="15846"/>
                  <a:pt x="1824062" y="17259"/>
                </a:cubicBezTo>
                <a:cubicBezTo>
                  <a:pt x="1801995" y="22163"/>
                  <a:pt x="1786058" y="24684"/>
                  <a:pt x="1762470" y="26735"/>
                </a:cubicBezTo>
                <a:cubicBezTo>
                  <a:pt x="1738818" y="28792"/>
                  <a:pt x="1715092" y="29893"/>
                  <a:pt x="1691403" y="31472"/>
                </a:cubicBezTo>
                <a:cubicBezTo>
                  <a:pt x="1630779" y="46629"/>
                  <a:pt x="1740089" y="20199"/>
                  <a:pt x="1587171" y="45686"/>
                </a:cubicBezTo>
                <a:cubicBezTo>
                  <a:pt x="1577319" y="47328"/>
                  <a:pt x="1568220" y="52003"/>
                  <a:pt x="1558744" y="55162"/>
                </a:cubicBezTo>
                <a:cubicBezTo>
                  <a:pt x="1534586" y="63215"/>
                  <a:pt x="1508207" y="61479"/>
                  <a:pt x="1482939" y="64637"/>
                </a:cubicBezTo>
                <a:cubicBezTo>
                  <a:pt x="1476622" y="66216"/>
                  <a:pt x="1470411" y="68304"/>
                  <a:pt x="1463988" y="69375"/>
                </a:cubicBezTo>
                <a:cubicBezTo>
                  <a:pt x="1441957" y="73047"/>
                  <a:pt x="1419461" y="74006"/>
                  <a:pt x="1397658" y="78851"/>
                </a:cubicBezTo>
                <a:cubicBezTo>
                  <a:pt x="1369759" y="85051"/>
                  <a:pt x="1387691" y="89102"/>
                  <a:pt x="1364493" y="97802"/>
                </a:cubicBezTo>
                <a:cubicBezTo>
                  <a:pt x="1356953" y="100630"/>
                  <a:pt x="1348783" y="101452"/>
                  <a:pt x="1340804" y="102540"/>
                </a:cubicBezTo>
                <a:cubicBezTo>
                  <a:pt x="1314019" y="106192"/>
                  <a:pt x="1287109" y="108857"/>
                  <a:pt x="1260261" y="112015"/>
                </a:cubicBezTo>
                <a:cubicBezTo>
                  <a:pt x="1255523" y="113594"/>
                  <a:pt x="1250203" y="113983"/>
                  <a:pt x="1246048" y="116753"/>
                </a:cubicBezTo>
                <a:cubicBezTo>
                  <a:pt x="1210559" y="140413"/>
                  <a:pt x="1251415" y="124439"/>
                  <a:pt x="1217621" y="135705"/>
                </a:cubicBezTo>
                <a:cubicBezTo>
                  <a:pt x="1190678" y="155911"/>
                  <a:pt x="1206161" y="147421"/>
                  <a:pt x="1170242" y="159394"/>
                </a:cubicBezTo>
                <a:lnTo>
                  <a:pt x="1156029" y="164132"/>
                </a:lnTo>
                <a:cubicBezTo>
                  <a:pt x="1129029" y="191132"/>
                  <a:pt x="1156269" y="168767"/>
                  <a:pt x="1122864" y="183083"/>
                </a:cubicBezTo>
                <a:cubicBezTo>
                  <a:pt x="1077056" y="202714"/>
                  <a:pt x="1144112" y="183693"/>
                  <a:pt x="1089699" y="197296"/>
                </a:cubicBezTo>
                <a:cubicBezTo>
                  <a:pt x="1084961" y="202034"/>
                  <a:pt x="1081061" y="207793"/>
                  <a:pt x="1075486" y="211510"/>
                </a:cubicBezTo>
                <a:cubicBezTo>
                  <a:pt x="1071331" y="214280"/>
                  <a:pt x="1065740" y="214015"/>
                  <a:pt x="1061273" y="216248"/>
                </a:cubicBezTo>
                <a:cubicBezTo>
                  <a:pt x="1056180" y="218794"/>
                  <a:pt x="1051797" y="222565"/>
                  <a:pt x="1047059" y="225723"/>
                </a:cubicBezTo>
                <a:cubicBezTo>
                  <a:pt x="1045480" y="230461"/>
                  <a:pt x="1042321" y="234943"/>
                  <a:pt x="1042321" y="239937"/>
                </a:cubicBezTo>
                <a:cubicBezTo>
                  <a:pt x="1042321" y="255062"/>
                  <a:pt x="1057057" y="264148"/>
                  <a:pt x="1066010" y="273101"/>
                </a:cubicBezTo>
                <a:cubicBezTo>
                  <a:pt x="1073906" y="271522"/>
                  <a:pt x="1081887" y="270317"/>
                  <a:pt x="1089699" y="268364"/>
                </a:cubicBezTo>
                <a:cubicBezTo>
                  <a:pt x="1094544" y="267153"/>
                  <a:pt x="1098919" y="263626"/>
                  <a:pt x="1103913" y="263626"/>
                </a:cubicBezTo>
                <a:cubicBezTo>
                  <a:pt x="1122930" y="263626"/>
                  <a:pt x="1141816" y="266785"/>
                  <a:pt x="1160767" y="268364"/>
                </a:cubicBezTo>
                <a:cubicBezTo>
                  <a:pt x="1165505" y="269943"/>
                  <a:pt x="1170009" y="272628"/>
                  <a:pt x="1174980" y="273101"/>
                </a:cubicBezTo>
                <a:cubicBezTo>
                  <a:pt x="1203323" y="275800"/>
                  <a:pt x="1232343" y="272255"/>
                  <a:pt x="1260261" y="277839"/>
                </a:cubicBezTo>
                <a:cubicBezTo>
                  <a:pt x="1265845" y="278956"/>
                  <a:pt x="1266092" y="287678"/>
                  <a:pt x="1269737" y="292053"/>
                </a:cubicBezTo>
                <a:cubicBezTo>
                  <a:pt x="1274026" y="297200"/>
                  <a:pt x="1279212" y="301528"/>
                  <a:pt x="1283950" y="306266"/>
                </a:cubicBezTo>
                <a:cubicBezTo>
                  <a:pt x="1294287" y="337278"/>
                  <a:pt x="1279930" y="306841"/>
                  <a:pt x="1302902" y="325218"/>
                </a:cubicBezTo>
                <a:cubicBezTo>
                  <a:pt x="1307348" y="328775"/>
                  <a:pt x="1309219" y="334693"/>
                  <a:pt x="1312377" y="339431"/>
                </a:cubicBezTo>
                <a:cubicBezTo>
                  <a:pt x="1310798" y="345748"/>
                  <a:pt x="1312583" y="354144"/>
                  <a:pt x="1307639" y="358382"/>
                </a:cubicBezTo>
                <a:cubicBezTo>
                  <a:pt x="1300055" y="364882"/>
                  <a:pt x="1289139" y="366755"/>
                  <a:pt x="1279212" y="367858"/>
                </a:cubicBezTo>
                <a:lnTo>
                  <a:pt x="1193932" y="377334"/>
                </a:lnTo>
                <a:cubicBezTo>
                  <a:pt x="1189194" y="378913"/>
                  <a:pt x="1184185" y="379838"/>
                  <a:pt x="1179718" y="382071"/>
                </a:cubicBezTo>
                <a:cubicBezTo>
                  <a:pt x="1174625" y="384617"/>
                  <a:pt x="1171151" y="390811"/>
                  <a:pt x="1165505" y="391547"/>
                </a:cubicBezTo>
                <a:cubicBezTo>
                  <a:pt x="1134146" y="395638"/>
                  <a:pt x="1102334" y="394706"/>
                  <a:pt x="1070748" y="396285"/>
                </a:cubicBezTo>
                <a:cubicBezTo>
                  <a:pt x="1066010" y="397864"/>
                  <a:pt x="1061125" y="399056"/>
                  <a:pt x="1056535" y="401023"/>
                </a:cubicBezTo>
                <a:cubicBezTo>
                  <a:pt x="1050043" y="403805"/>
                  <a:pt x="1044196" y="408018"/>
                  <a:pt x="1037583" y="410498"/>
                </a:cubicBezTo>
                <a:cubicBezTo>
                  <a:pt x="1031486" y="412784"/>
                  <a:pt x="1024949" y="413657"/>
                  <a:pt x="1018632" y="415236"/>
                </a:cubicBezTo>
                <a:cubicBezTo>
                  <a:pt x="1015473" y="419974"/>
                  <a:pt x="1013183" y="425423"/>
                  <a:pt x="1009156" y="429450"/>
                </a:cubicBezTo>
                <a:cubicBezTo>
                  <a:pt x="995580" y="443026"/>
                  <a:pt x="996142" y="435957"/>
                  <a:pt x="980730" y="443663"/>
                </a:cubicBezTo>
                <a:cubicBezTo>
                  <a:pt x="975637" y="446210"/>
                  <a:pt x="971254" y="449980"/>
                  <a:pt x="966516" y="453139"/>
                </a:cubicBezTo>
                <a:cubicBezTo>
                  <a:pt x="960199" y="462615"/>
                  <a:pt x="957041" y="475249"/>
                  <a:pt x="947565" y="481566"/>
                </a:cubicBezTo>
                <a:lnTo>
                  <a:pt x="919138" y="500517"/>
                </a:lnTo>
                <a:cubicBezTo>
                  <a:pt x="914400" y="503676"/>
                  <a:pt x="910326" y="508193"/>
                  <a:pt x="904924" y="509993"/>
                </a:cubicBezTo>
                <a:lnTo>
                  <a:pt x="890711" y="514730"/>
                </a:lnTo>
                <a:cubicBezTo>
                  <a:pt x="887552" y="519468"/>
                  <a:pt x="885681" y="525387"/>
                  <a:pt x="881235" y="528944"/>
                </a:cubicBezTo>
                <a:cubicBezTo>
                  <a:pt x="877335" y="532064"/>
                  <a:pt x="871489" y="531449"/>
                  <a:pt x="867022" y="533682"/>
                </a:cubicBezTo>
                <a:cubicBezTo>
                  <a:pt x="861929" y="536228"/>
                  <a:pt x="857752" y="540332"/>
                  <a:pt x="852808" y="543157"/>
                </a:cubicBezTo>
                <a:cubicBezTo>
                  <a:pt x="837558" y="551871"/>
                  <a:pt x="822689" y="557795"/>
                  <a:pt x="805430" y="562109"/>
                </a:cubicBezTo>
                <a:lnTo>
                  <a:pt x="767527" y="571584"/>
                </a:lnTo>
                <a:cubicBezTo>
                  <a:pt x="761210" y="574743"/>
                  <a:pt x="755168" y="578525"/>
                  <a:pt x="748576" y="581060"/>
                </a:cubicBezTo>
                <a:cubicBezTo>
                  <a:pt x="734593" y="586438"/>
                  <a:pt x="719336" y="588573"/>
                  <a:pt x="705936" y="595273"/>
                </a:cubicBezTo>
                <a:cubicBezTo>
                  <a:pt x="699619" y="598432"/>
                  <a:pt x="693542" y="602126"/>
                  <a:pt x="686984" y="604749"/>
                </a:cubicBezTo>
                <a:cubicBezTo>
                  <a:pt x="677710" y="608459"/>
                  <a:pt x="666869" y="608685"/>
                  <a:pt x="658558" y="614225"/>
                </a:cubicBezTo>
                <a:cubicBezTo>
                  <a:pt x="638926" y="627312"/>
                  <a:pt x="649868" y="622319"/>
                  <a:pt x="625393" y="628438"/>
                </a:cubicBezTo>
                <a:cubicBezTo>
                  <a:pt x="620655" y="633176"/>
                  <a:pt x="616997" y="639328"/>
                  <a:pt x="611179" y="642652"/>
                </a:cubicBezTo>
                <a:cubicBezTo>
                  <a:pt x="605526" y="645883"/>
                  <a:pt x="598325" y="645104"/>
                  <a:pt x="592228" y="647390"/>
                </a:cubicBezTo>
                <a:cubicBezTo>
                  <a:pt x="585615" y="649870"/>
                  <a:pt x="579769" y="654083"/>
                  <a:pt x="573277" y="656865"/>
                </a:cubicBezTo>
                <a:cubicBezTo>
                  <a:pt x="568686" y="658832"/>
                  <a:pt x="563801" y="660024"/>
                  <a:pt x="559063" y="661603"/>
                </a:cubicBezTo>
                <a:cubicBezTo>
                  <a:pt x="549587" y="667920"/>
                  <a:pt x="541440" y="676953"/>
                  <a:pt x="530636" y="680554"/>
                </a:cubicBezTo>
                <a:lnTo>
                  <a:pt x="502209" y="690030"/>
                </a:lnTo>
                <a:cubicBezTo>
                  <a:pt x="450478" y="724520"/>
                  <a:pt x="530228" y="673651"/>
                  <a:pt x="469045" y="704243"/>
                </a:cubicBezTo>
                <a:cubicBezTo>
                  <a:pt x="458859" y="709336"/>
                  <a:pt x="450094" y="716878"/>
                  <a:pt x="440618" y="723195"/>
                </a:cubicBezTo>
                <a:cubicBezTo>
                  <a:pt x="435880" y="726354"/>
                  <a:pt x="430430" y="728644"/>
                  <a:pt x="426404" y="732670"/>
                </a:cubicBezTo>
                <a:cubicBezTo>
                  <a:pt x="416928" y="742146"/>
                  <a:pt x="405410" y="749947"/>
                  <a:pt x="397977" y="761097"/>
                </a:cubicBezTo>
                <a:cubicBezTo>
                  <a:pt x="394819" y="765835"/>
                  <a:pt x="392948" y="771754"/>
                  <a:pt x="388502" y="775311"/>
                </a:cubicBezTo>
                <a:cubicBezTo>
                  <a:pt x="384602" y="778431"/>
                  <a:pt x="379026" y="778470"/>
                  <a:pt x="374288" y="780049"/>
                </a:cubicBezTo>
                <a:cubicBezTo>
                  <a:pt x="319288" y="821299"/>
                  <a:pt x="393621" y="764154"/>
                  <a:pt x="336385" y="813213"/>
                </a:cubicBezTo>
                <a:cubicBezTo>
                  <a:pt x="290222" y="852781"/>
                  <a:pt x="357234" y="787627"/>
                  <a:pt x="307959" y="836902"/>
                </a:cubicBezTo>
                <a:cubicBezTo>
                  <a:pt x="305446" y="844442"/>
                  <a:pt x="299150" y="865563"/>
                  <a:pt x="293745" y="870067"/>
                </a:cubicBezTo>
                <a:cubicBezTo>
                  <a:pt x="288743" y="874236"/>
                  <a:pt x="281111" y="873226"/>
                  <a:pt x="274794" y="874805"/>
                </a:cubicBezTo>
                <a:cubicBezTo>
                  <a:pt x="270056" y="877964"/>
                  <a:pt x="265673" y="881734"/>
                  <a:pt x="260580" y="884281"/>
                </a:cubicBezTo>
                <a:cubicBezTo>
                  <a:pt x="221340" y="903901"/>
                  <a:pt x="272899" y="871333"/>
                  <a:pt x="232153" y="898494"/>
                </a:cubicBezTo>
                <a:cubicBezTo>
                  <a:pt x="227415" y="904811"/>
                  <a:pt x="221858" y="910590"/>
                  <a:pt x="217940" y="917446"/>
                </a:cubicBezTo>
                <a:cubicBezTo>
                  <a:pt x="215462" y="921782"/>
                  <a:pt x="215435" y="927192"/>
                  <a:pt x="213202" y="931659"/>
                </a:cubicBezTo>
                <a:cubicBezTo>
                  <a:pt x="210655" y="936752"/>
                  <a:pt x="206885" y="941134"/>
                  <a:pt x="203726" y="945872"/>
                </a:cubicBezTo>
                <a:cubicBezTo>
                  <a:pt x="195153" y="997317"/>
                  <a:pt x="205252" y="953905"/>
                  <a:pt x="189513" y="993251"/>
                </a:cubicBezTo>
                <a:cubicBezTo>
                  <a:pt x="181321" y="1013731"/>
                  <a:pt x="183819" y="1020977"/>
                  <a:pt x="170562" y="1035891"/>
                </a:cubicBezTo>
                <a:cubicBezTo>
                  <a:pt x="161659" y="1045907"/>
                  <a:pt x="142135" y="1064318"/>
                  <a:pt x="142135" y="1064318"/>
                </a:cubicBezTo>
                <a:cubicBezTo>
                  <a:pt x="138976" y="1072214"/>
                  <a:pt x="136731" y="1080541"/>
                  <a:pt x="132659" y="1088007"/>
                </a:cubicBezTo>
                <a:cubicBezTo>
                  <a:pt x="127206" y="1098005"/>
                  <a:pt x="120025" y="1106958"/>
                  <a:pt x="113708" y="1116434"/>
                </a:cubicBezTo>
                <a:cubicBezTo>
                  <a:pt x="113701" y="1116445"/>
                  <a:pt x="94764" y="1144850"/>
                  <a:pt x="94756" y="1144861"/>
                </a:cubicBezTo>
                <a:lnTo>
                  <a:pt x="80543" y="1163812"/>
                </a:lnTo>
                <a:cubicBezTo>
                  <a:pt x="68634" y="1199540"/>
                  <a:pt x="84699" y="1155501"/>
                  <a:pt x="66330" y="1192239"/>
                </a:cubicBezTo>
                <a:cubicBezTo>
                  <a:pt x="46720" y="1231461"/>
                  <a:pt x="79266" y="1179944"/>
                  <a:pt x="52116" y="1220666"/>
                </a:cubicBezTo>
                <a:cubicBezTo>
                  <a:pt x="42805" y="1285838"/>
                  <a:pt x="52216" y="1228093"/>
                  <a:pt x="42640" y="1272782"/>
                </a:cubicBezTo>
                <a:cubicBezTo>
                  <a:pt x="30094" y="1331333"/>
                  <a:pt x="38907" y="1302936"/>
                  <a:pt x="28427" y="1334374"/>
                </a:cubicBezTo>
                <a:cubicBezTo>
                  <a:pt x="26848" y="1345429"/>
                  <a:pt x="26627" y="1356765"/>
                  <a:pt x="23689" y="1367539"/>
                </a:cubicBezTo>
                <a:cubicBezTo>
                  <a:pt x="18707" y="1385805"/>
                  <a:pt x="12454" y="1385272"/>
                  <a:pt x="4738" y="1400704"/>
                </a:cubicBezTo>
                <a:cubicBezTo>
                  <a:pt x="2505" y="1405171"/>
                  <a:pt x="1579" y="1410179"/>
                  <a:pt x="0" y="1414917"/>
                </a:cubicBezTo>
                <a:cubicBezTo>
                  <a:pt x="4738" y="1419655"/>
                  <a:pt x="8090" y="1426409"/>
                  <a:pt x="14213" y="1429130"/>
                </a:cubicBezTo>
                <a:cubicBezTo>
                  <a:pt x="22991" y="1433032"/>
                  <a:pt x="33262" y="1431784"/>
                  <a:pt x="42640" y="1433868"/>
                </a:cubicBezTo>
                <a:cubicBezTo>
                  <a:pt x="47515" y="1434951"/>
                  <a:pt x="52116" y="1437027"/>
                  <a:pt x="56854" y="1438606"/>
                </a:cubicBezTo>
                <a:cubicBezTo>
                  <a:pt x="74227" y="1412549"/>
                  <a:pt x="56854" y="1434658"/>
                  <a:pt x="80543" y="1414917"/>
                </a:cubicBezTo>
                <a:cubicBezTo>
                  <a:pt x="117017" y="1384521"/>
                  <a:pt x="73684" y="1414752"/>
                  <a:pt x="108970" y="1391228"/>
                </a:cubicBezTo>
                <a:cubicBezTo>
                  <a:pt x="112021" y="1386143"/>
                  <a:pt x="139126" y="1340115"/>
                  <a:pt x="142135" y="1339112"/>
                </a:cubicBezTo>
                <a:lnTo>
                  <a:pt x="156348" y="1334374"/>
                </a:lnTo>
                <a:cubicBezTo>
                  <a:pt x="162665" y="1335953"/>
                  <a:pt x="170214" y="1335044"/>
                  <a:pt x="175299" y="1339112"/>
                </a:cubicBezTo>
                <a:cubicBezTo>
                  <a:pt x="185696" y="1347430"/>
                  <a:pt x="175986" y="1385254"/>
                  <a:pt x="175299" y="1386490"/>
                </a:cubicBezTo>
                <a:cubicBezTo>
                  <a:pt x="171869" y="1392664"/>
                  <a:pt x="162906" y="1393343"/>
                  <a:pt x="156348" y="1395966"/>
                </a:cubicBezTo>
                <a:cubicBezTo>
                  <a:pt x="147074" y="1399675"/>
                  <a:pt x="127921" y="1405441"/>
                  <a:pt x="127921" y="1405441"/>
                </a:cubicBezTo>
                <a:cubicBezTo>
                  <a:pt x="118866" y="1411478"/>
                  <a:pt x="105105" y="1419311"/>
                  <a:pt x="99494" y="1429130"/>
                </a:cubicBezTo>
                <a:cubicBezTo>
                  <a:pt x="96263" y="1434784"/>
                  <a:pt x="96545" y="1441821"/>
                  <a:pt x="94756" y="1448082"/>
                </a:cubicBezTo>
                <a:cubicBezTo>
                  <a:pt x="93384" y="1452884"/>
                  <a:pt x="92497" y="1457959"/>
                  <a:pt x="90019" y="1462295"/>
                </a:cubicBezTo>
                <a:cubicBezTo>
                  <a:pt x="86101" y="1469151"/>
                  <a:pt x="80185" y="1474677"/>
                  <a:pt x="75805" y="1481247"/>
                </a:cubicBezTo>
                <a:cubicBezTo>
                  <a:pt x="70697" y="1488909"/>
                  <a:pt x="66330" y="1497040"/>
                  <a:pt x="61592" y="1504936"/>
                </a:cubicBezTo>
                <a:cubicBezTo>
                  <a:pt x="60013" y="1511253"/>
                  <a:pt x="58725" y="1517650"/>
                  <a:pt x="56854" y="1523887"/>
                </a:cubicBezTo>
                <a:cubicBezTo>
                  <a:pt x="53984" y="1533454"/>
                  <a:pt x="49020" y="1542462"/>
                  <a:pt x="47378" y="1552314"/>
                </a:cubicBezTo>
                <a:cubicBezTo>
                  <a:pt x="45799" y="1561790"/>
                  <a:pt x="44970" y="1571421"/>
                  <a:pt x="42640" y="1580741"/>
                </a:cubicBezTo>
                <a:cubicBezTo>
                  <a:pt x="40218" y="1590431"/>
                  <a:pt x="35588" y="1599478"/>
                  <a:pt x="33165" y="1609168"/>
                </a:cubicBezTo>
                <a:lnTo>
                  <a:pt x="28427" y="1628119"/>
                </a:lnTo>
                <a:cubicBezTo>
                  <a:pt x="30006" y="1639174"/>
                  <a:pt x="30975" y="1650334"/>
                  <a:pt x="33165" y="1661284"/>
                </a:cubicBezTo>
                <a:cubicBezTo>
                  <a:pt x="34144" y="1666181"/>
                  <a:pt x="34783" y="1671597"/>
                  <a:pt x="37903" y="1675497"/>
                </a:cubicBezTo>
                <a:cubicBezTo>
                  <a:pt x="41460" y="1679943"/>
                  <a:pt x="46784" y="1682974"/>
                  <a:pt x="52116" y="1684973"/>
                </a:cubicBezTo>
                <a:cubicBezTo>
                  <a:pt x="59656" y="1687801"/>
                  <a:pt x="67909" y="1688132"/>
                  <a:pt x="75805" y="1689711"/>
                </a:cubicBezTo>
                <a:cubicBezTo>
                  <a:pt x="80543" y="1692869"/>
                  <a:pt x="84785" y="1696943"/>
                  <a:pt x="90019" y="1699186"/>
                </a:cubicBezTo>
                <a:cubicBezTo>
                  <a:pt x="116866" y="1710692"/>
                  <a:pt x="157662" y="1700678"/>
                  <a:pt x="180037" y="1699186"/>
                </a:cubicBezTo>
                <a:cubicBezTo>
                  <a:pt x="211824" y="1677997"/>
                  <a:pt x="180682" y="1702957"/>
                  <a:pt x="198989" y="1675497"/>
                </a:cubicBezTo>
                <a:cubicBezTo>
                  <a:pt x="202705" y="1669922"/>
                  <a:pt x="209605" y="1666937"/>
                  <a:pt x="213202" y="1661284"/>
                </a:cubicBezTo>
                <a:cubicBezTo>
                  <a:pt x="213255" y="1661201"/>
                  <a:pt x="232962" y="1617835"/>
                  <a:pt x="241629" y="1609168"/>
                </a:cubicBezTo>
                <a:cubicBezTo>
                  <a:pt x="245655" y="1605142"/>
                  <a:pt x="250898" y="1602517"/>
                  <a:pt x="255842" y="1599692"/>
                </a:cubicBezTo>
                <a:cubicBezTo>
                  <a:pt x="278525" y="1586730"/>
                  <a:pt x="274439" y="1590275"/>
                  <a:pt x="303221" y="1585479"/>
                </a:cubicBezTo>
                <a:cubicBezTo>
                  <a:pt x="318471" y="1539729"/>
                  <a:pt x="294018" y="1610854"/>
                  <a:pt x="317434" y="1552314"/>
                </a:cubicBezTo>
                <a:cubicBezTo>
                  <a:pt x="321144" y="1543040"/>
                  <a:pt x="323751" y="1533363"/>
                  <a:pt x="326910" y="1523887"/>
                </a:cubicBezTo>
                <a:cubicBezTo>
                  <a:pt x="328489" y="1519149"/>
                  <a:pt x="328878" y="1513828"/>
                  <a:pt x="331648" y="1509673"/>
                </a:cubicBezTo>
                <a:cubicBezTo>
                  <a:pt x="337965" y="1500198"/>
                  <a:pt x="339795" y="1484848"/>
                  <a:pt x="350599" y="1481247"/>
                </a:cubicBezTo>
                <a:cubicBezTo>
                  <a:pt x="386323" y="1469338"/>
                  <a:pt x="342289" y="1485402"/>
                  <a:pt x="379026" y="1467033"/>
                </a:cubicBezTo>
                <a:cubicBezTo>
                  <a:pt x="383493" y="1464800"/>
                  <a:pt x="388501" y="1463874"/>
                  <a:pt x="393239" y="1462295"/>
                </a:cubicBezTo>
                <a:cubicBezTo>
                  <a:pt x="434110" y="1400991"/>
                  <a:pt x="400812" y="1433413"/>
                  <a:pt x="530636" y="1438606"/>
                </a:cubicBezTo>
                <a:cubicBezTo>
                  <a:pt x="557709" y="1447630"/>
                  <a:pt x="535150" y="1435899"/>
                  <a:pt x="549588" y="1457557"/>
                </a:cubicBezTo>
                <a:cubicBezTo>
                  <a:pt x="553305" y="1463132"/>
                  <a:pt x="559512" y="1466624"/>
                  <a:pt x="563801" y="1471771"/>
                </a:cubicBezTo>
                <a:cubicBezTo>
                  <a:pt x="567446" y="1476145"/>
                  <a:pt x="570118" y="1481246"/>
                  <a:pt x="573277" y="1485984"/>
                </a:cubicBezTo>
                <a:cubicBezTo>
                  <a:pt x="574856" y="1501777"/>
                  <a:pt x="575089" y="1517763"/>
                  <a:pt x="578014" y="1533363"/>
                </a:cubicBezTo>
                <a:cubicBezTo>
                  <a:pt x="579855" y="1543180"/>
                  <a:pt x="587490" y="1561790"/>
                  <a:pt x="587490" y="1561790"/>
                </a:cubicBezTo>
                <a:cubicBezTo>
                  <a:pt x="589069" y="1593375"/>
                  <a:pt x="586311" y="1625480"/>
                  <a:pt x="592228" y="1656546"/>
                </a:cubicBezTo>
                <a:cubicBezTo>
                  <a:pt x="593162" y="1661452"/>
                  <a:pt x="601472" y="1661781"/>
                  <a:pt x="606441" y="1661284"/>
                </a:cubicBezTo>
                <a:cubicBezTo>
                  <a:pt x="617881" y="1660140"/>
                  <a:pt x="628551" y="1654967"/>
                  <a:pt x="639606" y="1651808"/>
                </a:cubicBezTo>
                <a:cubicBezTo>
                  <a:pt x="644344" y="1648650"/>
                  <a:pt x="650661" y="1647071"/>
                  <a:pt x="653820" y="1642333"/>
                </a:cubicBezTo>
                <a:cubicBezTo>
                  <a:pt x="657432" y="1636915"/>
                  <a:pt x="656769" y="1629642"/>
                  <a:pt x="658558" y="1623381"/>
                </a:cubicBezTo>
                <a:cubicBezTo>
                  <a:pt x="659930" y="1618579"/>
                  <a:pt x="660525" y="1613323"/>
                  <a:pt x="663295" y="1609168"/>
                </a:cubicBezTo>
                <a:cubicBezTo>
                  <a:pt x="667012" y="1603593"/>
                  <a:pt x="672771" y="1599692"/>
                  <a:pt x="677509" y="1594954"/>
                </a:cubicBezTo>
                <a:cubicBezTo>
                  <a:pt x="679088" y="1588637"/>
                  <a:pt x="678635" y="1581421"/>
                  <a:pt x="682247" y="1576003"/>
                </a:cubicBezTo>
                <a:cubicBezTo>
                  <a:pt x="685405" y="1571265"/>
                  <a:pt x="693635" y="1571471"/>
                  <a:pt x="696460" y="1566527"/>
                </a:cubicBezTo>
                <a:cubicBezTo>
                  <a:pt x="700455" y="1559535"/>
                  <a:pt x="698651" y="1550477"/>
                  <a:pt x="701198" y="1542838"/>
                </a:cubicBezTo>
                <a:cubicBezTo>
                  <a:pt x="703432" y="1536138"/>
                  <a:pt x="707515" y="1530204"/>
                  <a:pt x="710674" y="1523887"/>
                </a:cubicBezTo>
                <a:cubicBezTo>
                  <a:pt x="720531" y="1484451"/>
                  <a:pt x="708529" y="1523437"/>
                  <a:pt x="724887" y="1490722"/>
                </a:cubicBezTo>
                <a:cubicBezTo>
                  <a:pt x="730550" y="1479396"/>
                  <a:pt x="729242" y="1467416"/>
                  <a:pt x="739101" y="1457557"/>
                </a:cubicBezTo>
                <a:cubicBezTo>
                  <a:pt x="742632" y="1454026"/>
                  <a:pt x="748724" y="1454787"/>
                  <a:pt x="753314" y="1452820"/>
                </a:cubicBezTo>
                <a:cubicBezTo>
                  <a:pt x="797173" y="1434023"/>
                  <a:pt x="741666" y="1452087"/>
                  <a:pt x="805430" y="1433868"/>
                </a:cubicBezTo>
                <a:cubicBezTo>
                  <a:pt x="815825" y="1426939"/>
                  <a:pt x="826577" y="1418923"/>
                  <a:pt x="838595" y="1414917"/>
                </a:cubicBezTo>
                <a:cubicBezTo>
                  <a:pt x="846234" y="1412370"/>
                  <a:pt x="854388" y="1411758"/>
                  <a:pt x="862284" y="1410179"/>
                </a:cubicBezTo>
                <a:cubicBezTo>
                  <a:pt x="868601" y="1407021"/>
                  <a:pt x="875179" y="1404338"/>
                  <a:pt x="881235" y="1400704"/>
                </a:cubicBezTo>
                <a:cubicBezTo>
                  <a:pt x="903854" y="1387132"/>
                  <a:pt x="903227" y="1381779"/>
                  <a:pt x="923876" y="1377014"/>
                </a:cubicBezTo>
                <a:cubicBezTo>
                  <a:pt x="943958" y="1372380"/>
                  <a:pt x="978978" y="1368415"/>
                  <a:pt x="999681" y="1358063"/>
                </a:cubicBezTo>
                <a:cubicBezTo>
                  <a:pt x="1065121" y="1325341"/>
                  <a:pt x="975219" y="1372791"/>
                  <a:pt x="1032846" y="1334374"/>
                </a:cubicBezTo>
                <a:cubicBezTo>
                  <a:pt x="1037001" y="1331604"/>
                  <a:pt x="1042241" y="1330950"/>
                  <a:pt x="1047059" y="1329636"/>
                </a:cubicBezTo>
                <a:cubicBezTo>
                  <a:pt x="1059623" y="1326209"/>
                  <a:pt x="1072398" y="1323588"/>
                  <a:pt x="1084962" y="1320161"/>
                </a:cubicBezTo>
                <a:cubicBezTo>
                  <a:pt x="1089780" y="1318847"/>
                  <a:pt x="1094373" y="1316795"/>
                  <a:pt x="1099175" y="1315423"/>
                </a:cubicBezTo>
                <a:cubicBezTo>
                  <a:pt x="1105436" y="1313634"/>
                  <a:pt x="1111809" y="1312264"/>
                  <a:pt x="1118126" y="1310685"/>
                </a:cubicBezTo>
                <a:cubicBezTo>
                  <a:pt x="1122864" y="1307526"/>
                  <a:pt x="1127706" y="1304519"/>
                  <a:pt x="1132340" y="1301209"/>
                </a:cubicBezTo>
                <a:cubicBezTo>
                  <a:pt x="1138765" y="1296619"/>
                  <a:pt x="1144595" y="1291181"/>
                  <a:pt x="1151291" y="1286996"/>
                </a:cubicBezTo>
                <a:cubicBezTo>
                  <a:pt x="1157280" y="1283253"/>
                  <a:pt x="1163925" y="1280679"/>
                  <a:pt x="1170242" y="1277520"/>
                </a:cubicBezTo>
                <a:cubicBezTo>
                  <a:pt x="1211081" y="1216265"/>
                  <a:pt x="1184939" y="1246784"/>
                  <a:pt x="1355018" y="1268044"/>
                </a:cubicBezTo>
                <a:cubicBezTo>
                  <a:pt x="1362853" y="1269023"/>
                  <a:pt x="1363165" y="1281941"/>
                  <a:pt x="1369231" y="1286996"/>
                </a:cubicBezTo>
                <a:cubicBezTo>
                  <a:pt x="1373068" y="1290193"/>
                  <a:pt x="1378978" y="1289501"/>
                  <a:pt x="1383445" y="1291734"/>
                </a:cubicBezTo>
                <a:cubicBezTo>
                  <a:pt x="1417919" y="1308970"/>
                  <a:pt x="1370508" y="1297330"/>
                  <a:pt x="1430823" y="1305947"/>
                </a:cubicBezTo>
                <a:cubicBezTo>
                  <a:pt x="1433981" y="1310685"/>
                  <a:pt x="1437752" y="1315068"/>
                  <a:pt x="1440298" y="1320161"/>
                </a:cubicBezTo>
                <a:cubicBezTo>
                  <a:pt x="1442531" y="1324628"/>
                  <a:pt x="1443601" y="1329591"/>
                  <a:pt x="1445036" y="1334374"/>
                </a:cubicBezTo>
                <a:cubicBezTo>
                  <a:pt x="1448340" y="1345386"/>
                  <a:pt x="1450876" y="1356632"/>
                  <a:pt x="1454512" y="1367539"/>
                </a:cubicBezTo>
                <a:cubicBezTo>
                  <a:pt x="1457201" y="1375607"/>
                  <a:pt x="1458543" y="1384695"/>
                  <a:pt x="1463988" y="1391228"/>
                </a:cubicBezTo>
                <a:cubicBezTo>
                  <a:pt x="1467185" y="1395064"/>
                  <a:pt x="1473356" y="1394755"/>
                  <a:pt x="1478201" y="1395966"/>
                </a:cubicBezTo>
                <a:cubicBezTo>
                  <a:pt x="1486013" y="1397919"/>
                  <a:pt x="1493994" y="1399125"/>
                  <a:pt x="1501890" y="1400704"/>
                </a:cubicBezTo>
                <a:cubicBezTo>
                  <a:pt x="1508207" y="1397545"/>
                  <a:pt x="1515415" y="1395750"/>
                  <a:pt x="1520841" y="1391228"/>
                </a:cubicBezTo>
                <a:cubicBezTo>
                  <a:pt x="1525215" y="1387582"/>
                  <a:pt x="1526671" y="1381388"/>
                  <a:pt x="1530317" y="1377014"/>
                </a:cubicBezTo>
                <a:cubicBezTo>
                  <a:pt x="1534607" y="1371867"/>
                  <a:pt x="1539793" y="1367539"/>
                  <a:pt x="1544531" y="1362801"/>
                </a:cubicBezTo>
                <a:cubicBezTo>
                  <a:pt x="1546110" y="1358063"/>
                  <a:pt x="1547301" y="1353177"/>
                  <a:pt x="1549268" y="1348587"/>
                </a:cubicBezTo>
                <a:cubicBezTo>
                  <a:pt x="1552050" y="1342095"/>
                  <a:pt x="1556264" y="1336249"/>
                  <a:pt x="1558744" y="1329636"/>
                </a:cubicBezTo>
                <a:cubicBezTo>
                  <a:pt x="1561030" y="1323539"/>
                  <a:pt x="1559870" y="1316103"/>
                  <a:pt x="1563482" y="1310685"/>
                </a:cubicBezTo>
                <a:cubicBezTo>
                  <a:pt x="1566640" y="1305947"/>
                  <a:pt x="1572957" y="1304368"/>
                  <a:pt x="1577695" y="1301209"/>
                </a:cubicBezTo>
                <a:cubicBezTo>
                  <a:pt x="1579274" y="1296471"/>
                  <a:pt x="1580200" y="1291463"/>
                  <a:pt x="1582433" y="1286996"/>
                </a:cubicBezTo>
                <a:cubicBezTo>
                  <a:pt x="1584980" y="1281903"/>
                  <a:pt x="1591472" y="1278460"/>
                  <a:pt x="1591909" y="1272782"/>
                </a:cubicBezTo>
                <a:cubicBezTo>
                  <a:pt x="1593126" y="1256957"/>
                  <a:pt x="1588750" y="1241197"/>
                  <a:pt x="1587171" y="1225404"/>
                </a:cubicBezTo>
                <a:cubicBezTo>
                  <a:pt x="1588750" y="1201715"/>
                  <a:pt x="1590806" y="1178053"/>
                  <a:pt x="1591909" y="1154337"/>
                </a:cubicBezTo>
                <a:cubicBezTo>
                  <a:pt x="1598553" y="1011504"/>
                  <a:pt x="1582462" y="1064241"/>
                  <a:pt x="1601384" y="1007464"/>
                </a:cubicBezTo>
                <a:cubicBezTo>
                  <a:pt x="1602963" y="996409"/>
                  <a:pt x="1603611" y="985180"/>
                  <a:pt x="1606122" y="974299"/>
                </a:cubicBezTo>
                <a:cubicBezTo>
                  <a:pt x="1608368" y="964567"/>
                  <a:pt x="1612439" y="955348"/>
                  <a:pt x="1615598" y="945872"/>
                </a:cubicBezTo>
                <a:cubicBezTo>
                  <a:pt x="1620913" y="929929"/>
                  <a:pt x="1620446" y="929097"/>
                  <a:pt x="1629811" y="912708"/>
                </a:cubicBezTo>
                <a:cubicBezTo>
                  <a:pt x="1632636" y="907764"/>
                  <a:pt x="1635260" y="902520"/>
                  <a:pt x="1639287" y="898494"/>
                </a:cubicBezTo>
                <a:cubicBezTo>
                  <a:pt x="1643313" y="894468"/>
                  <a:pt x="1648763" y="892177"/>
                  <a:pt x="1653501" y="889019"/>
                </a:cubicBezTo>
                <a:cubicBezTo>
                  <a:pt x="1655080" y="884281"/>
                  <a:pt x="1655468" y="878960"/>
                  <a:pt x="1658238" y="874805"/>
                </a:cubicBezTo>
                <a:cubicBezTo>
                  <a:pt x="1668377" y="859597"/>
                  <a:pt x="1671765" y="860821"/>
                  <a:pt x="1686665" y="855854"/>
                </a:cubicBezTo>
                <a:cubicBezTo>
                  <a:pt x="1689824" y="851116"/>
                  <a:pt x="1692114" y="845667"/>
                  <a:pt x="1696141" y="841640"/>
                </a:cubicBezTo>
                <a:cubicBezTo>
                  <a:pt x="1700167" y="837614"/>
                  <a:pt x="1706797" y="836611"/>
                  <a:pt x="1710354" y="832165"/>
                </a:cubicBezTo>
                <a:cubicBezTo>
                  <a:pt x="1713474" y="828265"/>
                  <a:pt x="1712322" y="822106"/>
                  <a:pt x="1715092" y="817951"/>
                </a:cubicBezTo>
                <a:cubicBezTo>
                  <a:pt x="1725470" y="802384"/>
                  <a:pt x="1730413" y="805184"/>
                  <a:pt x="1743519" y="794262"/>
                </a:cubicBezTo>
                <a:cubicBezTo>
                  <a:pt x="1748666" y="789973"/>
                  <a:pt x="1752444" y="784163"/>
                  <a:pt x="1757733" y="780049"/>
                </a:cubicBezTo>
                <a:cubicBezTo>
                  <a:pt x="1772387" y="768652"/>
                  <a:pt x="1783218" y="760171"/>
                  <a:pt x="1800373" y="756359"/>
                </a:cubicBezTo>
                <a:cubicBezTo>
                  <a:pt x="1809751" y="754275"/>
                  <a:pt x="1819324" y="753201"/>
                  <a:pt x="1828800" y="751622"/>
                </a:cubicBezTo>
                <a:cubicBezTo>
                  <a:pt x="1839058" y="747519"/>
                  <a:pt x="1855031" y="735212"/>
                  <a:pt x="1866703" y="746884"/>
                </a:cubicBezTo>
                <a:cubicBezTo>
                  <a:pt x="1870234" y="750415"/>
                  <a:pt x="1869861" y="756359"/>
                  <a:pt x="1871440" y="761097"/>
                </a:cubicBezTo>
                <a:cubicBezTo>
                  <a:pt x="1859534" y="796822"/>
                  <a:pt x="1876980" y="754174"/>
                  <a:pt x="1852489" y="784786"/>
                </a:cubicBezTo>
                <a:cubicBezTo>
                  <a:pt x="1849942" y="787970"/>
                  <a:pt x="1843421" y="816589"/>
                  <a:pt x="1843013" y="817951"/>
                </a:cubicBezTo>
                <a:cubicBezTo>
                  <a:pt x="1843008" y="817969"/>
                  <a:pt x="1831172" y="853476"/>
                  <a:pt x="1828800" y="860592"/>
                </a:cubicBezTo>
                <a:lnTo>
                  <a:pt x="1824062" y="874805"/>
                </a:lnTo>
                <a:cubicBezTo>
                  <a:pt x="1827221" y="881122"/>
                  <a:pt x="1829017" y="888330"/>
                  <a:pt x="1833538" y="893756"/>
                </a:cubicBezTo>
                <a:cubicBezTo>
                  <a:pt x="1849029" y="912345"/>
                  <a:pt x="1868767" y="900897"/>
                  <a:pt x="1890392" y="898494"/>
                </a:cubicBezTo>
                <a:cubicBezTo>
                  <a:pt x="1895130" y="893756"/>
                  <a:pt x="1901281" y="890098"/>
                  <a:pt x="1904605" y="884281"/>
                </a:cubicBezTo>
                <a:cubicBezTo>
                  <a:pt x="1908982" y="876620"/>
                  <a:pt x="1911553" y="839324"/>
                  <a:pt x="1918819" y="836902"/>
                </a:cubicBezTo>
                <a:cubicBezTo>
                  <a:pt x="1923557" y="835323"/>
                  <a:pt x="1928072" y="832748"/>
                  <a:pt x="1933032" y="832165"/>
                </a:cubicBezTo>
                <a:cubicBezTo>
                  <a:pt x="1955047" y="829575"/>
                  <a:pt x="1977252" y="829006"/>
                  <a:pt x="1999362" y="827427"/>
                </a:cubicBezTo>
                <a:cubicBezTo>
                  <a:pt x="2007258" y="822689"/>
                  <a:pt x="2015684" y="818738"/>
                  <a:pt x="2023051" y="813213"/>
                </a:cubicBezTo>
                <a:cubicBezTo>
                  <a:pt x="2038230" y="801829"/>
                  <a:pt x="2034291" y="796890"/>
                  <a:pt x="2051478" y="789524"/>
                </a:cubicBezTo>
                <a:cubicBezTo>
                  <a:pt x="2057463" y="786959"/>
                  <a:pt x="2064044" y="786063"/>
                  <a:pt x="2070429" y="784786"/>
                </a:cubicBezTo>
                <a:cubicBezTo>
                  <a:pt x="2099808" y="778911"/>
                  <a:pt x="2113591" y="778575"/>
                  <a:pt x="2146234" y="775311"/>
                </a:cubicBezTo>
                <a:cubicBezTo>
                  <a:pt x="2152551" y="773732"/>
                  <a:pt x="2158924" y="772362"/>
                  <a:pt x="2165185" y="770573"/>
                </a:cubicBezTo>
                <a:cubicBezTo>
                  <a:pt x="2169987" y="769201"/>
                  <a:pt x="2174554" y="767046"/>
                  <a:pt x="2179399" y="765835"/>
                </a:cubicBezTo>
                <a:cubicBezTo>
                  <a:pt x="2187211" y="763882"/>
                  <a:pt x="2195192" y="762676"/>
                  <a:pt x="2203088" y="761097"/>
                </a:cubicBezTo>
                <a:cubicBezTo>
                  <a:pt x="2209405" y="756359"/>
                  <a:pt x="2216044" y="752023"/>
                  <a:pt x="2222039" y="746884"/>
                </a:cubicBezTo>
                <a:cubicBezTo>
                  <a:pt x="2227126" y="742523"/>
                  <a:pt x="2230260" y="735667"/>
                  <a:pt x="2236253" y="732670"/>
                </a:cubicBezTo>
                <a:cubicBezTo>
                  <a:pt x="2266651" y="717471"/>
                  <a:pt x="2284696" y="717732"/>
                  <a:pt x="2316796" y="713719"/>
                </a:cubicBezTo>
                <a:cubicBezTo>
                  <a:pt x="2349571" y="664555"/>
                  <a:pt x="2297136" y="738117"/>
                  <a:pt x="2345223" y="690030"/>
                </a:cubicBezTo>
                <a:cubicBezTo>
                  <a:pt x="2348754" y="686499"/>
                  <a:pt x="2346841" y="679716"/>
                  <a:pt x="2349961" y="675816"/>
                </a:cubicBezTo>
                <a:cubicBezTo>
                  <a:pt x="2353518" y="671370"/>
                  <a:pt x="2359436" y="669499"/>
                  <a:pt x="2364174" y="666341"/>
                </a:cubicBezTo>
                <a:cubicBezTo>
                  <a:pt x="2381940" y="639692"/>
                  <a:pt x="2367218" y="658135"/>
                  <a:pt x="2406814" y="628438"/>
                </a:cubicBezTo>
                <a:cubicBezTo>
                  <a:pt x="2438464" y="604701"/>
                  <a:pt x="2418842" y="612403"/>
                  <a:pt x="2449455" y="604749"/>
                </a:cubicBezTo>
                <a:cubicBezTo>
                  <a:pt x="2482037" y="583028"/>
                  <a:pt x="2467078" y="589400"/>
                  <a:pt x="2492095" y="581060"/>
                </a:cubicBezTo>
                <a:cubicBezTo>
                  <a:pt x="2498412" y="576322"/>
                  <a:pt x="2505463" y="572431"/>
                  <a:pt x="2511047" y="566847"/>
                </a:cubicBezTo>
                <a:cubicBezTo>
                  <a:pt x="2524622" y="553272"/>
                  <a:pt x="2517555" y="553830"/>
                  <a:pt x="2525260" y="538420"/>
                </a:cubicBezTo>
                <a:cubicBezTo>
                  <a:pt x="2527807" y="533327"/>
                  <a:pt x="2532189" y="529299"/>
                  <a:pt x="2534736" y="524206"/>
                </a:cubicBezTo>
                <a:cubicBezTo>
                  <a:pt x="2536969" y="519739"/>
                  <a:pt x="2536704" y="514148"/>
                  <a:pt x="2539474" y="509993"/>
                </a:cubicBezTo>
                <a:cubicBezTo>
                  <a:pt x="2539476" y="509990"/>
                  <a:pt x="2578956" y="464984"/>
                  <a:pt x="2582114" y="457877"/>
                </a:cubicBezTo>
                <a:close/>
              </a:path>
            </a:pathLst>
          </a:custGeom>
          <a:solidFill>
            <a:srgbClr val="FEF694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欧亚"/>
          <p:cNvSpPr/>
          <p:nvPr/>
        </p:nvSpPr>
        <p:spPr>
          <a:xfrm>
            <a:off x="5349003" y="1267551"/>
            <a:ext cx="2942207" cy="1777235"/>
          </a:xfrm>
          <a:custGeom>
            <a:avLst/>
            <a:gdLst>
              <a:gd name="connsiteX0" fmla="*/ 1122864 w 2942207"/>
              <a:gd name="connsiteY0" fmla="*/ 147424 h 1777235"/>
              <a:gd name="connsiteX1" fmla="*/ 1099175 w 2942207"/>
              <a:gd name="connsiteY1" fmla="*/ 137948 h 1777235"/>
              <a:gd name="connsiteX2" fmla="*/ 1070748 w 2942207"/>
              <a:gd name="connsiteY2" fmla="*/ 118997 h 1777235"/>
              <a:gd name="connsiteX3" fmla="*/ 1056535 w 2942207"/>
              <a:gd name="connsiteY3" fmla="*/ 109521 h 1777235"/>
              <a:gd name="connsiteX4" fmla="*/ 1042321 w 2942207"/>
              <a:gd name="connsiteY4" fmla="*/ 104784 h 1777235"/>
              <a:gd name="connsiteX5" fmla="*/ 1028108 w 2942207"/>
              <a:gd name="connsiteY5" fmla="*/ 90570 h 1777235"/>
              <a:gd name="connsiteX6" fmla="*/ 985467 w 2942207"/>
              <a:gd name="connsiteY6" fmla="*/ 71619 h 1777235"/>
              <a:gd name="connsiteX7" fmla="*/ 971254 w 2942207"/>
              <a:gd name="connsiteY7" fmla="*/ 62143 h 1777235"/>
              <a:gd name="connsiteX8" fmla="*/ 966516 w 2942207"/>
              <a:gd name="connsiteY8" fmla="*/ 28978 h 1777235"/>
              <a:gd name="connsiteX9" fmla="*/ 980730 w 2942207"/>
              <a:gd name="connsiteY9" fmla="*/ 24241 h 1777235"/>
              <a:gd name="connsiteX10" fmla="*/ 990205 w 2942207"/>
              <a:gd name="connsiteY10" fmla="*/ 10027 h 1777235"/>
              <a:gd name="connsiteX11" fmla="*/ 1037584 w 2942207"/>
              <a:gd name="connsiteY11" fmla="*/ 5289 h 1777235"/>
              <a:gd name="connsiteX12" fmla="*/ 1108651 w 2942207"/>
              <a:gd name="connsiteY12" fmla="*/ 24241 h 1777235"/>
              <a:gd name="connsiteX13" fmla="*/ 1137078 w 2942207"/>
              <a:gd name="connsiteY13" fmla="*/ 33716 h 1777235"/>
              <a:gd name="connsiteX14" fmla="*/ 1373969 w 2942207"/>
              <a:gd name="connsiteY14" fmla="*/ 43192 h 1777235"/>
              <a:gd name="connsiteX15" fmla="*/ 1445036 w 2942207"/>
              <a:gd name="connsiteY15" fmla="*/ 57405 h 1777235"/>
              <a:gd name="connsiteX16" fmla="*/ 1482939 w 2942207"/>
              <a:gd name="connsiteY16" fmla="*/ 62143 h 1777235"/>
              <a:gd name="connsiteX17" fmla="*/ 1506628 w 2942207"/>
              <a:gd name="connsiteY17" fmla="*/ 66881 h 1777235"/>
              <a:gd name="connsiteX18" fmla="*/ 1525579 w 2942207"/>
              <a:gd name="connsiteY18" fmla="*/ 71619 h 1777235"/>
              <a:gd name="connsiteX19" fmla="*/ 1700879 w 2942207"/>
              <a:gd name="connsiteY19" fmla="*/ 90570 h 1777235"/>
              <a:gd name="connsiteX20" fmla="*/ 1719830 w 2942207"/>
              <a:gd name="connsiteY20" fmla="*/ 95308 h 1777235"/>
              <a:gd name="connsiteX21" fmla="*/ 1748257 w 2942207"/>
              <a:gd name="connsiteY21" fmla="*/ 100046 h 1777235"/>
              <a:gd name="connsiteX22" fmla="*/ 1776684 w 2942207"/>
              <a:gd name="connsiteY22" fmla="*/ 109521 h 1777235"/>
              <a:gd name="connsiteX23" fmla="*/ 1809849 w 2942207"/>
              <a:gd name="connsiteY23" fmla="*/ 118997 h 1777235"/>
              <a:gd name="connsiteX24" fmla="*/ 1828800 w 2942207"/>
              <a:gd name="connsiteY24" fmla="*/ 123735 h 1777235"/>
              <a:gd name="connsiteX25" fmla="*/ 1918819 w 2942207"/>
              <a:gd name="connsiteY25" fmla="*/ 152162 h 1777235"/>
              <a:gd name="connsiteX26" fmla="*/ 1961459 w 2942207"/>
              <a:gd name="connsiteY26" fmla="*/ 180589 h 1777235"/>
              <a:gd name="connsiteX27" fmla="*/ 1975673 w 2942207"/>
              <a:gd name="connsiteY27" fmla="*/ 190064 h 1777235"/>
              <a:gd name="connsiteX28" fmla="*/ 2004100 w 2942207"/>
              <a:gd name="connsiteY28" fmla="*/ 213753 h 1777235"/>
              <a:gd name="connsiteX29" fmla="*/ 2018313 w 2942207"/>
              <a:gd name="connsiteY29" fmla="*/ 218491 h 1777235"/>
              <a:gd name="connsiteX30" fmla="*/ 2056216 w 2942207"/>
              <a:gd name="connsiteY30" fmla="*/ 227967 h 1777235"/>
              <a:gd name="connsiteX31" fmla="*/ 2094118 w 2942207"/>
              <a:gd name="connsiteY31" fmla="*/ 237443 h 1777235"/>
              <a:gd name="connsiteX32" fmla="*/ 2113070 w 2942207"/>
              <a:gd name="connsiteY32" fmla="*/ 251656 h 1777235"/>
              <a:gd name="connsiteX33" fmla="*/ 2136759 w 2942207"/>
              <a:gd name="connsiteY33" fmla="*/ 256394 h 1777235"/>
              <a:gd name="connsiteX34" fmla="*/ 2174661 w 2942207"/>
              <a:gd name="connsiteY34" fmla="*/ 265870 h 1777235"/>
              <a:gd name="connsiteX35" fmla="*/ 2198350 w 2942207"/>
              <a:gd name="connsiteY35" fmla="*/ 270607 h 1777235"/>
              <a:gd name="connsiteX36" fmla="*/ 2269418 w 2942207"/>
              <a:gd name="connsiteY36" fmla="*/ 289559 h 1777235"/>
              <a:gd name="connsiteX37" fmla="*/ 2297845 w 2942207"/>
              <a:gd name="connsiteY37" fmla="*/ 313248 h 1777235"/>
              <a:gd name="connsiteX38" fmla="*/ 2302582 w 2942207"/>
              <a:gd name="connsiteY38" fmla="*/ 327461 h 1777235"/>
              <a:gd name="connsiteX39" fmla="*/ 2288369 w 2942207"/>
              <a:gd name="connsiteY39" fmla="*/ 341675 h 1777235"/>
              <a:gd name="connsiteX40" fmla="*/ 2150972 w 2942207"/>
              <a:gd name="connsiteY40" fmla="*/ 365364 h 1777235"/>
              <a:gd name="connsiteX41" fmla="*/ 2146234 w 2942207"/>
              <a:gd name="connsiteY41" fmla="*/ 379577 h 1777235"/>
              <a:gd name="connsiteX42" fmla="*/ 2297845 w 2942207"/>
              <a:gd name="connsiteY42" fmla="*/ 431693 h 1777235"/>
              <a:gd name="connsiteX43" fmla="*/ 2354699 w 2942207"/>
              <a:gd name="connsiteY43" fmla="*/ 460120 h 1777235"/>
              <a:gd name="connsiteX44" fmla="*/ 2378388 w 2942207"/>
              <a:gd name="connsiteY44" fmla="*/ 464858 h 1777235"/>
              <a:gd name="connsiteX45" fmla="*/ 2402077 w 2942207"/>
              <a:gd name="connsiteY45" fmla="*/ 493285 h 1777235"/>
              <a:gd name="connsiteX46" fmla="*/ 2406815 w 2942207"/>
              <a:gd name="connsiteY46" fmla="*/ 507499 h 1777235"/>
              <a:gd name="connsiteX47" fmla="*/ 2435242 w 2942207"/>
              <a:gd name="connsiteY47" fmla="*/ 521712 h 1777235"/>
              <a:gd name="connsiteX48" fmla="*/ 2449455 w 2942207"/>
              <a:gd name="connsiteY48" fmla="*/ 535925 h 1777235"/>
              <a:gd name="connsiteX49" fmla="*/ 2463669 w 2942207"/>
              <a:gd name="connsiteY49" fmla="*/ 540663 h 1777235"/>
              <a:gd name="connsiteX50" fmla="*/ 2473144 w 2942207"/>
              <a:gd name="connsiteY50" fmla="*/ 554877 h 1777235"/>
              <a:gd name="connsiteX51" fmla="*/ 2496833 w 2942207"/>
              <a:gd name="connsiteY51" fmla="*/ 578566 h 1777235"/>
              <a:gd name="connsiteX52" fmla="*/ 2506309 w 2942207"/>
              <a:gd name="connsiteY52" fmla="*/ 602255 h 1777235"/>
              <a:gd name="connsiteX53" fmla="*/ 2520522 w 2942207"/>
              <a:gd name="connsiteY53" fmla="*/ 611731 h 1777235"/>
              <a:gd name="connsiteX54" fmla="*/ 2544212 w 2942207"/>
              <a:gd name="connsiteY54" fmla="*/ 635420 h 1777235"/>
              <a:gd name="connsiteX55" fmla="*/ 2567901 w 2942207"/>
              <a:gd name="connsiteY55" fmla="*/ 649633 h 1777235"/>
              <a:gd name="connsiteX56" fmla="*/ 2591590 w 2942207"/>
              <a:gd name="connsiteY56" fmla="*/ 668585 h 1777235"/>
              <a:gd name="connsiteX57" fmla="*/ 2605803 w 2942207"/>
              <a:gd name="connsiteY57" fmla="*/ 678060 h 1777235"/>
              <a:gd name="connsiteX58" fmla="*/ 2615279 w 2942207"/>
              <a:gd name="connsiteY58" fmla="*/ 692274 h 1777235"/>
              <a:gd name="connsiteX59" fmla="*/ 2620017 w 2942207"/>
              <a:gd name="connsiteY59" fmla="*/ 706487 h 1777235"/>
              <a:gd name="connsiteX60" fmla="*/ 2638968 w 2942207"/>
              <a:gd name="connsiteY60" fmla="*/ 734914 h 1777235"/>
              <a:gd name="connsiteX61" fmla="*/ 2648444 w 2942207"/>
              <a:gd name="connsiteY61" fmla="*/ 749128 h 1777235"/>
              <a:gd name="connsiteX62" fmla="*/ 2653181 w 2942207"/>
              <a:gd name="connsiteY62" fmla="*/ 763341 h 1777235"/>
              <a:gd name="connsiteX63" fmla="*/ 2672133 w 2942207"/>
              <a:gd name="connsiteY63" fmla="*/ 791768 h 1777235"/>
              <a:gd name="connsiteX64" fmla="*/ 2686346 w 2942207"/>
              <a:gd name="connsiteY64" fmla="*/ 824933 h 1777235"/>
              <a:gd name="connsiteX65" fmla="*/ 2700560 w 2942207"/>
              <a:gd name="connsiteY65" fmla="*/ 843884 h 1777235"/>
              <a:gd name="connsiteX66" fmla="*/ 2728987 w 2942207"/>
              <a:gd name="connsiteY66" fmla="*/ 886524 h 1777235"/>
              <a:gd name="connsiteX67" fmla="*/ 2738462 w 2942207"/>
              <a:gd name="connsiteY67" fmla="*/ 900738 h 1777235"/>
              <a:gd name="connsiteX68" fmla="*/ 2747938 w 2942207"/>
              <a:gd name="connsiteY68" fmla="*/ 929165 h 1777235"/>
              <a:gd name="connsiteX69" fmla="*/ 2790578 w 2942207"/>
              <a:gd name="connsiteY69" fmla="*/ 957592 h 1777235"/>
              <a:gd name="connsiteX70" fmla="*/ 2819005 w 2942207"/>
              <a:gd name="connsiteY70" fmla="*/ 976543 h 1777235"/>
              <a:gd name="connsiteX71" fmla="*/ 2847432 w 2942207"/>
              <a:gd name="connsiteY71" fmla="*/ 1000232 h 1777235"/>
              <a:gd name="connsiteX72" fmla="*/ 2856908 w 2942207"/>
              <a:gd name="connsiteY72" fmla="*/ 1014446 h 1777235"/>
              <a:gd name="connsiteX73" fmla="*/ 2871121 w 2942207"/>
              <a:gd name="connsiteY73" fmla="*/ 1023921 h 1777235"/>
              <a:gd name="connsiteX74" fmla="*/ 2880597 w 2942207"/>
              <a:gd name="connsiteY74" fmla="*/ 1042873 h 1777235"/>
              <a:gd name="connsiteX75" fmla="*/ 2899548 w 2942207"/>
              <a:gd name="connsiteY75" fmla="*/ 1057086 h 1777235"/>
              <a:gd name="connsiteX76" fmla="*/ 2913762 w 2942207"/>
              <a:gd name="connsiteY76" fmla="*/ 1071300 h 1777235"/>
              <a:gd name="connsiteX77" fmla="*/ 2932713 w 2942207"/>
              <a:gd name="connsiteY77" fmla="*/ 1099727 h 1777235"/>
              <a:gd name="connsiteX78" fmla="*/ 2937451 w 2942207"/>
              <a:gd name="connsiteY78" fmla="*/ 1185007 h 1777235"/>
              <a:gd name="connsiteX79" fmla="*/ 2923237 w 2942207"/>
              <a:gd name="connsiteY79" fmla="*/ 1203959 h 1777235"/>
              <a:gd name="connsiteX80" fmla="*/ 2909024 w 2942207"/>
              <a:gd name="connsiteY80" fmla="*/ 1213434 h 1777235"/>
              <a:gd name="connsiteX81" fmla="*/ 2880597 w 2942207"/>
              <a:gd name="connsiteY81" fmla="*/ 1203959 h 1777235"/>
              <a:gd name="connsiteX82" fmla="*/ 2871121 w 2942207"/>
              <a:gd name="connsiteY82" fmla="*/ 1189745 h 1777235"/>
              <a:gd name="connsiteX83" fmla="*/ 2856908 w 2942207"/>
              <a:gd name="connsiteY83" fmla="*/ 1175532 h 1777235"/>
              <a:gd name="connsiteX84" fmla="*/ 2823743 w 2942207"/>
              <a:gd name="connsiteY84" fmla="*/ 1166056 h 1777235"/>
              <a:gd name="connsiteX85" fmla="*/ 2776365 w 2942207"/>
              <a:gd name="connsiteY85" fmla="*/ 1151843 h 1777235"/>
              <a:gd name="connsiteX86" fmla="*/ 2785841 w 2942207"/>
              <a:gd name="connsiteY86" fmla="*/ 1227648 h 1777235"/>
              <a:gd name="connsiteX87" fmla="*/ 2814267 w 2942207"/>
              <a:gd name="connsiteY87" fmla="*/ 1256075 h 1777235"/>
              <a:gd name="connsiteX88" fmla="*/ 2837957 w 2942207"/>
              <a:gd name="connsiteY88" fmla="*/ 1284502 h 1777235"/>
              <a:gd name="connsiteX89" fmla="*/ 2842694 w 2942207"/>
              <a:gd name="connsiteY89" fmla="*/ 1298715 h 1777235"/>
              <a:gd name="connsiteX90" fmla="*/ 2852170 w 2942207"/>
              <a:gd name="connsiteY90" fmla="*/ 1317666 h 1777235"/>
              <a:gd name="connsiteX91" fmla="*/ 2833219 w 2942207"/>
              <a:gd name="connsiteY91" fmla="*/ 1346093 h 1777235"/>
              <a:gd name="connsiteX92" fmla="*/ 2833219 w 2942207"/>
              <a:gd name="connsiteY92" fmla="*/ 1535606 h 1777235"/>
              <a:gd name="connsiteX93" fmla="*/ 2814267 w 2942207"/>
              <a:gd name="connsiteY93" fmla="*/ 1578247 h 1777235"/>
              <a:gd name="connsiteX94" fmla="*/ 2800054 w 2942207"/>
              <a:gd name="connsiteY94" fmla="*/ 1587722 h 1777235"/>
              <a:gd name="connsiteX95" fmla="*/ 2785841 w 2942207"/>
              <a:gd name="connsiteY95" fmla="*/ 1582985 h 1777235"/>
              <a:gd name="connsiteX96" fmla="*/ 2766889 w 2942207"/>
              <a:gd name="connsiteY96" fmla="*/ 1554558 h 1777235"/>
              <a:gd name="connsiteX97" fmla="*/ 2762151 w 2942207"/>
              <a:gd name="connsiteY97" fmla="*/ 1540344 h 1777235"/>
              <a:gd name="connsiteX98" fmla="*/ 2747938 w 2942207"/>
              <a:gd name="connsiteY98" fmla="*/ 1535606 h 1777235"/>
              <a:gd name="connsiteX99" fmla="*/ 2738462 w 2942207"/>
              <a:gd name="connsiteY99" fmla="*/ 1635101 h 1777235"/>
              <a:gd name="connsiteX100" fmla="*/ 2728987 w 2942207"/>
              <a:gd name="connsiteY100" fmla="*/ 1654052 h 1777235"/>
              <a:gd name="connsiteX101" fmla="*/ 2710035 w 2942207"/>
              <a:gd name="connsiteY101" fmla="*/ 1696692 h 1777235"/>
              <a:gd name="connsiteX102" fmla="*/ 2691084 w 2942207"/>
              <a:gd name="connsiteY102" fmla="*/ 1725119 h 1777235"/>
              <a:gd name="connsiteX103" fmla="*/ 2672133 w 2942207"/>
              <a:gd name="connsiteY103" fmla="*/ 1729857 h 1777235"/>
              <a:gd name="connsiteX104" fmla="*/ 2582114 w 2942207"/>
              <a:gd name="connsiteY104" fmla="*/ 1739333 h 1777235"/>
              <a:gd name="connsiteX105" fmla="*/ 2544212 w 2942207"/>
              <a:gd name="connsiteY105" fmla="*/ 1748808 h 1777235"/>
              <a:gd name="connsiteX106" fmla="*/ 2511047 w 2942207"/>
              <a:gd name="connsiteY106" fmla="*/ 1758284 h 1777235"/>
              <a:gd name="connsiteX107" fmla="*/ 2411552 w 2942207"/>
              <a:gd name="connsiteY107" fmla="*/ 1763022 h 1777235"/>
              <a:gd name="connsiteX108" fmla="*/ 2387863 w 2942207"/>
              <a:gd name="connsiteY108" fmla="*/ 1767760 h 1777235"/>
              <a:gd name="connsiteX109" fmla="*/ 2359436 w 2942207"/>
              <a:gd name="connsiteY109" fmla="*/ 1772498 h 1777235"/>
              <a:gd name="connsiteX110" fmla="*/ 2345223 w 2942207"/>
              <a:gd name="connsiteY110" fmla="*/ 1777235 h 1777235"/>
              <a:gd name="connsiteX111" fmla="*/ 2331009 w 2942207"/>
              <a:gd name="connsiteY111" fmla="*/ 1772498 h 1777235"/>
              <a:gd name="connsiteX112" fmla="*/ 2326272 w 2942207"/>
              <a:gd name="connsiteY112" fmla="*/ 1758284 h 1777235"/>
              <a:gd name="connsiteX113" fmla="*/ 2302582 w 2942207"/>
              <a:gd name="connsiteY113" fmla="*/ 1729857 h 1777235"/>
              <a:gd name="connsiteX114" fmla="*/ 2269418 w 2942207"/>
              <a:gd name="connsiteY114" fmla="*/ 1696692 h 1777235"/>
              <a:gd name="connsiteX115" fmla="*/ 2240991 w 2942207"/>
              <a:gd name="connsiteY115" fmla="*/ 1668265 h 1777235"/>
              <a:gd name="connsiteX116" fmla="*/ 2226777 w 2942207"/>
              <a:gd name="connsiteY116" fmla="*/ 1654052 h 1777235"/>
              <a:gd name="connsiteX117" fmla="*/ 2193613 w 2942207"/>
              <a:gd name="connsiteY117" fmla="*/ 1630363 h 1777235"/>
              <a:gd name="connsiteX118" fmla="*/ 2150972 w 2942207"/>
              <a:gd name="connsiteY118" fmla="*/ 1606674 h 1777235"/>
              <a:gd name="connsiteX119" fmla="*/ 2127283 w 2942207"/>
              <a:gd name="connsiteY119" fmla="*/ 1578247 h 1777235"/>
              <a:gd name="connsiteX120" fmla="*/ 2070429 w 2942207"/>
              <a:gd name="connsiteY120" fmla="*/ 1545082 h 1777235"/>
              <a:gd name="connsiteX121" fmla="*/ 2051478 w 2942207"/>
              <a:gd name="connsiteY121" fmla="*/ 1540344 h 1777235"/>
              <a:gd name="connsiteX122" fmla="*/ 1994624 w 2942207"/>
              <a:gd name="connsiteY122" fmla="*/ 1530868 h 1777235"/>
              <a:gd name="connsiteX123" fmla="*/ 1942508 w 2942207"/>
              <a:gd name="connsiteY123" fmla="*/ 1530868 h 1777235"/>
              <a:gd name="connsiteX124" fmla="*/ 1824062 w 2942207"/>
              <a:gd name="connsiteY124" fmla="*/ 1540344 h 1777235"/>
              <a:gd name="connsiteX125" fmla="*/ 1809849 w 2942207"/>
              <a:gd name="connsiteY125" fmla="*/ 1549820 h 1777235"/>
              <a:gd name="connsiteX126" fmla="*/ 1686665 w 2942207"/>
              <a:gd name="connsiteY126" fmla="*/ 1564033 h 1777235"/>
              <a:gd name="connsiteX127" fmla="*/ 1658238 w 2942207"/>
              <a:gd name="connsiteY127" fmla="*/ 1573509 h 1777235"/>
              <a:gd name="connsiteX128" fmla="*/ 1639287 w 2942207"/>
              <a:gd name="connsiteY128" fmla="*/ 1578247 h 1777235"/>
              <a:gd name="connsiteX129" fmla="*/ 1620336 w 2942207"/>
              <a:gd name="connsiteY129" fmla="*/ 1587722 h 1777235"/>
              <a:gd name="connsiteX130" fmla="*/ 1591909 w 2942207"/>
              <a:gd name="connsiteY130" fmla="*/ 1597198 h 1777235"/>
              <a:gd name="connsiteX131" fmla="*/ 1577695 w 2942207"/>
              <a:gd name="connsiteY131" fmla="*/ 1606674 h 1777235"/>
              <a:gd name="connsiteX132" fmla="*/ 1554006 w 2942207"/>
              <a:gd name="connsiteY132" fmla="*/ 1611411 h 1777235"/>
              <a:gd name="connsiteX133" fmla="*/ 1525579 w 2942207"/>
              <a:gd name="connsiteY133" fmla="*/ 1639838 h 1777235"/>
              <a:gd name="connsiteX134" fmla="*/ 1516104 w 2942207"/>
              <a:gd name="connsiteY134" fmla="*/ 1654052 h 1777235"/>
              <a:gd name="connsiteX135" fmla="*/ 1468725 w 2942207"/>
              <a:gd name="connsiteY135" fmla="*/ 1658790 h 1777235"/>
              <a:gd name="connsiteX136" fmla="*/ 1430823 w 2942207"/>
              <a:gd name="connsiteY136" fmla="*/ 1668265 h 1777235"/>
              <a:gd name="connsiteX137" fmla="*/ 1402396 w 2942207"/>
              <a:gd name="connsiteY137" fmla="*/ 1673003 h 1777235"/>
              <a:gd name="connsiteX138" fmla="*/ 1388182 w 2942207"/>
              <a:gd name="connsiteY138" fmla="*/ 1677741 h 1777235"/>
              <a:gd name="connsiteX139" fmla="*/ 1355018 w 2942207"/>
              <a:gd name="connsiteY139" fmla="*/ 1682479 h 1777235"/>
              <a:gd name="connsiteX140" fmla="*/ 1340804 w 2942207"/>
              <a:gd name="connsiteY140" fmla="*/ 1687217 h 1777235"/>
              <a:gd name="connsiteX141" fmla="*/ 1307639 w 2942207"/>
              <a:gd name="connsiteY141" fmla="*/ 1701430 h 1777235"/>
              <a:gd name="connsiteX142" fmla="*/ 1165505 w 2942207"/>
              <a:gd name="connsiteY142" fmla="*/ 1696692 h 1777235"/>
              <a:gd name="connsiteX143" fmla="*/ 1118127 w 2942207"/>
              <a:gd name="connsiteY143" fmla="*/ 1691954 h 1777235"/>
              <a:gd name="connsiteX144" fmla="*/ 1103913 w 2942207"/>
              <a:gd name="connsiteY144" fmla="*/ 1649314 h 1777235"/>
              <a:gd name="connsiteX145" fmla="*/ 1084962 w 2942207"/>
              <a:gd name="connsiteY145" fmla="*/ 1616149 h 1777235"/>
              <a:gd name="connsiteX146" fmla="*/ 1075486 w 2942207"/>
              <a:gd name="connsiteY146" fmla="*/ 1592460 h 1777235"/>
              <a:gd name="connsiteX147" fmla="*/ 1056535 w 2942207"/>
              <a:gd name="connsiteY147" fmla="*/ 1559295 h 1777235"/>
              <a:gd name="connsiteX148" fmla="*/ 1042321 w 2942207"/>
              <a:gd name="connsiteY148" fmla="*/ 1554558 h 1777235"/>
              <a:gd name="connsiteX149" fmla="*/ 1028108 w 2942207"/>
              <a:gd name="connsiteY149" fmla="*/ 1540344 h 1777235"/>
              <a:gd name="connsiteX150" fmla="*/ 1009157 w 2942207"/>
              <a:gd name="connsiteY150" fmla="*/ 1516655 h 1777235"/>
              <a:gd name="connsiteX151" fmla="*/ 938089 w 2942207"/>
              <a:gd name="connsiteY151" fmla="*/ 1511917 h 1777235"/>
              <a:gd name="connsiteX152" fmla="*/ 919138 w 2942207"/>
              <a:gd name="connsiteY152" fmla="*/ 1488228 h 1777235"/>
              <a:gd name="connsiteX153" fmla="*/ 909662 w 2942207"/>
              <a:gd name="connsiteY153" fmla="*/ 1474015 h 1777235"/>
              <a:gd name="connsiteX154" fmla="*/ 871760 w 2942207"/>
              <a:gd name="connsiteY154" fmla="*/ 1469277 h 1777235"/>
              <a:gd name="connsiteX155" fmla="*/ 781741 w 2942207"/>
              <a:gd name="connsiteY155" fmla="*/ 1464539 h 1777235"/>
              <a:gd name="connsiteX156" fmla="*/ 753314 w 2942207"/>
              <a:gd name="connsiteY156" fmla="*/ 1455063 h 1777235"/>
              <a:gd name="connsiteX157" fmla="*/ 710674 w 2942207"/>
              <a:gd name="connsiteY157" fmla="*/ 1445588 h 1777235"/>
              <a:gd name="connsiteX158" fmla="*/ 682247 w 2942207"/>
              <a:gd name="connsiteY158" fmla="*/ 1436112 h 1777235"/>
              <a:gd name="connsiteX159" fmla="*/ 668033 w 2942207"/>
              <a:gd name="connsiteY159" fmla="*/ 1426636 h 1777235"/>
              <a:gd name="connsiteX160" fmla="*/ 634869 w 2942207"/>
              <a:gd name="connsiteY160" fmla="*/ 1417161 h 1777235"/>
              <a:gd name="connsiteX161" fmla="*/ 620655 w 2942207"/>
              <a:gd name="connsiteY161" fmla="*/ 1407685 h 1777235"/>
              <a:gd name="connsiteX162" fmla="*/ 596966 w 2942207"/>
              <a:gd name="connsiteY162" fmla="*/ 1402947 h 1777235"/>
              <a:gd name="connsiteX163" fmla="*/ 578015 w 2942207"/>
              <a:gd name="connsiteY163" fmla="*/ 1374520 h 1777235"/>
              <a:gd name="connsiteX164" fmla="*/ 573277 w 2942207"/>
              <a:gd name="connsiteY164" fmla="*/ 1360307 h 1777235"/>
              <a:gd name="connsiteX165" fmla="*/ 554325 w 2942207"/>
              <a:gd name="connsiteY165" fmla="*/ 1355569 h 1777235"/>
              <a:gd name="connsiteX166" fmla="*/ 540112 w 2942207"/>
              <a:gd name="connsiteY166" fmla="*/ 1346093 h 1777235"/>
              <a:gd name="connsiteX167" fmla="*/ 469045 w 2942207"/>
              <a:gd name="connsiteY167" fmla="*/ 1346093 h 1777235"/>
              <a:gd name="connsiteX168" fmla="*/ 435880 w 2942207"/>
              <a:gd name="connsiteY168" fmla="*/ 1369782 h 1777235"/>
              <a:gd name="connsiteX169" fmla="*/ 421666 w 2942207"/>
              <a:gd name="connsiteY169" fmla="*/ 1360307 h 1777235"/>
              <a:gd name="connsiteX170" fmla="*/ 412191 w 2942207"/>
              <a:gd name="connsiteY170" fmla="*/ 1298715 h 1777235"/>
              <a:gd name="connsiteX171" fmla="*/ 407453 w 2942207"/>
              <a:gd name="connsiteY171" fmla="*/ 1284502 h 1777235"/>
              <a:gd name="connsiteX172" fmla="*/ 393239 w 2942207"/>
              <a:gd name="connsiteY172" fmla="*/ 1279764 h 1777235"/>
              <a:gd name="connsiteX173" fmla="*/ 326910 w 2942207"/>
              <a:gd name="connsiteY173" fmla="*/ 1275026 h 1777235"/>
              <a:gd name="connsiteX174" fmla="*/ 289007 w 2942207"/>
              <a:gd name="connsiteY174" fmla="*/ 1241861 h 1777235"/>
              <a:gd name="connsiteX175" fmla="*/ 255843 w 2942207"/>
              <a:gd name="connsiteY175" fmla="*/ 1246599 h 1777235"/>
              <a:gd name="connsiteX176" fmla="*/ 241629 w 2942207"/>
              <a:gd name="connsiteY176" fmla="*/ 1275026 h 1777235"/>
              <a:gd name="connsiteX177" fmla="*/ 222678 w 2942207"/>
              <a:gd name="connsiteY177" fmla="*/ 1293977 h 1777235"/>
              <a:gd name="connsiteX178" fmla="*/ 213202 w 2942207"/>
              <a:gd name="connsiteY178" fmla="*/ 1312929 h 1777235"/>
              <a:gd name="connsiteX179" fmla="*/ 208464 w 2942207"/>
              <a:gd name="connsiteY179" fmla="*/ 1327142 h 1777235"/>
              <a:gd name="connsiteX180" fmla="*/ 194251 w 2942207"/>
              <a:gd name="connsiteY180" fmla="*/ 1336618 h 1777235"/>
              <a:gd name="connsiteX181" fmla="*/ 165824 w 2942207"/>
              <a:gd name="connsiteY181" fmla="*/ 1369782 h 1777235"/>
              <a:gd name="connsiteX182" fmla="*/ 151610 w 2942207"/>
              <a:gd name="connsiteY182" fmla="*/ 1374520 h 1777235"/>
              <a:gd name="connsiteX183" fmla="*/ 123184 w 2942207"/>
              <a:gd name="connsiteY183" fmla="*/ 1388734 h 1777235"/>
              <a:gd name="connsiteX184" fmla="*/ 85281 w 2942207"/>
              <a:gd name="connsiteY184" fmla="*/ 1412423 h 1777235"/>
              <a:gd name="connsiteX185" fmla="*/ 71067 w 2942207"/>
              <a:gd name="connsiteY185" fmla="*/ 1407685 h 1777235"/>
              <a:gd name="connsiteX186" fmla="*/ 33165 w 2942207"/>
              <a:gd name="connsiteY186" fmla="*/ 1398209 h 1777235"/>
              <a:gd name="connsiteX187" fmla="*/ 28427 w 2942207"/>
              <a:gd name="connsiteY187" fmla="*/ 1383996 h 1777235"/>
              <a:gd name="connsiteX188" fmla="*/ 18951 w 2942207"/>
              <a:gd name="connsiteY188" fmla="*/ 1322404 h 1777235"/>
              <a:gd name="connsiteX189" fmla="*/ 0 w 2942207"/>
              <a:gd name="connsiteY189" fmla="*/ 1293977 h 1777235"/>
              <a:gd name="connsiteX190" fmla="*/ 18951 w 2942207"/>
              <a:gd name="connsiteY190" fmla="*/ 1251337 h 1777235"/>
              <a:gd name="connsiteX191" fmla="*/ 47378 w 2942207"/>
              <a:gd name="connsiteY191" fmla="*/ 1241861 h 1777235"/>
              <a:gd name="connsiteX192" fmla="*/ 75805 w 2942207"/>
              <a:gd name="connsiteY192" fmla="*/ 1222910 h 1777235"/>
              <a:gd name="connsiteX193" fmla="*/ 80543 w 2942207"/>
              <a:gd name="connsiteY193" fmla="*/ 1208696 h 1777235"/>
              <a:gd name="connsiteX194" fmla="*/ 113708 w 2942207"/>
              <a:gd name="connsiteY194" fmla="*/ 1180270 h 1777235"/>
              <a:gd name="connsiteX195" fmla="*/ 165824 w 2942207"/>
              <a:gd name="connsiteY195" fmla="*/ 1147105 h 1777235"/>
              <a:gd name="connsiteX196" fmla="*/ 165824 w 2942207"/>
              <a:gd name="connsiteY196" fmla="*/ 1118678 h 1777235"/>
              <a:gd name="connsiteX197" fmla="*/ 127921 w 2942207"/>
              <a:gd name="connsiteY197" fmla="*/ 1099727 h 1777235"/>
              <a:gd name="connsiteX198" fmla="*/ 108970 w 2942207"/>
              <a:gd name="connsiteY198" fmla="*/ 1080775 h 1777235"/>
              <a:gd name="connsiteX199" fmla="*/ 99494 w 2942207"/>
              <a:gd name="connsiteY199" fmla="*/ 1066562 h 1777235"/>
              <a:gd name="connsiteX200" fmla="*/ 85281 w 2942207"/>
              <a:gd name="connsiteY200" fmla="*/ 1033397 h 1777235"/>
              <a:gd name="connsiteX201" fmla="*/ 80543 w 2942207"/>
              <a:gd name="connsiteY201" fmla="*/ 1004970 h 1777235"/>
              <a:gd name="connsiteX202" fmla="*/ 71067 w 2942207"/>
              <a:gd name="connsiteY202" fmla="*/ 929165 h 1777235"/>
              <a:gd name="connsiteX203" fmla="*/ 85281 w 2942207"/>
              <a:gd name="connsiteY203" fmla="*/ 914951 h 1777235"/>
              <a:gd name="connsiteX204" fmla="*/ 99494 w 2942207"/>
              <a:gd name="connsiteY204" fmla="*/ 905476 h 1777235"/>
              <a:gd name="connsiteX205" fmla="*/ 118446 w 2942207"/>
              <a:gd name="connsiteY205" fmla="*/ 891262 h 1777235"/>
              <a:gd name="connsiteX206" fmla="*/ 132659 w 2942207"/>
              <a:gd name="connsiteY206" fmla="*/ 881787 h 1777235"/>
              <a:gd name="connsiteX207" fmla="*/ 146873 w 2942207"/>
              <a:gd name="connsiteY207" fmla="*/ 867573 h 1777235"/>
              <a:gd name="connsiteX208" fmla="*/ 151610 w 2942207"/>
              <a:gd name="connsiteY208" fmla="*/ 853360 h 1777235"/>
              <a:gd name="connsiteX209" fmla="*/ 175300 w 2942207"/>
              <a:gd name="connsiteY209" fmla="*/ 843884 h 1777235"/>
              <a:gd name="connsiteX210" fmla="*/ 180037 w 2942207"/>
              <a:gd name="connsiteY210" fmla="*/ 687536 h 1777235"/>
              <a:gd name="connsiteX211" fmla="*/ 213202 w 2942207"/>
              <a:gd name="connsiteY211" fmla="*/ 663847 h 1777235"/>
              <a:gd name="connsiteX212" fmla="*/ 227416 w 2942207"/>
              <a:gd name="connsiteY212" fmla="*/ 649633 h 1777235"/>
              <a:gd name="connsiteX213" fmla="*/ 255843 w 2942207"/>
              <a:gd name="connsiteY213" fmla="*/ 635420 h 1777235"/>
              <a:gd name="connsiteX214" fmla="*/ 270056 w 2942207"/>
              <a:gd name="connsiteY214" fmla="*/ 621206 h 1777235"/>
              <a:gd name="connsiteX215" fmla="*/ 289007 w 2942207"/>
              <a:gd name="connsiteY215" fmla="*/ 606993 h 1777235"/>
              <a:gd name="connsiteX216" fmla="*/ 303221 w 2942207"/>
              <a:gd name="connsiteY216" fmla="*/ 597517 h 1777235"/>
              <a:gd name="connsiteX217" fmla="*/ 317434 w 2942207"/>
              <a:gd name="connsiteY217" fmla="*/ 583304 h 1777235"/>
              <a:gd name="connsiteX218" fmla="*/ 331648 w 2942207"/>
              <a:gd name="connsiteY218" fmla="*/ 573828 h 1777235"/>
              <a:gd name="connsiteX219" fmla="*/ 345861 w 2942207"/>
              <a:gd name="connsiteY219" fmla="*/ 559615 h 1777235"/>
              <a:gd name="connsiteX220" fmla="*/ 374288 w 2942207"/>
              <a:gd name="connsiteY220" fmla="*/ 540663 h 1777235"/>
              <a:gd name="connsiteX221" fmla="*/ 407453 w 2942207"/>
              <a:gd name="connsiteY221" fmla="*/ 493285 h 1777235"/>
              <a:gd name="connsiteX222" fmla="*/ 416929 w 2942207"/>
              <a:gd name="connsiteY222" fmla="*/ 479072 h 1777235"/>
              <a:gd name="connsiteX223" fmla="*/ 450093 w 2942207"/>
              <a:gd name="connsiteY223" fmla="*/ 445907 h 1777235"/>
              <a:gd name="connsiteX224" fmla="*/ 478520 w 2942207"/>
              <a:gd name="connsiteY224" fmla="*/ 417480 h 1777235"/>
              <a:gd name="connsiteX225" fmla="*/ 502209 w 2942207"/>
              <a:gd name="connsiteY225" fmla="*/ 384315 h 1777235"/>
              <a:gd name="connsiteX226" fmla="*/ 511685 w 2942207"/>
              <a:gd name="connsiteY226" fmla="*/ 370102 h 1777235"/>
              <a:gd name="connsiteX227" fmla="*/ 525899 w 2942207"/>
              <a:gd name="connsiteY227" fmla="*/ 360626 h 1777235"/>
              <a:gd name="connsiteX228" fmla="*/ 540112 w 2942207"/>
              <a:gd name="connsiteY228" fmla="*/ 346413 h 1777235"/>
              <a:gd name="connsiteX229" fmla="*/ 554325 w 2942207"/>
              <a:gd name="connsiteY229" fmla="*/ 341675 h 1777235"/>
              <a:gd name="connsiteX230" fmla="*/ 568539 w 2942207"/>
              <a:gd name="connsiteY230" fmla="*/ 332199 h 1777235"/>
              <a:gd name="connsiteX231" fmla="*/ 596966 w 2942207"/>
              <a:gd name="connsiteY231" fmla="*/ 327461 h 1777235"/>
              <a:gd name="connsiteX232" fmla="*/ 625393 w 2942207"/>
              <a:gd name="connsiteY232" fmla="*/ 317986 h 1777235"/>
              <a:gd name="connsiteX233" fmla="*/ 710674 w 2942207"/>
              <a:gd name="connsiteY233" fmla="*/ 308510 h 1777235"/>
              <a:gd name="connsiteX234" fmla="*/ 748576 w 2942207"/>
              <a:gd name="connsiteY234" fmla="*/ 299034 h 1777235"/>
              <a:gd name="connsiteX235" fmla="*/ 814906 w 2942207"/>
              <a:gd name="connsiteY235" fmla="*/ 284821 h 1777235"/>
              <a:gd name="connsiteX236" fmla="*/ 829119 w 2942207"/>
              <a:gd name="connsiteY236" fmla="*/ 280083 h 1777235"/>
              <a:gd name="connsiteX237" fmla="*/ 848071 w 2942207"/>
              <a:gd name="connsiteY237" fmla="*/ 270607 h 1777235"/>
              <a:gd name="connsiteX238" fmla="*/ 876498 w 2942207"/>
              <a:gd name="connsiteY238" fmla="*/ 265870 h 1777235"/>
              <a:gd name="connsiteX239" fmla="*/ 890711 w 2942207"/>
              <a:gd name="connsiteY239" fmla="*/ 251656 h 1777235"/>
              <a:gd name="connsiteX240" fmla="*/ 904924 w 2942207"/>
              <a:gd name="connsiteY240" fmla="*/ 246918 h 1777235"/>
              <a:gd name="connsiteX241" fmla="*/ 933351 w 2942207"/>
              <a:gd name="connsiteY241" fmla="*/ 218491 h 1777235"/>
              <a:gd name="connsiteX242" fmla="*/ 952303 w 2942207"/>
              <a:gd name="connsiteY242" fmla="*/ 209016 h 1777235"/>
              <a:gd name="connsiteX243" fmla="*/ 966516 w 2942207"/>
              <a:gd name="connsiteY243" fmla="*/ 199540 h 1777235"/>
              <a:gd name="connsiteX244" fmla="*/ 1089700 w 2942207"/>
              <a:gd name="connsiteY244" fmla="*/ 185327 h 1777235"/>
              <a:gd name="connsiteX245" fmla="*/ 1122864 w 2942207"/>
              <a:gd name="connsiteY245" fmla="*/ 147424 h 177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2942207" h="1777235">
                <a:moveTo>
                  <a:pt x="1122864" y="147424"/>
                </a:moveTo>
                <a:cubicBezTo>
                  <a:pt x="1114968" y="144265"/>
                  <a:pt x="1106387" y="142455"/>
                  <a:pt x="1099175" y="137948"/>
                </a:cubicBezTo>
                <a:cubicBezTo>
                  <a:pt x="1058617" y="112599"/>
                  <a:pt x="1108324" y="131522"/>
                  <a:pt x="1070748" y="118997"/>
                </a:cubicBezTo>
                <a:cubicBezTo>
                  <a:pt x="1066010" y="115838"/>
                  <a:pt x="1061628" y="112067"/>
                  <a:pt x="1056535" y="109521"/>
                </a:cubicBezTo>
                <a:cubicBezTo>
                  <a:pt x="1052068" y="107288"/>
                  <a:pt x="1046476" y="107554"/>
                  <a:pt x="1042321" y="104784"/>
                </a:cubicBezTo>
                <a:cubicBezTo>
                  <a:pt x="1036746" y="101067"/>
                  <a:pt x="1033683" y="94287"/>
                  <a:pt x="1028108" y="90570"/>
                </a:cubicBezTo>
                <a:cubicBezTo>
                  <a:pt x="1011663" y="79607"/>
                  <a:pt x="1001977" y="77122"/>
                  <a:pt x="985467" y="71619"/>
                </a:cubicBezTo>
                <a:cubicBezTo>
                  <a:pt x="980729" y="68460"/>
                  <a:pt x="975280" y="66169"/>
                  <a:pt x="971254" y="62143"/>
                </a:cubicBezTo>
                <a:cubicBezTo>
                  <a:pt x="961798" y="52687"/>
                  <a:pt x="956243" y="41818"/>
                  <a:pt x="966516" y="28978"/>
                </a:cubicBezTo>
                <a:cubicBezTo>
                  <a:pt x="969636" y="25078"/>
                  <a:pt x="975992" y="25820"/>
                  <a:pt x="980730" y="24241"/>
                </a:cubicBezTo>
                <a:cubicBezTo>
                  <a:pt x="983888" y="19503"/>
                  <a:pt x="986179" y="14053"/>
                  <a:pt x="990205" y="10027"/>
                </a:cubicBezTo>
                <a:cubicBezTo>
                  <a:pt x="1006854" y="-6623"/>
                  <a:pt x="1012228" y="1667"/>
                  <a:pt x="1037584" y="5289"/>
                </a:cubicBezTo>
                <a:cubicBezTo>
                  <a:pt x="1090468" y="31733"/>
                  <a:pt x="1039731" y="10458"/>
                  <a:pt x="1108651" y="24241"/>
                </a:cubicBezTo>
                <a:cubicBezTo>
                  <a:pt x="1118445" y="26200"/>
                  <a:pt x="1127139" y="32722"/>
                  <a:pt x="1137078" y="33716"/>
                </a:cubicBezTo>
                <a:cubicBezTo>
                  <a:pt x="1247333" y="44742"/>
                  <a:pt x="1168590" y="38057"/>
                  <a:pt x="1373969" y="43192"/>
                </a:cubicBezTo>
                <a:cubicBezTo>
                  <a:pt x="1406525" y="50426"/>
                  <a:pt x="1415087" y="53127"/>
                  <a:pt x="1445036" y="57405"/>
                </a:cubicBezTo>
                <a:cubicBezTo>
                  <a:pt x="1457641" y="59206"/>
                  <a:pt x="1470354" y="60207"/>
                  <a:pt x="1482939" y="62143"/>
                </a:cubicBezTo>
                <a:cubicBezTo>
                  <a:pt x="1490898" y="63368"/>
                  <a:pt x="1498767" y="65134"/>
                  <a:pt x="1506628" y="66881"/>
                </a:cubicBezTo>
                <a:cubicBezTo>
                  <a:pt x="1512984" y="68294"/>
                  <a:pt x="1519133" y="70698"/>
                  <a:pt x="1525579" y="71619"/>
                </a:cubicBezTo>
                <a:cubicBezTo>
                  <a:pt x="1623383" y="85591"/>
                  <a:pt x="1620790" y="84409"/>
                  <a:pt x="1700879" y="90570"/>
                </a:cubicBezTo>
                <a:cubicBezTo>
                  <a:pt x="1707196" y="92149"/>
                  <a:pt x="1713445" y="94031"/>
                  <a:pt x="1719830" y="95308"/>
                </a:cubicBezTo>
                <a:cubicBezTo>
                  <a:pt x="1729250" y="97192"/>
                  <a:pt x="1738937" y="97716"/>
                  <a:pt x="1748257" y="100046"/>
                </a:cubicBezTo>
                <a:cubicBezTo>
                  <a:pt x="1757947" y="102468"/>
                  <a:pt x="1766994" y="107098"/>
                  <a:pt x="1776684" y="109521"/>
                </a:cubicBezTo>
                <a:cubicBezTo>
                  <a:pt x="1835926" y="124332"/>
                  <a:pt x="1762271" y="105403"/>
                  <a:pt x="1809849" y="118997"/>
                </a:cubicBezTo>
                <a:cubicBezTo>
                  <a:pt x="1816110" y="120786"/>
                  <a:pt x="1822668" y="121545"/>
                  <a:pt x="1828800" y="123735"/>
                </a:cubicBezTo>
                <a:cubicBezTo>
                  <a:pt x="1909039" y="152392"/>
                  <a:pt x="1843017" y="135317"/>
                  <a:pt x="1918819" y="152162"/>
                </a:cubicBezTo>
                <a:lnTo>
                  <a:pt x="1961459" y="180589"/>
                </a:lnTo>
                <a:cubicBezTo>
                  <a:pt x="1966197" y="183748"/>
                  <a:pt x="1971647" y="186037"/>
                  <a:pt x="1975673" y="190064"/>
                </a:cubicBezTo>
                <a:cubicBezTo>
                  <a:pt x="1986154" y="200546"/>
                  <a:pt x="1990904" y="207155"/>
                  <a:pt x="2004100" y="213753"/>
                </a:cubicBezTo>
                <a:cubicBezTo>
                  <a:pt x="2008567" y="215986"/>
                  <a:pt x="2013495" y="217177"/>
                  <a:pt x="2018313" y="218491"/>
                </a:cubicBezTo>
                <a:cubicBezTo>
                  <a:pt x="2030877" y="221918"/>
                  <a:pt x="2043446" y="225413"/>
                  <a:pt x="2056216" y="227967"/>
                </a:cubicBezTo>
                <a:cubicBezTo>
                  <a:pt x="2084802" y="233684"/>
                  <a:pt x="2072266" y="230158"/>
                  <a:pt x="2094118" y="237443"/>
                </a:cubicBezTo>
                <a:cubicBezTo>
                  <a:pt x="2100435" y="242181"/>
                  <a:pt x="2105854" y="248449"/>
                  <a:pt x="2113070" y="251656"/>
                </a:cubicBezTo>
                <a:cubicBezTo>
                  <a:pt x="2120429" y="254926"/>
                  <a:pt x="2128913" y="254583"/>
                  <a:pt x="2136759" y="256394"/>
                </a:cubicBezTo>
                <a:cubicBezTo>
                  <a:pt x="2149448" y="259322"/>
                  <a:pt x="2161972" y="262942"/>
                  <a:pt x="2174661" y="265870"/>
                </a:cubicBezTo>
                <a:cubicBezTo>
                  <a:pt x="2182507" y="267681"/>
                  <a:pt x="2190504" y="268796"/>
                  <a:pt x="2198350" y="270607"/>
                </a:cubicBezTo>
                <a:cubicBezTo>
                  <a:pt x="2230229" y="277963"/>
                  <a:pt x="2238897" y="280838"/>
                  <a:pt x="2269418" y="289559"/>
                </a:cubicBezTo>
                <a:cubicBezTo>
                  <a:pt x="2279906" y="296551"/>
                  <a:pt x="2290549" y="302304"/>
                  <a:pt x="2297845" y="313248"/>
                </a:cubicBezTo>
                <a:cubicBezTo>
                  <a:pt x="2300615" y="317403"/>
                  <a:pt x="2301003" y="322723"/>
                  <a:pt x="2302582" y="327461"/>
                </a:cubicBezTo>
                <a:cubicBezTo>
                  <a:pt x="2297844" y="332199"/>
                  <a:pt x="2293658" y="337561"/>
                  <a:pt x="2288369" y="341675"/>
                </a:cubicBezTo>
                <a:cubicBezTo>
                  <a:pt x="2238571" y="380407"/>
                  <a:pt x="2242967" y="361364"/>
                  <a:pt x="2150972" y="365364"/>
                </a:cubicBezTo>
                <a:cubicBezTo>
                  <a:pt x="2149393" y="370102"/>
                  <a:pt x="2145851" y="374598"/>
                  <a:pt x="2146234" y="379577"/>
                </a:cubicBezTo>
                <a:cubicBezTo>
                  <a:pt x="2153425" y="473054"/>
                  <a:pt x="2173704" y="427556"/>
                  <a:pt x="2297845" y="431693"/>
                </a:cubicBezTo>
                <a:cubicBezTo>
                  <a:pt x="2320467" y="445267"/>
                  <a:pt x="2327934" y="451198"/>
                  <a:pt x="2354699" y="460120"/>
                </a:cubicBezTo>
                <a:cubicBezTo>
                  <a:pt x="2362338" y="462666"/>
                  <a:pt x="2370492" y="463279"/>
                  <a:pt x="2378388" y="464858"/>
                </a:cubicBezTo>
                <a:cubicBezTo>
                  <a:pt x="2388863" y="475334"/>
                  <a:pt x="2395482" y="480095"/>
                  <a:pt x="2402077" y="493285"/>
                </a:cubicBezTo>
                <a:cubicBezTo>
                  <a:pt x="2404311" y="497752"/>
                  <a:pt x="2403695" y="503599"/>
                  <a:pt x="2406815" y="507499"/>
                </a:cubicBezTo>
                <a:cubicBezTo>
                  <a:pt x="2413494" y="515848"/>
                  <a:pt x="2425880" y="518591"/>
                  <a:pt x="2435242" y="521712"/>
                </a:cubicBezTo>
                <a:cubicBezTo>
                  <a:pt x="2439980" y="526450"/>
                  <a:pt x="2443880" y="532209"/>
                  <a:pt x="2449455" y="535925"/>
                </a:cubicBezTo>
                <a:cubicBezTo>
                  <a:pt x="2453611" y="538695"/>
                  <a:pt x="2459769" y="537543"/>
                  <a:pt x="2463669" y="540663"/>
                </a:cubicBezTo>
                <a:cubicBezTo>
                  <a:pt x="2468115" y="544220"/>
                  <a:pt x="2469394" y="550592"/>
                  <a:pt x="2473144" y="554877"/>
                </a:cubicBezTo>
                <a:cubicBezTo>
                  <a:pt x="2480497" y="563281"/>
                  <a:pt x="2488937" y="570670"/>
                  <a:pt x="2496833" y="578566"/>
                </a:cubicBezTo>
                <a:cubicBezTo>
                  <a:pt x="2499992" y="586462"/>
                  <a:pt x="2501366" y="595334"/>
                  <a:pt x="2506309" y="602255"/>
                </a:cubicBezTo>
                <a:cubicBezTo>
                  <a:pt x="2509619" y="606888"/>
                  <a:pt x="2516237" y="607981"/>
                  <a:pt x="2520522" y="611731"/>
                </a:cubicBezTo>
                <a:cubicBezTo>
                  <a:pt x="2528926" y="619085"/>
                  <a:pt x="2535492" y="628444"/>
                  <a:pt x="2544212" y="635420"/>
                </a:cubicBezTo>
                <a:cubicBezTo>
                  <a:pt x="2551403" y="641172"/>
                  <a:pt x="2560357" y="644352"/>
                  <a:pt x="2567901" y="649633"/>
                </a:cubicBezTo>
                <a:cubicBezTo>
                  <a:pt x="2576185" y="655432"/>
                  <a:pt x="2583500" y="662517"/>
                  <a:pt x="2591590" y="668585"/>
                </a:cubicBezTo>
                <a:cubicBezTo>
                  <a:pt x="2596145" y="672001"/>
                  <a:pt x="2601065" y="674902"/>
                  <a:pt x="2605803" y="678060"/>
                </a:cubicBezTo>
                <a:cubicBezTo>
                  <a:pt x="2608962" y="682798"/>
                  <a:pt x="2612732" y="687181"/>
                  <a:pt x="2615279" y="692274"/>
                </a:cubicBezTo>
                <a:cubicBezTo>
                  <a:pt x="2617512" y="696741"/>
                  <a:pt x="2617592" y="702121"/>
                  <a:pt x="2620017" y="706487"/>
                </a:cubicBezTo>
                <a:cubicBezTo>
                  <a:pt x="2625548" y="716442"/>
                  <a:pt x="2632651" y="725438"/>
                  <a:pt x="2638968" y="734914"/>
                </a:cubicBezTo>
                <a:lnTo>
                  <a:pt x="2648444" y="749128"/>
                </a:lnTo>
                <a:cubicBezTo>
                  <a:pt x="2650023" y="753866"/>
                  <a:pt x="2650756" y="758976"/>
                  <a:pt x="2653181" y="763341"/>
                </a:cubicBezTo>
                <a:cubicBezTo>
                  <a:pt x="2658712" y="773296"/>
                  <a:pt x="2668531" y="780964"/>
                  <a:pt x="2672133" y="791768"/>
                </a:cubicBezTo>
                <a:cubicBezTo>
                  <a:pt x="2676738" y="805581"/>
                  <a:pt x="2677985" y="811555"/>
                  <a:pt x="2686346" y="824933"/>
                </a:cubicBezTo>
                <a:cubicBezTo>
                  <a:pt x="2690531" y="831629"/>
                  <a:pt x="2696032" y="837415"/>
                  <a:pt x="2700560" y="843884"/>
                </a:cubicBezTo>
                <a:cubicBezTo>
                  <a:pt x="2710356" y="857878"/>
                  <a:pt x="2719512" y="872311"/>
                  <a:pt x="2728987" y="886524"/>
                </a:cubicBezTo>
                <a:cubicBezTo>
                  <a:pt x="2732146" y="891262"/>
                  <a:pt x="2736661" y="895336"/>
                  <a:pt x="2738462" y="900738"/>
                </a:cubicBezTo>
                <a:cubicBezTo>
                  <a:pt x="2741621" y="910214"/>
                  <a:pt x="2739627" y="923625"/>
                  <a:pt x="2747938" y="929165"/>
                </a:cubicBezTo>
                <a:lnTo>
                  <a:pt x="2790578" y="957592"/>
                </a:lnTo>
                <a:cubicBezTo>
                  <a:pt x="2790586" y="957597"/>
                  <a:pt x="2818998" y="976536"/>
                  <a:pt x="2819005" y="976543"/>
                </a:cubicBezTo>
                <a:cubicBezTo>
                  <a:pt x="2837245" y="994783"/>
                  <a:pt x="2827644" y="987040"/>
                  <a:pt x="2847432" y="1000232"/>
                </a:cubicBezTo>
                <a:cubicBezTo>
                  <a:pt x="2850591" y="1004970"/>
                  <a:pt x="2852881" y="1010419"/>
                  <a:pt x="2856908" y="1014446"/>
                </a:cubicBezTo>
                <a:cubicBezTo>
                  <a:pt x="2860934" y="1018472"/>
                  <a:pt x="2867476" y="1019547"/>
                  <a:pt x="2871121" y="1023921"/>
                </a:cubicBezTo>
                <a:cubicBezTo>
                  <a:pt x="2875643" y="1029347"/>
                  <a:pt x="2876000" y="1037510"/>
                  <a:pt x="2880597" y="1042873"/>
                </a:cubicBezTo>
                <a:cubicBezTo>
                  <a:pt x="2885736" y="1048868"/>
                  <a:pt x="2893553" y="1051947"/>
                  <a:pt x="2899548" y="1057086"/>
                </a:cubicBezTo>
                <a:cubicBezTo>
                  <a:pt x="2904635" y="1061447"/>
                  <a:pt x="2909648" y="1066011"/>
                  <a:pt x="2913762" y="1071300"/>
                </a:cubicBezTo>
                <a:cubicBezTo>
                  <a:pt x="2920754" y="1080289"/>
                  <a:pt x="2932713" y="1099727"/>
                  <a:pt x="2932713" y="1099727"/>
                </a:cubicBezTo>
                <a:cubicBezTo>
                  <a:pt x="2936270" y="1122846"/>
                  <a:pt x="2949032" y="1158950"/>
                  <a:pt x="2937451" y="1185007"/>
                </a:cubicBezTo>
                <a:cubicBezTo>
                  <a:pt x="2934244" y="1192223"/>
                  <a:pt x="2928821" y="1198375"/>
                  <a:pt x="2923237" y="1203959"/>
                </a:cubicBezTo>
                <a:cubicBezTo>
                  <a:pt x="2919211" y="1207985"/>
                  <a:pt x="2913762" y="1210276"/>
                  <a:pt x="2909024" y="1213434"/>
                </a:cubicBezTo>
                <a:cubicBezTo>
                  <a:pt x="2899548" y="1210276"/>
                  <a:pt x="2889067" y="1209253"/>
                  <a:pt x="2880597" y="1203959"/>
                </a:cubicBezTo>
                <a:cubicBezTo>
                  <a:pt x="2875768" y="1200941"/>
                  <a:pt x="2874766" y="1194120"/>
                  <a:pt x="2871121" y="1189745"/>
                </a:cubicBezTo>
                <a:cubicBezTo>
                  <a:pt x="2866832" y="1184598"/>
                  <a:pt x="2862483" y="1179248"/>
                  <a:pt x="2856908" y="1175532"/>
                </a:cubicBezTo>
                <a:cubicBezTo>
                  <a:pt x="2852830" y="1172813"/>
                  <a:pt x="2826270" y="1166688"/>
                  <a:pt x="2823743" y="1166056"/>
                </a:cubicBezTo>
                <a:cubicBezTo>
                  <a:pt x="2789898" y="1143493"/>
                  <a:pt x="2806364" y="1144343"/>
                  <a:pt x="2776365" y="1151843"/>
                </a:cubicBezTo>
                <a:cubicBezTo>
                  <a:pt x="2776936" y="1158692"/>
                  <a:pt x="2778103" y="1209592"/>
                  <a:pt x="2785841" y="1227648"/>
                </a:cubicBezTo>
                <a:cubicBezTo>
                  <a:pt x="2793104" y="1244597"/>
                  <a:pt x="2799902" y="1243762"/>
                  <a:pt x="2814267" y="1256075"/>
                </a:cubicBezTo>
                <a:cubicBezTo>
                  <a:pt x="2828456" y="1268237"/>
                  <a:pt x="2828208" y="1269878"/>
                  <a:pt x="2837957" y="1284502"/>
                </a:cubicBezTo>
                <a:cubicBezTo>
                  <a:pt x="2839536" y="1289240"/>
                  <a:pt x="2840727" y="1294125"/>
                  <a:pt x="2842694" y="1298715"/>
                </a:cubicBezTo>
                <a:cubicBezTo>
                  <a:pt x="2845476" y="1305207"/>
                  <a:pt x="2853555" y="1310740"/>
                  <a:pt x="2852170" y="1317666"/>
                </a:cubicBezTo>
                <a:cubicBezTo>
                  <a:pt x="2849937" y="1328833"/>
                  <a:pt x="2833219" y="1346093"/>
                  <a:pt x="2833219" y="1346093"/>
                </a:cubicBezTo>
                <a:cubicBezTo>
                  <a:pt x="2839010" y="1427168"/>
                  <a:pt x="2842284" y="1438919"/>
                  <a:pt x="2833219" y="1535606"/>
                </a:cubicBezTo>
                <a:cubicBezTo>
                  <a:pt x="2832248" y="1545959"/>
                  <a:pt x="2823408" y="1569106"/>
                  <a:pt x="2814267" y="1578247"/>
                </a:cubicBezTo>
                <a:cubicBezTo>
                  <a:pt x="2810241" y="1582273"/>
                  <a:pt x="2804792" y="1584564"/>
                  <a:pt x="2800054" y="1587722"/>
                </a:cubicBezTo>
                <a:cubicBezTo>
                  <a:pt x="2795316" y="1586143"/>
                  <a:pt x="2789372" y="1586516"/>
                  <a:pt x="2785841" y="1582985"/>
                </a:cubicBezTo>
                <a:cubicBezTo>
                  <a:pt x="2777788" y="1574932"/>
                  <a:pt x="2766889" y="1554558"/>
                  <a:pt x="2766889" y="1554558"/>
                </a:cubicBezTo>
                <a:cubicBezTo>
                  <a:pt x="2765310" y="1549820"/>
                  <a:pt x="2765682" y="1543876"/>
                  <a:pt x="2762151" y="1540344"/>
                </a:cubicBezTo>
                <a:cubicBezTo>
                  <a:pt x="2758620" y="1536813"/>
                  <a:pt x="2749149" y="1530761"/>
                  <a:pt x="2747938" y="1535606"/>
                </a:cubicBezTo>
                <a:cubicBezTo>
                  <a:pt x="2739858" y="1567926"/>
                  <a:pt x="2743725" y="1602204"/>
                  <a:pt x="2738462" y="1635101"/>
                </a:cubicBezTo>
                <a:cubicBezTo>
                  <a:pt x="2737346" y="1642075"/>
                  <a:pt x="2731610" y="1647495"/>
                  <a:pt x="2728987" y="1654052"/>
                </a:cubicBezTo>
                <a:cubicBezTo>
                  <a:pt x="2712074" y="1696334"/>
                  <a:pt x="2728265" y="1669349"/>
                  <a:pt x="2710035" y="1696692"/>
                </a:cubicBezTo>
                <a:cubicBezTo>
                  <a:pt x="2705513" y="1710261"/>
                  <a:pt x="2705699" y="1716768"/>
                  <a:pt x="2691084" y="1725119"/>
                </a:cubicBezTo>
                <a:cubicBezTo>
                  <a:pt x="2685430" y="1728350"/>
                  <a:pt x="2678539" y="1728692"/>
                  <a:pt x="2672133" y="1729857"/>
                </a:cubicBezTo>
                <a:cubicBezTo>
                  <a:pt x="2640711" y="1735570"/>
                  <a:pt x="2615070" y="1736587"/>
                  <a:pt x="2582114" y="1739333"/>
                </a:cubicBezTo>
                <a:cubicBezTo>
                  <a:pt x="2569480" y="1742491"/>
                  <a:pt x="2556734" y="1745230"/>
                  <a:pt x="2544212" y="1748808"/>
                </a:cubicBezTo>
                <a:cubicBezTo>
                  <a:pt x="2533157" y="1751967"/>
                  <a:pt x="2522479" y="1757059"/>
                  <a:pt x="2511047" y="1758284"/>
                </a:cubicBezTo>
                <a:cubicBezTo>
                  <a:pt x="2478033" y="1761821"/>
                  <a:pt x="2444717" y="1761443"/>
                  <a:pt x="2411552" y="1763022"/>
                </a:cubicBezTo>
                <a:lnTo>
                  <a:pt x="2387863" y="1767760"/>
                </a:lnTo>
                <a:cubicBezTo>
                  <a:pt x="2378412" y="1769479"/>
                  <a:pt x="2368814" y="1770414"/>
                  <a:pt x="2359436" y="1772498"/>
                </a:cubicBezTo>
                <a:cubicBezTo>
                  <a:pt x="2354561" y="1773581"/>
                  <a:pt x="2349961" y="1775656"/>
                  <a:pt x="2345223" y="1777235"/>
                </a:cubicBezTo>
                <a:cubicBezTo>
                  <a:pt x="2340485" y="1775656"/>
                  <a:pt x="2334540" y="1776029"/>
                  <a:pt x="2331009" y="1772498"/>
                </a:cubicBezTo>
                <a:cubicBezTo>
                  <a:pt x="2327478" y="1768967"/>
                  <a:pt x="2328505" y="1762751"/>
                  <a:pt x="2326272" y="1758284"/>
                </a:cubicBezTo>
                <a:cubicBezTo>
                  <a:pt x="2319677" y="1745094"/>
                  <a:pt x="2313058" y="1740333"/>
                  <a:pt x="2302582" y="1729857"/>
                </a:cubicBezTo>
                <a:cubicBezTo>
                  <a:pt x="2291864" y="1697697"/>
                  <a:pt x="2307429" y="1734703"/>
                  <a:pt x="2269418" y="1696692"/>
                </a:cubicBezTo>
                <a:lnTo>
                  <a:pt x="2240991" y="1668265"/>
                </a:lnTo>
                <a:cubicBezTo>
                  <a:pt x="2236253" y="1663527"/>
                  <a:pt x="2232770" y="1657049"/>
                  <a:pt x="2226777" y="1654052"/>
                </a:cubicBezTo>
                <a:cubicBezTo>
                  <a:pt x="2201833" y="1641580"/>
                  <a:pt x="2212820" y="1649570"/>
                  <a:pt x="2193613" y="1630363"/>
                </a:cubicBezTo>
                <a:cubicBezTo>
                  <a:pt x="2183439" y="1599842"/>
                  <a:pt x="2197156" y="1627666"/>
                  <a:pt x="2150972" y="1606674"/>
                </a:cubicBezTo>
                <a:cubicBezTo>
                  <a:pt x="2133325" y="1598653"/>
                  <a:pt x="2139973" y="1589350"/>
                  <a:pt x="2127283" y="1578247"/>
                </a:cubicBezTo>
                <a:cubicBezTo>
                  <a:pt x="2115111" y="1567596"/>
                  <a:pt x="2085722" y="1551199"/>
                  <a:pt x="2070429" y="1545082"/>
                </a:cubicBezTo>
                <a:cubicBezTo>
                  <a:pt x="2064383" y="1542664"/>
                  <a:pt x="2057834" y="1541757"/>
                  <a:pt x="2051478" y="1540344"/>
                </a:cubicBezTo>
                <a:cubicBezTo>
                  <a:pt x="2026538" y="1534801"/>
                  <a:pt x="2022310" y="1534823"/>
                  <a:pt x="1994624" y="1530868"/>
                </a:cubicBezTo>
                <a:cubicBezTo>
                  <a:pt x="1968057" y="1522014"/>
                  <a:pt x="1986063" y="1525744"/>
                  <a:pt x="1942508" y="1530868"/>
                </a:cubicBezTo>
                <a:cubicBezTo>
                  <a:pt x="1882729" y="1537900"/>
                  <a:pt x="1899934" y="1535602"/>
                  <a:pt x="1824062" y="1540344"/>
                </a:cubicBezTo>
                <a:cubicBezTo>
                  <a:pt x="1819324" y="1543503"/>
                  <a:pt x="1815200" y="1547874"/>
                  <a:pt x="1809849" y="1549820"/>
                </a:cubicBezTo>
                <a:cubicBezTo>
                  <a:pt x="1768497" y="1564857"/>
                  <a:pt x="1732104" y="1561509"/>
                  <a:pt x="1686665" y="1564033"/>
                </a:cubicBezTo>
                <a:cubicBezTo>
                  <a:pt x="1677189" y="1567192"/>
                  <a:pt x="1667805" y="1570639"/>
                  <a:pt x="1658238" y="1573509"/>
                </a:cubicBezTo>
                <a:cubicBezTo>
                  <a:pt x="1652001" y="1575380"/>
                  <a:pt x="1645384" y="1575961"/>
                  <a:pt x="1639287" y="1578247"/>
                </a:cubicBezTo>
                <a:cubicBezTo>
                  <a:pt x="1632674" y="1580727"/>
                  <a:pt x="1626893" y="1585099"/>
                  <a:pt x="1620336" y="1587722"/>
                </a:cubicBezTo>
                <a:cubicBezTo>
                  <a:pt x="1611062" y="1591432"/>
                  <a:pt x="1600220" y="1591658"/>
                  <a:pt x="1591909" y="1597198"/>
                </a:cubicBezTo>
                <a:cubicBezTo>
                  <a:pt x="1587171" y="1600357"/>
                  <a:pt x="1583027" y="1604675"/>
                  <a:pt x="1577695" y="1606674"/>
                </a:cubicBezTo>
                <a:cubicBezTo>
                  <a:pt x="1570155" y="1609501"/>
                  <a:pt x="1561902" y="1609832"/>
                  <a:pt x="1554006" y="1611411"/>
                </a:cubicBezTo>
                <a:cubicBezTo>
                  <a:pt x="1544530" y="1620887"/>
                  <a:pt x="1533012" y="1628688"/>
                  <a:pt x="1525579" y="1639838"/>
                </a:cubicBezTo>
                <a:cubicBezTo>
                  <a:pt x="1522421" y="1644576"/>
                  <a:pt x="1521506" y="1652251"/>
                  <a:pt x="1516104" y="1654052"/>
                </a:cubicBezTo>
                <a:cubicBezTo>
                  <a:pt x="1501047" y="1659071"/>
                  <a:pt x="1484518" y="1657211"/>
                  <a:pt x="1468725" y="1658790"/>
                </a:cubicBezTo>
                <a:cubicBezTo>
                  <a:pt x="1456091" y="1661948"/>
                  <a:pt x="1443557" y="1665536"/>
                  <a:pt x="1430823" y="1668265"/>
                </a:cubicBezTo>
                <a:cubicBezTo>
                  <a:pt x="1421430" y="1670278"/>
                  <a:pt x="1411774" y="1670919"/>
                  <a:pt x="1402396" y="1673003"/>
                </a:cubicBezTo>
                <a:cubicBezTo>
                  <a:pt x="1397521" y="1674086"/>
                  <a:pt x="1393079" y="1676761"/>
                  <a:pt x="1388182" y="1677741"/>
                </a:cubicBezTo>
                <a:cubicBezTo>
                  <a:pt x="1377232" y="1679931"/>
                  <a:pt x="1366073" y="1680900"/>
                  <a:pt x="1355018" y="1682479"/>
                </a:cubicBezTo>
                <a:cubicBezTo>
                  <a:pt x="1350280" y="1684058"/>
                  <a:pt x="1345395" y="1685250"/>
                  <a:pt x="1340804" y="1687217"/>
                </a:cubicBezTo>
                <a:cubicBezTo>
                  <a:pt x="1299821" y="1704780"/>
                  <a:pt x="1340974" y="1690318"/>
                  <a:pt x="1307639" y="1701430"/>
                </a:cubicBezTo>
                <a:lnTo>
                  <a:pt x="1165505" y="1696692"/>
                </a:lnTo>
                <a:cubicBezTo>
                  <a:pt x="1149653" y="1695899"/>
                  <a:pt x="1130707" y="1701631"/>
                  <a:pt x="1118127" y="1691954"/>
                </a:cubicBezTo>
                <a:cubicBezTo>
                  <a:pt x="1106252" y="1682819"/>
                  <a:pt x="1112224" y="1661780"/>
                  <a:pt x="1103913" y="1649314"/>
                </a:cubicBezTo>
                <a:cubicBezTo>
                  <a:pt x="1093747" y="1634066"/>
                  <a:pt x="1092979" y="1634189"/>
                  <a:pt x="1084962" y="1616149"/>
                </a:cubicBezTo>
                <a:cubicBezTo>
                  <a:pt x="1081508" y="1608377"/>
                  <a:pt x="1078472" y="1600423"/>
                  <a:pt x="1075486" y="1592460"/>
                </a:cubicBezTo>
                <a:cubicBezTo>
                  <a:pt x="1069905" y="1577577"/>
                  <a:pt x="1071129" y="1571457"/>
                  <a:pt x="1056535" y="1559295"/>
                </a:cubicBezTo>
                <a:cubicBezTo>
                  <a:pt x="1052698" y="1556098"/>
                  <a:pt x="1047059" y="1556137"/>
                  <a:pt x="1042321" y="1554558"/>
                </a:cubicBezTo>
                <a:cubicBezTo>
                  <a:pt x="1037583" y="1549820"/>
                  <a:pt x="1031825" y="1545919"/>
                  <a:pt x="1028108" y="1540344"/>
                </a:cubicBezTo>
                <a:cubicBezTo>
                  <a:pt x="1020256" y="1528566"/>
                  <a:pt x="1029023" y="1519966"/>
                  <a:pt x="1009157" y="1516655"/>
                </a:cubicBezTo>
                <a:cubicBezTo>
                  <a:pt x="985738" y="1512752"/>
                  <a:pt x="961778" y="1513496"/>
                  <a:pt x="938089" y="1511917"/>
                </a:cubicBezTo>
                <a:cubicBezTo>
                  <a:pt x="928865" y="1484248"/>
                  <a:pt x="940567" y="1509657"/>
                  <a:pt x="919138" y="1488228"/>
                </a:cubicBezTo>
                <a:cubicBezTo>
                  <a:pt x="915112" y="1484202"/>
                  <a:pt x="914949" y="1476130"/>
                  <a:pt x="909662" y="1474015"/>
                </a:cubicBezTo>
                <a:cubicBezTo>
                  <a:pt x="897840" y="1469286"/>
                  <a:pt x="884458" y="1470218"/>
                  <a:pt x="871760" y="1469277"/>
                </a:cubicBezTo>
                <a:cubicBezTo>
                  <a:pt x="841794" y="1467057"/>
                  <a:pt x="811747" y="1466118"/>
                  <a:pt x="781741" y="1464539"/>
                </a:cubicBezTo>
                <a:cubicBezTo>
                  <a:pt x="772265" y="1461380"/>
                  <a:pt x="763108" y="1457022"/>
                  <a:pt x="753314" y="1455063"/>
                </a:cubicBezTo>
                <a:cubicBezTo>
                  <a:pt x="739803" y="1452361"/>
                  <a:pt x="724045" y="1449599"/>
                  <a:pt x="710674" y="1445588"/>
                </a:cubicBezTo>
                <a:cubicBezTo>
                  <a:pt x="701107" y="1442718"/>
                  <a:pt x="690558" y="1441652"/>
                  <a:pt x="682247" y="1436112"/>
                </a:cubicBezTo>
                <a:cubicBezTo>
                  <a:pt x="677509" y="1432953"/>
                  <a:pt x="673320" y="1428751"/>
                  <a:pt x="668033" y="1426636"/>
                </a:cubicBezTo>
                <a:cubicBezTo>
                  <a:pt x="657358" y="1422366"/>
                  <a:pt x="645924" y="1420319"/>
                  <a:pt x="634869" y="1417161"/>
                </a:cubicBezTo>
                <a:cubicBezTo>
                  <a:pt x="630131" y="1414002"/>
                  <a:pt x="625987" y="1409684"/>
                  <a:pt x="620655" y="1407685"/>
                </a:cubicBezTo>
                <a:cubicBezTo>
                  <a:pt x="613115" y="1404857"/>
                  <a:pt x="603322" y="1407891"/>
                  <a:pt x="596966" y="1402947"/>
                </a:cubicBezTo>
                <a:cubicBezTo>
                  <a:pt x="587977" y="1395955"/>
                  <a:pt x="581617" y="1385324"/>
                  <a:pt x="578015" y="1374520"/>
                </a:cubicBezTo>
                <a:cubicBezTo>
                  <a:pt x="576436" y="1369782"/>
                  <a:pt x="577177" y="1363427"/>
                  <a:pt x="573277" y="1360307"/>
                </a:cubicBezTo>
                <a:cubicBezTo>
                  <a:pt x="568192" y="1356239"/>
                  <a:pt x="560642" y="1357148"/>
                  <a:pt x="554325" y="1355569"/>
                </a:cubicBezTo>
                <a:cubicBezTo>
                  <a:pt x="549587" y="1352410"/>
                  <a:pt x="545346" y="1348336"/>
                  <a:pt x="540112" y="1346093"/>
                </a:cubicBezTo>
                <a:cubicBezTo>
                  <a:pt x="516573" y="1336005"/>
                  <a:pt x="494602" y="1343770"/>
                  <a:pt x="469045" y="1346093"/>
                </a:cubicBezTo>
                <a:cubicBezTo>
                  <a:pt x="463956" y="1351182"/>
                  <a:pt x="448846" y="1371943"/>
                  <a:pt x="435880" y="1369782"/>
                </a:cubicBezTo>
                <a:cubicBezTo>
                  <a:pt x="430263" y="1368846"/>
                  <a:pt x="426404" y="1363465"/>
                  <a:pt x="421666" y="1360307"/>
                </a:cubicBezTo>
                <a:cubicBezTo>
                  <a:pt x="418508" y="1339776"/>
                  <a:pt x="416019" y="1319131"/>
                  <a:pt x="412191" y="1298715"/>
                </a:cubicBezTo>
                <a:cubicBezTo>
                  <a:pt x="411271" y="1293807"/>
                  <a:pt x="410984" y="1288033"/>
                  <a:pt x="407453" y="1284502"/>
                </a:cubicBezTo>
                <a:cubicBezTo>
                  <a:pt x="403921" y="1280971"/>
                  <a:pt x="398199" y="1280348"/>
                  <a:pt x="393239" y="1279764"/>
                </a:cubicBezTo>
                <a:cubicBezTo>
                  <a:pt x="371225" y="1277174"/>
                  <a:pt x="349020" y="1276605"/>
                  <a:pt x="326910" y="1275026"/>
                </a:cubicBezTo>
                <a:cubicBezTo>
                  <a:pt x="322879" y="1270995"/>
                  <a:pt x="296982" y="1243311"/>
                  <a:pt x="289007" y="1241861"/>
                </a:cubicBezTo>
                <a:cubicBezTo>
                  <a:pt x="278020" y="1239863"/>
                  <a:pt x="266898" y="1245020"/>
                  <a:pt x="255843" y="1246599"/>
                </a:cubicBezTo>
                <a:cubicBezTo>
                  <a:pt x="251257" y="1260357"/>
                  <a:pt x="251649" y="1263336"/>
                  <a:pt x="241629" y="1275026"/>
                </a:cubicBezTo>
                <a:cubicBezTo>
                  <a:pt x="235815" y="1281809"/>
                  <a:pt x="228038" y="1286830"/>
                  <a:pt x="222678" y="1293977"/>
                </a:cubicBezTo>
                <a:cubicBezTo>
                  <a:pt x="218440" y="1299627"/>
                  <a:pt x="215984" y="1306437"/>
                  <a:pt x="213202" y="1312929"/>
                </a:cubicBezTo>
                <a:cubicBezTo>
                  <a:pt x="211235" y="1317519"/>
                  <a:pt x="211584" y="1323242"/>
                  <a:pt x="208464" y="1327142"/>
                </a:cubicBezTo>
                <a:cubicBezTo>
                  <a:pt x="204907" y="1331588"/>
                  <a:pt x="198277" y="1332592"/>
                  <a:pt x="194251" y="1336618"/>
                </a:cubicBezTo>
                <a:cubicBezTo>
                  <a:pt x="181118" y="1349751"/>
                  <a:pt x="181292" y="1359470"/>
                  <a:pt x="165824" y="1369782"/>
                </a:cubicBezTo>
                <a:cubicBezTo>
                  <a:pt x="161668" y="1372552"/>
                  <a:pt x="156348" y="1372941"/>
                  <a:pt x="151610" y="1374520"/>
                </a:cubicBezTo>
                <a:cubicBezTo>
                  <a:pt x="94122" y="1412848"/>
                  <a:pt x="177109" y="1359321"/>
                  <a:pt x="123184" y="1388734"/>
                </a:cubicBezTo>
                <a:cubicBezTo>
                  <a:pt x="110104" y="1395868"/>
                  <a:pt x="85281" y="1412423"/>
                  <a:pt x="85281" y="1412423"/>
                </a:cubicBezTo>
                <a:cubicBezTo>
                  <a:pt x="80543" y="1410844"/>
                  <a:pt x="75885" y="1408999"/>
                  <a:pt x="71067" y="1407685"/>
                </a:cubicBezTo>
                <a:cubicBezTo>
                  <a:pt x="58503" y="1404258"/>
                  <a:pt x="44549" y="1404533"/>
                  <a:pt x="33165" y="1398209"/>
                </a:cubicBezTo>
                <a:cubicBezTo>
                  <a:pt x="28799" y="1395784"/>
                  <a:pt x="30006" y="1388734"/>
                  <a:pt x="28427" y="1383996"/>
                </a:cubicBezTo>
                <a:cubicBezTo>
                  <a:pt x="25268" y="1363465"/>
                  <a:pt x="25206" y="1342212"/>
                  <a:pt x="18951" y="1322404"/>
                </a:cubicBezTo>
                <a:cubicBezTo>
                  <a:pt x="15522" y="1311544"/>
                  <a:pt x="0" y="1293977"/>
                  <a:pt x="0" y="1293977"/>
                </a:cubicBezTo>
                <a:cubicBezTo>
                  <a:pt x="3381" y="1273692"/>
                  <a:pt x="-340" y="1262054"/>
                  <a:pt x="18951" y="1251337"/>
                </a:cubicBezTo>
                <a:cubicBezTo>
                  <a:pt x="27682" y="1246486"/>
                  <a:pt x="39067" y="1247401"/>
                  <a:pt x="47378" y="1241861"/>
                </a:cubicBezTo>
                <a:lnTo>
                  <a:pt x="75805" y="1222910"/>
                </a:lnTo>
                <a:cubicBezTo>
                  <a:pt x="77384" y="1218172"/>
                  <a:pt x="77773" y="1212851"/>
                  <a:pt x="80543" y="1208696"/>
                </a:cubicBezTo>
                <a:cubicBezTo>
                  <a:pt x="88380" y="1196941"/>
                  <a:pt x="103492" y="1189027"/>
                  <a:pt x="113708" y="1180270"/>
                </a:cubicBezTo>
                <a:cubicBezTo>
                  <a:pt x="147592" y="1151226"/>
                  <a:pt x="101515" y="1179259"/>
                  <a:pt x="165824" y="1147105"/>
                </a:cubicBezTo>
                <a:cubicBezTo>
                  <a:pt x="168425" y="1139302"/>
                  <a:pt x="175857" y="1126481"/>
                  <a:pt x="165824" y="1118678"/>
                </a:cubicBezTo>
                <a:cubicBezTo>
                  <a:pt x="154674" y="1110006"/>
                  <a:pt x="127921" y="1099727"/>
                  <a:pt x="127921" y="1099727"/>
                </a:cubicBezTo>
                <a:cubicBezTo>
                  <a:pt x="117587" y="1068717"/>
                  <a:pt x="131940" y="1099150"/>
                  <a:pt x="108970" y="1080775"/>
                </a:cubicBezTo>
                <a:cubicBezTo>
                  <a:pt x="104524" y="1077218"/>
                  <a:pt x="102319" y="1071506"/>
                  <a:pt x="99494" y="1066562"/>
                </a:cubicBezTo>
                <a:cubicBezTo>
                  <a:pt x="90130" y="1050174"/>
                  <a:pt x="90595" y="1049339"/>
                  <a:pt x="85281" y="1033397"/>
                </a:cubicBezTo>
                <a:cubicBezTo>
                  <a:pt x="83702" y="1023921"/>
                  <a:pt x="81549" y="1014524"/>
                  <a:pt x="80543" y="1004970"/>
                </a:cubicBezTo>
                <a:cubicBezTo>
                  <a:pt x="72665" y="930127"/>
                  <a:pt x="82986" y="964919"/>
                  <a:pt x="71067" y="929165"/>
                </a:cubicBezTo>
                <a:cubicBezTo>
                  <a:pt x="75805" y="924427"/>
                  <a:pt x="80133" y="919241"/>
                  <a:pt x="85281" y="914951"/>
                </a:cubicBezTo>
                <a:cubicBezTo>
                  <a:pt x="89655" y="911306"/>
                  <a:pt x="94861" y="908785"/>
                  <a:pt x="99494" y="905476"/>
                </a:cubicBezTo>
                <a:cubicBezTo>
                  <a:pt x="105920" y="900886"/>
                  <a:pt x="112020" y="895852"/>
                  <a:pt x="118446" y="891262"/>
                </a:cubicBezTo>
                <a:cubicBezTo>
                  <a:pt x="123079" y="887953"/>
                  <a:pt x="128285" y="885432"/>
                  <a:pt x="132659" y="881787"/>
                </a:cubicBezTo>
                <a:cubicBezTo>
                  <a:pt x="137807" y="877497"/>
                  <a:pt x="142135" y="872311"/>
                  <a:pt x="146873" y="867573"/>
                </a:cubicBezTo>
                <a:cubicBezTo>
                  <a:pt x="148452" y="862835"/>
                  <a:pt x="147774" y="856557"/>
                  <a:pt x="151610" y="853360"/>
                </a:cubicBezTo>
                <a:cubicBezTo>
                  <a:pt x="158144" y="847915"/>
                  <a:pt x="173863" y="852267"/>
                  <a:pt x="175300" y="843884"/>
                </a:cubicBezTo>
                <a:cubicBezTo>
                  <a:pt x="184110" y="792494"/>
                  <a:pt x="172864" y="739180"/>
                  <a:pt x="180037" y="687536"/>
                </a:cubicBezTo>
                <a:cubicBezTo>
                  <a:pt x="180484" y="684318"/>
                  <a:pt x="209046" y="667310"/>
                  <a:pt x="213202" y="663847"/>
                </a:cubicBezTo>
                <a:cubicBezTo>
                  <a:pt x="218350" y="659557"/>
                  <a:pt x="221841" y="653350"/>
                  <a:pt x="227416" y="649633"/>
                </a:cubicBezTo>
                <a:cubicBezTo>
                  <a:pt x="270148" y="621144"/>
                  <a:pt x="211115" y="672693"/>
                  <a:pt x="255843" y="635420"/>
                </a:cubicBezTo>
                <a:cubicBezTo>
                  <a:pt x="260990" y="631131"/>
                  <a:pt x="264969" y="625567"/>
                  <a:pt x="270056" y="621206"/>
                </a:cubicBezTo>
                <a:cubicBezTo>
                  <a:pt x="276051" y="616067"/>
                  <a:pt x="282582" y="611583"/>
                  <a:pt x="289007" y="606993"/>
                </a:cubicBezTo>
                <a:cubicBezTo>
                  <a:pt x="293641" y="603683"/>
                  <a:pt x="298846" y="601162"/>
                  <a:pt x="303221" y="597517"/>
                </a:cubicBezTo>
                <a:cubicBezTo>
                  <a:pt x="308368" y="593228"/>
                  <a:pt x="312287" y="587593"/>
                  <a:pt x="317434" y="583304"/>
                </a:cubicBezTo>
                <a:cubicBezTo>
                  <a:pt x="321809" y="579659"/>
                  <a:pt x="327273" y="577473"/>
                  <a:pt x="331648" y="573828"/>
                </a:cubicBezTo>
                <a:cubicBezTo>
                  <a:pt x="336795" y="569539"/>
                  <a:pt x="340572" y="563728"/>
                  <a:pt x="345861" y="559615"/>
                </a:cubicBezTo>
                <a:cubicBezTo>
                  <a:pt x="354850" y="552623"/>
                  <a:pt x="374288" y="540663"/>
                  <a:pt x="374288" y="540663"/>
                </a:cubicBezTo>
                <a:lnTo>
                  <a:pt x="407453" y="493285"/>
                </a:lnTo>
                <a:cubicBezTo>
                  <a:pt x="410694" y="488603"/>
                  <a:pt x="412903" y="483098"/>
                  <a:pt x="416929" y="479072"/>
                </a:cubicBezTo>
                <a:cubicBezTo>
                  <a:pt x="427984" y="468017"/>
                  <a:pt x="441421" y="458915"/>
                  <a:pt x="450093" y="445907"/>
                </a:cubicBezTo>
                <a:cubicBezTo>
                  <a:pt x="463949" y="425123"/>
                  <a:pt x="455013" y="435110"/>
                  <a:pt x="478520" y="417480"/>
                </a:cubicBezTo>
                <a:cubicBezTo>
                  <a:pt x="500843" y="383995"/>
                  <a:pt x="472838" y="425434"/>
                  <a:pt x="502209" y="384315"/>
                </a:cubicBezTo>
                <a:cubicBezTo>
                  <a:pt x="505519" y="379682"/>
                  <a:pt x="507659" y="374128"/>
                  <a:pt x="511685" y="370102"/>
                </a:cubicBezTo>
                <a:cubicBezTo>
                  <a:pt x="515712" y="366076"/>
                  <a:pt x="521524" y="364271"/>
                  <a:pt x="525899" y="360626"/>
                </a:cubicBezTo>
                <a:cubicBezTo>
                  <a:pt x="531046" y="356337"/>
                  <a:pt x="534537" y="350130"/>
                  <a:pt x="540112" y="346413"/>
                </a:cubicBezTo>
                <a:cubicBezTo>
                  <a:pt x="544267" y="343643"/>
                  <a:pt x="549858" y="343908"/>
                  <a:pt x="554325" y="341675"/>
                </a:cubicBezTo>
                <a:cubicBezTo>
                  <a:pt x="559418" y="339128"/>
                  <a:pt x="563137" y="334000"/>
                  <a:pt x="568539" y="332199"/>
                </a:cubicBezTo>
                <a:cubicBezTo>
                  <a:pt x="577652" y="329161"/>
                  <a:pt x="587490" y="329040"/>
                  <a:pt x="596966" y="327461"/>
                </a:cubicBezTo>
                <a:lnTo>
                  <a:pt x="625393" y="317986"/>
                </a:lnTo>
                <a:cubicBezTo>
                  <a:pt x="662134" y="305739"/>
                  <a:pt x="634603" y="313582"/>
                  <a:pt x="710674" y="308510"/>
                </a:cubicBezTo>
                <a:cubicBezTo>
                  <a:pt x="723308" y="305351"/>
                  <a:pt x="735730" y="301175"/>
                  <a:pt x="748576" y="299034"/>
                </a:cubicBezTo>
                <a:cubicBezTo>
                  <a:pt x="772425" y="295059"/>
                  <a:pt x="791304" y="292689"/>
                  <a:pt x="814906" y="284821"/>
                </a:cubicBezTo>
                <a:cubicBezTo>
                  <a:pt x="819644" y="283242"/>
                  <a:pt x="824529" y="282050"/>
                  <a:pt x="829119" y="280083"/>
                </a:cubicBezTo>
                <a:cubicBezTo>
                  <a:pt x="835611" y="277301"/>
                  <a:pt x="841306" y="272636"/>
                  <a:pt x="848071" y="270607"/>
                </a:cubicBezTo>
                <a:cubicBezTo>
                  <a:pt x="857272" y="267847"/>
                  <a:pt x="867022" y="267449"/>
                  <a:pt x="876498" y="265870"/>
                </a:cubicBezTo>
                <a:cubicBezTo>
                  <a:pt x="881236" y="261132"/>
                  <a:pt x="885136" y="255373"/>
                  <a:pt x="890711" y="251656"/>
                </a:cubicBezTo>
                <a:cubicBezTo>
                  <a:pt x="894866" y="248886"/>
                  <a:pt x="900982" y="249984"/>
                  <a:pt x="904924" y="246918"/>
                </a:cubicBezTo>
                <a:cubicBezTo>
                  <a:pt x="915502" y="238691"/>
                  <a:pt x="921365" y="224483"/>
                  <a:pt x="933351" y="218491"/>
                </a:cubicBezTo>
                <a:cubicBezTo>
                  <a:pt x="939668" y="215333"/>
                  <a:pt x="946171" y="212520"/>
                  <a:pt x="952303" y="209016"/>
                </a:cubicBezTo>
                <a:cubicBezTo>
                  <a:pt x="957247" y="206191"/>
                  <a:pt x="961313" y="201853"/>
                  <a:pt x="966516" y="199540"/>
                </a:cubicBezTo>
                <a:cubicBezTo>
                  <a:pt x="1008486" y="180886"/>
                  <a:pt x="1037080" y="187958"/>
                  <a:pt x="1089700" y="185327"/>
                </a:cubicBezTo>
                <a:lnTo>
                  <a:pt x="1122864" y="147424"/>
                </a:lnTo>
                <a:close/>
              </a:path>
            </a:pathLst>
          </a:custGeom>
          <a:solidFill>
            <a:srgbClr val="FEF9B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非洲"/>
          <p:cNvSpPr/>
          <p:nvPr/>
        </p:nvSpPr>
        <p:spPr>
          <a:xfrm>
            <a:off x="5102636" y="2713139"/>
            <a:ext cx="1920109" cy="2084642"/>
          </a:xfrm>
          <a:custGeom>
            <a:avLst/>
            <a:gdLst>
              <a:gd name="connsiteX0" fmla="*/ 1373969 w 1920109"/>
              <a:gd name="connsiteY0" fmla="*/ 213202 h 2084642"/>
              <a:gd name="connsiteX1" fmla="*/ 1307640 w 1920109"/>
              <a:gd name="connsiteY1" fmla="*/ 203726 h 2084642"/>
              <a:gd name="connsiteX2" fmla="*/ 1283951 w 1920109"/>
              <a:gd name="connsiteY2" fmla="*/ 198988 h 2084642"/>
              <a:gd name="connsiteX3" fmla="*/ 1264999 w 1920109"/>
              <a:gd name="connsiteY3" fmla="*/ 189513 h 2084642"/>
              <a:gd name="connsiteX4" fmla="*/ 1099175 w 1920109"/>
              <a:gd name="connsiteY4" fmla="*/ 203726 h 2084642"/>
              <a:gd name="connsiteX5" fmla="*/ 1080224 w 1920109"/>
              <a:gd name="connsiteY5" fmla="*/ 217940 h 2084642"/>
              <a:gd name="connsiteX6" fmla="*/ 1004419 w 1920109"/>
              <a:gd name="connsiteY6" fmla="*/ 213202 h 2084642"/>
              <a:gd name="connsiteX7" fmla="*/ 985468 w 1920109"/>
              <a:gd name="connsiteY7" fmla="*/ 184775 h 2084642"/>
              <a:gd name="connsiteX8" fmla="*/ 942827 w 1920109"/>
              <a:gd name="connsiteY8" fmla="*/ 161086 h 2084642"/>
              <a:gd name="connsiteX9" fmla="*/ 928614 w 1920109"/>
              <a:gd name="connsiteY9" fmla="*/ 151610 h 2084642"/>
              <a:gd name="connsiteX10" fmla="*/ 914400 w 1920109"/>
              <a:gd name="connsiteY10" fmla="*/ 137397 h 2084642"/>
              <a:gd name="connsiteX11" fmla="*/ 900187 w 1920109"/>
              <a:gd name="connsiteY11" fmla="*/ 132659 h 2084642"/>
              <a:gd name="connsiteX12" fmla="*/ 852809 w 1920109"/>
              <a:gd name="connsiteY12" fmla="*/ 94756 h 2084642"/>
              <a:gd name="connsiteX13" fmla="*/ 843333 w 1920109"/>
              <a:gd name="connsiteY13" fmla="*/ 75805 h 2084642"/>
              <a:gd name="connsiteX14" fmla="*/ 829119 w 1920109"/>
              <a:gd name="connsiteY14" fmla="*/ 71067 h 2084642"/>
              <a:gd name="connsiteX15" fmla="*/ 814906 w 1920109"/>
              <a:gd name="connsiteY15" fmla="*/ 61591 h 2084642"/>
              <a:gd name="connsiteX16" fmla="*/ 800692 w 1920109"/>
              <a:gd name="connsiteY16" fmla="*/ 47378 h 2084642"/>
              <a:gd name="connsiteX17" fmla="*/ 781741 w 1920109"/>
              <a:gd name="connsiteY17" fmla="*/ 42640 h 2084642"/>
              <a:gd name="connsiteX18" fmla="*/ 743839 w 1920109"/>
              <a:gd name="connsiteY18" fmla="*/ 23689 h 2084642"/>
              <a:gd name="connsiteX19" fmla="*/ 691723 w 1920109"/>
              <a:gd name="connsiteY19" fmla="*/ 4737 h 2084642"/>
              <a:gd name="connsiteX20" fmla="*/ 677509 w 1920109"/>
              <a:gd name="connsiteY20" fmla="*/ 0 h 2084642"/>
              <a:gd name="connsiteX21" fmla="*/ 549588 w 1920109"/>
              <a:gd name="connsiteY21" fmla="*/ 4737 h 2084642"/>
              <a:gd name="connsiteX22" fmla="*/ 535374 w 1920109"/>
              <a:gd name="connsiteY22" fmla="*/ 14213 h 2084642"/>
              <a:gd name="connsiteX23" fmla="*/ 516423 w 1920109"/>
              <a:gd name="connsiteY23" fmla="*/ 18951 h 2084642"/>
              <a:gd name="connsiteX24" fmla="*/ 502210 w 1920109"/>
              <a:gd name="connsiteY24" fmla="*/ 28427 h 2084642"/>
              <a:gd name="connsiteX25" fmla="*/ 473783 w 1920109"/>
              <a:gd name="connsiteY25" fmla="*/ 37902 h 2084642"/>
              <a:gd name="connsiteX26" fmla="*/ 431142 w 1920109"/>
              <a:gd name="connsiteY26" fmla="*/ 52116 h 2084642"/>
              <a:gd name="connsiteX27" fmla="*/ 397977 w 1920109"/>
              <a:gd name="connsiteY27" fmla="*/ 61591 h 2084642"/>
              <a:gd name="connsiteX28" fmla="*/ 369551 w 1920109"/>
              <a:gd name="connsiteY28" fmla="*/ 66329 h 2084642"/>
              <a:gd name="connsiteX29" fmla="*/ 360075 w 1920109"/>
              <a:gd name="connsiteY29" fmla="*/ 80543 h 2084642"/>
              <a:gd name="connsiteX30" fmla="*/ 355337 w 1920109"/>
              <a:gd name="connsiteY30" fmla="*/ 94756 h 2084642"/>
              <a:gd name="connsiteX31" fmla="*/ 322172 w 1920109"/>
              <a:gd name="connsiteY31" fmla="*/ 118445 h 2084642"/>
              <a:gd name="connsiteX32" fmla="*/ 289008 w 1920109"/>
              <a:gd name="connsiteY32" fmla="*/ 123183 h 2084642"/>
              <a:gd name="connsiteX33" fmla="*/ 260581 w 1920109"/>
              <a:gd name="connsiteY33" fmla="*/ 132659 h 2084642"/>
              <a:gd name="connsiteX34" fmla="*/ 232154 w 1920109"/>
              <a:gd name="connsiteY34" fmla="*/ 156348 h 2084642"/>
              <a:gd name="connsiteX35" fmla="*/ 213202 w 1920109"/>
              <a:gd name="connsiteY35" fmla="*/ 170561 h 2084642"/>
              <a:gd name="connsiteX36" fmla="*/ 208465 w 1920109"/>
              <a:gd name="connsiteY36" fmla="*/ 184775 h 2084642"/>
              <a:gd name="connsiteX37" fmla="*/ 180038 w 1920109"/>
              <a:gd name="connsiteY37" fmla="*/ 198988 h 2084642"/>
              <a:gd name="connsiteX38" fmla="*/ 165824 w 1920109"/>
              <a:gd name="connsiteY38" fmla="*/ 208464 h 2084642"/>
              <a:gd name="connsiteX39" fmla="*/ 156348 w 1920109"/>
              <a:gd name="connsiteY39" fmla="*/ 222677 h 2084642"/>
              <a:gd name="connsiteX40" fmla="*/ 142135 w 1920109"/>
              <a:gd name="connsiteY40" fmla="*/ 227415 h 2084642"/>
              <a:gd name="connsiteX41" fmla="*/ 113708 w 1920109"/>
              <a:gd name="connsiteY41" fmla="*/ 284269 h 2084642"/>
              <a:gd name="connsiteX42" fmla="*/ 104232 w 1920109"/>
              <a:gd name="connsiteY42" fmla="*/ 303220 h 2084642"/>
              <a:gd name="connsiteX43" fmla="*/ 99495 w 1920109"/>
              <a:gd name="connsiteY43" fmla="*/ 322172 h 2084642"/>
              <a:gd name="connsiteX44" fmla="*/ 80543 w 1920109"/>
              <a:gd name="connsiteY44" fmla="*/ 350599 h 2084642"/>
              <a:gd name="connsiteX45" fmla="*/ 71068 w 1920109"/>
              <a:gd name="connsiteY45" fmla="*/ 388501 h 2084642"/>
              <a:gd name="connsiteX46" fmla="*/ 61592 w 1920109"/>
              <a:gd name="connsiteY46" fmla="*/ 407453 h 2084642"/>
              <a:gd name="connsiteX47" fmla="*/ 56854 w 1920109"/>
              <a:gd name="connsiteY47" fmla="*/ 421666 h 2084642"/>
              <a:gd name="connsiteX48" fmla="*/ 47379 w 1920109"/>
              <a:gd name="connsiteY48" fmla="*/ 435879 h 2084642"/>
              <a:gd name="connsiteX49" fmla="*/ 33165 w 1920109"/>
              <a:gd name="connsiteY49" fmla="*/ 483258 h 2084642"/>
              <a:gd name="connsiteX50" fmla="*/ 28427 w 1920109"/>
              <a:gd name="connsiteY50" fmla="*/ 497471 h 2084642"/>
              <a:gd name="connsiteX51" fmla="*/ 23689 w 1920109"/>
              <a:gd name="connsiteY51" fmla="*/ 521160 h 2084642"/>
              <a:gd name="connsiteX52" fmla="*/ 14214 w 1920109"/>
              <a:gd name="connsiteY52" fmla="*/ 535374 h 2084642"/>
              <a:gd name="connsiteX53" fmla="*/ 9476 w 1920109"/>
              <a:gd name="connsiteY53" fmla="*/ 549587 h 2084642"/>
              <a:gd name="connsiteX54" fmla="*/ 0 w 1920109"/>
              <a:gd name="connsiteY54" fmla="*/ 568539 h 2084642"/>
              <a:gd name="connsiteX55" fmla="*/ 14214 w 1920109"/>
              <a:gd name="connsiteY55" fmla="*/ 644344 h 2084642"/>
              <a:gd name="connsiteX56" fmla="*/ 28427 w 1920109"/>
              <a:gd name="connsiteY56" fmla="*/ 658557 h 2084642"/>
              <a:gd name="connsiteX57" fmla="*/ 33165 w 1920109"/>
              <a:gd name="connsiteY57" fmla="*/ 672771 h 2084642"/>
              <a:gd name="connsiteX58" fmla="*/ 42641 w 1920109"/>
              <a:gd name="connsiteY58" fmla="*/ 686984 h 2084642"/>
              <a:gd name="connsiteX59" fmla="*/ 47379 w 1920109"/>
              <a:gd name="connsiteY59" fmla="*/ 705935 h 2084642"/>
              <a:gd name="connsiteX60" fmla="*/ 56854 w 1920109"/>
              <a:gd name="connsiteY60" fmla="*/ 720149 h 2084642"/>
              <a:gd name="connsiteX61" fmla="*/ 90019 w 1920109"/>
              <a:gd name="connsiteY61" fmla="*/ 748576 h 2084642"/>
              <a:gd name="connsiteX62" fmla="*/ 104232 w 1920109"/>
              <a:gd name="connsiteY62" fmla="*/ 753314 h 2084642"/>
              <a:gd name="connsiteX63" fmla="*/ 123184 w 1920109"/>
              <a:gd name="connsiteY63" fmla="*/ 777003 h 2084642"/>
              <a:gd name="connsiteX64" fmla="*/ 142135 w 1920109"/>
              <a:gd name="connsiteY64" fmla="*/ 805430 h 2084642"/>
              <a:gd name="connsiteX65" fmla="*/ 151611 w 1920109"/>
              <a:gd name="connsiteY65" fmla="*/ 819643 h 2084642"/>
              <a:gd name="connsiteX66" fmla="*/ 165824 w 1920109"/>
              <a:gd name="connsiteY66" fmla="*/ 848070 h 2084642"/>
              <a:gd name="connsiteX67" fmla="*/ 184775 w 1920109"/>
              <a:gd name="connsiteY67" fmla="*/ 881235 h 2084642"/>
              <a:gd name="connsiteX68" fmla="*/ 198989 w 1920109"/>
              <a:gd name="connsiteY68" fmla="*/ 885973 h 2084642"/>
              <a:gd name="connsiteX69" fmla="*/ 217940 w 1920109"/>
              <a:gd name="connsiteY69" fmla="*/ 895448 h 2084642"/>
              <a:gd name="connsiteX70" fmla="*/ 236891 w 1920109"/>
              <a:gd name="connsiteY70" fmla="*/ 900186 h 2084642"/>
              <a:gd name="connsiteX71" fmla="*/ 251105 w 1920109"/>
              <a:gd name="connsiteY71" fmla="*/ 904924 h 2084642"/>
              <a:gd name="connsiteX72" fmla="*/ 426404 w 1920109"/>
              <a:gd name="connsiteY72" fmla="*/ 919137 h 2084642"/>
              <a:gd name="connsiteX73" fmla="*/ 459569 w 1920109"/>
              <a:gd name="connsiteY73" fmla="*/ 928613 h 2084642"/>
              <a:gd name="connsiteX74" fmla="*/ 511685 w 1920109"/>
              <a:gd name="connsiteY74" fmla="*/ 933351 h 2084642"/>
              <a:gd name="connsiteX75" fmla="*/ 525899 w 1920109"/>
              <a:gd name="connsiteY75" fmla="*/ 1298163 h 2084642"/>
              <a:gd name="connsiteX76" fmla="*/ 540112 w 1920109"/>
              <a:gd name="connsiteY76" fmla="*/ 1321853 h 2084642"/>
              <a:gd name="connsiteX77" fmla="*/ 544850 w 1920109"/>
              <a:gd name="connsiteY77" fmla="*/ 1359755 h 2084642"/>
              <a:gd name="connsiteX78" fmla="*/ 549588 w 1920109"/>
              <a:gd name="connsiteY78" fmla="*/ 1383444 h 2084642"/>
              <a:gd name="connsiteX79" fmla="*/ 535374 w 1920109"/>
              <a:gd name="connsiteY79" fmla="*/ 1700878 h 2084642"/>
              <a:gd name="connsiteX80" fmla="*/ 521161 w 1920109"/>
              <a:gd name="connsiteY80" fmla="*/ 1738781 h 2084642"/>
              <a:gd name="connsiteX81" fmla="*/ 525899 w 1920109"/>
              <a:gd name="connsiteY81" fmla="*/ 1762470 h 2084642"/>
              <a:gd name="connsiteX82" fmla="*/ 540112 w 1920109"/>
              <a:gd name="connsiteY82" fmla="*/ 1776684 h 2084642"/>
              <a:gd name="connsiteX83" fmla="*/ 573277 w 1920109"/>
              <a:gd name="connsiteY83" fmla="*/ 1800373 h 2084642"/>
              <a:gd name="connsiteX84" fmla="*/ 582753 w 1920109"/>
              <a:gd name="connsiteY84" fmla="*/ 1814586 h 2084642"/>
              <a:gd name="connsiteX85" fmla="*/ 596966 w 1920109"/>
              <a:gd name="connsiteY85" fmla="*/ 1828800 h 2084642"/>
              <a:gd name="connsiteX86" fmla="*/ 611180 w 1920109"/>
              <a:gd name="connsiteY86" fmla="*/ 1861964 h 2084642"/>
              <a:gd name="connsiteX87" fmla="*/ 615917 w 1920109"/>
              <a:gd name="connsiteY87" fmla="*/ 1876178 h 2084642"/>
              <a:gd name="connsiteX88" fmla="*/ 634869 w 1920109"/>
              <a:gd name="connsiteY88" fmla="*/ 1904605 h 2084642"/>
              <a:gd name="connsiteX89" fmla="*/ 644344 w 1920109"/>
              <a:gd name="connsiteY89" fmla="*/ 1928294 h 2084642"/>
              <a:gd name="connsiteX90" fmla="*/ 649082 w 1920109"/>
              <a:gd name="connsiteY90" fmla="*/ 1951983 h 2084642"/>
              <a:gd name="connsiteX91" fmla="*/ 663296 w 1920109"/>
              <a:gd name="connsiteY91" fmla="*/ 1985148 h 2084642"/>
              <a:gd name="connsiteX92" fmla="*/ 696460 w 1920109"/>
              <a:gd name="connsiteY92" fmla="*/ 2018313 h 2084642"/>
              <a:gd name="connsiteX93" fmla="*/ 720149 w 1920109"/>
              <a:gd name="connsiteY93" fmla="*/ 2023050 h 2084642"/>
              <a:gd name="connsiteX94" fmla="*/ 734363 w 1920109"/>
              <a:gd name="connsiteY94" fmla="*/ 2042002 h 2084642"/>
              <a:gd name="connsiteX95" fmla="*/ 762790 w 1920109"/>
              <a:gd name="connsiteY95" fmla="*/ 2056215 h 2084642"/>
              <a:gd name="connsiteX96" fmla="*/ 814906 w 1920109"/>
              <a:gd name="connsiteY96" fmla="*/ 2075166 h 2084642"/>
              <a:gd name="connsiteX97" fmla="*/ 838595 w 1920109"/>
              <a:gd name="connsiteY97" fmla="*/ 2084642 h 2084642"/>
              <a:gd name="connsiteX98" fmla="*/ 871760 w 1920109"/>
              <a:gd name="connsiteY98" fmla="*/ 2065691 h 2084642"/>
              <a:gd name="connsiteX99" fmla="*/ 885973 w 1920109"/>
              <a:gd name="connsiteY99" fmla="*/ 2023050 h 2084642"/>
              <a:gd name="connsiteX100" fmla="*/ 900187 w 1920109"/>
              <a:gd name="connsiteY100" fmla="*/ 2018313 h 2084642"/>
              <a:gd name="connsiteX101" fmla="*/ 933352 w 1920109"/>
              <a:gd name="connsiteY101" fmla="*/ 1989886 h 2084642"/>
              <a:gd name="connsiteX102" fmla="*/ 947565 w 1920109"/>
              <a:gd name="connsiteY102" fmla="*/ 1980410 h 2084642"/>
              <a:gd name="connsiteX103" fmla="*/ 994943 w 1920109"/>
              <a:gd name="connsiteY103" fmla="*/ 1970934 h 2084642"/>
              <a:gd name="connsiteX104" fmla="*/ 1009157 w 1920109"/>
              <a:gd name="connsiteY104" fmla="*/ 1956721 h 2084642"/>
              <a:gd name="connsiteX105" fmla="*/ 1023370 w 1920109"/>
              <a:gd name="connsiteY105" fmla="*/ 1947245 h 2084642"/>
              <a:gd name="connsiteX106" fmla="*/ 1032846 w 1920109"/>
              <a:gd name="connsiteY106" fmla="*/ 1933032 h 2084642"/>
              <a:gd name="connsiteX107" fmla="*/ 1051797 w 1920109"/>
              <a:gd name="connsiteY107" fmla="*/ 1909343 h 2084642"/>
              <a:gd name="connsiteX108" fmla="*/ 1066011 w 1920109"/>
              <a:gd name="connsiteY108" fmla="*/ 1895129 h 2084642"/>
              <a:gd name="connsiteX109" fmla="*/ 1094438 w 1920109"/>
              <a:gd name="connsiteY109" fmla="*/ 1880916 h 2084642"/>
              <a:gd name="connsiteX110" fmla="*/ 1113389 w 1920109"/>
              <a:gd name="connsiteY110" fmla="*/ 1857227 h 2084642"/>
              <a:gd name="connsiteX111" fmla="*/ 1122865 w 1920109"/>
              <a:gd name="connsiteY111" fmla="*/ 1843013 h 2084642"/>
              <a:gd name="connsiteX112" fmla="*/ 1156029 w 1920109"/>
              <a:gd name="connsiteY112" fmla="*/ 1819324 h 2084642"/>
              <a:gd name="connsiteX113" fmla="*/ 1165505 w 1920109"/>
              <a:gd name="connsiteY113" fmla="*/ 1800373 h 2084642"/>
              <a:gd name="connsiteX114" fmla="*/ 1193932 w 1920109"/>
              <a:gd name="connsiteY114" fmla="*/ 1771946 h 2084642"/>
              <a:gd name="connsiteX115" fmla="*/ 1203408 w 1920109"/>
              <a:gd name="connsiteY115" fmla="*/ 1757732 h 2084642"/>
              <a:gd name="connsiteX116" fmla="*/ 1222359 w 1920109"/>
              <a:gd name="connsiteY116" fmla="*/ 1724568 h 2084642"/>
              <a:gd name="connsiteX117" fmla="*/ 1227097 w 1920109"/>
              <a:gd name="connsiteY117" fmla="*/ 1710354 h 2084642"/>
              <a:gd name="connsiteX118" fmla="*/ 1250786 w 1920109"/>
              <a:gd name="connsiteY118" fmla="*/ 1686665 h 2084642"/>
              <a:gd name="connsiteX119" fmla="*/ 1264999 w 1920109"/>
              <a:gd name="connsiteY119" fmla="*/ 1658238 h 2084642"/>
              <a:gd name="connsiteX120" fmla="*/ 1269737 w 1920109"/>
              <a:gd name="connsiteY120" fmla="*/ 1644025 h 2084642"/>
              <a:gd name="connsiteX121" fmla="*/ 1279213 w 1920109"/>
              <a:gd name="connsiteY121" fmla="*/ 1625073 h 2084642"/>
              <a:gd name="connsiteX122" fmla="*/ 1288688 w 1920109"/>
              <a:gd name="connsiteY122" fmla="*/ 1591908 h 2084642"/>
              <a:gd name="connsiteX123" fmla="*/ 1298164 w 1920109"/>
              <a:gd name="connsiteY123" fmla="*/ 1577695 h 2084642"/>
              <a:gd name="connsiteX124" fmla="*/ 1302902 w 1920109"/>
              <a:gd name="connsiteY124" fmla="*/ 1563482 h 2084642"/>
              <a:gd name="connsiteX125" fmla="*/ 1321853 w 1920109"/>
              <a:gd name="connsiteY125" fmla="*/ 1535055 h 2084642"/>
              <a:gd name="connsiteX126" fmla="*/ 1340804 w 1920109"/>
              <a:gd name="connsiteY126" fmla="*/ 1350279 h 2084642"/>
              <a:gd name="connsiteX127" fmla="*/ 1350280 w 1920109"/>
              <a:gd name="connsiteY127" fmla="*/ 1336066 h 2084642"/>
              <a:gd name="connsiteX128" fmla="*/ 1364494 w 1920109"/>
              <a:gd name="connsiteY128" fmla="*/ 1302901 h 2084642"/>
              <a:gd name="connsiteX129" fmla="*/ 1373969 w 1920109"/>
              <a:gd name="connsiteY129" fmla="*/ 1288688 h 2084642"/>
              <a:gd name="connsiteX130" fmla="*/ 1383445 w 1920109"/>
              <a:gd name="connsiteY130" fmla="*/ 1236572 h 2084642"/>
              <a:gd name="connsiteX131" fmla="*/ 1388183 w 1920109"/>
              <a:gd name="connsiteY131" fmla="*/ 1222358 h 2084642"/>
              <a:gd name="connsiteX132" fmla="*/ 1416610 w 1920109"/>
              <a:gd name="connsiteY132" fmla="*/ 1189193 h 2084642"/>
              <a:gd name="connsiteX133" fmla="*/ 1421347 w 1920109"/>
              <a:gd name="connsiteY133" fmla="*/ 1170242 h 2084642"/>
              <a:gd name="connsiteX134" fmla="*/ 1445037 w 1920109"/>
              <a:gd name="connsiteY134" fmla="*/ 1146553 h 2084642"/>
              <a:gd name="connsiteX135" fmla="*/ 1468726 w 1920109"/>
              <a:gd name="connsiteY135" fmla="*/ 1127602 h 2084642"/>
              <a:gd name="connsiteX136" fmla="*/ 1492415 w 1920109"/>
              <a:gd name="connsiteY136" fmla="*/ 1108650 h 2084642"/>
              <a:gd name="connsiteX137" fmla="*/ 1497153 w 1920109"/>
              <a:gd name="connsiteY137" fmla="*/ 1094437 h 2084642"/>
              <a:gd name="connsiteX138" fmla="*/ 1549269 w 1920109"/>
              <a:gd name="connsiteY138" fmla="*/ 1061272 h 2084642"/>
              <a:gd name="connsiteX139" fmla="*/ 1572958 w 1920109"/>
              <a:gd name="connsiteY139" fmla="*/ 1032845 h 2084642"/>
              <a:gd name="connsiteX140" fmla="*/ 1615598 w 1920109"/>
              <a:gd name="connsiteY140" fmla="*/ 1004418 h 2084642"/>
              <a:gd name="connsiteX141" fmla="*/ 1648763 w 1920109"/>
              <a:gd name="connsiteY141" fmla="*/ 985467 h 2084642"/>
              <a:gd name="connsiteX142" fmla="*/ 1672452 w 1920109"/>
              <a:gd name="connsiteY142" fmla="*/ 961778 h 2084642"/>
              <a:gd name="connsiteX143" fmla="*/ 1686666 w 1920109"/>
              <a:gd name="connsiteY143" fmla="*/ 933351 h 2084642"/>
              <a:gd name="connsiteX144" fmla="*/ 1705617 w 1920109"/>
              <a:gd name="connsiteY144" fmla="*/ 928613 h 2084642"/>
              <a:gd name="connsiteX145" fmla="*/ 1724568 w 1920109"/>
              <a:gd name="connsiteY145" fmla="*/ 914400 h 2084642"/>
              <a:gd name="connsiteX146" fmla="*/ 1729306 w 1920109"/>
              <a:gd name="connsiteY146" fmla="*/ 900186 h 2084642"/>
              <a:gd name="connsiteX147" fmla="*/ 1738782 w 1920109"/>
              <a:gd name="connsiteY147" fmla="*/ 885973 h 2084642"/>
              <a:gd name="connsiteX148" fmla="*/ 1748257 w 1920109"/>
              <a:gd name="connsiteY148" fmla="*/ 867021 h 2084642"/>
              <a:gd name="connsiteX149" fmla="*/ 1781422 w 1920109"/>
              <a:gd name="connsiteY149" fmla="*/ 829119 h 2084642"/>
              <a:gd name="connsiteX150" fmla="*/ 1795636 w 1920109"/>
              <a:gd name="connsiteY150" fmla="*/ 824381 h 2084642"/>
              <a:gd name="connsiteX151" fmla="*/ 1809849 w 1920109"/>
              <a:gd name="connsiteY151" fmla="*/ 795954 h 2084642"/>
              <a:gd name="connsiteX152" fmla="*/ 1790898 w 1920109"/>
              <a:gd name="connsiteY152" fmla="*/ 753314 h 2084642"/>
              <a:gd name="connsiteX153" fmla="*/ 1805111 w 1920109"/>
              <a:gd name="connsiteY153" fmla="*/ 743838 h 2084642"/>
              <a:gd name="connsiteX154" fmla="*/ 1809849 w 1920109"/>
              <a:gd name="connsiteY154" fmla="*/ 729625 h 2084642"/>
              <a:gd name="connsiteX155" fmla="*/ 1824062 w 1920109"/>
              <a:gd name="connsiteY155" fmla="*/ 710673 h 2084642"/>
              <a:gd name="connsiteX156" fmla="*/ 1838276 w 1920109"/>
              <a:gd name="connsiteY156" fmla="*/ 677508 h 2084642"/>
              <a:gd name="connsiteX157" fmla="*/ 1880916 w 1920109"/>
              <a:gd name="connsiteY157" fmla="*/ 644344 h 2084642"/>
              <a:gd name="connsiteX158" fmla="*/ 1914081 w 1920109"/>
              <a:gd name="connsiteY158" fmla="*/ 620655 h 2084642"/>
              <a:gd name="connsiteX159" fmla="*/ 1914081 w 1920109"/>
              <a:gd name="connsiteY159" fmla="*/ 573276 h 2084642"/>
              <a:gd name="connsiteX160" fmla="*/ 1899868 w 1920109"/>
              <a:gd name="connsiteY160" fmla="*/ 554325 h 2084642"/>
              <a:gd name="connsiteX161" fmla="*/ 1895130 w 1920109"/>
              <a:gd name="connsiteY161" fmla="*/ 540112 h 2084642"/>
              <a:gd name="connsiteX162" fmla="*/ 1866703 w 1920109"/>
              <a:gd name="connsiteY162" fmla="*/ 525898 h 2084642"/>
              <a:gd name="connsiteX163" fmla="*/ 1852489 w 1920109"/>
              <a:gd name="connsiteY163" fmla="*/ 516422 h 2084642"/>
              <a:gd name="connsiteX164" fmla="*/ 1805111 w 1920109"/>
              <a:gd name="connsiteY164" fmla="*/ 483258 h 2084642"/>
              <a:gd name="connsiteX165" fmla="*/ 1790898 w 1920109"/>
              <a:gd name="connsiteY165" fmla="*/ 478520 h 2084642"/>
              <a:gd name="connsiteX166" fmla="*/ 1776684 w 1920109"/>
              <a:gd name="connsiteY166" fmla="*/ 469044 h 2084642"/>
              <a:gd name="connsiteX167" fmla="*/ 1734044 w 1920109"/>
              <a:gd name="connsiteY167" fmla="*/ 459569 h 2084642"/>
              <a:gd name="connsiteX168" fmla="*/ 1719830 w 1920109"/>
              <a:gd name="connsiteY168" fmla="*/ 450093 h 2084642"/>
              <a:gd name="connsiteX169" fmla="*/ 1700879 w 1920109"/>
              <a:gd name="connsiteY169" fmla="*/ 435879 h 2084642"/>
              <a:gd name="connsiteX170" fmla="*/ 1681928 w 1920109"/>
              <a:gd name="connsiteY170" fmla="*/ 426404 h 2084642"/>
              <a:gd name="connsiteX171" fmla="*/ 1648763 w 1920109"/>
              <a:gd name="connsiteY171" fmla="*/ 407453 h 2084642"/>
              <a:gd name="connsiteX172" fmla="*/ 1639287 w 1920109"/>
              <a:gd name="connsiteY172" fmla="*/ 393239 h 2084642"/>
              <a:gd name="connsiteX173" fmla="*/ 1587171 w 1920109"/>
              <a:gd name="connsiteY173" fmla="*/ 360074 h 2084642"/>
              <a:gd name="connsiteX174" fmla="*/ 1558744 w 1920109"/>
              <a:gd name="connsiteY174" fmla="*/ 331647 h 2084642"/>
              <a:gd name="connsiteX175" fmla="*/ 1544531 w 1920109"/>
              <a:gd name="connsiteY175" fmla="*/ 317434 h 2084642"/>
              <a:gd name="connsiteX176" fmla="*/ 1506628 w 1920109"/>
              <a:gd name="connsiteY176" fmla="*/ 274793 h 2084642"/>
              <a:gd name="connsiteX177" fmla="*/ 1492415 w 1920109"/>
              <a:gd name="connsiteY177" fmla="*/ 260580 h 2084642"/>
              <a:gd name="connsiteX178" fmla="*/ 1478201 w 1920109"/>
              <a:gd name="connsiteY178" fmla="*/ 251104 h 2084642"/>
              <a:gd name="connsiteX179" fmla="*/ 1440299 w 1920109"/>
              <a:gd name="connsiteY179" fmla="*/ 236891 h 2084642"/>
              <a:gd name="connsiteX180" fmla="*/ 1402396 w 1920109"/>
              <a:gd name="connsiteY180" fmla="*/ 213202 h 2084642"/>
              <a:gd name="connsiteX181" fmla="*/ 1373969 w 1920109"/>
              <a:gd name="connsiteY181" fmla="*/ 213202 h 208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920109" h="2084642">
                <a:moveTo>
                  <a:pt x="1373969" y="213202"/>
                </a:moveTo>
                <a:cubicBezTo>
                  <a:pt x="1358176" y="211623"/>
                  <a:pt x="1329701" y="207209"/>
                  <a:pt x="1307640" y="203726"/>
                </a:cubicBezTo>
                <a:cubicBezTo>
                  <a:pt x="1299686" y="202470"/>
                  <a:pt x="1291591" y="201534"/>
                  <a:pt x="1283951" y="198988"/>
                </a:cubicBezTo>
                <a:cubicBezTo>
                  <a:pt x="1277251" y="196755"/>
                  <a:pt x="1271316" y="192671"/>
                  <a:pt x="1264999" y="189513"/>
                </a:cubicBezTo>
                <a:cubicBezTo>
                  <a:pt x="1226776" y="190787"/>
                  <a:pt x="1146711" y="177317"/>
                  <a:pt x="1099175" y="203726"/>
                </a:cubicBezTo>
                <a:cubicBezTo>
                  <a:pt x="1092272" y="207561"/>
                  <a:pt x="1086541" y="213202"/>
                  <a:pt x="1080224" y="217940"/>
                </a:cubicBezTo>
                <a:lnTo>
                  <a:pt x="1004419" y="213202"/>
                </a:lnTo>
                <a:cubicBezTo>
                  <a:pt x="993670" y="209440"/>
                  <a:pt x="994944" y="191092"/>
                  <a:pt x="985468" y="184775"/>
                </a:cubicBezTo>
                <a:cubicBezTo>
                  <a:pt x="952886" y="163053"/>
                  <a:pt x="967845" y="169424"/>
                  <a:pt x="942827" y="161086"/>
                </a:cubicBezTo>
                <a:cubicBezTo>
                  <a:pt x="938089" y="157927"/>
                  <a:pt x="932988" y="155255"/>
                  <a:pt x="928614" y="151610"/>
                </a:cubicBezTo>
                <a:cubicBezTo>
                  <a:pt x="923467" y="147321"/>
                  <a:pt x="919975" y="141114"/>
                  <a:pt x="914400" y="137397"/>
                </a:cubicBezTo>
                <a:cubicBezTo>
                  <a:pt x="910245" y="134627"/>
                  <a:pt x="904925" y="134238"/>
                  <a:pt x="900187" y="132659"/>
                </a:cubicBezTo>
                <a:cubicBezTo>
                  <a:pt x="866766" y="99238"/>
                  <a:pt x="883746" y="110225"/>
                  <a:pt x="852809" y="94756"/>
                </a:cubicBezTo>
                <a:cubicBezTo>
                  <a:pt x="849650" y="88439"/>
                  <a:pt x="848327" y="80799"/>
                  <a:pt x="843333" y="75805"/>
                </a:cubicBezTo>
                <a:cubicBezTo>
                  <a:pt x="839801" y="72274"/>
                  <a:pt x="833586" y="73301"/>
                  <a:pt x="829119" y="71067"/>
                </a:cubicBezTo>
                <a:cubicBezTo>
                  <a:pt x="824026" y="68520"/>
                  <a:pt x="819280" y="65236"/>
                  <a:pt x="814906" y="61591"/>
                </a:cubicBezTo>
                <a:cubicBezTo>
                  <a:pt x="809759" y="57302"/>
                  <a:pt x="806510" y="50702"/>
                  <a:pt x="800692" y="47378"/>
                </a:cubicBezTo>
                <a:cubicBezTo>
                  <a:pt x="795038" y="44147"/>
                  <a:pt x="787752" y="45144"/>
                  <a:pt x="781741" y="42640"/>
                </a:cubicBezTo>
                <a:cubicBezTo>
                  <a:pt x="768702" y="37207"/>
                  <a:pt x="756954" y="28935"/>
                  <a:pt x="743839" y="23689"/>
                </a:cubicBezTo>
                <a:cubicBezTo>
                  <a:pt x="710890" y="10509"/>
                  <a:pt x="728200" y="16896"/>
                  <a:pt x="691723" y="4737"/>
                </a:cubicBezTo>
                <a:lnTo>
                  <a:pt x="677509" y="0"/>
                </a:lnTo>
                <a:cubicBezTo>
                  <a:pt x="634869" y="1579"/>
                  <a:pt x="592046" y="491"/>
                  <a:pt x="549588" y="4737"/>
                </a:cubicBezTo>
                <a:cubicBezTo>
                  <a:pt x="543922" y="5304"/>
                  <a:pt x="540608" y="11970"/>
                  <a:pt x="535374" y="14213"/>
                </a:cubicBezTo>
                <a:cubicBezTo>
                  <a:pt x="529389" y="16778"/>
                  <a:pt x="522740" y="17372"/>
                  <a:pt x="516423" y="18951"/>
                </a:cubicBezTo>
                <a:cubicBezTo>
                  <a:pt x="511685" y="22110"/>
                  <a:pt x="507413" y="26114"/>
                  <a:pt x="502210" y="28427"/>
                </a:cubicBezTo>
                <a:cubicBezTo>
                  <a:pt x="493083" y="32484"/>
                  <a:pt x="482094" y="32362"/>
                  <a:pt x="473783" y="37902"/>
                </a:cubicBezTo>
                <a:cubicBezTo>
                  <a:pt x="451576" y="52707"/>
                  <a:pt x="465186" y="46442"/>
                  <a:pt x="431142" y="52116"/>
                </a:cubicBezTo>
                <a:cubicBezTo>
                  <a:pt x="417588" y="56634"/>
                  <a:pt x="412860" y="58615"/>
                  <a:pt x="397977" y="61591"/>
                </a:cubicBezTo>
                <a:cubicBezTo>
                  <a:pt x="388557" y="63475"/>
                  <a:pt x="379026" y="64750"/>
                  <a:pt x="369551" y="66329"/>
                </a:cubicBezTo>
                <a:cubicBezTo>
                  <a:pt x="366392" y="71067"/>
                  <a:pt x="362622" y="75450"/>
                  <a:pt x="360075" y="80543"/>
                </a:cubicBezTo>
                <a:cubicBezTo>
                  <a:pt x="357842" y="85010"/>
                  <a:pt x="358107" y="90601"/>
                  <a:pt x="355337" y="94756"/>
                </a:cubicBezTo>
                <a:cubicBezTo>
                  <a:pt x="348336" y="105258"/>
                  <a:pt x="334251" y="115151"/>
                  <a:pt x="322172" y="118445"/>
                </a:cubicBezTo>
                <a:cubicBezTo>
                  <a:pt x="311399" y="121383"/>
                  <a:pt x="300063" y="121604"/>
                  <a:pt x="289008" y="123183"/>
                </a:cubicBezTo>
                <a:cubicBezTo>
                  <a:pt x="279532" y="126342"/>
                  <a:pt x="268892" y="127119"/>
                  <a:pt x="260581" y="132659"/>
                </a:cubicBezTo>
                <a:cubicBezTo>
                  <a:pt x="229164" y="153601"/>
                  <a:pt x="264075" y="128987"/>
                  <a:pt x="232154" y="156348"/>
                </a:cubicBezTo>
                <a:cubicBezTo>
                  <a:pt x="226159" y="161487"/>
                  <a:pt x="219519" y="165823"/>
                  <a:pt x="213202" y="170561"/>
                </a:cubicBezTo>
                <a:cubicBezTo>
                  <a:pt x="211623" y="175299"/>
                  <a:pt x="211585" y="180875"/>
                  <a:pt x="208465" y="184775"/>
                </a:cubicBezTo>
                <a:cubicBezTo>
                  <a:pt x="199415" y="196087"/>
                  <a:pt x="191479" y="193267"/>
                  <a:pt x="180038" y="198988"/>
                </a:cubicBezTo>
                <a:cubicBezTo>
                  <a:pt x="174945" y="201535"/>
                  <a:pt x="170562" y="205305"/>
                  <a:pt x="165824" y="208464"/>
                </a:cubicBezTo>
                <a:cubicBezTo>
                  <a:pt x="162665" y="213202"/>
                  <a:pt x="160794" y="219120"/>
                  <a:pt x="156348" y="222677"/>
                </a:cubicBezTo>
                <a:cubicBezTo>
                  <a:pt x="152448" y="225797"/>
                  <a:pt x="145666" y="223884"/>
                  <a:pt x="142135" y="227415"/>
                </a:cubicBezTo>
                <a:cubicBezTo>
                  <a:pt x="114978" y="254572"/>
                  <a:pt x="129123" y="253441"/>
                  <a:pt x="113708" y="284269"/>
                </a:cubicBezTo>
                <a:lnTo>
                  <a:pt x="104232" y="303220"/>
                </a:lnTo>
                <a:cubicBezTo>
                  <a:pt x="102653" y="309537"/>
                  <a:pt x="102407" y="316348"/>
                  <a:pt x="99495" y="322172"/>
                </a:cubicBezTo>
                <a:cubicBezTo>
                  <a:pt x="94402" y="332358"/>
                  <a:pt x="80543" y="350599"/>
                  <a:pt x="80543" y="350599"/>
                </a:cubicBezTo>
                <a:cubicBezTo>
                  <a:pt x="77385" y="363233"/>
                  <a:pt x="76892" y="376853"/>
                  <a:pt x="71068" y="388501"/>
                </a:cubicBezTo>
                <a:cubicBezTo>
                  <a:pt x="67909" y="394818"/>
                  <a:pt x="64374" y="400961"/>
                  <a:pt x="61592" y="407453"/>
                </a:cubicBezTo>
                <a:cubicBezTo>
                  <a:pt x="59625" y="412043"/>
                  <a:pt x="59087" y="417199"/>
                  <a:pt x="56854" y="421666"/>
                </a:cubicBezTo>
                <a:cubicBezTo>
                  <a:pt x="54308" y="426759"/>
                  <a:pt x="50537" y="431141"/>
                  <a:pt x="47379" y="435879"/>
                </a:cubicBezTo>
                <a:cubicBezTo>
                  <a:pt x="40219" y="464520"/>
                  <a:pt x="44700" y="448655"/>
                  <a:pt x="33165" y="483258"/>
                </a:cubicBezTo>
                <a:cubicBezTo>
                  <a:pt x="31586" y="487996"/>
                  <a:pt x="29406" y="492574"/>
                  <a:pt x="28427" y="497471"/>
                </a:cubicBezTo>
                <a:cubicBezTo>
                  <a:pt x="26848" y="505367"/>
                  <a:pt x="26516" y="513620"/>
                  <a:pt x="23689" y="521160"/>
                </a:cubicBezTo>
                <a:cubicBezTo>
                  <a:pt x="21690" y="526492"/>
                  <a:pt x="16760" y="530281"/>
                  <a:pt x="14214" y="535374"/>
                </a:cubicBezTo>
                <a:cubicBezTo>
                  <a:pt x="11981" y="539841"/>
                  <a:pt x="11443" y="544997"/>
                  <a:pt x="9476" y="549587"/>
                </a:cubicBezTo>
                <a:cubicBezTo>
                  <a:pt x="6694" y="556079"/>
                  <a:pt x="3159" y="562222"/>
                  <a:pt x="0" y="568539"/>
                </a:cubicBezTo>
                <a:cubicBezTo>
                  <a:pt x="2584" y="599548"/>
                  <a:pt x="-2749" y="620596"/>
                  <a:pt x="14214" y="644344"/>
                </a:cubicBezTo>
                <a:cubicBezTo>
                  <a:pt x="18108" y="649796"/>
                  <a:pt x="23689" y="653819"/>
                  <a:pt x="28427" y="658557"/>
                </a:cubicBezTo>
                <a:cubicBezTo>
                  <a:pt x="30006" y="663295"/>
                  <a:pt x="30931" y="668304"/>
                  <a:pt x="33165" y="672771"/>
                </a:cubicBezTo>
                <a:cubicBezTo>
                  <a:pt x="35712" y="677864"/>
                  <a:pt x="40398" y="681750"/>
                  <a:pt x="42641" y="686984"/>
                </a:cubicBezTo>
                <a:cubicBezTo>
                  <a:pt x="45206" y="692969"/>
                  <a:pt x="44814" y="699950"/>
                  <a:pt x="47379" y="705935"/>
                </a:cubicBezTo>
                <a:cubicBezTo>
                  <a:pt x="49622" y="711169"/>
                  <a:pt x="53209" y="715775"/>
                  <a:pt x="56854" y="720149"/>
                </a:cubicBezTo>
                <a:cubicBezTo>
                  <a:pt x="64489" y="729311"/>
                  <a:pt x="80042" y="742874"/>
                  <a:pt x="90019" y="748576"/>
                </a:cubicBezTo>
                <a:cubicBezTo>
                  <a:pt x="94355" y="751054"/>
                  <a:pt x="99494" y="751735"/>
                  <a:pt x="104232" y="753314"/>
                </a:cubicBezTo>
                <a:cubicBezTo>
                  <a:pt x="114902" y="785322"/>
                  <a:pt x="100104" y="750626"/>
                  <a:pt x="123184" y="777003"/>
                </a:cubicBezTo>
                <a:cubicBezTo>
                  <a:pt x="130683" y="785574"/>
                  <a:pt x="135818" y="795954"/>
                  <a:pt x="142135" y="805430"/>
                </a:cubicBezTo>
                <a:lnTo>
                  <a:pt x="151611" y="819643"/>
                </a:lnTo>
                <a:cubicBezTo>
                  <a:pt x="163515" y="855364"/>
                  <a:pt x="147458" y="811340"/>
                  <a:pt x="165824" y="848070"/>
                </a:cubicBezTo>
                <a:cubicBezTo>
                  <a:pt x="174596" y="865613"/>
                  <a:pt x="165136" y="864869"/>
                  <a:pt x="184775" y="881235"/>
                </a:cubicBezTo>
                <a:cubicBezTo>
                  <a:pt x="188612" y="884432"/>
                  <a:pt x="194398" y="884006"/>
                  <a:pt x="198989" y="885973"/>
                </a:cubicBezTo>
                <a:cubicBezTo>
                  <a:pt x="205481" y="888755"/>
                  <a:pt x="211327" y="892968"/>
                  <a:pt x="217940" y="895448"/>
                </a:cubicBezTo>
                <a:cubicBezTo>
                  <a:pt x="224037" y="897734"/>
                  <a:pt x="230630" y="898397"/>
                  <a:pt x="236891" y="900186"/>
                </a:cubicBezTo>
                <a:cubicBezTo>
                  <a:pt x="241693" y="901558"/>
                  <a:pt x="246367" y="903345"/>
                  <a:pt x="251105" y="904924"/>
                </a:cubicBezTo>
                <a:cubicBezTo>
                  <a:pt x="310682" y="944645"/>
                  <a:pt x="253320" y="910028"/>
                  <a:pt x="426404" y="919137"/>
                </a:cubicBezTo>
                <a:cubicBezTo>
                  <a:pt x="454278" y="920604"/>
                  <a:pt x="436051" y="925253"/>
                  <a:pt x="459569" y="928613"/>
                </a:cubicBezTo>
                <a:cubicBezTo>
                  <a:pt x="476837" y="931080"/>
                  <a:pt x="494313" y="931772"/>
                  <a:pt x="511685" y="933351"/>
                </a:cubicBezTo>
                <a:cubicBezTo>
                  <a:pt x="518610" y="1445749"/>
                  <a:pt x="451485" y="1179099"/>
                  <a:pt x="525899" y="1298163"/>
                </a:cubicBezTo>
                <a:cubicBezTo>
                  <a:pt x="530780" y="1305972"/>
                  <a:pt x="535374" y="1313956"/>
                  <a:pt x="540112" y="1321853"/>
                </a:cubicBezTo>
                <a:cubicBezTo>
                  <a:pt x="541691" y="1334487"/>
                  <a:pt x="542914" y="1347171"/>
                  <a:pt x="544850" y="1359755"/>
                </a:cubicBezTo>
                <a:cubicBezTo>
                  <a:pt x="546075" y="1367714"/>
                  <a:pt x="549812" y="1375394"/>
                  <a:pt x="549588" y="1383444"/>
                </a:cubicBezTo>
                <a:cubicBezTo>
                  <a:pt x="546647" y="1489321"/>
                  <a:pt x="561058" y="1598122"/>
                  <a:pt x="535374" y="1700878"/>
                </a:cubicBezTo>
                <a:cubicBezTo>
                  <a:pt x="528924" y="1726682"/>
                  <a:pt x="533549" y="1714006"/>
                  <a:pt x="521161" y="1738781"/>
                </a:cubicBezTo>
                <a:cubicBezTo>
                  <a:pt x="522740" y="1746677"/>
                  <a:pt x="522298" y="1755267"/>
                  <a:pt x="525899" y="1762470"/>
                </a:cubicBezTo>
                <a:cubicBezTo>
                  <a:pt x="528895" y="1768463"/>
                  <a:pt x="534965" y="1772395"/>
                  <a:pt x="540112" y="1776684"/>
                </a:cubicBezTo>
                <a:cubicBezTo>
                  <a:pt x="556267" y="1790147"/>
                  <a:pt x="556190" y="1783286"/>
                  <a:pt x="573277" y="1800373"/>
                </a:cubicBezTo>
                <a:cubicBezTo>
                  <a:pt x="577303" y="1804399"/>
                  <a:pt x="579108" y="1810212"/>
                  <a:pt x="582753" y="1814586"/>
                </a:cubicBezTo>
                <a:cubicBezTo>
                  <a:pt x="587042" y="1819733"/>
                  <a:pt x="592228" y="1824062"/>
                  <a:pt x="596966" y="1828800"/>
                </a:cubicBezTo>
                <a:cubicBezTo>
                  <a:pt x="608082" y="1862145"/>
                  <a:pt x="593610" y="1820965"/>
                  <a:pt x="611180" y="1861964"/>
                </a:cubicBezTo>
                <a:cubicBezTo>
                  <a:pt x="613147" y="1866554"/>
                  <a:pt x="613492" y="1871812"/>
                  <a:pt x="615917" y="1876178"/>
                </a:cubicBezTo>
                <a:cubicBezTo>
                  <a:pt x="621448" y="1886133"/>
                  <a:pt x="630640" y="1894031"/>
                  <a:pt x="634869" y="1904605"/>
                </a:cubicBezTo>
                <a:cubicBezTo>
                  <a:pt x="638027" y="1912501"/>
                  <a:pt x="641900" y="1920148"/>
                  <a:pt x="644344" y="1928294"/>
                </a:cubicBezTo>
                <a:cubicBezTo>
                  <a:pt x="646658" y="1936007"/>
                  <a:pt x="647129" y="1944171"/>
                  <a:pt x="649082" y="1951983"/>
                </a:cubicBezTo>
                <a:cubicBezTo>
                  <a:pt x="651226" y="1960557"/>
                  <a:pt x="658414" y="1979181"/>
                  <a:pt x="663296" y="1985148"/>
                </a:cubicBezTo>
                <a:cubicBezTo>
                  <a:pt x="673196" y="1997248"/>
                  <a:pt x="681130" y="2015247"/>
                  <a:pt x="696460" y="2018313"/>
                </a:cubicBezTo>
                <a:lnTo>
                  <a:pt x="720149" y="2023050"/>
                </a:lnTo>
                <a:cubicBezTo>
                  <a:pt x="724887" y="2029367"/>
                  <a:pt x="728779" y="2036418"/>
                  <a:pt x="734363" y="2042002"/>
                </a:cubicBezTo>
                <a:cubicBezTo>
                  <a:pt x="743547" y="2051186"/>
                  <a:pt x="751231" y="2052362"/>
                  <a:pt x="762790" y="2056215"/>
                </a:cubicBezTo>
                <a:cubicBezTo>
                  <a:pt x="798521" y="2080037"/>
                  <a:pt x="747048" y="2048022"/>
                  <a:pt x="814906" y="2075166"/>
                </a:cubicBezTo>
                <a:lnTo>
                  <a:pt x="838595" y="2084642"/>
                </a:lnTo>
                <a:cubicBezTo>
                  <a:pt x="853596" y="2080892"/>
                  <a:pt x="863695" y="2081820"/>
                  <a:pt x="871760" y="2065691"/>
                </a:cubicBezTo>
                <a:cubicBezTo>
                  <a:pt x="881341" y="2046531"/>
                  <a:pt x="869865" y="2039158"/>
                  <a:pt x="885973" y="2023050"/>
                </a:cubicBezTo>
                <a:cubicBezTo>
                  <a:pt x="889504" y="2019519"/>
                  <a:pt x="895449" y="2019892"/>
                  <a:pt x="900187" y="2018313"/>
                </a:cubicBezTo>
                <a:cubicBezTo>
                  <a:pt x="917409" y="2001090"/>
                  <a:pt x="912074" y="2005084"/>
                  <a:pt x="933352" y="1989886"/>
                </a:cubicBezTo>
                <a:cubicBezTo>
                  <a:pt x="937985" y="1986576"/>
                  <a:pt x="942331" y="1982653"/>
                  <a:pt x="947565" y="1980410"/>
                </a:cubicBezTo>
                <a:cubicBezTo>
                  <a:pt x="956560" y="1976555"/>
                  <a:pt x="988530" y="1972003"/>
                  <a:pt x="994943" y="1970934"/>
                </a:cubicBezTo>
                <a:cubicBezTo>
                  <a:pt x="999681" y="1966196"/>
                  <a:pt x="1004010" y="1961010"/>
                  <a:pt x="1009157" y="1956721"/>
                </a:cubicBezTo>
                <a:cubicBezTo>
                  <a:pt x="1013531" y="1953076"/>
                  <a:pt x="1019344" y="1951271"/>
                  <a:pt x="1023370" y="1947245"/>
                </a:cubicBezTo>
                <a:cubicBezTo>
                  <a:pt x="1027396" y="1943219"/>
                  <a:pt x="1029687" y="1937770"/>
                  <a:pt x="1032846" y="1933032"/>
                </a:cubicBezTo>
                <a:cubicBezTo>
                  <a:pt x="1040624" y="1909698"/>
                  <a:pt x="1032015" y="1925828"/>
                  <a:pt x="1051797" y="1909343"/>
                </a:cubicBezTo>
                <a:cubicBezTo>
                  <a:pt x="1056945" y="1905053"/>
                  <a:pt x="1060863" y="1899419"/>
                  <a:pt x="1066011" y="1895129"/>
                </a:cubicBezTo>
                <a:cubicBezTo>
                  <a:pt x="1078256" y="1884925"/>
                  <a:pt x="1080193" y="1885664"/>
                  <a:pt x="1094438" y="1880916"/>
                </a:cubicBezTo>
                <a:cubicBezTo>
                  <a:pt x="1100755" y="1873020"/>
                  <a:pt x="1107322" y="1865317"/>
                  <a:pt x="1113389" y="1857227"/>
                </a:cubicBezTo>
                <a:cubicBezTo>
                  <a:pt x="1116806" y="1852671"/>
                  <a:pt x="1118838" y="1847040"/>
                  <a:pt x="1122865" y="1843013"/>
                </a:cubicBezTo>
                <a:cubicBezTo>
                  <a:pt x="1128738" y="1837140"/>
                  <a:pt x="1147962" y="1824703"/>
                  <a:pt x="1156029" y="1819324"/>
                </a:cubicBezTo>
                <a:cubicBezTo>
                  <a:pt x="1159188" y="1813007"/>
                  <a:pt x="1161093" y="1805888"/>
                  <a:pt x="1165505" y="1800373"/>
                </a:cubicBezTo>
                <a:cubicBezTo>
                  <a:pt x="1173876" y="1789909"/>
                  <a:pt x="1186499" y="1783096"/>
                  <a:pt x="1193932" y="1771946"/>
                </a:cubicBezTo>
                <a:lnTo>
                  <a:pt x="1203408" y="1757732"/>
                </a:lnTo>
                <a:cubicBezTo>
                  <a:pt x="1213426" y="1717652"/>
                  <a:pt x="1199778" y="1758439"/>
                  <a:pt x="1222359" y="1724568"/>
                </a:cubicBezTo>
                <a:cubicBezTo>
                  <a:pt x="1225129" y="1720413"/>
                  <a:pt x="1224864" y="1714821"/>
                  <a:pt x="1227097" y="1710354"/>
                </a:cubicBezTo>
                <a:cubicBezTo>
                  <a:pt x="1234993" y="1694561"/>
                  <a:pt x="1236572" y="1696141"/>
                  <a:pt x="1250786" y="1686665"/>
                </a:cubicBezTo>
                <a:cubicBezTo>
                  <a:pt x="1262694" y="1650940"/>
                  <a:pt x="1246632" y="1694973"/>
                  <a:pt x="1264999" y="1658238"/>
                </a:cubicBezTo>
                <a:cubicBezTo>
                  <a:pt x="1267232" y="1653771"/>
                  <a:pt x="1267770" y="1648615"/>
                  <a:pt x="1269737" y="1644025"/>
                </a:cubicBezTo>
                <a:cubicBezTo>
                  <a:pt x="1272519" y="1637533"/>
                  <a:pt x="1276733" y="1631686"/>
                  <a:pt x="1279213" y="1625073"/>
                </a:cubicBezTo>
                <a:cubicBezTo>
                  <a:pt x="1283762" y="1612944"/>
                  <a:pt x="1282967" y="1603351"/>
                  <a:pt x="1288688" y="1591908"/>
                </a:cubicBezTo>
                <a:cubicBezTo>
                  <a:pt x="1291234" y="1586815"/>
                  <a:pt x="1295617" y="1582788"/>
                  <a:pt x="1298164" y="1577695"/>
                </a:cubicBezTo>
                <a:cubicBezTo>
                  <a:pt x="1300397" y="1573228"/>
                  <a:pt x="1300477" y="1567848"/>
                  <a:pt x="1302902" y="1563482"/>
                </a:cubicBezTo>
                <a:cubicBezTo>
                  <a:pt x="1308433" y="1553527"/>
                  <a:pt x="1321853" y="1535055"/>
                  <a:pt x="1321853" y="1535055"/>
                </a:cubicBezTo>
                <a:cubicBezTo>
                  <a:pt x="1350251" y="1449864"/>
                  <a:pt x="1318125" y="1554397"/>
                  <a:pt x="1340804" y="1350279"/>
                </a:cubicBezTo>
                <a:cubicBezTo>
                  <a:pt x="1341433" y="1344620"/>
                  <a:pt x="1347455" y="1341010"/>
                  <a:pt x="1350280" y="1336066"/>
                </a:cubicBezTo>
                <a:cubicBezTo>
                  <a:pt x="1389692" y="1267098"/>
                  <a:pt x="1337933" y="1356025"/>
                  <a:pt x="1364494" y="1302901"/>
                </a:cubicBezTo>
                <a:cubicBezTo>
                  <a:pt x="1367040" y="1297808"/>
                  <a:pt x="1370811" y="1293426"/>
                  <a:pt x="1373969" y="1288688"/>
                </a:cubicBezTo>
                <a:cubicBezTo>
                  <a:pt x="1376081" y="1276015"/>
                  <a:pt x="1380134" y="1249816"/>
                  <a:pt x="1383445" y="1236572"/>
                </a:cubicBezTo>
                <a:cubicBezTo>
                  <a:pt x="1384656" y="1231727"/>
                  <a:pt x="1385705" y="1226694"/>
                  <a:pt x="1388183" y="1222358"/>
                </a:cubicBezTo>
                <a:cubicBezTo>
                  <a:pt x="1396287" y="1208176"/>
                  <a:pt x="1405408" y="1200395"/>
                  <a:pt x="1416610" y="1189193"/>
                </a:cubicBezTo>
                <a:cubicBezTo>
                  <a:pt x="1418189" y="1182876"/>
                  <a:pt x="1418782" y="1176227"/>
                  <a:pt x="1421347" y="1170242"/>
                </a:cubicBezTo>
                <a:cubicBezTo>
                  <a:pt x="1428328" y="1153952"/>
                  <a:pt x="1431739" y="1156526"/>
                  <a:pt x="1445037" y="1146553"/>
                </a:cubicBezTo>
                <a:cubicBezTo>
                  <a:pt x="1453127" y="1140486"/>
                  <a:pt x="1461576" y="1134753"/>
                  <a:pt x="1468726" y="1127602"/>
                </a:cubicBezTo>
                <a:cubicBezTo>
                  <a:pt x="1490157" y="1106170"/>
                  <a:pt x="1464742" y="1117874"/>
                  <a:pt x="1492415" y="1108650"/>
                </a:cubicBezTo>
                <a:cubicBezTo>
                  <a:pt x="1493994" y="1103912"/>
                  <a:pt x="1493622" y="1097968"/>
                  <a:pt x="1497153" y="1094437"/>
                </a:cubicBezTo>
                <a:cubicBezTo>
                  <a:pt x="1523340" y="1068250"/>
                  <a:pt x="1525041" y="1069348"/>
                  <a:pt x="1549269" y="1061272"/>
                </a:cubicBezTo>
                <a:cubicBezTo>
                  <a:pt x="1557692" y="1048637"/>
                  <a:pt x="1560330" y="1042667"/>
                  <a:pt x="1572958" y="1032845"/>
                </a:cubicBezTo>
                <a:cubicBezTo>
                  <a:pt x="1615482" y="999771"/>
                  <a:pt x="1587230" y="1025694"/>
                  <a:pt x="1615598" y="1004418"/>
                </a:cubicBezTo>
                <a:cubicBezTo>
                  <a:pt x="1638544" y="987208"/>
                  <a:pt x="1627058" y="992702"/>
                  <a:pt x="1648763" y="985467"/>
                </a:cubicBezTo>
                <a:cubicBezTo>
                  <a:pt x="1662975" y="975992"/>
                  <a:pt x="1664556" y="977569"/>
                  <a:pt x="1672452" y="961778"/>
                </a:cubicBezTo>
                <a:cubicBezTo>
                  <a:pt x="1677182" y="952318"/>
                  <a:pt x="1676481" y="940141"/>
                  <a:pt x="1686666" y="933351"/>
                </a:cubicBezTo>
                <a:cubicBezTo>
                  <a:pt x="1692084" y="929739"/>
                  <a:pt x="1699300" y="930192"/>
                  <a:pt x="1705617" y="928613"/>
                </a:cubicBezTo>
                <a:cubicBezTo>
                  <a:pt x="1711934" y="923875"/>
                  <a:pt x="1719513" y="920466"/>
                  <a:pt x="1724568" y="914400"/>
                </a:cubicBezTo>
                <a:cubicBezTo>
                  <a:pt x="1727765" y="910563"/>
                  <a:pt x="1727072" y="904653"/>
                  <a:pt x="1729306" y="900186"/>
                </a:cubicBezTo>
                <a:cubicBezTo>
                  <a:pt x="1731853" y="895093"/>
                  <a:pt x="1735957" y="890917"/>
                  <a:pt x="1738782" y="885973"/>
                </a:cubicBezTo>
                <a:cubicBezTo>
                  <a:pt x="1742286" y="879841"/>
                  <a:pt x="1744514" y="873010"/>
                  <a:pt x="1748257" y="867021"/>
                </a:cubicBezTo>
                <a:cubicBezTo>
                  <a:pt x="1754941" y="856327"/>
                  <a:pt x="1771471" y="836227"/>
                  <a:pt x="1781422" y="829119"/>
                </a:cubicBezTo>
                <a:cubicBezTo>
                  <a:pt x="1785486" y="826216"/>
                  <a:pt x="1790898" y="825960"/>
                  <a:pt x="1795636" y="824381"/>
                </a:cubicBezTo>
                <a:cubicBezTo>
                  <a:pt x="1799362" y="818792"/>
                  <a:pt x="1810783" y="804360"/>
                  <a:pt x="1809849" y="795954"/>
                </a:cubicBezTo>
                <a:cubicBezTo>
                  <a:pt x="1807594" y="775658"/>
                  <a:pt x="1800771" y="768123"/>
                  <a:pt x="1790898" y="753314"/>
                </a:cubicBezTo>
                <a:cubicBezTo>
                  <a:pt x="1795636" y="750155"/>
                  <a:pt x="1801554" y="748284"/>
                  <a:pt x="1805111" y="743838"/>
                </a:cubicBezTo>
                <a:cubicBezTo>
                  <a:pt x="1808231" y="739938"/>
                  <a:pt x="1807371" y="733961"/>
                  <a:pt x="1809849" y="729625"/>
                </a:cubicBezTo>
                <a:cubicBezTo>
                  <a:pt x="1813767" y="722769"/>
                  <a:pt x="1819324" y="716990"/>
                  <a:pt x="1824062" y="710673"/>
                </a:cubicBezTo>
                <a:cubicBezTo>
                  <a:pt x="1827929" y="699074"/>
                  <a:pt x="1830958" y="687753"/>
                  <a:pt x="1838276" y="677508"/>
                </a:cubicBezTo>
                <a:cubicBezTo>
                  <a:pt x="1848682" y="662940"/>
                  <a:pt x="1867073" y="653927"/>
                  <a:pt x="1880916" y="644344"/>
                </a:cubicBezTo>
                <a:cubicBezTo>
                  <a:pt x="1892086" y="636611"/>
                  <a:pt x="1914081" y="620655"/>
                  <a:pt x="1914081" y="620655"/>
                </a:cubicBezTo>
                <a:cubicBezTo>
                  <a:pt x="1920551" y="601245"/>
                  <a:pt x="1923549" y="599314"/>
                  <a:pt x="1914081" y="573276"/>
                </a:cubicBezTo>
                <a:cubicBezTo>
                  <a:pt x="1911383" y="565855"/>
                  <a:pt x="1904606" y="560642"/>
                  <a:pt x="1899868" y="554325"/>
                </a:cubicBezTo>
                <a:cubicBezTo>
                  <a:pt x="1898289" y="549587"/>
                  <a:pt x="1898250" y="544012"/>
                  <a:pt x="1895130" y="540112"/>
                </a:cubicBezTo>
                <a:cubicBezTo>
                  <a:pt x="1886077" y="528797"/>
                  <a:pt x="1878147" y="531620"/>
                  <a:pt x="1866703" y="525898"/>
                </a:cubicBezTo>
                <a:cubicBezTo>
                  <a:pt x="1861610" y="523351"/>
                  <a:pt x="1857123" y="519732"/>
                  <a:pt x="1852489" y="516422"/>
                </a:cubicBezTo>
                <a:cubicBezTo>
                  <a:pt x="1835099" y="504001"/>
                  <a:pt x="1824717" y="494150"/>
                  <a:pt x="1805111" y="483258"/>
                </a:cubicBezTo>
                <a:cubicBezTo>
                  <a:pt x="1800745" y="480833"/>
                  <a:pt x="1795365" y="480753"/>
                  <a:pt x="1790898" y="478520"/>
                </a:cubicBezTo>
                <a:cubicBezTo>
                  <a:pt x="1785805" y="475973"/>
                  <a:pt x="1782086" y="470845"/>
                  <a:pt x="1776684" y="469044"/>
                </a:cubicBezTo>
                <a:cubicBezTo>
                  <a:pt x="1762871" y="464440"/>
                  <a:pt x="1748257" y="462727"/>
                  <a:pt x="1734044" y="459569"/>
                </a:cubicBezTo>
                <a:cubicBezTo>
                  <a:pt x="1729306" y="456410"/>
                  <a:pt x="1724464" y="453403"/>
                  <a:pt x="1719830" y="450093"/>
                </a:cubicBezTo>
                <a:cubicBezTo>
                  <a:pt x="1713405" y="445503"/>
                  <a:pt x="1707575" y="440064"/>
                  <a:pt x="1700879" y="435879"/>
                </a:cubicBezTo>
                <a:cubicBezTo>
                  <a:pt x="1694890" y="432136"/>
                  <a:pt x="1688060" y="429908"/>
                  <a:pt x="1681928" y="426404"/>
                </a:cubicBezTo>
                <a:cubicBezTo>
                  <a:pt x="1635052" y="399618"/>
                  <a:pt x="1706029" y="436084"/>
                  <a:pt x="1648763" y="407453"/>
                </a:cubicBezTo>
                <a:cubicBezTo>
                  <a:pt x="1645604" y="402715"/>
                  <a:pt x="1643843" y="396656"/>
                  <a:pt x="1639287" y="393239"/>
                </a:cubicBezTo>
                <a:cubicBezTo>
                  <a:pt x="1565890" y="338191"/>
                  <a:pt x="1653425" y="420306"/>
                  <a:pt x="1587171" y="360074"/>
                </a:cubicBezTo>
                <a:cubicBezTo>
                  <a:pt x="1577255" y="351060"/>
                  <a:pt x="1568220" y="341123"/>
                  <a:pt x="1558744" y="331647"/>
                </a:cubicBezTo>
                <a:cubicBezTo>
                  <a:pt x="1554006" y="326909"/>
                  <a:pt x="1548248" y="323009"/>
                  <a:pt x="1544531" y="317434"/>
                </a:cubicBezTo>
                <a:cubicBezTo>
                  <a:pt x="1527622" y="292070"/>
                  <a:pt x="1539082" y="307247"/>
                  <a:pt x="1506628" y="274793"/>
                </a:cubicBezTo>
                <a:cubicBezTo>
                  <a:pt x="1501890" y="270055"/>
                  <a:pt x="1497990" y="264297"/>
                  <a:pt x="1492415" y="260580"/>
                </a:cubicBezTo>
                <a:cubicBezTo>
                  <a:pt x="1487677" y="257421"/>
                  <a:pt x="1483294" y="253651"/>
                  <a:pt x="1478201" y="251104"/>
                </a:cubicBezTo>
                <a:cubicBezTo>
                  <a:pt x="1466876" y="245442"/>
                  <a:pt x="1452597" y="240991"/>
                  <a:pt x="1440299" y="236891"/>
                </a:cubicBezTo>
                <a:cubicBezTo>
                  <a:pt x="1428497" y="219188"/>
                  <a:pt x="1430587" y="216021"/>
                  <a:pt x="1402396" y="213202"/>
                </a:cubicBezTo>
                <a:cubicBezTo>
                  <a:pt x="1395917" y="212554"/>
                  <a:pt x="1389762" y="214781"/>
                  <a:pt x="1373969" y="213202"/>
                </a:cubicBezTo>
                <a:close/>
              </a:path>
            </a:pathLst>
          </a:custGeom>
          <a:solidFill>
            <a:srgbClr val="FFFBC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马达加斯加"/>
          <p:cNvSpPr/>
          <p:nvPr/>
        </p:nvSpPr>
        <p:spPr>
          <a:xfrm>
            <a:off x="6547673" y="3740715"/>
            <a:ext cx="374288" cy="625924"/>
          </a:xfrm>
          <a:custGeom>
            <a:avLst/>
            <a:gdLst>
              <a:gd name="connsiteX0" fmla="*/ 350599 w 374288"/>
              <a:gd name="connsiteY0" fmla="*/ 531 h 625924"/>
              <a:gd name="connsiteX1" fmla="*/ 289007 w 374288"/>
              <a:gd name="connsiteY1" fmla="*/ 28958 h 625924"/>
              <a:gd name="connsiteX2" fmla="*/ 246366 w 374288"/>
              <a:gd name="connsiteY2" fmla="*/ 43172 h 625924"/>
              <a:gd name="connsiteX3" fmla="*/ 217939 w 374288"/>
              <a:gd name="connsiteY3" fmla="*/ 71599 h 625924"/>
              <a:gd name="connsiteX4" fmla="*/ 180037 w 374288"/>
              <a:gd name="connsiteY4" fmla="*/ 95288 h 625924"/>
              <a:gd name="connsiteX5" fmla="*/ 165823 w 374288"/>
              <a:gd name="connsiteY5" fmla="*/ 104764 h 625924"/>
              <a:gd name="connsiteX6" fmla="*/ 151610 w 374288"/>
              <a:gd name="connsiteY6" fmla="*/ 109501 h 625924"/>
              <a:gd name="connsiteX7" fmla="*/ 137396 w 374288"/>
              <a:gd name="connsiteY7" fmla="*/ 118977 h 625924"/>
              <a:gd name="connsiteX8" fmla="*/ 108969 w 374288"/>
              <a:gd name="connsiteY8" fmla="*/ 152142 h 625924"/>
              <a:gd name="connsiteX9" fmla="*/ 104232 w 374288"/>
              <a:gd name="connsiteY9" fmla="*/ 223209 h 625924"/>
              <a:gd name="connsiteX10" fmla="*/ 90018 w 374288"/>
              <a:gd name="connsiteY10" fmla="*/ 232685 h 625924"/>
              <a:gd name="connsiteX11" fmla="*/ 80543 w 374288"/>
              <a:gd name="connsiteY11" fmla="*/ 265850 h 625924"/>
              <a:gd name="connsiteX12" fmla="*/ 66329 w 374288"/>
              <a:gd name="connsiteY12" fmla="*/ 280063 h 625924"/>
              <a:gd name="connsiteX13" fmla="*/ 52116 w 374288"/>
              <a:gd name="connsiteY13" fmla="*/ 313228 h 625924"/>
              <a:gd name="connsiteX14" fmla="*/ 47378 w 374288"/>
              <a:gd name="connsiteY14" fmla="*/ 327441 h 625924"/>
              <a:gd name="connsiteX15" fmla="*/ 33164 w 374288"/>
              <a:gd name="connsiteY15" fmla="*/ 341655 h 625924"/>
              <a:gd name="connsiteX16" fmla="*/ 18951 w 374288"/>
              <a:gd name="connsiteY16" fmla="*/ 384295 h 625924"/>
              <a:gd name="connsiteX17" fmla="*/ 14213 w 374288"/>
              <a:gd name="connsiteY17" fmla="*/ 412722 h 625924"/>
              <a:gd name="connsiteX18" fmla="*/ 9475 w 374288"/>
              <a:gd name="connsiteY18" fmla="*/ 445887 h 625924"/>
              <a:gd name="connsiteX19" fmla="*/ 0 w 374288"/>
              <a:gd name="connsiteY19" fmla="*/ 474314 h 625924"/>
              <a:gd name="connsiteX20" fmla="*/ 9475 w 374288"/>
              <a:gd name="connsiteY20" fmla="*/ 583284 h 625924"/>
              <a:gd name="connsiteX21" fmla="*/ 33164 w 374288"/>
              <a:gd name="connsiteY21" fmla="*/ 606973 h 625924"/>
              <a:gd name="connsiteX22" fmla="*/ 61591 w 374288"/>
              <a:gd name="connsiteY22" fmla="*/ 625924 h 625924"/>
              <a:gd name="connsiteX23" fmla="*/ 85280 w 374288"/>
              <a:gd name="connsiteY23" fmla="*/ 592759 h 625924"/>
              <a:gd name="connsiteX24" fmla="*/ 123183 w 374288"/>
              <a:gd name="connsiteY24" fmla="*/ 550119 h 625924"/>
              <a:gd name="connsiteX25" fmla="*/ 127921 w 374288"/>
              <a:gd name="connsiteY25" fmla="*/ 535906 h 625924"/>
              <a:gd name="connsiteX26" fmla="*/ 151610 w 374288"/>
              <a:gd name="connsiteY26" fmla="*/ 507479 h 625924"/>
              <a:gd name="connsiteX27" fmla="*/ 170561 w 374288"/>
              <a:gd name="connsiteY27" fmla="*/ 464838 h 625924"/>
              <a:gd name="connsiteX28" fmla="*/ 184775 w 374288"/>
              <a:gd name="connsiteY28" fmla="*/ 431673 h 625924"/>
              <a:gd name="connsiteX29" fmla="*/ 189512 w 374288"/>
              <a:gd name="connsiteY29" fmla="*/ 417460 h 625924"/>
              <a:gd name="connsiteX30" fmla="*/ 198988 w 374288"/>
              <a:gd name="connsiteY30" fmla="*/ 403246 h 625924"/>
              <a:gd name="connsiteX31" fmla="*/ 203726 w 374288"/>
              <a:gd name="connsiteY31" fmla="*/ 389033 h 625924"/>
              <a:gd name="connsiteX32" fmla="*/ 213202 w 374288"/>
              <a:gd name="connsiteY32" fmla="*/ 370082 h 625924"/>
              <a:gd name="connsiteX33" fmla="*/ 232153 w 374288"/>
              <a:gd name="connsiteY33" fmla="*/ 336917 h 625924"/>
              <a:gd name="connsiteX34" fmla="*/ 236891 w 374288"/>
              <a:gd name="connsiteY34" fmla="*/ 317966 h 625924"/>
              <a:gd name="connsiteX35" fmla="*/ 246366 w 374288"/>
              <a:gd name="connsiteY35" fmla="*/ 294277 h 625924"/>
              <a:gd name="connsiteX36" fmla="*/ 241629 w 374288"/>
              <a:gd name="connsiteY36" fmla="*/ 204258 h 625924"/>
              <a:gd name="connsiteX37" fmla="*/ 236891 w 374288"/>
              <a:gd name="connsiteY37" fmla="*/ 147404 h 625924"/>
              <a:gd name="connsiteX38" fmla="*/ 265318 w 374288"/>
              <a:gd name="connsiteY38" fmla="*/ 137928 h 625924"/>
              <a:gd name="connsiteX39" fmla="*/ 279531 w 374288"/>
              <a:gd name="connsiteY39" fmla="*/ 128453 h 625924"/>
              <a:gd name="connsiteX40" fmla="*/ 293745 w 374288"/>
              <a:gd name="connsiteY40" fmla="*/ 123715 h 625924"/>
              <a:gd name="connsiteX41" fmla="*/ 331647 w 374288"/>
              <a:gd name="connsiteY41" fmla="*/ 114239 h 625924"/>
              <a:gd name="connsiteX42" fmla="*/ 345861 w 374288"/>
              <a:gd name="connsiteY42" fmla="*/ 109501 h 625924"/>
              <a:gd name="connsiteX43" fmla="*/ 360074 w 374288"/>
              <a:gd name="connsiteY43" fmla="*/ 100026 h 625924"/>
              <a:gd name="connsiteX44" fmla="*/ 374288 w 374288"/>
              <a:gd name="connsiteY44" fmla="*/ 33696 h 625924"/>
              <a:gd name="connsiteX45" fmla="*/ 355336 w 374288"/>
              <a:gd name="connsiteY45" fmla="*/ 10007 h 625924"/>
              <a:gd name="connsiteX46" fmla="*/ 350599 w 374288"/>
              <a:gd name="connsiteY46" fmla="*/ 531 h 62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74288" h="625924">
                <a:moveTo>
                  <a:pt x="350599" y="531"/>
                </a:moveTo>
                <a:cubicBezTo>
                  <a:pt x="339544" y="3689"/>
                  <a:pt x="309935" y="20396"/>
                  <a:pt x="289007" y="28958"/>
                </a:cubicBezTo>
                <a:cubicBezTo>
                  <a:pt x="275140" y="34631"/>
                  <a:pt x="246366" y="43172"/>
                  <a:pt x="246366" y="43172"/>
                </a:cubicBezTo>
                <a:cubicBezTo>
                  <a:pt x="236890" y="52648"/>
                  <a:pt x="229303" y="64497"/>
                  <a:pt x="217939" y="71599"/>
                </a:cubicBezTo>
                <a:cubicBezTo>
                  <a:pt x="205305" y="79495"/>
                  <a:pt x="192433" y="87024"/>
                  <a:pt x="180037" y="95288"/>
                </a:cubicBezTo>
                <a:cubicBezTo>
                  <a:pt x="175299" y="98447"/>
                  <a:pt x="170916" y="102217"/>
                  <a:pt x="165823" y="104764"/>
                </a:cubicBezTo>
                <a:cubicBezTo>
                  <a:pt x="161356" y="106997"/>
                  <a:pt x="156348" y="107922"/>
                  <a:pt x="151610" y="109501"/>
                </a:cubicBezTo>
                <a:cubicBezTo>
                  <a:pt x="146872" y="112660"/>
                  <a:pt x="141771" y="115332"/>
                  <a:pt x="137396" y="118977"/>
                </a:cubicBezTo>
                <a:cubicBezTo>
                  <a:pt x="124198" y="129975"/>
                  <a:pt x="119425" y="138200"/>
                  <a:pt x="108969" y="152142"/>
                </a:cubicBezTo>
                <a:cubicBezTo>
                  <a:pt x="107390" y="175831"/>
                  <a:pt x="109670" y="200099"/>
                  <a:pt x="104232" y="223209"/>
                </a:cubicBezTo>
                <a:cubicBezTo>
                  <a:pt x="102928" y="228752"/>
                  <a:pt x="93575" y="228239"/>
                  <a:pt x="90018" y="232685"/>
                </a:cubicBezTo>
                <a:cubicBezTo>
                  <a:pt x="86474" y="237115"/>
                  <a:pt x="82249" y="262864"/>
                  <a:pt x="80543" y="265850"/>
                </a:cubicBezTo>
                <a:cubicBezTo>
                  <a:pt x="77219" y="271668"/>
                  <a:pt x="71067" y="275325"/>
                  <a:pt x="66329" y="280063"/>
                </a:cubicBezTo>
                <a:cubicBezTo>
                  <a:pt x="56469" y="319502"/>
                  <a:pt x="68474" y="280511"/>
                  <a:pt x="52116" y="313228"/>
                </a:cubicBezTo>
                <a:cubicBezTo>
                  <a:pt x="49883" y="317695"/>
                  <a:pt x="50148" y="323286"/>
                  <a:pt x="47378" y="327441"/>
                </a:cubicBezTo>
                <a:cubicBezTo>
                  <a:pt x="43661" y="333016"/>
                  <a:pt x="37902" y="336917"/>
                  <a:pt x="33164" y="341655"/>
                </a:cubicBezTo>
                <a:cubicBezTo>
                  <a:pt x="28426" y="355868"/>
                  <a:pt x="21414" y="369517"/>
                  <a:pt x="18951" y="384295"/>
                </a:cubicBezTo>
                <a:cubicBezTo>
                  <a:pt x="17372" y="393771"/>
                  <a:pt x="15674" y="403227"/>
                  <a:pt x="14213" y="412722"/>
                </a:cubicBezTo>
                <a:cubicBezTo>
                  <a:pt x="12515" y="423759"/>
                  <a:pt x="11986" y="435006"/>
                  <a:pt x="9475" y="445887"/>
                </a:cubicBezTo>
                <a:cubicBezTo>
                  <a:pt x="7229" y="455619"/>
                  <a:pt x="0" y="474314"/>
                  <a:pt x="0" y="474314"/>
                </a:cubicBezTo>
                <a:cubicBezTo>
                  <a:pt x="188" y="476951"/>
                  <a:pt x="5881" y="568909"/>
                  <a:pt x="9475" y="583284"/>
                </a:cubicBezTo>
                <a:cubicBezTo>
                  <a:pt x="13132" y="597911"/>
                  <a:pt x="23191" y="598662"/>
                  <a:pt x="33164" y="606973"/>
                </a:cubicBezTo>
                <a:cubicBezTo>
                  <a:pt x="56823" y="626688"/>
                  <a:pt x="36614" y="617598"/>
                  <a:pt x="61591" y="625924"/>
                </a:cubicBezTo>
                <a:cubicBezTo>
                  <a:pt x="92389" y="615658"/>
                  <a:pt x="60010" y="630663"/>
                  <a:pt x="85280" y="592759"/>
                </a:cubicBezTo>
                <a:cubicBezTo>
                  <a:pt x="108612" y="557762"/>
                  <a:pt x="95121" y="571165"/>
                  <a:pt x="123183" y="550119"/>
                </a:cubicBezTo>
                <a:cubicBezTo>
                  <a:pt x="124762" y="545381"/>
                  <a:pt x="125688" y="540373"/>
                  <a:pt x="127921" y="535906"/>
                </a:cubicBezTo>
                <a:cubicBezTo>
                  <a:pt x="134519" y="522710"/>
                  <a:pt x="141128" y="517960"/>
                  <a:pt x="151610" y="507479"/>
                </a:cubicBezTo>
                <a:cubicBezTo>
                  <a:pt x="162887" y="473650"/>
                  <a:pt x="155546" y="487363"/>
                  <a:pt x="170561" y="464838"/>
                </a:cubicBezTo>
                <a:cubicBezTo>
                  <a:pt x="180423" y="425393"/>
                  <a:pt x="168414" y="464396"/>
                  <a:pt x="184775" y="431673"/>
                </a:cubicBezTo>
                <a:cubicBezTo>
                  <a:pt x="187008" y="427206"/>
                  <a:pt x="187279" y="421927"/>
                  <a:pt x="189512" y="417460"/>
                </a:cubicBezTo>
                <a:cubicBezTo>
                  <a:pt x="192059" y="412367"/>
                  <a:pt x="196441" y="408339"/>
                  <a:pt x="198988" y="403246"/>
                </a:cubicBezTo>
                <a:cubicBezTo>
                  <a:pt x="201221" y="398779"/>
                  <a:pt x="201759" y="393623"/>
                  <a:pt x="203726" y="389033"/>
                </a:cubicBezTo>
                <a:cubicBezTo>
                  <a:pt x="206508" y="382541"/>
                  <a:pt x="209698" y="376214"/>
                  <a:pt x="213202" y="370082"/>
                </a:cubicBezTo>
                <a:cubicBezTo>
                  <a:pt x="223195" y="352593"/>
                  <a:pt x="224346" y="357734"/>
                  <a:pt x="232153" y="336917"/>
                </a:cubicBezTo>
                <a:cubicBezTo>
                  <a:pt x="234439" y="330820"/>
                  <a:pt x="234832" y="324143"/>
                  <a:pt x="236891" y="317966"/>
                </a:cubicBezTo>
                <a:cubicBezTo>
                  <a:pt x="239580" y="309898"/>
                  <a:pt x="243208" y="302173"/>
                  <a:pt x="246366" y="294277"/>
                </a:cubicBezTo>
                <a:cubicBezTo>
                  <a:pt x="244787" y="264271"/>
                  <a:pt x="245209" y="234092"/>
                  <a:pt x="241629" y="204258"/>
                </a:cubicBezTo>
                <a:cubicBezTo>
                  <a:pt x="239558" y="187002"/>
                  <a:pt x="220467" y="166174"/>
                  <a:pt x="236891" y="147404"/>
                </a:cubicBezTo>
                <a:cubicBezTo>
                  <a:pt x="243468" y="139887"/>
                  <a:pt x="257007" y="143468"/>
                  <a:pt x="265318" y="137928"/>
                </a:cubicBezTo>
                <a:cubicBezTo>
                  <a:pt x="270056" y="134770"/>
                  <a:pt x="274438" y="130999"/>
                  <a:pt x="279531" y="128453"/>
                </a:cubicBezTo>
                <a:cubicBezTo>
                  <a:pt x="283998" y="126220"/>
                  <a:pt x="288927" y="125029"/>
                  <a:pt x="293745" y="123715"/>
                </a:cubicBezTo>
                <a:cubicBezTo>
                  <a:pt x="306309" y="120288"/>
                  <a:pt x="319083" y="117666"/>
                  <a:pt x="331647" y="114239"/>
                </a:cubicBezTo>
                <a:cubicBezTo>
                  <a:pt x="336465" y="112925"/>
                  <a:pt x="341394" y="111734"/>
                  <a:pt x="345861" y="109501"/>
                </a:cubicBezTo>
                <a:cubicBezTo>
                  <a:pt x="350954" y="106955"/>
                  <a:pt x="355336" y="103184"/>
                  <a:pt x="360074" y="100026"/>
                </a:cubicBezTo>
                <a:cubicBezTo>
                  <a:pt x="373577" y="59520"/>
                  <a:pt x="368311" y="81510"/>
                  <a:pt x="374288" y="33696"/>
                </a:cubicBezTo>
                <a:cubicBezTo>
                  <a:pt x="368823" y="17302"/>
                  <a:pt x="372481" y="18580"/>
                  <a:pt x="355336" y="10007"/>
                </a:cubicBezTo>
                <a:cubicBezTo>
                  <a:pt x="353924" y="9301"/>
                  <a:pt x="361654" y="-2627"/>
                  <a:pt x="350599" y="531"/>
                </a:cubicBezTo>
                <a:close/>
              </a:path>
            </a:pathLst>
          </a:custGeom>
          <a:solidFill>
            <a:srgbClr val="FFFBC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印度"/>
          <p:cNvSpPr/>
          <p:nvPr/>
        </p:nvSpPr>
        <p:spPr>
          <a:xfrm>
            <a:off x="7087784" y="3423812"/>
            <a:ext cx="801129" cy="923876"/>
          </a:xfrm>
          <a:custGeom>
            <a:avLst/>
            <a:gdLst>
              <a:gd name="connsiteX0" fmla="*/ 317435 w 801129"/>
              <a:gd name="connsiteY0" fmla="*/ 0 h 923876"/>
              <a:gd name="connsiteX1" fmla="*/ 345862 w 801129"/>
              <a:gd name="connsiteY1" fmla="*/ 14214 h 923876"/>
              <a:gd name="connsiteX2" fmla="*/ 360075 w 801129"/>
              <a:gd name="connsiteY2" fmla="*/ 23689 h 923876"/>
              <a:gd name="connsiteX3" fmla="*/ 379026 w 801129"/>
              <a:gd name="connsiteY3" fmla="*/ 28427 h 923876"/>
              <a:gd name="connsiteX4" fmla="*/ 393240 w 801129"/>
              <a:gd name="connsiteY4" fmla="*/ 37903 h 923876"/>
              <a:gd name="connsiteX5" fmla="*/ 397978 w 801129"/>
              <a:gd name="connsiteY5" fmla="*/ 52116 h 923876"/>
              <a:gd name="connsiteX6" fmla="*/ 416929 w 801129"/>
              <a:gd name="connsiteY6" fmla="*/ 56854 h 923876"/>
              <a:gd name="connsiteX7" fmla="*/ 445356 w 801129"/>
              <a:gd name="connsiteY7" fmla="*/ 85281 h 923876"/>
              <a:gd name="connsiteX8" fmla="*/ 459569 w 801129"/>
              <a:gd name="connsiteY8" fmla="*/ 99495 h 923876"/>
              <a:gd name="connsiteX9" fmla="*/ 473783 w 801129"/>
              <a:gd name="connsiteY9" fmla="*/ 127921 h 923876"/>
              <a:gd name="connsiteX10" fmla="*/ 492734 w 801129"/>
              <a:gd name="connsiteY10" fmla="*/ 132659 h 923876"/>
              <a:gd name="connsiteX11" fmla="*/ 540112 w 801129"/>
              <a:gd name="connsiteY11" fmla="*/ 146873 h 923876"/>
              <a:gd name="connsiteX12" fmla="*/ 601704 w 801129"/>
              <a:gd name="connsiteY12" fmla="*/ 156348 h 923876"/>
              <a:gd name="connsiteX13" fmla="*/ 615918 w 801129"/>
              <a:gd name="connsiteY13" fmla="*/ 165824 h 923876"/>
              <a:gd name="connsiteX14" fmla="*/ 644344 w 801129"/>
              <a:gd name="connsiteY14" fmla="*/ 189513 h 923876"/>
              <a:gd name="connsiteX15" fmla="*/ 653820 w 801129"/>
              <a:gd name="connsiteY15" fmla="*/ 203727 h 923876"/>
              <a:gd name="connsiteX16" fmla="*/ 682247 w 801129"/>
              <a:gd name="connsiteY16" fmla="*/ 227416 h 923876"/>
              <a:gd name="connsiteX17" fmla="*/ 696461 w 801129"/>
              <a:gd name="connsiteY17" fmla="*/ 246367 h 923876"/>
              <a:gd name="connsiteX18" fmla="*/ 724888 w 801129"/>
              <a:gd name="connsiteY18" fmla="*/ 260581 h 923876"/>
              <a:gd name="connsiteX19" fmla="*/ 729625 w 801129"/>
              <a:gd name="connsiteY19" fmla="*/ 274794 h 923876"/>
              <a:gd name="connsiteX20" fmla="*/ 743839 w 801129"/>
              <a:gd name="connsiteY20" fmla="*/ 279532 h 923876"/>
              <a:gd name="connsiteX21" fmla="*/ 758052 w 801129"/>
              <a:gd name="connsiteY21" fmla="*/ 289007 h 923876"/>
              <a:gd name="connsiteX22" fmla="*/ 791217 w 801129"/>
              <a:gd name="connsiteY22" fmla="*/ 326910 h 923876"/>
              <a:gd name="connsiteX23" fmla="*/ 800693 w 801129"/>
              <a:gd name="connsiteY23" fmla="*/ 341124 h 923876"/>
              <a:gd name="connsiteX24" fmla="*/ 791217 w 801129"/>
              <a:gd name="connsiteY24" fmla="*/ 440618 h 923876"/>
              <a:gd name="connsiteX25" fmla="*/ 781741 w 801129"/>
              <a:gd name="connsiteY25" fmla="*/ 454831 h 923876"/>
              <a:gd name="connsiteX26" fmla="*/ 772266 w 801129"/>
              <a:gd name="connsiteY26" fmla="*/ 483258 h 923876"/>
              <a:gd name="connsiteX27" fmla="*/ 767528 w 801129"/>
              <a:gd name="connsiteY27" fmla="*/ 502210 h 923876"/>
              <a:gd name="connsiteX28" fmla="*/ 758052 w 801129"/>
              <a:gd name="connsiteY28" fmla="*/ 530637 h 923876"/>
              <a:gd name="connsiteX29" fmla="*/ 748577 w 801129"/>
              <a:gd name="connsiteY29" fmla="*/ 544850 h 923876"/>
              <a:gd name="connsiteX30" fmla="*/ 720150 w 801129"/>
              <a:gd name="connsiteY30" fmla="*/ 554326 h 923876"/>
              <a:gd name="connsiteX31" fmla="*/ 705936 w 801129"/>
              <a:gd name="connsiteY31" fmla="*/ 559063 h 923876"/>
              <a:gd name="connsiteX32" fmla="*/ 682247 w 801129"/>
              <a:gd name="connsiteY32" fmla="*/ 582753 h 923876"/>
              <a:gd name="connsiteX33" fmla="*/ 677509 w 801129"/>
              <a:gd name="connsiteY33" fmla="*/ 596966 h 923876"/>
              <a:gd name="connsiteX34" fmla="*/ 663296 w 801129"/>
              <a:gd name="connsiteY34" fmla="*/ 601704 h 923876"/>
              <a:gd name="connsiteX35" fmla="*/ 658558 w 801129"/>
              <a:gd name="connsiteY35" fmla="*/ 615917 h 923876"/>
              <a:gd name="connsiteX36" fmla="*/ 630131 w 801129"/>
              <a:gd name="connsiteY36" fmla="*/ 639606 h 923876"/>
              <a:gd name="connsiteX37" fmla="*/ 615918 w 801129"/>
              <a:gd name="connsiteY37" fmla="*/ 668033 h 923876"/>
              <a:gd name="connsiteX38" fmla="*/ 601704 w 801129"/>
              <a:gd name="connsiteY38" fmla="*/ 672771 h 923876"/>
              <a:gd name="connsiteX39" fmla="*/ 573277 w 801129"/>
              <a:gd name="connsiteY39" fmla="*/ 691723 h 923876"/>
              <a:gd name="connsiteX40" fmla="*/ 559064 w 801129"/>
              <a:gd name="connsiteY40" fmla="*/ 696460 h 923876"/>
              <a:gd name="connsiteX41" fmla="*/ 525899 w 801129"/>
              <a:gd name="connsiteY41" fmla="*/ 705936 h 923876"/>
              <a:gd name="connsiteX42" fmla="*/ 511685 w 801129"/>
              <a:gd name="connsiteY42" fmla="*/ 715412 h 923876"/>
              <a:gd name="connsiteX43" fmla="*/ 497472 w 801129"/>
              <a:gd name="connsiteY43" fmla="*/ 720149 h 923876"/>
              <a:gd name="connsiteX44" fmla="*/ 473783 w 801129"/>
              <a:gd name="connsiteY44" fmla="*/ 729625 h 923876"/>
              <a:gd name="connsiteX45" fmla="*/ 393240 w 801129"/>
              <a:gd name="connsiteY45" fmla="*/ 734363 h 923876"/>
              <a:gd name="connsiteX46" fmla="*/ 374289 w 801129"/>
              <a:gd name="connsiteY46" fmla="*/ 739101 h 923876"/>
              <a:gd name="connsiteX47" fmla="*/ 341124 w 801129"/>
              <a:gd name="connsiteY47" fmla="*/ 748576 h 923876"/>
              <a:gd name="connsiteX48" fmla="*/ 307959 w 801129"/>
              <a:gd name="connsiteY48" fmla="*/ 753314 h 923876"/>
              <a:gd name="connsiteX49" fmla="*/ 284270 w 801129"/>
              <a:gd name="connsiteY49" fmla="*/ 762790 h 923876"/>
              <a:gd name="connsiteX50" fmla="*/ 241629 w 801129"/>
              <a:gd name="connsiteY50" fmla="*/ 767528 h 923876"/>
              <a:gd name="connsiteX51" fmla="*/ 217940 w 801129"/>
              <a:gd name="connsiteY51" fmla="*/ 772266 h 923876"/>
              <a:gd name="connsiteX52" fmla="*/ 189513 w 801129"/>
              <a:gd name="connsiteY52" fmla="*/ 791217 h 923876"/>
              <a:gd name="connsiteX53" fmla="*/ 165824 w 801129"/>
              <a:gd name="connsiteY53" fmla="*/ 814906 h 923876"/>
              <a:gd name="connsiteX54" fmla="*/ 142135 w 801129"/>
              <a:gd name="connsiteY54" fmla="*/ 838595 h 923876"/>
              <a:gd name="connsiteX55" fmla="*/ 132660 w 801129"/>
              <a:gd name="connsiteY55" fmla="*/ 852809 h 923876"/>
              <a:gd name="connsiteX56" fmla="*/ 104233 w 801129"/>
              <a:gd name="connsiteY56" fmla="*/ 871760 h 923876"/>
              <a:gd name="connsiteX57" fmla="*/ 90019 w 801129"/>
              <a:gd name="connsiteY57" fmla="*/ 881235 h 923876"/>
              <a:gd name="connsiteX58" fmla="*/ 85281 w 801129"/>
              <a:gd name="connsiteY58" fmla="*/ 895449 h 923876"/>
              <a:gd name="connsiteX59" fmla="*/ 66330 w 801129"/>
              <a:gd name="connsiteY59" fmla="*/ 909662 h 923876"/>
              <a:gd name="connsiteX60" fmla="*/ 52117 w 801129"/>
              <a:gd name="connsiteY60" fmla="*/ 923876 h 923876"/>
              <a:gd name="connsiteX61" fmla="*/ 37903 w 801129"/>
              <a:gd name="connsiteY61" fmla="*/ 919138 h 923876"/>
              <a:gd name="connsiteX62" fmla="*/ 18952 w 801129"/>
              <a:gd name="connsiteY62" fmla="*/ 890711 h 923876"/>
              <a:gd name="connsiteX63" fmla="*/ 14214 w 801129"/>
              <a:gd name="connsiteY63" fmla="*/ 829119 h 923876"/>
              <a:gd name="connsiteX64" fmla="*/ 4738 w 801129"/>
              <a:gd name="connsiteY64" fmla="*/ 814906 h 923876"/>
              <a:gd name="connsiteX65" fmla="*/ 0 w 801129"/>
              <a:gd name="connsiteY65" fmla="*/ 795955 h 923876"/>
              <a:gd name="connsiteX66" fmla="*/ 4738 w 801129"/>
              <a:gd name="connsiteY66" fmla="*/ 758052 h 923876"/>
              <a:gd name="connsiteX67" fmla="*/ 18952 w 801129"/>
              <a:gd name="connsiteY67" fmla="*/ 724887 h 923876"/>
              <a:gd name="connsiteX68" fmla="*/ 33165 w 801129"/>
              <a:gd name="connsiteY68" fmla="*/ 686985 h 923876"/>
              <a:gd name="connsiteX69" fmla="*/ 42641 w 801129"/>
              <a:gd name="connsiteY69" fmla="*/ 672771 h 923876"/>
              <a:gd name="connsiteX70" fmla="*/ 66330 w 801129"/>
              <a:gd name="connsiteY70" fmla="*/ 644344 h 923876"/>
              <a:gd name="connsiteX71" fmla="*/ 75806 w 801129"/>
              <a:gd name="connsiteY71" fmla="*/ 615917 h 923876"/>
              <a:gd name="connsiteX72" fmla="*/ 80543 w 801129"/>
              <a:gd name="connsiteY72" fmla="*/ 592228 h 923876"/>
              <a:gd name="connsiteX73" fmla="*/ 85281 w 801129"/>
              <a:gd name="connsiteY73" fmla="*/ 578015 h 923876"/>
              <a:gd name="connsiteX74" fmla="*/ 94757 w 801129"/>
              <a:gd name="connsiteY74" fmla="*/ 530637 h 923876"/>
              <a:gd name="connsiteX75" fmla="*/ 99495 w 801129"/>
              <a:gd name="connsiteY75" fmla="*/ 469045 h 923876"/>
              <a:gd name="connsiteX76" fmla="*/ 108970 w 801129"/>
              <a:gd name="connsiteY76" fmla="*/ 289007 h 923876"/>
              <a:gd name="connsiteX77" fmla="*/ 113708 w 801129"/>
              <a:gd name="connsiteY77" fmla="*/ 270056 h 923876"/>
              <a:gd name="connsiteX78" fmla="*/ 118446 w 801129"/>
              <a:gd name="connsiteY78" fmla="*/ 241629 h 923876"/>
              <a:gd name="connsiteX79" fmla="*/ 127922 w 801129"/>
              <a:gd name="connsiteY79" fmla="*/ 222678 h 923876"/>
              <a:gd name="connsiteX80" fmla="*/ 132660 w 801129"/>
              <a:gd name="connsiteY80" fmla="*/ 208464 h 923876"/>
              <a:gd name="connsiteX81" fmla="*/ 146873 w 801129"/>
              <a:gd name="connsiteY81" fmla="*/ 194251 h 923876"/>
              <a:gd name="connsiteX82" fmla="*/ 170562 w 801129"/>
              <a:gd name="connsiteY82" fmla="*/ 161086 h 923876"/>
              <a:gd name="connsiteX83" fmla="*/ 175300 w 801129"/>
              <a:gd name="connsiteY83" fmla="*/ 142135 h 923876"/>
              <a:gd name="connsiteX84" fmla="*/ 184776 w 801129"/>
              <a:gd name="connsiteY84" fmla="*/ 94757 h 923876"/>
              <a:gd name="connsiteX85" fmla="*/ 189513 w 801129"/>
              <a:gd name="connsiteY85" fmla="*/ 80543 h 923876"/>
              <a:gd name="connsiteX86" fmla="*/ 208465 w 801129"/>
              <a:gd name="connsiteY86" fmla="*/ 71068 h 923876"/>
              <a:gd name="connsiteX87" fmla="*/ 236892 w 801129"/>
              <a:gd name="connsiteY87" fmla="*/ 47378 h 923876"/>
              <a:gd name="connsiteX88" fmla="*/ 251105 w 801129"/>
              <a:gd name="connsiteY88" fmla="*/ 33165 h 923876"/>
              <a:gd name="connsiteX89" fmla="*/ 260581 w 801129"/>
              <a:gd name="connsiteY89" fmla="*/ 18952 h 923876"/>
              <a:gd name="connsiteX90" fmla="*/ 279532 w 801129"/>
              <a:gd name="connsiteY90" fmla="*/ 14214 h 923876"/>
              <a:gd name="connsiteX91" fmla="*/ 317435 w 801129"/>
              <a:gd name="connsiteY91" fmla="*/ 0 h 92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801129" h="923876">
                <a:moveTo>
                  <a:pt x="317435" y="0"/>
                </a:moveTo>
                <a:cubicBezTo>
                  <a:pt x="328490" y="0"/>
                  <a:pt x="336601" y="9069"/>
                  <a:pt x="345862" y="14214"/>
                </a:cubicBezTo>
                <a:cubicBezTo>
                  <a:pt x="350839" y="16979"/>
                  <a:pt x="354841" y="21446"/>
                  <a:pt x="360075" y="23689"/>
                </a:cubicBezTo>
                <a:cubicBezTo>
                  <a:pt x="366060" y="26254"/>
                  <a:pt x="372709" y="26848"/>
                  <a:pt x="379026" y="28427"/>
                </a:cubicBezTo>
                <a:cubicBezTo>
                  <a:pt x="383764" y="31586"/>
                  <a:pt x="389683" y="33457"/>
                  <a:pt x="393240" y="37903"/>
                </a:cubicBezTo>
                <a:cubicBezTo>
                  <a:pt x="396360" y="41803"/>
                  <a:pt x="394078" y="48996"/>
                  <a:pt x="397978" y="52116"/>
                </a:cubicBezTo>
                <a:cubicBezTo>
                  <a:pt x="403063" y="56184"/>
                  <a:pt x="410612" y="55275"/>
                  <a:pt x="416929" y="56854"/>
                </a:cubicBezTo>
                <a:lnTo>
                  <a:pt x="445356" y="85281"/>
                </a:lnTo>
                <a:lnTo>
                  <a:pt x="459569" y="99495"/>
                </a:lnTo>
                <a:cubicBezTo>
                  <a:pt x="462272" y="107603"/>
                  <a:pt x="465910" y="122673"/>
                  <a:pt x="473783" y="127921"/>
                </a:cubicBezTo>
                <a:cubicBezTo>
                  <a:pt x="479201" y="131533"/>
                  <a:pt x="486473" y="130870"/>
                  <a:pt x="492734" y="132659"/>
                </a:cubicBezTo>
                <a:cubicBezTo>
                  <a:pt x="508588" y="137189"/>
                  <a:pt x="524116" y="142874"/>
                  <a:pt x="540112" y="146873"/>
                </a:cubicBezTo>
                <a:cubicBezTo>
                  <a:pt x="548886" y="149067"/>
                  <a:pt x="594681" y="155345"/>
                  <a:pt x="601704" y="156348"/>
                </a:cubicBezTo>
                <a:cubicBezTo>
                  <a:pt x="606442" y="159507"/>
                  <a:pt x="611544" y="162178"/>
                  <a:pt x="615918" y="165824"/>
                </a:cubicBezTo>
                <a:cubicBezTo>
                  <a:pt x="652395" y="196222"/>
                  <a:pt x="609058" y="165990"/>
                  <a:pt x="644344" y="189513"/>
                </a:cubicBezTo>
                <a:cubicBezTo>
                  <a:pt x="647503" y="194251"/>
                  <a:pt x="649793" y="199701"/>
                  <a:pt x="653820" y="203727"/>
                </a:cubicBezTo>
                <a:cubicBezTo>
                  <a:pt x="697689" y="247595"/>
                  <a:pt x="635673" y="173079"/>
                  <a:pt x="682247" y="227416"/>
                </a:cubicBezTo>
                <a:cubicBezTo>
                  <a:pt x="687386" y="233411"/>
                  <a:pt x="690877" y="240783"/>
                  <a:pt x="696461" y="246367"/>
                </a:cubicBezTo>
                <a:cubicBezTo>
                  <a:pt x="705646" y="255552"/>
                  <a:pt x="713326" y="256727"/>
                  <a:pt x="724888" y="260581"/>
                </a:cubicBezTo>
                <a:cubicBezTo>
                  <a:pt x="726467" y="265319"/>
                  <a:pt x="726094" y="271263"/>
                  <a:pt x="729625" y="274794"/>
                </a:cubicBezTo>
                <a:cubicBezTo>
                  <a:pt x="733156" y="278325"/>
                  <a:pt x="739372" y="277299"/>
                  <a:pt x="743839" y="279532"/>
                </a:cubicBezTo>
                <a:cubicBezTo>
                  <a:pt x="748932" y="282078"/>
                  <a:pt x="753314" y="285849"/>
                  <a:pt x="758052" y="289007"/>
                </a:cubicBezTo>
                <a:cubicBezTo>
                  <a:pt x="780163" y="322172"/>
                  <a:pt x="767528" y="311117"/>
                  <a:pt x="791217" y="326910"/>
                </a:cubicBezTo>
                <a:cubicBezTo>
                  <a:pt x="794376" y="331648"/>
                  <a:pt x="800422" y="335436"/>
                  <a:pt x="800693" y="341124"/>
                </a:cubicBezTo>
                <a:cubicBezTo>
                  <a:pt x="800776" y="342857"/>
                  <a:pt x="804064" y="414925"/>
                  <a:pt x="791217" y="440618"/>
                </a:cubicBezTo>
                <a:cubicBezTo>
                  <a:pt x="788670" y="445711"/>
                  <a:pt x="784900" y="450093"/>
                  <a:pt x="781741" y="454831"/>
                </a:cubicBezTo>
                <a:cubicBezTo>
                  <a:pt x="778583" y="464307"/>
                  <a:pt x="774688" y="473568"/>
                  <a:pt x="772266" y="483258"/>
                </a:cubicBezTo>
                <a:cubicBezTo>
                  <a:pt x="770687" y="489575"/>
                  <a:pt x="769399" y="495973"/>
                  <a:pt x="767528" y="502210"/>
                </a:cubicBezTo>
                <a:cubicBezTo>
                  <a:pt x="764658" y="511777"/>
                  <a:pt x="763592" y="522326"/>
                  <a:pt x="758052" y="530637"/>
                </a:cubicBezTo>
                <a:cubicBezTo>
                  <a:pt x="754894" y="535375"/>
                  <a:pt x="753405" y="541832"/>
                  <a:pt x="748577" y="544850"/>
                </a:cubicBezTo>
                <a:cubicBezTo>
                  <a:pt x="740107" y="550144"/>
                  <a:pt x="729626" y="551168"/>
                  <a:pt x="720150" y="554326"/>
                </a:cubicBezTo>
                <a:lnTo>
                  <a:pt x="705936" y="559063"/>
                </a:lnTo>
                <a:cubicBezTo>
                  <a:pt x="691723" y="568539"/>
                  <a:pt x="690144" y="566960"/>
                  <a:pt x="682247" y="582753"/>
                </a:cubicBezTo>
                <a:cubicBezTo>
                  <a:pt x="680014" y="587220"/>
                  <a:pt x="681040" y="593435"/>
                  <a:pt x="677509" y="596966"/>
                </a:cubicBezTo>
                <a:cubicBezTo>
                  <a:pt x="673978" y="600497"/>
                  <a:pt x="668034" y="600125"/>
                  <a:pt x="663296" y="601704"/>
                </a:cubicBezTo>
                <a:cubicBezTo>
                  <a:pt x="661717" y="606442"/>
                  <a:pt x="661328" y="611762"/>
                  <a:pt x="658558" y="615917"/>
                </a:cubicBezTo>
                <a:cubicBezTo>
                  <a:pt x="651261" y="626862"/>
                  <a:pt x="640620" y="632614"/>
                  <a:pt x="630131" y="639606"/>
                </a:cubicBezTo>
                <a:cubicBezTo>
                  <a:pt x="627010" y="648968"/>
                  <a:pt x="624267" y="661354"/>
                  <a:pt x="615918" y="668033"/>
                </a:cubicBezTo>
                <a:cubicBezTo>
                  <a:pt x="612018" y="671153"/>
                  <a:pt x="606442" y="671192"/>
                  <a:pt x="601704" y="672771"/>
                </a:cubicBezTo>
                <a:cubicBezTo>
                  <a:pt x="592228" y="679088"/>
                  <a:pt x="584081" y="688122"/>
                  <a:pt x="573277" y="691723"/>
                </a:cubicBezTo>
                <a:cubicBezTo>
                  <a:pt x="568539" y="693302"/>
                  <a:pt x="563866" y="695088"/>
                  <a:pt x="559064" y="696460"/>
                </a:cubicBezTo>
                <a:cubicBezTo>
                  <a:pt x="551979" y="698484"/>
                  <a:pt x="533473" y="702149"/>
                  <a:pt x="525899" y="705936"/>
                </a:cubicBezTo>
                <a:cubicBezTo>
                  <a:pt x="520806" y="708483"/>
                  <a:pt x="516778" y="712865"/>
                  <a:pt x="511685" y="715412"/>
                </a:cubicBezTo>
                <a:cubicBezTo>
                  <a:pt x="507218" y="717645"/>
                  <a:pt x="502148" y="718396"/>
                  <a:pt x="497472" y="720149"/>
                </a:cubicBezTo>
                <a:cubicBezTo>
                  <a:pt x="489509" y="723135"/>
                  <a:pt x="482210" y="728476"/>
                  <a:pt x="473783" y="729625"/>
                </a:cubicBezTo>
                <a:cubicBezTo>
                  <a:pt x="447136" y="733259"/>
                  <a:pt x="420088" y="732784"/>
                  <a:pt x="393240" y="734363"/>
                </a:cubicBezTo>
                <a:cubicBezTo>
                  <a:pt x="386923" y="735942"/>
                  <a:pt x="380550" y="737312"/>
                  <a:pt x="374289" y="739101"/>
                </a:cubicBezTo>
                <a:cubicBezTo>
                  <a:pt x="356526" y="744176"/>
                  <a:pt x="361494" y="744873"/>
                  <a:pt x="341124" y="748576"/>
                </a:cubicBezTo>
                <a:cubicBezTo>
                  <a:pt x="330137" y="750574"/>
                  <a:pt x="319014" y="751735"/>
                  <a:pt x="307959" y="753314"/>
                </a:cubicBezTo>
                <a:cubicBezTo>
                  <a:pt x="300063" y="756473"/>
                  <a:pt x="292586" y="761008"/>
                  <a:pt x="284270" y="762790"/>
                </a:cubicBezTo>
                <a:cubicBezTo>
                  <a:pt x="270286" y="765787"/>
                  <a:pt x="255786" y="765505"/>
                  <a:pt x="241629" y="767528"/>
                </a:cubicBezTo>
                <a:cubicBezTo>
                  <a:pt x="233657" y="768667"/>
                  <a:pt x="225836" y="770687"/>
                  <a:pt x="217940" y="772266"/>
                </a:cubicBezTo>
                <a:cubicBezTo>
                  <a:pt x="208464" y="778583"/>
                  <a:pt x="195830" y="781741"/>
                  <a:pt x="189513" y="791217"/>
                </a:cubicBezTo>
                <a:cubicBezTo>
                  <a:pt x="176879" y="810168"/>
                  <a:pt x="184776" y="802272"/>
                  <a:pt x="165824" y="814906"/>
                </a:cubicBezTo>
                <a:cubicBezTo>
                  <a:pt x="140556" y="852810"/>
                  <a:pt x="173722" y="807006"/>
                  <a:pt x="142135" y="838595"/>
                </a:cubicBezTo>
                <a:cubicBezTo>
                  <a:pt x="138109" y="842621"/>
                  <a:pt x="136945" y="849059"/>
                  <a:pt x="132660" y="852809"/>
                </a:cubicBezTo>
                <a:cubicBezTo>
                  <a:pt x="124090" y="860308"/>
                  <a:pt x="113709" y="865443"/>
                  <a:pt x="104233" y="871760"/>
                </a:cubicBezTo>
                <a:lnTo>
                  <a:pt x="90019" y="881235"/>
                </a:lnTo>
                <a:cubicBezTo>
                  <a:pt x="88440" y="885973"/>
                  <a:pt x="88478" y="891612"/>
                  <a:pt x="85281" y="895449"/>
                </a:cubicBezTo>
                <a:cubicBezTo>
                  <a:pt x="80226" y="901515"/>
                  <a:pt x="72325" y="904523"/>
                  <a:pt x="66330" y="909662"/>
                </a:cubicBezTo>
                <a:cubicBezTo>
                  <a:pt x="61243" y="914023"/>
                  <a:pt x="56855" y="919138"/>
                  <a:pt x="52117" y="923876"/>
                </a:cubicBezTo>
                <a:cubicBezTo>
                  <a:pt x="47379" y="922297"/>
                  <a:pt x="41434" y="922669"/>
                  <a:pt x="37903" y="919138"/>
                </a:cubicBezTo>
                <a:cubicBezTo>
                  <a:pt x="29850" y="911085"/>
                  <a:pt x="18952" y="890711"/>
                  <a:pt x="18952" y="890711"/>
                </a:cubicBezTo>
                <a:cubicBezTo>
                  <a:pt x="17373" y="870180"/>
                  <a:pt x="18009" y="849358"/>
                  <a:pt x="14214" y="829119"/>
                </a:cubicBezTo>
                <a:cubicBezTo>
                  <a:pt x="13165" y="823522"/>
                  <a:pt x="6981" y="820140"/>
                  <a:pt x="4738" y="814906"/>
                </a:cubicBezTo>
                <a:cubicBezTo>
                  <a:pt x="2173" y="808921"/>
                  <a:pt x="1579" y="802272"/>
                  <a:pt x="0" y="795955"/>
                </a:cubicBezTo>
                <a:cubicBezTo>
                  <a:pt x="1579" y="783321"/>
                  <a:pt x="2460" y="770579"/>
                  <a:pt x="4738" y="758052"/>
                </a:cubicBezTo>
                <a:cubicBezTo>
                  <a:pt x="7077" y="745189"/>
                  <a:pt x="13795" y="736920"/>
                  <a:pt x="18952" y="724887"/>
                </a:cubicBezTo>
                <a:cubicBezTo>
                  <a:pt x="31252" y="696188"/>
                  <a:pt x="13538" y="726240"/>
                  <a:pt x="33165" y="686985"/>
                </a:cubicBezTo>
                <a:cubicBezTo>
                  <a:pt x="35712" y="681892"/>
                  <a:pt x="39816" y="677715"/>
                  <a:pt x="42641" y="672771"/>
                </a:cubicBezTo>
                <a:cubicBezTo>
                  <a:pt x="57438" y="646878"/>
                  <a:pt x="44004" y="659229"/>
                  <a:pt x="66330" y="644344"/>
                </a:cubicBezTo>
                <a:cubicBezTo>
                  <a:pt x="69489" y="634868"/>
                  <a:pt x="73847" y="625711"/>
                  <a:pt x="75806" y="615917"/>
                </a:cubicBezTo>
                <a:cubicBezTo>
                  <a:pt x="77385" y="608021"/>
                  <a:pt x="78590" y="600040"/>
                  <a:pt x="80543" y="592228"/>
                </a:cubicBezTo>
                <a:cubicBezTo>
                  <a:pt x="81754" y="587383"/>
                  <a:pt x="84158" y="582881"/>
                  <a:pt x="85281" y="578015"/>
                </a:cubicBezTo>
                <a:cubicBezTo>
                  <a:pt x="88903" y="562322"/>
                  <a:pt x="91598" y="546430"/>
                  <a:pt x="94757" y="530637"/>
                </a:cubicBezTo>
                <a:cubicBezTo>
                  <a:pt x="96336" y="510106"/>
                  <a:pt x="98286" y="489601"/>
                  <a:pt x="99495" y="469045"/>
                </a:cubicBezTo>
                <a:cubicBezTo>
                  <a:pt x="103024" y="409053"/>
                  <a:pt x="94394" y="347308"/>
                  <a:pt x="108970" y="289007"/>
                </a:cubicBezTo>
                <a:cubicBezTo>
                  <a:pt x="110549" y="282690"/>
                  <a:pt x="112431" y="276441"/>
                  <a:pt x="113708" y="270056"/>
                </a:cubicBezTo>
                <a:cubicBezTo>
                  <a:pt x="115592" y="260636"/>
                  <a:pt x="115686" y="250830"/>
                  <a:pt x="118446" y="241629"/>
                </a:cubicBezTo>
                <a:cubicBezTo>
                  <a:pt x="120476" y="234864"/>
                  <a:pt x="125140" y="229170"/>
                  <a:pt x="127922" y="222678"/>
                </a:cubicBezTo>
                <a:cubicBezTo>
                  <a:pt x="129889" y="218088"/>
                  <a:pt x="129890" y="212620"/>
                  <a:pt x="132660" y="208464"/>
                </a:cubicBezTo>
                <a:cubicBezTo>
                  <a:pt x="136376" y="202889"/>
                  <a:pt x="142513" y="199338"/>
                  <a:pt x="146873" y="194251"/>
                </a:cubicBezTo>
                <a:cubicBezTo>
                  <a:pt x="155687" y="183968"/>
                  <a:pt x="163063" y="172334"/>
                  <a:pt x="170562" y="161086"/>
                </a:cubicBezTo>
                <a:cubicBezTo>
                  <a:pt x="172141" y="154769"/>
                  <a:pt x="174023" y="148520"/>
                  <a:pt x="175300" y="142135"/>
                </a:cubicBezTo>
                <a:cubicBezTo>
                  <a:pt x="181508" y="111094"/>
                  <a:pt x="177437" y="120446"/>
                  <a:pt x="184776" y="94757"/>
                </a:cubicBezTo>
                <a:cubicBezTo>
                  <a:pt x="186148" y="89955"/>
                  <a:pt x="185982" y="84074"/>
                  <a:pt x="189513" y="80543"/>
                </a:cubicBezTo>
                <a:cubicBezTo>
                  <a:pt x="194507" y="75549"/>
                  <a:pt x="202148" y="74226"/>
                  <a:pt x="208465" y="71068"/>
                </a:cubicBezTo>
                <a:cubicBezTo>
                  <a:pt x="242830" y="25245"/>
                  <a:pt x="204336" y="69081"/>
                  <a:pt x="236892" y="47378"/>
                </a:cubicBezTo>
                <a:cubicBezTo>
                  <a:pt x="242467" y="43662"/>
                  <a:pt x="246816" y="38312"/>
                  <a:pt x="251105" y="33165"/>
                </a:cubicBezTo>
                <a:cubicBezTo>
                  <a:pt x="254750" y="28791"/>
                  <a:pt x="255843" y="22110"/>
                  <a:pt x="260581" y="18952"/>
                </a:cubicBezTo>
                <a:cubicBezTo>
                  <a:pt x="265999" y="15340"/>
                  <a:pt x="273271" y="16003"/>
                  <a:pt x="279532" y="14214"/>
                </a:cubicBezTo>
                <a:cubicBezTo>
                  <a:pt x="284334" y="12842"/>
                  <a:pt x="306380" y="0"/>
                  <a:pt x="317435" y="0"/>
                </a:cubicBezTo>
                <a:close/>
              </a:path>
            </a:pathLst>
          </a:custGeom>
          <a:solidFill>
            <a:srgbClr val="FEF9B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南美"/>
          <p:cNvSpPr/>
          <p:nvPr/>
        </p:nvSpPr>
        <p:spPr>
          <a:xfrm>
            <a:off x="3809210" y="3243775"/>
            <a:ext cx="1313123" cy="1928294"/>
          </a:xfrm>
          <a:custGeom>
            <a:avLst/>
            <a:gdLst>
              <a:gd name="connsiteX0" fmla="*/ 1312378 w 1313123"/>
              <a:gd name="connsiteY0" fmla="*/ 1880916 h 1928294"/>
              <a:gd name="connsiteX1" fmla="*/ 1307640 w 1313123"/>
              <a:gd name="connsiteY1" fmla="*/ 1847751 h 1928294"/>
              <a:gd name="connsiteX2" fmla="*/ 1307640 w 1313123"/>
              <a:gd name="connsiteY2" fmla="*/ 1752995 h 1928294"/>
              <a:gd name="connsiteX3" fmla="*/ 1269737 w 1313123"/>
              <a:gd name="connsiteY3" fmla="*/ 1719830 h 1928294"/>
              <a:gd name="connsiteX4" fmla="*/ 1260262 w 1313123"/>
              <a:gd name="connsiteY4" fmla="*/ 1705617 h 1928294"/>
              <a:gd name="connsiteX5" fmla="*/ 1246048 w 1313123"/>
              <a:gd name="connsiteY5" fmla="*/ 1700879 h 1928294"/>
              <a:gd name="connsiteX6" fmla="*/ 1222359 w 1313123"/>
              <a:gd name="connsiteY6" fmla="*/ 1658238 h 1928294"/>
              <a:gd name="connsiteX7" fmla="*/ 1189194 w 1313123"/>
              <a:gd name="connsiteY7" fmla="*/ 1615598 h 1928294"/>
              <a:gd name="connsiteX8" fmla="*/ 1179718 w 1313123"/>
              <a:gd name="connsiteY8" fmla="*/ 1601384 h 1928294"/>
              <a:gd name="connsiteX9" fmla="*/ 1160767 w 1313123"/>
              <a:gd name="connsiteY9" fmla="*/ 1591909 h 1928294"/>
              <a:gd name="connsiteX10" fmla="*/ 1151292 w 1313123"/>
              <a:gd name="connsiteY10" fmla="*/ 1577695 h 1928294"/>
              <a:gd name="connsiteX11" fmla="*/ 1122865 w 1313123"/>
              <a:gd name="connsiteY11" fmla="*/ 1549268 h 1928294"/>
              <a:gd name="connsiteX12" fmla="*/ 1103913 w 1313123"/>
              <a:gd name="connsiteY12" fmla="*/ 1520841 h 1928294"/>
              <a:gd name="connsiteX13" fmla="*/ 1094438 w 1313123"/>
              <a:gd name="connsiteY13" fmla="*/ 1492414 h 1928294"/>
              <a:gd name="connsiteX14" fmla="*/ 1089700 w 1313123"/>
              <a:gd name="connsiteY14" fmla="*/ 1478201 h 1928294"/>
              <a:gd name="connsiteX15" fmla="*/ 1084962 w 1313123"/>
              <a:gd name="connsiteY15" fmla="*/ 1463987 h 1928294"/>
              <a:gd name="connsiteX16" fmla="*/ 1070749 w 1313123"/>
              <a:gd name="connsiteY16" fmla="*/ 1449774 h 1928294"/>
              <a:gd name="connsiteX17" fmla="*/ 1061273 w 1313123"/>
              <a:gd name="connsiteY17" fmla="*/ 1416609 h 1928294"/>
              <a:gd name="connsiteX18" fmla="*/ 1051797 w 1313123"/>
              <a:gd name="connsiteY18" fmla="*/ 1156029 h 1928294"/>
              <a:gd name="connsiteX19" fmla="*/ 1056535 w 1313123"/>
              <a:gd name="connsiteY19" fmla="*/ 1061272 h 1928294"/>
              <a:gd name="connsiteX20" fmla="*/ 1066011 w 1313123"/>
              <a:gd name="connsiteY20" fmla="*/ 1013894 h 1928294"/>
              <a:gd name="connsiteX21" fmla="*/ 1080224 w 1313123"/>
              <a:gd name="connsiteY21" fmla="*/ 971254 h 1928294"/>
              <a:gd name="connsiteX22" fmla="*/ 1089700 w 1313123"/>
              <a:gd name="connsiteY22" fmla="*/ 938089 h 1928294"/>
              <a:gd name="connsiteX23" fmla="*/ 1094438 w 1313123"/>
              <a:gd name="connsiteY23" fmla="*/ 919138 h 1928294"/>
              <a:gd name="connsiteX24" fmla="*/ 1099175 w 1313123"/>
              <a:gd name="connsiteY24" fmla="*/ 904924 h 1928294"/>
              <a:gd name="connsiteX25" fmla="*/ 1108651 w 1313123"/>
              <a:gd name="connsiteY25" fmla="*/ 867022 h 1928294"/>
              <a:gd name="connsiteX26" fmla="*/ 1113389 w 1313123"/>
              <a:gd name="connsiteY26" fmla="*/ 791217 h 1928294"/>
              <a:gd name="connsiteX27" fmla="*/ 1118127 w 1313123"/>
              <a:gd name="connsiteY27" fmla="*/ 682247 h 1928294"/>
              <a:gd name="connsiteX28" fmla="*/ 1122865 w 1313123"/>
              <a:gd name="connsiteY28" fmla="*/ 668033 h 1928294"/>
              <a:gd name="connsiteX29" fmla="*/ 1127602 w 1313123"/>
              <a:gd name="connsiteY29" fmla="*/ 649082 h 1928294"/>
              <a:gd name="connsiteX30" fmla="*/ 1137078 w 1313123"/>
              <a:gd name="connsiteY30" fmla="*/ 620655 h 1928294"/>
              <a:gd name="connsiteX31" fmla="*/ 1151292 w 1313123"/>
              <a:gd name="connsiteY31" fmla="*/ 530636 h 1928294"/>
              <a:gd name="connsiteX32" fmla="*/ 1160767 w 1313123"/>
              <a:gd name="connsiteY32" fmla="*/ 502209 h 1928294"/>
              <a:gd name="connsiteX33" fmla="*/ 1170243 w 1313123"/>
              <a:gd name="connsiteY33" fmla="*/ 487996 h 1928294"/>
              <a:gd name="connsiteX34" fmla="*/ 1165505 w 1313123"/>
              <a:gd name="connsiteY34" fmla="*/ 454831 h 1928294"/>
              <a:gd name="connsiteX35" fmla="*/ 1137078 w 1313123"/>
              <a:gd name="connsiteY35" fmla="*/ 431142 h 1928294"/>
              <a:gd name="connsiteX36" fmla="*/ 1103913 w 1313123"/>
              <a:gd name="connsiteY36" fmla="*/ 412191 h 1928294"/>
              <a:gd name="connsiteX37" fmla="*/ 1084962 w 1313123"/>
              <a:gd name="connsiteY37" fmla="*/ 397977 h 1928294"/>
              <a:gd name="connsiteX38" fmla="*/ 1070749 w 1313123"/>
              <a:gd name="connsiteY38" fmla="*/ 393239 h 1928294"/>
              <a:gd name="connsiteX39" fmla="*/ 1042322 w 1313123"/>
              <a:gd name="connsiteY39" fmla="*/ 374288 h 1928294"/>
              <a:gd name="connsiteX40" fmla="*/ 1028108 w 1313123"/>
              <a:gd name="connsiteY40" fmla="*/ 364812 h 1928294"/>
              <a:gd name="connsiteX41" fmla="*/ 1013895 w 1313123"/>
              <a:gd name="connsiteY41" fmla="*/ 360075 h 1928294"/>
              <a:gd name="connsiteX42" fmla="*/ 999681 w 1313123"/>
              <a:gd name="connsiteY42" fmla="*/ 350599 h 1928294"/>
              <a:gd name="connsiteX43" fmla="*/ 942827 w 1313123"/>
              <a:gd name="connsiteY43" fmla="*/ 336385 h 1928294"/>
              <a:gd name="connsiteX44" fmla="*/ 909663 w 1313123"/>
              <a:gd name="connsiteY44" fmla="*/ 326910 h 1928294"/>
              <a:gd name="connsiteX45" fmla="*/ 881236 w 1313123"/>
              <a:gd name="connsiteY45" fmla="*/ 307958 h 1928294"/>
              <a:gd name="connsiteX46" fmla="*/ 862284 w 1313123"/>
              <a:gd name="connsiteY46" fmla="*/ 293745 h 1928294"/>
              <a:gd name="connsiteX47" fmla="*/ 814906 w 1313123"/>
              <a:gd name="connsiteY47" fmla="*/ 270056 h 1928294"/>
              <a:gd name="connsiteX48" fmla="*/ 795955 w 1313123"/>
              <a:gd name="connsiteY48" fmla="*/ 260580 h 1928294"/>
              <a:gd name="connsiteX49" fmla="*/ 777003 w 1313123"/>
              <a:gd name="connsiteY49" fmla="*/ 251105 h 1928294"/>
              <a:gd name="connsiteX50" fmla="*/ 748577 w 1313123"/>
              <a:gd name="connsiteY50" fmla="*/ 232153 h 1928294"/>
              <a:gd name="connsiteX51" fmla="*/ 715412 w 1313123"/>
              <a:gd name="connsiteY51" fmla="*/ 213202 h 1928294"/>
              <a:gd name="connsiteX52" fmla="*/ 686985 w 1313123"/>
              <a:gd name="connsiteY52" fmla="*/ 189513 h 1928294"/>
              <a:gd name="connsiteX53" fmla="*/ 668034 w 1313123"/>
              <a:gd name="connsiteY53" fmla="*/ 170562 h 1928294"/>
              <a:gd name="connsiteX54" fmla="*/ 639607 w 1313123"/>
              <a:gd name="connsiteY54" fmla="*/ 151610 h 1928294"/>
              <a:gd name="connsiteX55" fmla="*/ 625393 w 1313123"/>
              <a:gd name="connsiteY55" fmla="*/ 137397 h 1928294"/>
              <a:gd name="connsiteX56" fmla="*/ 592228 w 1313123"/>
              <a:gd name="connsiteY56" fmla="*/ 123183 h 1928294"/>
              <a:gd name="connsiteX57" fmla="*/ 559064 w 1313123"/>
              <a:gd name="connsiteY57" fmla="*/ 90019 h 1928294"/>
              <a:gd name="connsiteX58" fmla="*/ 540112 w 1313123"/>
              <a:gd name="connsiteY58" fmla="*/ 80543 h 1928294"/>
              <a:gd name="connsiteX59" fmla="*/ 506948 w 1313123"/>
              <a:gd name="connsiteY59" fmla="*/ 52116 h 1928294"/>
              <a:gd name="connsiteX60" fmla="*/ 464307 w 1313123"/>
              <a:gd name="connsiteY60" fmla="*/ 42640 h 1928294"/>
              <a:gd name="connsiteX61" fmla="*/ 445356 w 1313123"/>
              <a:gd name="connsiteY61" fmla="*/ 33165 h 1928294"/>
              <a:gd name="connsiteX62" fmla="*/ 388502 w 1313123"/>
              <a:gd name="connsiteY62" fmla="*/ 18951 h 1928294"/>
              <a:gd name="connsiteX63" fmla="*/ 360075 w 1313123"/>
              <a:gd name="connsiteY63" fmla="*/ 23689 h 1928294"/>
              <a:gd name="connsiteX64" fmla="*/ 341124 w 1313123"/>
              <a:gd name="connsiteY64" fmla="*/ 28427 h 1928294"/>
              <a:gd name="connsiteX65" fmla="*/ 246367 w 1313123"/>
              <a:gd name="connsiteY65" fmla="*/ 23689 h 1928294"/>
              <a:gd name="connsiteX66" fmla="*/ 227416 w 1313123"/>
              <a:gd name="connsiteY66" fmla="*/ 14213 h 1928294"/>
              <a:gd name="connsiteX67" fmla="*/ 146873 w 1313123"/>
              <a:gd name="connsiteY67" fmla="*/ 0 h 1928294"/>
              <a:gd name="connsiteX68" fmla="*/ 75806 w 1313123"/>
              <a:gd name="connsiteY68" fmla="*/ 4738 h 1928294"/>
              <a:gd name="connsiteX69" fmla="*/ 71068 w 1313123"/>
              <a:gd name="connsiteY69" fmla="*/ 18951 h 1928294"/>
              <a:gd name="connsiteX70" fmla="*/ 56854 w 1313123"/>
              <a:gd name="connsiteY70" fmla="*/ 47378 h 1928294"/>
              <a:gd name="connsiteX71" fmla="*/ 47379 w 1313123"/>
              <a:gd name="connsiteY71" fmla="*/ 274794 h 1928294"/>
              <a:gd name="connsiteX72" fmla="*/ 37903 w 1313123"/>
              <a:gd name="connsiteY72" fmla="*/ 312696 h 1928294"/>
              <a:gd name="connsiteX73" fmla="*/ 33165 w 1313123"/>
              <a:gd name="connsiteY73" fmla="*/ 326910 h 1928294"/>
              <a:gd name="connsiteX74" fmla="*/ 28427 w 1313123"/>
              <a:gd name="connsiteY74" fmla="*/ 345861 h 1928294"/>
              <a:gd name="connsiteX75" fmla="*/ 23689 w 1313123"/>
              <a:gd name="connsiteY75" fmla="*/ 360075 h 1928294"/>
              <a:gd name="connsiteX76" fmla="*/ 0 w 1313123"/>
              <a:gd name="connsiteY76" fmla="*/ 431142 h 1928294"/>
              <a:gd name="connsiteX77" fmla="*/ 4738 w 1313123"/>
              <a:gd name="connsiteY77" fmla="*/ 587490 h 1928294"/>
              <a:gd name="connsiteX78" fmla="*/ 14214 w 1313123"/>
              <a:gd name="connsiteY78" fmla="*/ 615917 h 1928294"/>
              <a:gd name="connsiteX79" fmla="*/ 28427 w 1313123"/>
              <a:gd name="connsiteY79" fmla="*/ 630130 h 1928294"/>
              <a:gd name="connsiteX80" fmla="*/ 33165 w 1313123"/>
              <a:gd name="connsiteY80" fmla="*/ 644344 h 1928294"/>
              <a:gd name="connsiteX81" fmla="*/ 56854 w 1313123"/>
              <a:gd name="connsiteY81" fmla="*/ 672771 h 1928294"/>
              <a:gd name="connsiteX82" fmla="*/ 66330 w 1313123"/>
              <a:gd name="connsiteY82" fmla="*/ 691722 h 1928294"/>
              <a:gd name="connsiteX83" fmla="*/ 80543 w 1313123"/>
              <a:gd name="connsiteY83" fmla="*/ 720149 h 1928294"/>
              <a:gd name="connsiteX84" fmla="*/ 108970 w 1313123"/>
              <a:gd name="connsiteY84" fmla="*/ 739100 h 1928294"/>
              <a:gd name="connsiteX85" fmla="*/ 123184 w 1313123"/>
              <a:gd name="connsiteY85" fmla="*/ 748576 h 1928294"/>
              <a:gd name="connsiteX86" fmla="*/ 170562 w 1313123"/>
              <a:gd name="connsiteY86" fmla="*/ 762790 h 1928294"/>
              <a:gd name="connsiteX87" fmla="*/ 189513 w 1313123"/>
              <a:gd name="connsiteY87" fmla="*/ 772265 h 1928294"/>
              <a:gd name="connsiteX88" fmla="*/ 232154 w 1313123"/>
              <a:gd name="connsiteY88" fmla="*/ 819643 h 1928294"/>
              <a:gd name="connsiteX89" fmla="*/ 246367 w 1313123"/>
              <a:gd name="connsiteY89" fmla="*/ 833857 h 1928294"/>
              <a:gd name="connsiteX90" fmla="*/ 265318 w 1313123"/>
              <a:gd name="connsiteY90" fmla="*/ 862284 h 1928294"/>
              <a:gd name="connsiteX91" fmla="*/ 303221 w 1313123"/>
              <a:gd name="connsiteY91" fmla="*/ 885973 h 1928294"/>
              <a:gd name="connsiteX92" fmla="*/ 331648 w 1313123"/>
              <a:gd name="connsiteY92" fmla="*/ 914400 h 1928294"/>
              <a:gd name="connsiteX93" fmla="*/ 345862 w 1313123"/>
              <a:gd name="connsiteY93" fmla="*/ 923876 h 1928294"/>
              <a:gd name="connsiteX94" fmla="*/ 374288 w 1313123"/>
              <a:gd name="connsiteY94" fmla="*/ 947565 h 1928294"/>
              <a:gd name="connsiteX95" fmla="*/ 388502 w 1313123"/>
              <a:gd name="connsiteY95" fmla="*/ 952303 h 1928294"/>
              <a:gd name="connsiteX96" fmla="*/ 416929 w 1313123"/>
              <a:gd name="connsiteY96" fmla="*/ 971254 h 1928294"/>
              <a:gd name="connsiteX97" fmla="*/ 431142 w 1313123"/>
              <a:gd name="connsiteY97" fmla="*/ 999681 h 1928294"/>
              <a:gd name="connsiteX98" fmla="*/ 440618 w 1313123"/>
              <a:gd name="connsiteY98" fmla="*/ 1013894 h 1928294"/>
              <a:gd name="connsiteX99" fmla="*/ 450094 w 1313123"/>
              <a:gd name="connsiteY99" fmla="*/ 1042321 h 1928294"/>
              <a:gd name="connsiteX100" fmla="*/ 454831 w 1313123"/>
              <a:gd name="connsiteY100" fmla="*/ 1070748 h 1928294"/>
              <a:gd name="connsiteX101" fmla="*/ 464307 w 1313123"/>
              <a:gd name="connsiteY101" fmla="*/ 1084962 h 1928294"/>
              <a:gd name="connsiteX102" fmla="*/ 487996 w 1313123"/>
              <a:gd name="connsiteY102" fmla="*/ 1137078 h 1928294"/>
              <a:gd name="connsiteX103" fmla="*/ 506948 w 1313123"/>
              <a:gd name="connsiteY103" fmla="*/ 1170242 h 1928294"/>
              <a:gd name="connsiteX104" fmla="*/ 511685 w 1313123"/>
              <a:gd name="connsiteY104" fmla="*/ 1184456 h 1928294"/>
              <a:gd name="connsiteX105" fmla="*/ 540112 w 1313123"/>
              <a:gd name="connsiteY105" fmla="*/ 1212883 h 1928294"/>
              <a:gd name="connsiteX106" fmla="*/ 554326 w 1313123"/>
              <a:gd name="connsiteY106" fmla="*/ 1227096 h 1928294"/>
              <a:gd name="connsiteX107" fmla="*/ 568539 w 1313123"/>
              <a:gd name="connsiteY107" fmla="*/ 1255523 h 1928294"/>
              <a:gd name="connsiteX108" fmla="*/ 578015 w 1313123"/>
              <a:gd name="connsiteY108" fmla="*/ 1274475 h 1928294"/>
              <a:gd name="connsiteX109" fmla="*/ 582753 w 1313123"/>
              <a:gd name="connsiteY109" fmla="*/ 1288688 h 1928294"/>
              <a:gd name="connsiteX110" fmla="*/ 611180 w 1313123"/>
              <a:gd name="connsiteY110" fmla="*/ 1312377 h 1928294"/>
              <a:gd name="connsiteX111" fmla="*/ 625393 w 1313123"/>
              <a:gd name="connsiteY111" fmla="*/ 1326591 h 1928294"/>
              <a:gd name="connsiteX112" fmla="*/ 668034 w 1313123"/>
              <a:gd name="connsiteY112" fmla="*/ 1355018 h 1928294"/>
              <a:gd name="connsiteX113" fmla="*/ 682247 w 1313123"/>
              <a:gd name="connsiteY113" fmla="*/ 1364493 h 1928294"/>
              <a:gd name="connsiteX114" fmla="*/ 686985 w 1313123"/>
              <a:gd name="connsiteY114" fmla="*/ 1378707 h 1928294"/>
              <a:gd name="connsiteX115" fmla="*/ 691723 w 1313123"/>
              <a:gd name="connsiteY115" fmla="*/ 1407134 h 1928294"/>
              <a:gd name="connsiteX116" fmla="*/ 701198 w 1313123"/>
              <a:gd name="connsiteY116" fmla="*/ 1421347 h 1928294"/>
              <a:gd name="connsiteX117" fmla="*/ 720150 w 1313123"/>
              <a:gd name="connsiteY117" fmla="*/ 1449774 h 1928294"/>
              <a:gd name="connsiteX118" fmla="*/ 734363 w 1313123"/>
              <a:gd name="connsiteY118" fmla="*/ 1478201 h 1928294"/>
              <a:gd name="connsiteX119" fmla="*/ 767528 w 1313123"/>
              <a:gd name="connsiteY119" fmla="*/ 1506628 h 1928294"/>
              <a:gd name="connsiteX120" fmla="*/ 791217 w 1313123"/>
              <a:gd name="connsiteY120" fmla="*/ 1535055 h 1928294"/>
              <a:gd name="connsiteX121" fmla="*/ 814906 w 1313123"/>
              <a:gd name="connsiteY121" fmla="*/ 1577695 h 1928294"/>
              <a:gd name="connsiteX122" fmla="*/ 824382 w 1313123"/>
              <a:gd name="connsiteY122" fmla="*/ 1596647 h 1928294"/>
              <a:gd name="connsiteX123" fmla="*/ 829120 w 1313123"/>
              <a:gd name="connsiteY123" fmla="*/ 1610860 h 1928294"/>
              <a:gd name="connsiteX124" fmla="*/ 843333 w 1313123"/>
              <a:gd name="connsiteY124" fmla="*/ 1629811 h 1928294"/>
              <a:gd name="connsiteX125" fmla="*/ 867022 w 1313123"/>
              <a:gd name="connsiteY125" fmla="*/ 1658238 h 1928294"/>
              <a:gd name="connsiteX126" fmla="*/ 885973 w 1313123"/>
              <a:gd name="connsiteY126" fmla="*/ 1696141 h 1928294"/>
              <a:gd name="connsiteX127" fmla="*/ 919138 w 1313123"/>
              <a:gd name="connsiteY127" fmla="*/ 1738781 h 1928294"/>
              <a:gd name="connsiteX128" fmla="*/ 961779 w 1313123"/>
              <a:gd name="connsiteY128" fmla="*/ 1776684 h 1928294"/>
              <a:gd name="connsiteX129" fmla="*/ 990206 w 1313123"/>
              <a:gd name="connsiteY129" fmla="*/ 1805111 h 1928294"/>
              <a:gd name="connsiteX130" fmla="*/ 1018632 w 1313123"/>
              <a:gd name="connsiteY130" fmla="*/ 1833538 h 1928294"/>
              <a:gd name="connsiteX131" fmla="*/ 1032846 w 1313123"/>
              <a:gd name="connsiteY131" fmla="*/ 1847751 h 1928294"/>
              <a:gd name="connsiteX132" fmla="*/ 1056535 w 1313123"/>
              <a:gd name="connsiteY132" fmla="*/ 1861965 h 1928294"/>
              <a:gd name="connsiteX133" fmla="*/ 1075486 w 1313123"/>
              <a:gd name="connsiteY133" fmla="*/ 1876178 h 1928294"/>
              <a:gd name="connsiteX134" fmla="*/ 1118127 w 1313123"/>
              <a:gd name="connsiteY134" fmla="*/ 1895129 h 1928294"/>
              <a:gd name="connsiteX135" fmla="*/ 1141816 w 1313123"/>
              <a:gd name="connsiteY135" fmla="*/ 1923556 h 1928294"/>
              <a:gd name="connsiteX136" fmla="*/ 1156029 w 1313123"/>
              <a:gd name="connsiteY136" fmla="*/ 1928294 h 1928294"/>
              <a:gd name="connsiteX137" fmla="*/ 1260262 w 1313123"/>
              <a:gd name="connsiteY137" fmla="*/ 1918819 h 1928294"/>
              <a:gd name="connsiteX138" fmla="*/ 1274475 w 1313123"/>
              <a:gd name="connsiteY138" fmla="*/ 1914081 h 1928294"/>
              <a:gd name="connsiteX139" fmla="*/ 1288688 w 1313123"/>
              <a:gd name="connsiteY139" fmla="*/ 1904605 h 1928294"/>
              <a:gd name="connsiteX140" fmla="*/ 1312378 w 1313123"/>
              <a:gd name="connsiteY140" fmla="*/ 1880916 h 192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313123" h="1928294">
                <a:moveTo>
                  <a:pt x="1312378" y="1880916"/>
                </a:moveTo>
                <a:cubicBezTo>
                  <a:pt x="1315537" y="1871440"/>
                  <a:pt x="1307640" y="1858918"/>
                  <a:pt x="1307640" y="1847751"/>
                </a:cubicBezTo>
                <a:cubicBezTo>
                  <a:pt x="1307640" y="1808526"/>
                  <a:pt x="1319250" y="1790727"/>
                  <a:pt x="1307640" y="1752995"/>
                </a:cubicBezTo>
                <a:cubicBezTo>
                  <a:pt x="1302177" y="1735242"/>
                  <a:pt x="1283549" y="1728117"/>
                  <a:pt x="1269737" y="1719830"/>
                </a:cubicBezTo>
                <a:cubicBezTo>
                  <a:pt x="1266579" y="1715092"/>
                  <a:pt x="1264708" y="1709174"/>
                  <a:pt x="1260262" y="1705617"/>
                </a:cubicBezTo>
                <a:cubicBezTo>
                  <a:pt x="1256362" y="1702497"/>
                  <a:pt x="1249579" y="1704410"/>
                  <a:pt x="1246048" y="1700879"/>
                </a:cubicBezTo>
                <a:cubicBezTo>
                  <a:pt x="1209381" y="1664212"/>
                  <a:pt x="1237253" y="1685047"/>
                  <a:pt x="1222359" y="1658238"/>
                </a:cubicBezTo>
                <a:cubicBezTo>
                  <a:pt x="1198408" y="1615126"/>
                  <a:pt x="1212216" y="1643223"/>
                  <a:pt x="1189194" y="1615598"/>
                </a:cubicBezTo>
                <a:cubicBezTo>
                  <a:pt x="1185548" y="1611224"/>
                  <a:pt x="1184093" y="1605029"/>
                  <a:pt x="1179718" y="1601384"/>
                </a:cubicBezTo>
                <a:cubicBezTo>
                  <a:pt x="1174292" y="1596863"/>
                  <a:pt x="1167084" y="1595067"/>
                  <a:pt x="1160767" y="1591909"/>
                </a:cubicBezTo>
                <a:cubicBezTo>
                  <a:pt x="1157609" y="1587171"/>
                  <a:pt x="1155075" y="1581951"/>
                  <a:pt x="1151292" y="1577695"/>
                </a:cubicBezTo>
                <a:cubicBezTo>
                  <a:pt x="1142389" y="1567679"/>
                  <a:pt x="1122865" y="1549268"/>
                  <a:pt x="1122865" y="1549268"/>
                </a:cubicBezTo>
                <a:cubicBezTo>
                  <a:pt x="1107189" y="1502242"/>
                  <a:pt x="1133491" y="1574083"/>
                  <a:pt x="1103913" y="1520841"/>
                </a:cubicBezTo>
                <a:cubicBezTo>
                  <a:pt x="1099062" y="1512110"/>
                  <a:pt x="1097596" y="1501890"/>
                  <a:pt x="1094438" y="1492414"/>
                </a:cubicBezTo>
                <a:lnTo>
                  <a:pt x="1089700" y="1478201"/>
                </a:lnTo>
                <a:cubicBezTo>
                  <a:pt x="1088121" y="1473463"/>
                  <a:pt x="1088493" y="1467518"/>
                  <a:pt x="1084962" y="1463987"/>
                </a:cubicBezTo>
                <a:lnTo>
                  <a:pt x="1070749" y="1449774"/>
                </a:lnTo>
                <a:cubicBezTo>
                  <a:pt x="1068332" y="1442523"/>
                  <a:pt x="1061511" y="1423273"/>
                  <a:pt x="1061273" y="1416609"/>
                </a:cubicBezTo>
                <a:cubicBezTo>
                  <a:pt x="1051798" y="1151328"/>
                  <a:pt x="1082793" y="1249010"/>
                  <a:pt x="1051797" y="1156029"/>
                </a:cubicBezTo>
                <a:cubicBezTo>
                  <a:pt x="1053376" y="1124443"/>
                  <a:pt x="1054109" y="1092804"/>
                  <a:pt x="1056535" y="1061272"/>
                </a:cubicBezTo>
                <a:cubicBezTo>
                  <a:pt x="1058564" y="1034895"/>
                  <a:pt x="1061505" y="1036422"/>
                  <a:pt x="1066011" y="1013894"/>
                </a:cubicBezTo>
                <a:cubicBezTo>
                  <a:pt x="1073306" y="977419"/>
                  <a:pt x="1064460" y="994901"/>
                  <a:pt x="1080224" y="971254"/>
                </a:cubicBezTo>
                <a:cubicBezTo>
                  <a:pt x="1083383" y="960199"/>
                  <a:pt x="1086675" y="949181"/>
                  <a:pt x="1089700" y="938089"/>
                </a:cubicBezTo>
                <a:cubicBezTo>
                  <a:pt x="1091413" y="931807"/>
                  <a:pt x="1092649" y="925399"/>
                  <a:pt x="1094438" y="919138"/>
                </a:cubicBezTo>
                <a:cubicBezTo>
                  <a:pt x="1095810" y="914336"/>
                  <a:pt x="1097964" y="909769"/>
                  <a:pt x="1099175" y="904924"/>
                </a:cubicBezTo>
                <a:cubicBezTo>
                  <a:pt x="1110604" y="859205"/>
                  <a:pt x="1097824" y="899500"/>
                  <a:pt x="1108651" y="867022"/>
                </a:cubicBezTo>
                <a:cubicBezTo>
                  <a:pt x="1110230" y="841754"/>
                  <a:pt x="1112092" y="816501"/>
                  <a:pt x="1113389" y="791217"/>
                </a:cubicBezTo>
                <a:cubicBezTo>
                  <a:pt x="1115251" y="754907"/>
                  <a:pt x="1115338" y="718498"/>
                  <a:pt x="1118127" y="682247"/>
                </a:cubicBezTo>
                <a:cubicBezTo>
                  <a:pt x="1118510" y="677267"/>
                  <a:pt x="1121493" y="672835"/>
                  <a:pt x="1122865" y="668033"/>
                </a:cubicBezTo>
                <a:cubicBezTo>
                  <a:pt x="1124654" y="661772"/>
                  <a:pt x="1125731" y="655319"/>
                  <a:pt x="1127602" y="649082"/>
                </a:cubicBezTo>
                <a:cubicBezTo>
                  <a:pt x="1130472" y="639515"/>
                  <a:pt x="1137078" y="620655"/>
                  <a:pt x="1137078" y="620655"/>
                </a:cubicBezTo>
                <a:cubicBezTo>
                  <a:pt x="1141772" y="569028"/>
                  <a:pt x="1138499" y="575414"/>
                  <a:pt x="1151292" y="530636"/>
                </a:cubicBezTo>
                <a:cubicBezTo>
                  <a:pt x="1154036" y="521032"/>
                  <a:pt x="1155226" y="510519"/>
                  <a:pt x="1160767" y="502209"/>
                </a:cubicBezTo>
                <a:lnTo>
                  <a:pt x="1170243" y="487996"/>
                </a:lnTo>
                <a:cubicBezTo>
                  <a:pt x="1168664" y="476941"/>
                  <a:pt x="1169652" y="465200"/>
                  <a:pt x="1165505" y="454831"/>
                </a:cubicBezTo>
                <a:cubicBezTo>
                  <a:pt x="1162482" y="447274"/>
                  <a:pt x="1143934" y="435256"/>
                  <a:pt x="1137078" y="431142"/>
                </a:cubicBezTo>
                <a:cubicBezTo>
                  <a:pt x="1126160" y="424591"/>
                  <a:pt x="1114655" y="419027"/>
                  <a:pt x="1103913" y="412191"/>
                </a:cubicBezTo>
                <a:cubicBezTo>
                  <a:pt x="1097251" y="407952"/>
                  <a:pt x="1091818" y="401895"/>
                  <a:pt x="1084962" y="397977"/>
                </a:cubicBezTo>
                <a:cubicBezTo>
                  <a:pt x="1080626" y="395499"/>
                  <a:pt x="1075115" y="395664"/>
                  <a:pt x="1070749" y="393239"/>
                </a:cubicBezTo>
                <a:cubicBezTo>
                  <a:pt x="1060794" y="387708"/>
                  <a:pt x="1051798" y="380605"/>
                  <a:pt x="1042322" y="374288"/>
                </a:cubicBezTo>
                <a:cubicBezTo>
                  <a:pt x="1037584" y="371129"/>
                  <a:pt x="1033510" y="366612"/>
                  <a:pt x="1028108" y="364812"/>
                </a:cubicBezTo>
                <a:lnTo>
                  <a:pt x="1013895" y="360075"/>
                </a:lnTo>
                <a:cubicBezTo>
                  <a:pt x="1009157" y="356916"/>
                  <a:pt x="1005033" y="352545"/>
                  <a:pt x="999681" y="350599"/>
                </a:cubicBezTo>
                <a:cubicBezTo>
                  <a:pt x="999679" y="350598"/>
                  <a:pt x="952303" y="338754"/>
                  <a:pt x="942827" y="336385"/>
                </a:cubicBezTo>
                <a:cubicBezTo>
                  <a:pt x="938362" y="335269"/>
                  <a:pt x="915227" y="330001"/>
                  <a:pt x="909663" y="326910"/>
                </a:cubicBezTo>
                <a:cubicBezTo>
                  <a:pt x="899708" y="321379"/>
                  <a:pt x="890347" y="314791"/>
                  <a:pt x="881236" y="307958"/>
                </a:cubicBezTo>
                <a:cubicBezTo>
                  <a:pt x="874919" y="303220"/>
                  <a:pt x="869140" y="297663"/>
                  <a:pt x="862284" y="293745"/>
                </a:cubicBezTo>
                <a:cubicBezTo>
                  <a:pt x="846954" y="284985"/>
                  <a:pt x="830699" y="277952"/>
                  <a:pt x="814906" y="270056"/>
                </a:cubicBezTo>
                <a:lnTo>
                  <a:pt x="795955" y="260580"/>
                </a:lnTo>
                <a:lnTo>
                  <a:pt x="777003" y="251105"/>
                </a:lnTo>
                <a:cubicBezTo>
                  <a:pt x="756510" y="220362"/>
                  <a:pt x="781522" y="250978"/>
                  <a:pt x="748577" y="232153"/>
                </a:cubicBezTo>
                <a:cubicBezTo>
                  <a:pt x="704669" y="207063"/>
                  <a:pt x="765246" y="225661"/>
                  <a:pt x="715412" y="213202"/>
                </a:cubicBezTo>
                <a:cubicBezTo>
                  <a:pt x="666109" y="163903"/>
                  <a:pt x="733170" y="229101"/>
                  <a:pt x="686985" y="189513"/>
                </a:cubicBezTo>
                <a:cubicBezTo>
                  <a:pt x="680202" y="183699"/>
                  <a:pt x="675010" y="176143"/>
                  <a:pt x="668034" y="170562"/>
                </a:cubicBezTo>
                <a:cubicBezTo>
                  <a:pt x="659141" y="163448"/>
                  <a:pt x="647660" y="159663"/>
                  <a:pt x="639607" y="151610"/>
                </a:cubicBezTo>
                <a:cubicBezTo>
                  <a:pt x="634869" y="146872"/>
                  <a:pt x="630845" y="141291"/>
                  <a:pt x="625393" y="137397"/>
                </a:cubicBezTo>
                <a:cubicBezTo>
                  <a:pt x="615146" y="130078"/>
                  <a:pt x="603829" y="127050"/>
                  <a:pt x="592228" y="123183"/>
                </a:cubicBezTo>
                <a:cubicBezTo>
                  <a:pt x="581173" y="112128"/>
                  <a:pt x="573047" y="97011"/>
                  <a:pt x="559064" y="90019"/>
                </a:cubicBezTo>
                <a:cubicBezTo>
                  <a:pt x="552747" y="86860"/>
                  <a:pt x="545762" y="84781"/>
                  <a:pt x="540112" y="80543"/>
                </a:cubicBezTo>
                <a:cubicBezTo>
                  <a:pt x="516801" y="63060"/>
                  <a:pt x="528807" y="63046"/>
                  <a:pt x="506948" y="52116"/>
                </a:cubicBezTo>
                <a:cubicBezTo>
                  <a:pt x="495285" y="46284"/>
                  <a:pt x="475224" y="44460"/>
                  <a:pt x="464307" y="42640"/>
                </a:cubicBezTo>
                <a:cubicBezTo>
                  <a:pt x="457990" y="39482"/>
                  <a:pt x="451848" y="35947"/>
                  <a:pt x="445356" y="33165"/>
                </a:cubicBezTo>
                <a:cubicBezTo>
                  <a:pt x="430264" y="26697"/>
                  <a:pt x="398308" y="21130"/>
                  <a:pt x="388502" y="18951"/>
                </a:cubicBezTo>
                <a:cubicBezTo>
                  <a:pt x="379026" y="20530"/>
                  <a:pt x="369495" y="21805"/>
                  <a:pt x="360075" y="23689"/>
                </a:cubicBezTo>
                <a:cubicBezTo>
                  <a:pt x="353690" y="24966"/>
                  <a:pt x="347635" y="28427"/>
                  <a:pt x="341124" y="28427"/>
                </a:cubicBezTo>
                <a:cubicBezTo>
                  <a:pt x="309499" y="28427"/>
                  <a:pt x="277953" y="25268"/>
                  <a:pt x="246367" y="23689"/>
                </a:cubicBezTo>
                <a:cubicBezTo>
                  <a:pt x="240050" y="20530"/>
                  <a:pt x="233974" y="16836"/>
                  <a:pt x="227416" y="14213"/>
                </a:cubicBezTo>
                <a:cubicBezTo>
                  <a:pt x="192144" y="104"/>
                  <a:pt x="191989" y="4102"/>
                  <a:pt x="146873" y="0"/>
                </a:cubicBezTo>
                <a:cubicBezTo>
                  <a:pt x="123184" y="1579"/>
                  <a:pt x="98839" y="-1020"/>
                  <a:pt x="75806" y="4738"/>
                </a:cubicBezTo>
                <a:cubicBezTo>
                  <a:pt x="70961" y="5949"/>
                  <a:pt x="73301" y="14484"/>
                  <a:pt x="71068" y="18951"/>
                </a:cubicBezTo>
                <a:cubicBezTo>
                  <a:pt x="52699" y="55688"/>
                  <a:pt x="68763" y="11654"/>
                  <a:pt x="56854" y="47378"/>
                </a:cubicBezTo>
                <a:cubicBezTo>
                  <a:pt x="53696" y="123183"/>
                  <a:pt x="52785" y="199116"/>
                  <a:pt x="47379" y="274794"/>
                </a:cubicBezTo>
                <a:cubicBezTo>
                  <a:pt x="46451" y="287784"/>
                  <a:pt x="41330" y="300132"/>
                  <a:pt x="37903" y="312696"/>
                </a:cubicBezTo>
                <a:cubicBezTo>
                  <a:pt x="36589" y="317514"/>
                  <a:pt x="34537" y="322108"/>
                  <a:pt x="33165" y="326910"/>
                </a:cubicBezTo>
                <a:cubicBezTo>
                  <a:pt x="31376" y="333171"/>
                  <a:pt x="30216" y="339600"/>
                  <a:pt x="28427" y="345861"/>
                </a:cubicBezTo>
                <a:cubicBezTo>
                  <a:pt x="27055" y="350663"/>
                  <a:pt x="24976" y="355249"/>
                  <a:pt x="23689" y="360075"/>
                </a:cubicBezTo>
                <a:cubicBezTo>
                  <a:pt x="6362" y="425052"/>
                  <a:pt x="20817" y="399917"/>
                  <a:pt x="0" y="431142"/>
                </a:cubicBezTo>
                <a:cubicBezTo>
                  <a:pt x="1579" y="483258"/>
                  <a:pt x="739" y="535504"/>
                  <a:pt x="4738" y="587490"/>
                </a:cubicBezTo>
                <a:cubicBezTo>
                  <a:pt x="5504" y="597449"/>
                  <a:pt x="7151" y="608854"/>
                  <a:pt x="14214" y="615917"/>
                </a:cubicBezTo>
                <a:lnTo>
                  <a:pt x="28427" y="630130"/>
                </a:lnTo>
                <a:cubicBezTo>
                  <a:pt x="30006" y="634868"/>
                  <a:pt x="30395" y="640189"/>
                  <a:pt x="33165" y="644344"/>
                </a:cubicBezTo>
                <a:cubicBezTo>
                  <a:pt x="72365" y="703142"/>
                  <a:pt x="25850" y="618513"/>
                  <a:pt x="56854" y="672771"/>
                </a:cubicBezTo>
                <a:cubicBezTo>
                  <a:pt x="60358" y="678903"/>
                  <a:pt x="63548" y="685230"/>
                  <a:pt x="66330" y="691722"/>
                </a:cubicBezTo>
                <a:cubicBezTo>
                  <a:pt x="71254" y="703212"/>
                  <a:pt x="70138" y="711045"/>
                  <a:pt x="80543" y="720149"/>
                </a:cubicBezTo>
                <a:cubicBezTo>
                  <a:pt x="89114" y="727648"/>
                  <a:pt x="99494" y="732783"/>
                  <a:pt x="108970" y="739100"/>
                </a:cubicBezTo>
                <a:cubicBezTo>
                  <a:pt x="113708" y="742259"/>
                  <a:pt x="117660" y="747195"/>
                  <a:pt x="123184" y="748576"/>
                </a:cubicBezTo>
                <a:cubicBezTo>
                  <a:pt x="141800" y="753230"/>
                  <a:pt x="151336" y="755099"/>
                  <a:pt x="170562" y="762790"/>
                </a:cubicBezTo>
                <a:cubicBezTo>
                  <a:pt x="177119" y="765413"/>
                  <a:pt x="183196" y="769107"/>
                  <a:pt x="189513" y="772265"/>
                </a:cubicBezTo>
                <a:cubicBezTo>
                  <a:pt x="261272" y="844024"/>
                  <a:pt x="187656" y="767728"/>
                  <a:pt x="232154" y="819643"/>
                </a:cubicBezTo>
                <a:cubicBezTo>
                  <a:pt x="236514" y="824730"/>
                  <a:pt x="242254" y="828568"/>
                  <a:pt x="246367" y="833857"/>
                </a:cubicBezTo>
                <a:cubicBezTo>
                  <a:pt x="253359" y="842846"/>
                  <a:pt x="255132" y="857191"/>
                  <a:pt x="265318" y="862284"/>
                </a:cubicBezTo>
                <a:cubicBezTo>
                  <a:pt x="283080" y="871165"/>
                  <a:pt x="287846" y="872135"/>
                  <a:pt x="303221" y="885973"/>
                </a:cubicBezTo>
                <a:cubicBezTo>
                  <a:pt x="313182" y="894938"/>
                  <a:pt x="320498" y="906967"/>
                  <a:pt x="331648" y="914400"/>
                </a:cubicBezTo>
                <a:cubicBezTo>
                  <a:pt x="336386" y="917559"/>
                  <a:pt x="341367" y="920380"/>
                  <a:pt x="345862" y="923876"/>
                </a:cubicBezTo>
                <a:cubicBezTo>
                  <a:pt x="355598" y="931449"/>
                  <a:pt x="364025" y="940723"/>
                  <a:pt x="374288" y="947565"/>
                </a:cubicBezTo>
                <a:cubicBezTo>
                  <a:pt x="378443" y="950335"/>
                  <a:pt x="384136" y="949878"/>
                  <a:pt x="388502" y="952303"/>
                </a:cubicBezTo>
                <a:cubicBezTo>
                  <a:pt x="398457" y="957834"/>
                  <a:pt x="416929" y="971254"/>
                  <a:pt x="416929" y="971254"/>
                </a:cubicBezTo>
                <a:cubicBezTo>
                  <a:pt x="444085" y="1011986"/>
                  <a:pt x="411527" y="960450"/>
                  <a:pt x="431142" y="999681"/>
                </a:cubicBezTo>
                <a:cubicBezTo>
                  <a:pt x="433688" y="1004774"/>
                  <a:pt x="437459" y="1009156"/>
                  <a:pt x="440618" y="1013894"/>
                </a:cubicBezTo>
                <a:cubicBezTo>
                  <a:pt x="443777" y="1023370"/>
                  <a:pt x="448452" y="1032469"/>
                  <a:pt x="450094" y="1042321"/>
                </a:cubicBezTo>
                <a:cubicBezTo>
                  <a:pt x="451673" y="1051797"/>
                  <a:pt x="451793" y="1061635"/>
                  <a:pt x="454831" y="1070748"/>
                </a:cubicBezTo>
                <a:cubicBezTo>
                  <a:pt x="456632" y="1076150"/>
                  <a:pt x="461148" y="1080224"/>
                  <a:pt x="464307" y="1084962"/>
                </a:cubicBezTo>
                <a:cubicBezTo>
                  <a:pt x="489615" y="1173534"/>
                  <a:pt x="457501" y="1076087"/>
                  <a:pt x="487996" y="1137078"/>
                </a:cubicBezTo>
                <a:cubicBezTo>
                  <a:pt x="507082" y="1175251"/>
                  <a:pt x="475037" y="1138334"/>
                  <a:pt x="506948" y="1170242"/>
                </a:cubicBezTo>
                <a:cubicBezTo>
                  <a:pt x="508527" y="1174980"/>
                  <a:pt x="508619" y="1180514"/>
                  <a:pt x="511685" y="1184456"/>
                </a:cubicBezTo>
                <a:cubicBezTo>
                  <a:pt x="519912" y="1195034"/>
                  <a:pt x="530636" y="1203407"/>
                  <a:pt x="540112" y="1212883"/>
                </a:cubicBezTo>
                <a:cubicBezTo>
                  <a:pt x="544850" y="1217621"/>
                  <a:pt x="550610" y="1221521"/>
                  <a:pt x="554326" y="1227096"/>
                </a:cubicBezTo>
                <a:cubicBezTo>
                  <a:pt x="572536" y="1254414"/>
                  <a:pt x="556769" y="1228060"/>
                  <a:pt x="568539" y="1255523"/>
                </a:cubicBezTo>
                <a:cubicBezTo>
                  <a:pt x="571321" y="1262015"/>
                  <a:pt x="575233" y="1267983"/>
                  <a:pt x="578015" y="1274475"/>
                </a:cubicBezTo>
                <a:cubicBezTo>
                  <a:pt x="579982" y="1279065"/>
                  <a:pt x="579983" y="1284533"/>
                  <a:pt x="582753" y="1288688"/>
                </a:cubicBezTo>
                <a:cubicBezTo>
                  <a:pt x="593135" y="1304261"/>
                  <a:pt x="598069" y="1301451"/>
                  <a:pt x="611180" y="1312377"/>
                </a:cubicBezTo>
                <a:cubicBezTo>
                  <a:pt x="616327" y="1316667"/>
                  <a:pt x="620033" y="1322571"/>
                  <a:pt x="625393" y="1326591"/>
                </a:cubicBezTo>
                <a:cubicBezTo>
                  <a:pt x="639059" y="1336841"/>
                  <a:pt x="653820" y="1345542"/>
                  <a:pt x="668034" y="1355018"/>
                </a:cubicBezTo>
                <a:lnTo>
                  <a:pt x="682247" y="1364493"/>
                </a:lnTo>
                <a:cubicBezTo>
                  <a:pt x="683826" y="1369231"/>
                  <a:pt x="685902" y="1373832"/>
                  <a:pt x="686985" y="1378707"/>
                </a:cubicBezTo>
                <a:cubicBezTo>
                  <a:pt x="689069" y="1388085"/>
                  <a:pt x="688685" y="1398021"/>
                  <a:pt x="691723" y="1407134"/>
                </a:cubicBezTo>
                <a:cubicBezTo>
                  <a:pt x="693524" y="1412536"/>
                  <a:pt x="698652" y="1416254"/>
                  <a:pt x="701198" y="1421347"/>
                </a:cubicBezTo>
                <a:cubicBezTo>
                  <a:pt x="714910" y="1448772"/>
                  <a:pt x="693207" y="1422833"/>
                  <a:pt x="720150" y="1449774"/>
                </a:cubicBezTo>
                <a:cubicBezTo>
                  <a:pt x="724003" y="1461335"/>
                  <a:pt x="725178" y="1469016"/>
                  <a:pt x="734363" y="1478201"/>
                </a:cubicBezTo>
                <a:cubicBezTo>
                  <a:pt x="765734" y="1509572"/>
                  <a:pt x="741740" y="1475682"/>
                  <a:pt x="767528" y="1506628"/>
                </a:cubicBezTo>
                <a:cubicBezTo>
                  <a:pt x="800509" y="1546206"/>
                  <a:pt x="749689" y="1493527"/>
                  <a:pt x="791217" y="1535055"/>
                </a:cubicBezTo>
                <a:cubicBezTo>
                  <a:pt x="804320" y="1574361"/>
                  <a:pt x="782323" y="1512528"/>
                  <a:pt x="814906" y="1577695"/>
                </a:cubicBezTo>
                <a:cubicBezTo>
                  <a:pt x="818065" y="1584012"/>
                  <a:pt x="821600" y="1590155"/>
                  <a:pt x="824382" y="1596647"/>
                </a:cubicBezTo>
                <a:cubicBezTo>
                  <a:pt x="826349" y="1601237"/>
                  <a:pt x="826642" y="1606524"/>
                  <a:pt x="829120" y="1610860"/>
                </a:cubicBezTo>
                <a:cubicBezTo>
                  <a:pt x="833038" y="1617716"/>
                  <a:pt x="838743" y="1623386"/>
                  <a:pt x="843333" y="1629811"/>
                </a:cubicBezTo>
                <a:cubicBezTo>
                  <a:pt x="859823" y="1652897"/>
                  <a:pt x="844903" y="1636119"/>
                  <a:pt x="867022" y="1658238"/>
                </a:cubicBezTo>
                <a:cubicBezTo>
                  <a:pt x="877706" y="1690289"/>
                  <a:pt x="863597" y="1651389"/>
                  <a:pt x="885973" y="1696141"/>
                </a:cubicBezTo>
                <a:cubicBezTo>
                  <a:pt x="898702" y="1721599"/>
                  <a:pt x="877109" y="1710762"/>
                  <a:pt x="919138" y="1738781"/>
                </a:cubicBezTo>
                <a:cubicBezTo>
                  <a:pt x="935308" y="1749561"/>
                  <a:pt x="950962" y="1758655"/>
                  <a:pt x="961779" y="1776684"/>
                </a:cubicBezTo>
                <a:cubicBezTo>
                  <a:pt x="978561" y="1804656"/>
                  <a:pt x="967256" y="1797461"/>
                  <a:pt x="990206" y="1805111"/>
                </a:cubicBezTo>
                <a:lnTo>
                  <a:pt x="1018632" y="1833538"/>
                </a:lnTo>
                <a:cubicBezTo>
                  <a:pt x="1023370" y="1838276"/>
                  <a:pt x="1027101" y="1844304"/>
                  <a:pt x="1032846" y="1847751"/>
                </a:cubicBezTo>
                <a:cubicBezTo>
                  <a:pt x="1040742" y="1852489"/>
                  <a:pt x="1048873" y="1856857"/>
                  <a:pt x="1056535" y="1861965"/>
                </a:cubicBezTo>
                <a:cubicBezTo>
                  <a:pt x="1063105" y="1866345"/>
                  <a:pt x="1068423" y="1872647"/>
                  <a:pt x="1075486" y="1876178"/>
                </a:cubicBezTo>
                <a:cubicBezTo>
                  <a:pt x="1143156" y="1910013"/>
                  <a:pt x="1076310" y="1867254"/>
                  <a:pt x="1118127" y="1895129"/>
                </a:cubicBezTo>
                <a:cubicBezTo>
                  <a:pt x="1125120" y="1905620"/>
                  <a:pt x="1130869" y="1916258"/>
                  <a:pt x="1141816" y="1923556"/>
                </a:cubicBezTo>
                <a:cubicBezTo>
                  <a:pt x="1145971" y="1926326"/>
                  <a:pt x="1151291" y="1926715"/>
                  <a:pt x="1156029" y="1928294"/>
                </a:cubicBezTo>
                <a:cubicBezTo>
                  <a:pt x="1190773" y="1925136"/>
                  <a:pt x="1225623" y="1922976"/>
                  <a:pt x="1260262" y="1918819"/>
                </a:cubicBezTo>
                <a:cubicBezTo>
                  <a:pt x="1265220" y="1918224"/>
                  <a:pt x="1270008" y="1916314"/>
                  <a:pt x="1274475" y="1914081"/>
                </a:cubicBezTo>
                <a:cubicBezTo>
                  <a:pt x="1279568" y="1911534"/>
                  <a:pt x="1283454" y="1906848"/>
                  <a:pt x="1288688" y="1904605"/>
                </a:cubicBezTo>
                <a:cubicBezTo>
                  <a:pt x="1319251" y="1891506"/>
                  <a:pt x="1309219" y="1890392"/>
                  <a:pt x="1312378" y="1880916"/>
                </a:cubicBezTo>
                <a:close/>
              </a:path>
            </a:pathLst>
          </a:custGeom>
          <a:solidFill>
            <a:srgbClr val="FFFBC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澳大利亚"/>
          <p:cNvSpPr/>
          <p:nvPr/>
        </p:nvSpPr>
        <p:spPr>
          <a:xfrm>
            <a:off x="7234521" y="4480347"/>
            <a:ext cx="1416745" cy="919735"/>
          </a:xfrm>
          <a:custGeom>
            <a:avLst/>
            <a:gdLst>
              <a:gd name="connsiteX0" fmla="*/ 355473 w 1416745"/>
              <a:gd name="connsiteY0" fmla="*/ 720149 h 919735"/>
              <a:gd name="connsiteX1" fmla="*/ 317570 w 1416745"/>
              <a:gd name="connsiteY1" fmla="*/ 705936 h 919735"/>
              <a:gd name="connsiteX2" fmla="*/ 293881 w 1416745"/>
              <a:gd name="connsiteY2" fmla="*/ 696460 h 919735"/>
              <a:gd name="connsiteX3" fmla="*/ 213338 w 1416745"/>
              <a:gd name="connsiteY3" fmla="*/ 691722 h 919735"/>
              <a:gd name="connsiteX4" fmla="*/ 199125 w 1416745"/>
              <a:gd name="connsiteY4" fmla="*/ 686984 h 919735"/>
              <a:gd name="connsiteX5" fmla="*/ 161222 w 1416745"/>
              <a:gd name="connsiteY5" fmla="*/ 677509 h 919735"/>
              <a:gd name="connsiteX6" fmla="*/ 147009 w 1416745"/>
              <a:gd name="connsiteY6" fmla="*/ 672771 h 919735"/>
              <a:gd name="connsiteX7" fmla="*/ 132795 w 1416745"/>
              <a:gd name="connsiteY7" fmla="*/ 663295 h 919735"/>
              <a:gd name="connsiteX8" fmla="*/ 118582 w 1416745"/>
              <a:gd name="connsiteY8" fmla="*/ 658557 h 919735"/>
              <a:gd name="connsiteX9" fmla="*/ 94892 w 1416745"/>
              <a:gd name="connsiteY9" fmla="*/ 649082 h 919735"/>
              <a:gd name="connsiteX10" fmla="*/ 56990 w 1416745"/>
              <a:gd name="connsiteY10" fmla="*/ 644344 h 919735"/>
              <a:gd name="connsiteX11" fmla="*/ 28563 w 1416745"/>
              <a:gd name="connsiteY11" fmla="*/ 634868 h 919735"/>
              <a:gd name="connsiteX12" fmla="*/ 14349 w 1416745"/>
              <a:gd name="connsiteY12" fmla="*/ 630131 h 919735"/>
              <a:gd name="connsiteX13" fmla="*/ 136 w 1416745"/>
              <a:gd name="connsiteY13" fmla="*/ 615917 h 919735"/>
              <a:gd name="connsiteX14" fmla="*/ 9612 w 1416745"/>
              <a:gd name="connsiteY14" fmla="*/ 573277 h 919735"/>
              <a:gd name="connsiteX15" fmla="*/ 14349 w 1416745"/>
              <a:gd name="connsiteY15" fmla="*/ 559063 h 919735"/>
              <a:gd name="connsiteX16" fmla="*/ 23825 w 1416745"/>
              <a:gd name="connsiteY16" fmla="*/ 544850 h 919735"/>
              <a:gd name="connsiteX17" fmla="*/ 38039 w 1416745"/>
              <a:gd name="connsiteY17" fmla="*/ 540112 h 919735"/>
              <a:gd name="connsiteX18" fmla="*/ 61728 w 1416745"/>
              <a:gd name="connsiteY18" fmla="*/ 521161 h 919735"/>
              <a:gd name="connsiteX19" fmla="*/ 94892 w 1416745"/>
              <a:gd name="connsiteY19" fmla="*/ 497471 h 919735"/>
              <a:gd name="connsiteX20" fmla="*/ 109106 w 1416745"/>
              <a:gd name="connsiteY20" fmla="*/ 492734 h 919735"/>
              <a:gd name="connsiteX21" fmla="*/ 123319 w 1416745"/>
              <a:gd name="connsiteY21" fmla="*/ 478520 h 919735"/>
              <a:gd name="connsiteX22" fmla="*/ 142271 w 1416745"/>
              <a:gd name="connsiteY22" fmla="*/ 473782 h 919735"/>
              <a:gd name="connsiteX23" fmla="*/ 156484 w 1416745"/>
              <a:gd name="connsiteY23" fmla="*/ 464307 h 919735"/>
              <a:gd name="connsiteX24" fmla="*/ 184911 w 1416745"/>
              <a:gd name="connsiteY24" fmla="*/ 431142 h 919735"/>
              <a:gd name="connsiteX25" fmla="*/ 199125 w 1416745"/>
              <a:gd name="connsiteY25" fmla="*/ 426404 h 919735"/>
              <a:gd name="connsiteX26" fmla="*/ 203862 w 1416745"/>
              <a:gd name="connsiteY26" fmla="*/ 412191 h 919735"/>
              <a:gd name="connsiteX27" fmla="*/ 222814 w 1416745"/>
              <a:gd name="connsiteY27" fmla="*/ 397977 h 919735"/>
              <a:gd name="connsiteX28" fmla="*/ 260716 w 1416745"/>
              <a:gd name="connsiteY28" fmla="*/ 374288 h 919735"/>
              <a:gd name="connsiteX29" fmla="*/ 289143 w 1416745"/>
              <a:gd name="connsiteY29" fmla="*/ 341123 h 919735"/>
              <a:gd name="connsiteX30" fmla="*/ 327046 w 1416745"/>
              <a:gd name="connsiteY30" fmla="*/ 303221 h 919735"/>
              <a:gd name="connsiteX31" fmla="*/ 345997 w 1416745"/>
              <a:gd name="connsiteY31" fmla="*/ 260580 h 919735"/>
              <a:gd name="connsiteX32" fmla="*/ 350735 w 1416745"/>
              <a:gd name="connsiteY32" fmla="*/ 246367 h 919735"/>
              <a:gd name="connsiteX33" fmla="*/ 369686 w 1416745"/>
              <a:gd name="connsiteY33" fmla="*/ 236891 h 919735"/>
              <a:gd name="connsiteX34" fmla="*/ 426540 w 1416745"/>
              <a:gd name="connsiteY34" fmla="*/ 227415 h 919735"/>
              <a:gd name="connsiteX35" fmla="*/ 464443 w 1416745"/>
              <a:gd name="connsiteY35" fmla="*/ 213202 h 919735"/>
              <a:gd name="connsiteX36" fmla="*/ 526034 w 1416745"/>
              <a:gd name="connsiteY36" fmla="*/ 198989 h 919735"/>
              <a:gd name="connsiteX37" fmla="*/ 540248 w 1416745"/>
              <a:gd name="connsiteY37" fmla="*/ 189513 h 919735"/>
              <a:gd name="connsiteX38" fmla="*/ 568675 w 1416745"/>
              <a:gd name="connsiteY38" fmla="*/ 180037 h 919735"/>
              <a:gd name="connsiteX39" fmla="*/ 582888 w 1416745"/>
              <a:gd name="connsiteY39" fmla="*/ 170562 h 919735"/>
              <a:gd name="connsiteX40" fmla="*/ 601840 w 1416745"/>
              <a:gd name="connsiteY40" fmla="*/ 156348 h 919735"/>
              <a:gd name="connsiteX41" fmla="*/ 639742 w 1416745"/>
              <a:gd name="connsiteY41" fmla="*/ 146872 h 919735"/>
              <a:gd name="connsiteX42" fmla="*/ 682383 w 1416745"/>
              <a:gd name="connsiteY42" fmla="*/ 132659 h 919735"/>
              <a:gd name="connsiteX43" fmla="*/ 710810 w 1416745"/>
              <a:gd name="connsiteY43" fmla="*/ 123183 h 919735"/>
              <a:gd name="connsiteX44" fmla="*/ 729761 w 1416745"/>
              <a:gd name="connsiteY44" fmla="*/ 118446 h 919735"/>
              <a:gd name="connsiteX45" fmla="*/ 781877 w 1416745"/>
              <a:gd name="connsiteY45" fmla="*/ 104232 h 919735"/>
              <a:gd name="connsiteX46" fmla="*/ 824517 w 1416745"/>
              <a:gd name="connsiteY46" fmla="*/ 94756 h 919735"/>
              <a:gd name="connsiteX47" fmla="*/ 838731 w 1416745"/>
              <a:gd name="connsiteY47" fmla="*/ 90019 h 919735"/>
              <a:gd name="connsiteX48" fmla="*/ 876633 w 1416745"/>
              <a:gd name="connsiteY48" fmla="*/ 85281 h 919735"/>
              <a:gd name="connsiteX49" fmla="*/ 900323 w 1416745"/>
              <a:gd name="connsiteY49" fmla="*/ 75805 h 919735"/>
              <a:gd name="connsiteX50" fmla="*/ 914536 w 1416745"/>
              <a:gd name="connsiteY50" fmla="*/ 71067 h 919735"/>
              <a:gd name="connsiteX51" fmla="*/ 947701 w 1416745"/>
              <a:gd name="connsiteY51" fmla="*/ 56854 h 919735"/>
              <a:gd name="connsiteX52" fmla="*/ 952439 w 1416745"/>
              <a:gd name="connsiteY52" fmla="*/ 42640 h 919735"/>
              <a:gd name="connsiteX53" fmla="*/ 966652 w 1416745"/>
              <a:gd name="connsiteY53" fmla="*/ 37903 h 919735"/>
              <a:gd name="connsiteX54" fmla="*/ 1014030 w 1416745"/>
              <a:gd name="connsiteY54" fmla="*/ 23689 h 919735"/>
              <a:gd name="connsiteX55" fmla="*/ 1070884 w 1416745"/>
              <a:gd name="connsiteY55" fmla="*/ 14213 h 919735"/>
              <a:gd name="connsiteX56" fmla="*/ 1146689 w 1416745"/>
              <a:gd name="connsiteY56" fmla="*/ 4738 h 919735"/>
              <a:gd name="connsiteX57" fmla="*/ 1246184 w 1416745"/>
              <a:gd name="connsiteY57" fmla="*/ 0 h 919735"/>
              <a:gd name="connsiteX58" fmla="*/ 1265135 w 1416745"/>
              <a:gd name="connsiteY58" fmla="*/ 4738 h 919735"/>
              <a:gd name="connsiteX59" fmla="*/ 1284086 w 1416745"/>
              <a:gd name="connsiteY59" fmla="*/ 33165 h 919735"/>
              <a:gd name="connsiteX60" fmla="*/ 1331464 w 1416745"/>
              <a:gd name="connsiteY60" fmla="*/ 90019 h 919735"/>
              <a:gd name="connsiteX61" fmla="*/ 1336202 w 1416745"/>
              <a:gd name="connsiteY61" fmla="*/ 104232 h 919735"/>
              <a:gd name="connsiteX62" fmla="*/ 1355154 w 1416745"/>
              <a:gd name="connsiteY62" fmla="*/ 132659 h 919735"/>
              <a:gd name="connsiteX63" fmla="*/ 1369367 w 1416745"/>
              <a:gd name="connsiteY63" fmla="*/ 165824 h 919735"/>
              <a:gd name="connsiteX64" fmla="*/ 1383581 w 1416745"/>
              <a:gd name="connsiteY64" fmla="*/ 175299 h 919735"/>
              <a:gd name="connsiteX65" fmla="*/ 1402532 w 1416745"/>
              <a:gd name="connsiteY65" fmla="*/ 208464 h 919735"/>
              <a:gd name="connsiteX66" fmla="*/ 1416745 w 1416745"/>
              <a:gd name="connsiteY66" fmla="*/ 246367 h 919735"/>
              <a:gd name="connsiteX67" fmla="*/ 1407270 w 1416745"/>
              <a:gd name="connsiteY67" fmla="*/ 350599 h 919735"/>
              <a:gd name="connsiteX68" fmla="*/ 1397794 w 1416745"/>
              <a:gd name="connsiteY68" fmla="*/ 364812 h 919735"/>
              <a:gd name="connsiteX69" fmla="*/ 1374105 w 1416745"/>
              <a:gd name="connsiteY69" fmla="*/ 397977 h 919735"/>
              <a:gd name="connsiteX70" fmla="*/ 1364629 w 1416745"/>
              <a:gd name="connsiteY70" fmla="*/ 416928 h 919735"/>
              <a:gd name="connsiteX71" fmla="*/ 1350416 w 1416745"/>
              <a:gd name="connsiteY71" fmla="*/ 435880 h 919735"/>
              <a:gd name="connsiteX72" fmla="*/ 1345678 w 1416745"/>
              <a:gd name="connsiteY72" fmla="*/ 454831 h 919735"/>
              <a:gd name="connsiteX73" fmla="*/ 1331464 w 1416745"/>
              <a:gd name="connsiteY73" fmla="*/ 459569 h 919735"/>
              <a:gd name="connsiteX74" fmla="*/ 1298300 w 1416745"/>
              <a:gd name="connsiteY74" fmla="*/ 478520 h 919735"/>
              <a:gd name="connsiteX75" fmla="*/ 1274611 w 1416745"/>
              <a:gd name="connsiteY75" fmla="*/ 483258 h 919735"/>
              <a:gd name="connsiteX76" fmla="*/ 1260397 w 1416745"/>
              <a:gd name="connsiteY76" fmla="*/ 487996 h 919735"/>
              <a:gd name="connsiteX77" fmla="*/ 1241446 w 1416745"/>
              <a:gd name="connsiteY77" fmla="*/ 492734 h 919735"/>
              <a:gd name="connsiteX78" fmla="*/ 1227232 w 1416745"/>
              <a:gd name="connsiteY78" fmla="*/ 506947 h 919735"/>
              <a:gd name="connsiteX79" fmla="*/ 1213019 w 1416745"/>
              <a:gd name="connsiteY79" fmla="*/ 525898 h 919735"/>
              <a:gd name="connsiteX80" fmla="*/ 1165641 w 1416745"/>
              <a:gd name="connsiteY80" fmla="*/ 568539 h 919735"/>
              <a:gd name="connsiteX81" fmla="*/ 1151427 w 1416745"/>
              <a:gd name="connsiteY81" fmla="*/ 573277 h 919735"/>
              <a:gd name="connsiteX82" fmla="*/ 1137214 w 1416745"/>
              <a:gd name="connsiteY82" fmla="*/ 587490 h 919735"/>
              <a:gd name="connsiteX83" fmla="*/ 1104049 w 1416745"/>
              <a:gd name="connsiteY83" fmla="*/ 606441 h 919735"/>
              <a:gd name="connsiteX84" fmla="*/ 1075622 w 1416745"/>
              <a:gd name="connsiteY84" fmla="*/ 615917 h 919735"/>
              <a:gd name="connsiteX85" fmla="*/ 1051933 w 1416745"/>
              <a:gd name="connsiteY85" fmla="*/ 634868 h 919735"/>
              <a:gd name="connsiteX86" fmla="*/ 1018768 w 1416745"/>
              <a:gd name="connsiteY86" fmla="*/ 653820 h 919735"/>
              <a:gd name="connsiteX87" fmla="*/ 990341 w 1416745"/>
              <a:gd name="connsiteY87" fmla="*/ 672771 h 919735"/>
              <a:gd name="connsiteX88" fmla="*/ 976128 w 1416745"/>
              <a:gd name="connsiteY88" fmla="*/ 682247 h 919735"/>
              <a:gd name="connsiteX89" fmla="*/ 961914 w 1416745"/>
              <a:gd name="connsiteY89" fmla="*/ 686984 h 919735"/>
              <a:gd name="connsiteX90" fmla="*/ 947701 w 1416745"/>
              <a:gd name="connsiteY90" fmla="*/ 696460 h 919735"/>
              <a:gd name="connsiteX91" fmla="*/ 928749 w 1416745"/>
              <a:gd name="connsiteY91" fmla="*/ 701198 h 919735"/>
              <a:gd name="connsiteX92" fmla="*/ 914536 w 1416745"/>
              <a:gd name="connsiteY92" fmla="*/ 715411 h 919735"/>
              <a:gd name="connsiteX93" fmla="*/ 881371 w 1416745"/>
              <a:gd name="connsiteY93" fmla="*/ 739100 h 919735"/>
              <a:gd name="connsiteX94" fmla="*/ 867158 w 1416745"/>
              <a:gd name="connsiteY94" fmla="*/ 743838 h 919735"/>
              <a:gd name="connsiteX95" fmla="*/ 819780 w 1416745"/>
              <a:gd name="connsiteY95" fmla="*/ 777003 h 919735"/>
              <a:gd name="connsiteX96" fmla="*/ 777139 w 1416745"/>
              <a:gd name="connsiteY96" fmla="*/ 791217 h 919735"/>
              <a:gd name="connsiteX97" fmla="*/ 748712 w 1416745"/>
              <a:gd name="connsiteY97" fmla="*/ 800692 h 919735"/>
              <a:gd name="connsiteX98" fmla="*/ 710810 w 1416745"/>
              <a:gd name="connsiteY98" fmla="*/ 810168 h 919735"/>
              <a:gd name="connsiteX99" fmla="*/ 682383 w 1416745"/>
              <a:gd name="connsiteY99" fmla="*/ 819643 h 919735"/>
              <a:gd name="connsiteX100" fmla="*/ 668169 w 1416745"/>
              <a:gd name="connsiteY100" fmla="*/ 824381 h 919735"/>
              <a:gd name="connsiteX101" fmla="*/ 653956 w 1416745"/>
              <a:gd name="connsiteY101" fmla="*/ 833857 h 919735"/>
              <a:gd name="connsiteX102" fmla="*/ 639742 w 1416745"/>
              <a:gd name="connsiteY102" fmla="*/ 838595 h 919735"/>
              <a:gd name="connsiteX103" fmla="*/ 511821 w 1416745"/>
              <a:gd name="connsiteY103" fmla="*/ 848070 h 919735"/>
              <a:gd name="connsiteX104" fmla="*/ 497607 w 1416745"/>
              <a:gd name="connsiteY104" fmla="*/ 852808 h 919735"/>
              <a:gd name="connsiteX105" fmla="*/ 478656 w 1416745"/>
              <a:gd name="connsiteY105" fmla="*/ 881235 h 919735"/>
              <a:gd name="connsiteX106" fmla="*/ 450229 w 1416745"/>
              <a:gd name="connsiteY106" fmla="*/ 895449 h 919735"/>
              <a:gd name="connsiteX107" fmla="*/ 436016 w 1416745"/>
              <a:gd name="connsiteY107" fmla="*/ 900186 h 919735"/>
              <a:gd name="connsiteX108" fmla="*/ 369686 w 1416745"/>
              <a:gd name="connsiteY108" fmla="*/ 909662 h 919735"/>
              <a:gd name="connsiteX109" fmla="*/ 364948 w 1416745"/>
              <a:gd name="connsiteY109" fmla="*/ 895449 h 919735"/>
              <a:gd name="connsiteX110" fmla="*/ 360211 w 1416745"/>
              <a:gd name="connsiteY110" fmla="*/ 777003 h 919735"/>
              <a:gd name="connsiteX111" fmla="*/ 350735 w 1416745"/>
              <a:gd name="connsiteY111" fmla="*/ 758052 h 919735"/>
              <a:gd name="connsiteX112" fmla="*/ 355473 w 1416745"/>
              <a:gd name="connsiteY112" fmla="*/ 720149 h 91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416745" h="919735">
                <a:moveTo>
                  <a:pt x="355473" y="720149"/>
                </a:moveTo>
                <a:cubicBezTo>
                  <a:pt x="349946" y="711463"/>
                  <a:pt x="377050" y="728242"/>
                  <a:pt x="317570" y="705936"/>
                </a:cubicBezTo>
                <a:cubicBezTo>
                  <a:pt x="309607" y="702950"/>
                  <a:pt x="302308" y="697609"/>
                  <a:pt x="293881" y="696460"/>
                </a:cubicBezTo>
                <a:cubicBezTo>
                  <a:pt x="267234" y="692826"/>
                  <a:pt x="240186" y="693301"/>
                  <a:pt x="213338" y="691722"/>
                </a:cubicBezTo>
                <a:cubicBezTo>
                  <a:pt x="208600" y="690143"/>
                  <a:pt x="203943" y="688298"/>
                  <a:pt x="199125" y="686984"/>
                </a:cubicBezTo>
                <a:cubicBezTo>
                  <a:pt x="186561" y="683557"/>
                  <a:pt x="173577" y="681628"/>
                  <a:pt x="161222" y="677509"/>
                </a:cubicBezTo>
                <a:cubicBezTo>
                  <a:pt x="156484" y="675930"/>
                  <a:pt x="151476" y="675004"/>
                  <a:pt x="147009" y="672771"/>
                </a:cubicBezTo>
                <a:cubicBezTo>
                  <a:pt x="141916" y="670224"/>
                  <a:pt x="137888" y="665842"/>
                  <a:pt x="132795" y="663295"/>
                </a:cubicBezTo>
                <a:cubicBezTo>
                  <a:pt x="128328" y="661062"/>
                  <a:pt x="123258" y="660310"/>
                  <a:pt x="118582" y="658557"/>
                </a:cubicBezTo>
                <a:cubicBezTo>
                  <a:pt x="110619" y="655571"/>
                  <a:pt x="103179" y="650994"/>
                  <a:pt x="94892" y="649082"/>
                </a:cubicBezTo>
                <a:cubicBezTo>
                  <a:pt x="82486" y="646219"/>
                  <a:pt x="69624" y="645923"/>
                  <a:pt x="56990" y="644344"/>
                </a:cubicBezTo>
                <a:lnTo>
                  <a:pt x="28563" y="634868"/>
                </a:lnTo>
                <a:lnTo>
                  <a:pt x="14349" y="630131"/>
                </a:lnTo>
                <a:cubicBezTo>
                  <a:pt x="9611" y="625393"/>
                  <a:pt x="692" y="622594"/>
                  <a:pt x="136" y="615917"/>
                </a:cubicBezTo>
                <a:cubicBezTo>
                  <a:pt x="-1073" y="601407"/>
                  <a:pt x="6081" y="587402"/>
                  <a:pt x="9612" y="573277"/>
                </a:cubicBezTo>
                <a:cubicBezTo>
                  <a:pt x="10823" y="568432"/>
                  <a:pt x="12116" y="563530"/>
                  <a:pt x="14349" y="559063"/>
                </a:cubicBezTo>
                <a:cubicBezTo>
                  <a:pt x="16895" y="553970"/>
                  <a:pt x="19379" y="548407"/>
                  <a:pt x="23825" y="544850"/>
                </a:cubicBezTo>
                <a:cubicBezTo>
                  <a:pt x="27725" y="541730"/>
                  <a:pt x="33301" y="541691"/>
                  <a:pt x="38039" y="540112"/>
                </a:cubicBezTo>
                <a:cubicBezTo>
                  <a:pt x="56019" y="513139"/>
                  <a:pt x="37082" y="535244"/>
                  <a:pt x="61728" y="521161"/>
                </a:cubicBezTo>
                <a:cubicBezTo>
                  <a:pt x="76742" y="512582"/>
                  <a:pt x="80233" y="504800"/>
                  <a:pt x="94892" y="497471"/>
                </a:cubicBezTo>
                <a:cubicBezTo>
                  <a:pt x="99359" y="495238"/>
                  <a:pt x="104368" y="494313"/>
                  <a:pt x="109106" y="492734"/>
                </a:cubicBezTo>
                <a:cubicBezTo>
                  <a:pt x="113844" y="487996"/>
                  <a:pt x="117502" y="481844"/>
                  <a:pt x="123319" y="478520"/>
                </a:cubicBezTo>
                <a:cubicBezTo>
                  <a:pt x="128973" y="475289"/>
                  <a:pt x="136286" y="476347"/>
                  <a:pt x="142271" y="473782"/>
                </a:cubicBezTo>
                <a:cubicBezTo>
                  <a:pt x="147505" y="471539"/>
                  <a:pt x="151746" y="467465"/>
                  <a:pt x="156484" y="464307"/>
                </a:cubicBezTo>
                <a:cubicBezTo>
                  <a:pt x="163052" y="455550"/>
                  <a:pt x="175013" y="437741"/>
                  <a:pt x="184911" y="431142"/>
                </a:cubicBezTo>
                <a:cubicBezTo>
                  <a:pt x="189067" y="428372"/>
                  <a:pt x="194387" y="427983"/>
                  <a:pt x="199125" y="426404"/>
                </a:cubicBezTo>
                <a:cubicBezTo>
                  <a:pt x="200704" y="421666"/>
                  <a:pt x="200665" y="416027"/>
                  <a:pt x="203862" y="412191"/>
                </a:cubicBezTo>
                <a:cubicBezTo>
                  <a:pt x="208917" y="406125"/>
                  <a:pt x="216244" y="402357"/>
                  <a:pt x="222814" y="397977"/>
                </a:cubicBezTo>
                <a:cubicBezTo>
                  <a:pt x="235210" y="389713"/>
                  <a:pt x="248082" y="382184"/>
                  <a:pt x="260716" y="374288"/>
                </a:cubicBezTo>
                <a:cubicBezTo>
                  <a:pt x="271169" y="360351"/>
                  <a:pt x="275949" y="352118"/>
                  <a:pt x="289143" y="341123"/>
                </a:cubicBezTo>
                <a:cubicBezTo>
                  <a:pt x="315630" y="319051"/>
                  <a:pt x="295359" y="348490"/>
                  <a:pt x="327046" y="303221"/>
                </a:cubicBezTo>
                <a:cubicBezTo>
                  <a:pt x="332841" y="294943"/>
                  <a:pt x="342909" y="268814"/>
                  <a:pt x="345997" y="260580"/>
                </a:cubicBezTo>
                <a:cubicBezTo>
                  <a:pt x="347751" y="255904"/>
                  <a:pt x="347204" y="249898"/>
                  <a:pt x="350735" y="246367"/>
                </a:cubicBezTo>
                <a:cubicBezTo>
                  <a:pt x="355729" y="241373"/>
                  <a:pt x="362986" y="239125"/>
                  <a:pt x="369686" y="236891"/>
                </a:cubicBezTo>
                <a:cubicBezTo>
                  <a:pt x="380078" y="233427"/>
                  <a:pt x="419029" y="228488"/>
                  <a:pt x="426540" y="227415"/>
                </a:cubicBezTo>
                <a:cubicBezTo>
                  <a:pt x="451277" y="210926"/>
                  <a:pt x="429765" y="222660"/>
                  <a:pt x="464443" y="213202"/>
                </a:cubicBezTo>
                <a:cubicBezTo>
                  <a:pt x="521669" y="197594"/>
                  <a:pt x="462628" y="208046"/>
                  <a:pt x="526034" y="198989"/>
                </a:cubicBezTo>
                <a:cubicBezTo>
                  <a:pt x="530772" y="195830"/>
                  <a:pt x="535044" y="191826"/>
                  <a:pt x="540248" y="189513"/>
                </a:cubicBezTo>
                <a:cubicBezTo>
                  <a:pt x="549375" y="185456"/>
                  <a:pt x="560364" y="185577"/>
                  <a:pt x="568675" y="180037"/>
                </a:cubicBezTo>
                <a:cubicBezTo>
                  <a:pt x="573413" y="176879"/>
                  <a:pt x="578255" y="173871"/>
                  <a:pt x="582888" y="170562"/>
                </a:cubicBezTo>
                <a:cubicBezTo>
                  <a:pt x="589314" y="165972"/>
                  <a:pt x="594551" y="159385"/>
                  <a:pt x="601840" y="156348"/>
                </a:cubicBezTo>
                <a:cubicBezTo>
                  <a:pt x="613861" y="151339"/>
                  <a:pt x="639742" y="146872"/>
                  <a:pt x="639742" y="146872"/>
                </a:cubicBezTo>
                <a:cubicBezTo>
                  <a:pt x="665986" y="129378"/>
                  <a:pt x="641529" y="142873"/>
                  <a:pt x="682383" y="132659"/>
                </a:cubicBezTo>
                <a:cubicBezTo>
                  <a:pt x="692073" y="130236"/>
                  <a:pt x="701120" y="125605"/>
                  <a:pt x="710810" y="123183"/>
                </a:cubicBezTo>
                <a:lnTo>
                  <a:pt x="729761" y="118446"/>
                </a:lnTo>
                <a:cubicBezTo>
                  <a:pt x="755664" y="101176"/>
                  <a:pt x="735874" y="111310"/>
                  <a:pt x="781877" y="104232"/>
                </a:cubicBezTo>
                <a:cubicBezTo>
                  <a:pt x="792465" y="102603"/>
                  <a:pt x="813510" y="97901"/>
                  <a:pt x="824517" y="94756"/>
                </a:cubicBezTo>
                <a:cubicBezTo>
                  <a:pt x="829319" y="93384"/>
                  <a:pt x="833817" y="90912"/>
                  <a:pt x="838731" y="90019"/>
                </a:cubicBezTo>
                <a:cubicBezTo>
                  <a:pt x="851258" y="87742"/>
                  <a:pt x="863999" y="86860"/>
                  <a:pt x="876633" y="85281"/>
                </a:cubicBezTo>
                <a:cubicBezTo>
                  <a:pt x="884530" y="82122"/>
                  <a:pt x="892360" y="78791"/>
                  <a:pt x="900323" y="75805"/>
                </a:cubicBezTo>
                <a:cubicBezTo>
                  <a:pt x="904999" y="74051"/>
                  <a:pt x="910069" y="73300"/>
                  <a:pt x="914536" y="71067"/>
                </a:cubicBezTo>
                <a:cubicBezTo>
                  <a:pt x="947253" y="54709"/>
                  <a:pt x="908260" y="66714"/>
                  <a:pt x="947701" y="56854"/>
                </a:cubicBezTo>
                <a:cubicBezTo>
                  <a:pt x="949280" y="52116"/>
                  <a:pt x="948908" y="46171"/>
                  <a:pt x="952439" y="42640"/>
                </a:cubicBezTo>
                <a:cubicBezTo>
                  <a:pt x="955970" y="39109"/>
                  <a:pt x="962185" y="40136"/>
                  <a:pt x="966652" y="37903"/>
                </a:cubicBezTo>
                <a:cubicBezTo>
                  <a:pt x="1001129" y="20665"/>
                  <a:pt x="953714" y="32306"/>
                  <a:pt x="1014030" y="23689"/>
                </a:cubicBezTo>
                <a:cubicBezTo>
                  <a:pt x="1042918" y="14060"/>
                  <a:pt x="1020110" y="20559"/>
                  <a:pt x="1070884" y="14213"/>
                </a:cubicBezTo>
                <a:cubicBezTo>
                  <a:pt x="1100701" y="10486"/>
                  <a:pt x="1115368" y="6826"/>
                  <a:pt x="1146689" y="4738"/>
                </a:cubicBezTo>
                <a:cubicBezTo>
                  <a:pt x="1179818" y="2529"/>
                  <a:pt x="1213019" y="1579"/>
                  <a:pt x="1246184" y="0"/>
                </a:cubicBezTo>
                <a:cubicBezTo>
                  <a:pt x="1252501" y="1579"/>
                  <a:pt x="1260235" y="450"/>
                  <a:pt x="1265135" y="4738"/>
                </a:cubicBezTo>
                <a:cubicBezTo>
                  <a:pt x="1273705" y="12237"/>
                  <a:pt x="1276033" y="25112"/>
                  <a:pt x="1284086" y="33165"/>
                </a:cubicBezTo>
                <a:cubicBezTo>
                  <a:pt x="1297282" y="46361"/>
                  <a:pt x="1324867" y="70229"/>
                  <a:pt x="1331464" y="90019"/>
                </a:cubicBezTo>
                <a:cubicBezTo>
                  <a:pt x="1333043" y="94757"/>
                  <a:pt x="1333777" y="99867"/>
                  <a:pt x="1336202" y="104232"/>
                </a:cubicBezTo>
                <a:cubicBezTo>
                  <a:pt x="1341733" y="114187"/>
                  <a:pt x="1355154" y="132659"/>
                  <a:pt x="1355154" y="132659"/>
                </a:cubicBezTo>
                <a:cubicBezTo>
                  <a:pt x="1358445" y="142535"/>
                  <a:pt x="1362861" y="158017"/>
                  <a:pt x="1369367" y="165824"/>
                </a:cubicBezTo>
                <a:cubicBezTo>
                  <a:pt x="1373012" y="170198"/>
                  <a:pt x="1378843" y="172141"/>
                  <a:pt x="1383581" y="175299"/>
                </a:cubicBezTo>
                <a:cubicBezTo>
                  <a:pt x="1390510" y="185694"/>
                  <a:pt x="1398526" y="196446"/>
                  <a:pt x="1402532" y="208464"/>
                </a:cubicBezTo>
                <a:cubicBezTo>
                  <a:pt x="1416194" y="249449"/>
                  <a:pt x="1397283" y="217170"/>
                  <a:pt x="1416745" y="246367"/>
                </a:cubicBezTo>
                <a:cubicBezTo>
                  <a:pt x="1413587" y="281111"/>
                  <a:pt x="1412782" y="316150"/>
                  <a:pt x="1407270" y="350599"/>
                </a:cubicBezTo>
                <a:cubicBezTo>
                  <a:pt x="1406370" y="356222"/>
                  <a:pt x="1400341" y="359719"/>
                  <a:pt x="1397794" y="364812"/>
                </a:cubicBezTo>
                <a:cubicBezTo>
                  <a:pt x="1372600" y="415197"/>
                  <a:pt x="1428124" y="325953"/>
                  <a:pt x="1374105" y="397977"/>
                </a:cubicBezTo>
                <a:cubicBezTo>
                  <a:pt x="1369867" y="403627"/>
                  <a:pt x="1368372" y="410939"/>
                  <a:pt x="1364629" y="416928"/>
                </a:cubicBezTo>
                <a:cubicBezTo>
                  <a:pt x="1360444" y="423624"/>
                  <a:pt x="1355154" y="429563"/>
                  <a:pt x="1350416" y="435880"/>
                </a:cubicBezTo>
                <a:cubicBezTo>
                  <a:pt x="1348837" y="442197"/>
                  <a:pt x="1349746" y="449747"/>
                  <a:pt x="1345678" y="454831"/>
                </a:cubicBezTo>
                <a:cubicBezTo>
                  <a:pt x="1342558" y="458731"/>
                  <a:pt x="1335931" y="457335"/>
                  <a:pt x="1331464" y="459569"/>
                </a:cubicBezTo>
                <a:cubicBezTo>
                  <a:pt x="1310665" y="469969"/>
                  <a:pt x="1323224" y="470212"/>
                  <a:pt x="1298300" y="478520"/>
                </a:cubicBezTo>
                <a:cubicBezTo>
                  <a:pt x="1290660" y="481066"/>
                  <a:pt x="1282423" y="481305"/>
                  <a:pt x="1274611" y="483258"/>
                </a:cubicBezTo>
                <a:cubicBezTo>
                  <a:pt x="1269766" y="484469"/>
                  <a:pt x="1265199" y="486624"/>
                  <a:pt x="1260397" y="487996"/>
                </a:cubicBezTo>
                <a:cubicBezTo>
                  <a:pt x="1254136" y="489785"/>
                  <a:pt x="1247763" y="491155"/>
                  <a:pt x="1241446" y="492734"/>
                </a:cubicBezTo>
                <a:cubicBezTo>
                  <a:pt x="1236708" y="497472"/>
                  <a:pt x="1231593" y="501860"/>
                  <a:pt x="1227232" y="506947"/>
                </a:cubicBezTo>
                <a:cubicBezTo>
                  <a:pt x="1222093" y="512942"/>
                  <a:pt x="1218331" y="520055"/>
                  <a:pt x="1213019" y="525898"/>
                </a:cubicBezTo>
                <a:cubicBezTo>
                  <a:pt x="1202792" y="537148"/>
                  <a:pt x="1183041" y="559838"/>
                  <a:pt x="1165641" y="568539"/>
                </a:cubicBezTo>
                <a:cubicBezTo>
                  <a:pt x="1161174" y="570773"/>
                  <a:pt x="1156165" y="571698"/>
                  <a:pt x="1151427" y="573277"/>
                </a:cubicBezTo>
                <a:cubicBezTo>
                  <a:pt x="1146689" y="578015"/>
                  <a:pt x="1142361" y="583201"/>
                  <a:pt x="1137214" y="587490"/>
                </a:cubicBezTo>
                <a:cubicBezTo>
                  <a:pt x="1129323" y="594066"/>
                  <a:pt x="1112962" y="602876"/>
                  <a:pt x="1104049" y="606441"/>
                </a:cubicBezTo>
                <a:cubicBezTo>
                  <a:pt x="1094775" y="610151"/>
                  <a:pt x="1075622" y="615917"/>
                  <a:pt x="1075622" y="615917"/>
                </a:cubicBezTo>
                <a:cubicBezTo>
                  <a:pt x="1054428" y="647707"/>
                  <a:pt x="1079395" y="616560"/>
                  <a:pt x="1051933" y="634868"/>
                </a:cubicBezTo>
                <a:cubicBezTo>
                  <a:pt x="1018059" y="657450"/>
                  <a:pt x="1058851" y="643799"/>
                  <a:pt x="1018768" y="653820"/>
                </a:cubicBezTo>
                <a:lnTo>
                  <a:pt x="990341" y="672771"/>
                </a:lnTo>
                <a:cubicBezTo>
                  <a:pt x="985603" y="675930"/>
                  <a:pt x="981530" y="680447"/>
                  <a:pt x="976128" y="682247"/>
                </a:cubicBezTo>
                <a:lnTo>
                  <a:pt x="961914" y="686984"/>
                </a:lnTo>
                <a:cubicBezTo>
                  <a:pt x="957176" y="690143"/>
                  <a:pt x="952935" y="694217"/>
                  <a:pt x="947701" y="696460"/>
                </a:cubicBezTo>
                <a:cubicBezTo>
                  <a:pt x="941716" y="699025"/>
                  <a:pt x="934403" y="697967"/>
                  <a:pt x="928749" y="701198"/>
                </a:cubicBezTo>
                <a:cubicBezTo>
                  <a:pt x="922932" y="704522"/>
                  <a:pt x="919623" y="711051"/>
                  <a:pt x="914536" y="715411"/>
                </a:cubicBezTo>
                <a:cubicBezTo>
                  <a:pt x="911525" y="717992"/>
                  <a:pt x="887376" y="736097"/>
                  <a:pt x="881371" y="739100"/>
                </a:cubicBezTo>
                <a:cubicBezTo>
                  <a:pt x="876904" y="741333"/>
                  <a:pt x="871896" y="742259"/>
                  <a:pt x="867158" y="743838"/>
                </a:cubicBezTo>
                <a:cubicBezTo>
                  <a:pt x="834127" y="776869"/>
                  <a:pt x="851731" y="769015"/>
                  <a:pt x="819780" y="777003"/>
                </a:cubicBezTo>
                <a:cubicBezTo>
                  <a:pt x="793538" y="794498"/>
                  <a:pt x="817990" y="781005"/>
                  <a:pt x="777139" y="791217"/>
                </a:cubicBezTo>
                <a:cubicBezTo>
                  <a:pt x="767449" y="793639"/>
                  <a:pt x="758402" y="798269"/>
                  <a:pt x="748712" y="800692"/>
                </a:cubicBezTo>
                <a:cubicBezTo>
                  <a:pt x="736078" y="803851"/>
                  <a:pt x="723165" y="806050"/>
                  <a:pt x="710810" y="810168"/>
                </a:cubicBezTo>
                <a:lnTo>
                  <a:pt x="682383" y="819643"/>
                </a:lnTo>
                <a:lnTo>
                  <a:pt x="668169" y="824381"/>
                </a:lnTo>
                <a:cubicBezTo>
                  <a:pt x="663431" y="827540"/>
                  <a:pt x="659049" y="831310"/>
                  <a:pt x="653956" y="833857"/>
                </a:cubicBezTo>
                <a:cubicBezTo>
                  <a:pt x="649489" y="836091"/>
                  <a:pt x="644712" y="838098"/>
                  <a:pt x="639742" y="838595"/>
                </a:cubicBezTo>
                <a:cubicBezTo>
                  <a:pt x="597197" y="842849"/>
                  <a:pt x="554461" y="844912"/>
                  <a:pt x="511821" y="848070"/>
                </a:cubicBezTo>
                <a:cubicBezTo>
                  <a:pt x="507083" y="849649"/>
                  <a:pt x="501138" y="849277"/>
                  <a:pt x="497607" y="852808"/>
                </a:cubicBezTo>
                <a:cubicBezTo>
                  <a:pt x="489554" y="860861"/>
                  <a:pt x="489460" y="877633"/>
                  <a:pt x="478656" y="881235"/>
                </a:cubicBezTo>
                <a:cubicBezTo>
                  <a:pt x="442925" y="893146"/>
                  <a:pt x="486974" y="877077"/>
                  <a:pt x="450229" y="895449"/>
                </a:cubicBezTo>
                <a:cubicBezTo>
                  <a:pt x="445762" y="897682"/>
                  <a:pt x="440754" y="898607"/>
                  <a:pt x="436016" y="900186"/>
                </a:cubicBezTo>
                <a:cubicBezTo>
                  <a:pt x="413573" y="922629"/>
                  <a:pt x="417786" y="925695"/>
                  <a:pt x="369686" y="909662"/>
                </a:cubicBezTo>
                <a:cubicBezTo>
                  <a:pt x="364948" y="908083"/>
                  <a:pt x="366527" y="900187"/>
                  <a:pt x="364948" y="895449"/>
                </a:cubicBezTo>
                <a:cubicBezTo>
                  <a:pt x="363369" y="855967"/>
                  <a:pt x="364277" y="816307"/>
                  <a:pt x="360211" y="777003"/>
                </a:cubicBezTo>
                <a:cubicBezTo>
                  <a:pt x="359484" y="769978"/>
                  <a:pt x="354239" y="764184"/>
                  <a:pt x="350735" y="758052"/>
                </a:cubicBezTo>
                <a:cubicBezTo>
                  <a:pt x="347910" y="753108"/>
                  <a:pt x="361000" y="728835"/>
                  <a:pt x="355473" y="720149"/>
                </a:cubicBezTo>
                <a:close/>
              </a:path>
            </a:pathLst>
          </a:custGeom>
          <a:solidFill>
            <a:srgbClr val="FEF68C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南极"/>
          <p:cNvSpPr/>
          <p:nvPr/>
        </p:nvSpPr>
        <p:spPr>
          <a:xfrm>
            <a:off x="4515147" y="5146237"/>
            <a:ext cx="2975353" cy="577763"/>
          </a:xfrm>
          <a:custGeom>
            <a:avLst/>
            <a:gdLst>
              <a:gd name="connsiteX0" fmla="*/ 677509 w 2975353"/>
              <a:gd name="connsiteY0" fmla="*/ 0 h 577763"/>
              <a:gd name="connsiteX1" fmla="*/ 729625 w 2975353"/>
              <a:gd name="connsiteY1" fmla="*/ 37903 h 577763"/>
              <a:gd name="connsiteX2" fmla="*/ 720149 w 2975353"/>
              <a:gd name="connsiteY2" fmla="*/ 52116 h 577763"/>
              <a:gd name="connsiteX3" fmla="*/ 715412 w 2975353"/>
              <a:gd name="connsiteY3" fmla="*/ 66329 h 577763"/>
              <a:gd name="connsiteX4" fmla="*/ 701198 w 2975353"/>
              <a:gd name="connsiteY4" fmla="*/ 94756 h 577763"/>
              <a:gd name="connsiteX5" fmla="*/ 710674 w 2975353"/>
              <a:gd name="connsiteY5" fmla="*/ 156348 h 577763"/>
              <a:gd name="connsiteX6" fmla="*/ 715412 w 2975353"/>
              <a:gd name="connsiteY6" fmla="*/ 175299 h 577763"/>
              <a:gd name="connsiteX7" fmla="*/ 734363 w 2975353"/>
              <a:gd name="connsiteY7" fmla="*/ 189513 h 577763"/>
              <a:gd name="connsiteX8" fmla="*/ 767528 w 2975353"/>
              <a:gd name="connsiteY8" fmla="*/ 203726 h 577763"/>
              <a:gd name="connsiteX9" fmla="*/ 786479 w 2975353"/>
              <a:gd name="connsiteY9" fmla="*/ 217940 h 577763"/>
              <a:gd name="connsiteX10" fmla="*/ 810168 w 2975353"/>
              <a:gd name="connsiteY10" fmla="*/ 232153 h 577763"/>
              <a:gd name="connsiteX11" fmla="*/ 824381 w 2975353"/>
              <a:gd name="connsiteY11" fmla="*/ 246367 h 577763"/>
              <a:gd name="connsiteX12" fmla="*/ 848071 w 2975353"/>
              <a:gd name="connsiteY12" fmla="*/ 251105 h 577763"/>
              <a:gd name="connsiteX13" fmla="*/ 923876 w 2975353"/>
              <a:gd name="connsiteY13" fmla="*/ 241629 h 577763"/>
              <a:gd name="connsiteX14" fmla="*/ 942827 w 2975353"/>
              <a:gd name="connsiteY14" fmla="*/ 236891 h 577763"/>
              <a:gd name="connsiteX15" fmla="*/ 971254 w 2975353"/>
              <a:gd name="connsiteY15" fmla="*/ 208464 h 577763"/>
              <a:gd name="connsiteX16" fmla="*/ 985467 w 2975353"/>
              <a:gd name="connsiteY16" fmla="*/ 175299 h 577763"/>
              <a:gd name="connsiteX17" fmla="*/ 999681 w 2975353"/>
              <a:gd name="connsiteY17" fmla="*/ 180037 h 577763"/>
              <a:gd name="connsiteX18" fmla="*/ 1013894 w 2975353"/>
              <a:gd name="connsiteY18" fmla="*/ 194251 h 577763"/>
              <a:gd name="connsiteX19" fmla="*/ 1070748 w 2975353"/>
              <a:gd name="connsiteY19" fmla="*/ 198989 h 577763"/>
              <a:gd name="connsiteX20" fmla="*/ 1084962 w 2975353"/>
              <a:gd name="connsiteY20" fmla="*/ 203726 h 577763"/>
              <a:gd name="connsiteX21" fmla="*/ 1118127 w 2975353"/>
              <a:gd name="connsiteY21" fmla="*/ 217940 h 577763"/>
              <a:gd name="connsiteX22" fmla="*/ 1156029 w 2975353"/>
              <a:gd name="connsiteY22" fmla="*/ 232153 h 577763"/>
              <a:gd name="connsiteX23" fmla="*/ 1302902 w 2975353"/>
              <a:gd name="connsiteY23" fmla="*/ 222678 h 577763"/>
              <a:gd name="connsiteX24" fmla="*/ 1317115 w 2975353"/>
              <a:gd name="connsiteY24" fmla="*/ 217940 h 577763"/>
              <a:gd name="connsiteX25" fmla="*/ 1350280 w 2975353"/>
              <a:gd name="connsiteY25" fmla="*/ 208464 h 577763"/>
              <a:gd name="connsiteX26" fmla="*/ 1378707 w 2975353"/>
              <a:gd name="connsiteY26" fmla="*/ 189513 h 577763"/>
              <a:gd name="connsiteX27" fmla="*/ 1397658 w 2975353"/>
              <a:gd name="connsiteY27" fmla="*/ 175299 h 577763"/>
              <a:gd name="connsiteX28" fmla="*/ 1430823 w 2975353"/>
              <a:gd name="connsiteY28" fmla="*/ 161086 h 577763"/>
              <a:gd name="connsiteX29" fmla="*/ 1463988 w 2975353"/>
              <a:gd name="connsiteY29" fmla="*/ 146872 h 577763"/>
              <a:gd name="connsiteX30" fmla="*/ 1492415 w 2975353"/>
              <a:gd name="connsiteY30" fmla="*/ 118446 h 577763"/>
              <a:gd name="connsiteX31" fmla="*/ 1506628 w 2975353"/>
              <a:gd name="connsiteY31" fmla="*/ 108970 h 577763"/>
              <a:gd name="connsiteX32" fmla="*/ 1554006 w 2975353"/>
              <a:gd name="connsiteY32" fmla="*/ 94756 h 577763"/>
              <a:gd name="connsiteX33" fmla="*/ 1648763 w 2975353"/>
              <a:gd name="connsiteY33" fmla="*/ 80543 h 577763"/>
              <a:gd name="connsiteX34" fmla="*/ 1662976 w 2975353"/>
              <a:gd name="connsiteY34" fmla="*/ 71067 h 577763"/>
              <a:gd name="connsiteX35" fmla="*/ 1734044 w 2975353"/>
              <a:gd name="connsiteY35" fmla="*/ 61592 h 577763"/>
              <a:gd name="connsiteX36" fmla="*/ 1771946 w 2975353"/>
              <a:gd name="connsiteY36" fmla="*/ 47378 h 577763"/>
              <a:gd name="connsiteX37" fmla="*/ 1786160 w 2975353"/>
              <a:gd name="connsiteY37" fmla="*/ 37903 h 577763"/>
              <a:gd name="connsiteX38" fmla="*/ 1800373 w 2975353"/>
              <a:gd name="connsiteY38" fmla="*/ 23689 h 577763"/>
              <a:gd name="connsiteX39" fmla="*/ 1843014 w 2975353"/>
              <a:gd name="connsiteY39" fmla="*/ 18951 h 577763"/>
              <a:gd name="connsiteX40" fmla="*/ 1890392 w 2975353"/>
              <a:gd name="connsiteY40" fmla="*/ 9476 h 577763"/>
              <a:gd name="connsiteX41" fmla="*/ 2018313 w 2975353"/>
              <a:gd name="connsiteY41" fmla="*/ 18951 h 577763"/>
              <a:gd name="connsiteX42" fmla="*/ 2075167 w 2975353"/>
              <a:gd name="connsiteY42" fmla="*/ 28427 h 577763"/>
              <a:gd name="connsiteX43" fmla="*/ 2103594 w 2975353"/>
              <a:gd name="connsiteY43" fmla="*/ 33165 h 577763"/>
              <a:gd name="connsiteX44" fmla="*/ 2132021 w 2975353"/>
              <a:gd name="connsiteY44" fmla="*/ 47378 h 577763"/>
              <a:gd name="connsiteX45" fmla="*/ 2278893 w 2975353"/>
              <a:gd name="connsiteY45" fmla="*/ 37903 h 577763"/>
              <a:gd name="connsiteX46" fmla="*/ 2302582 w 2975353"/>
              <a:gd name="connsiteY46" fmla="*/ 33165 h 577763"/>
              <a:gd name="connsiteX47" fmla="*/ 2331009 w 2975353"/>
              <a:gd name="connsiteY47" fmla="*/ 23689 h 577763"/>
              <a:gd name="connsiteX48" fmla="*/ 2487358 w 2975353"/>
              <a:gd name="connsiteY48" fmla="*/ 18951 h 577763"/>
              <a:gd name="connsiteX49" fmla="*/ 2558425 w 2975353"/>
              <a:gd name="connsiteY49" fmla="*/ 9476 h 577763"/>
              <a:gd name="connsiteX50" fmla="*/ 2667395 w 2975353"/>
              <a:gd name="connsiteY50" fmla="*/ 28427 h 577763"/>
              <a:gd name="connsiteX51" fmla="*/ 2681608 w 2975353"/>
              <a:gd name="connsiteY51" fmla="*/ 33165 h 577763"/>
              <a:gd name="connsiteX52" fmla="*/ 2743200 w 2975353"/>
              <a:gd name="connsiteY52" fmla="*/ 42640 h 577763"/>
              <a:gd name="connsiteX53" fmla="*/ 2932713 w 2975353"/>
              <a:gd name="connsiteY53" fmla="*/ 85281 h 577763"/>
              <a:gd name="connsiteX54" fmla="*/ 2946927 w 2975353"/>
              <a:gd name="connsiteY54" fmla="*/ 94756 h 577763"/>
              <a:gd name="connsiteX55" fmla="*/ 2956402 w 2975353"/>
              <a:gd name="connsiteY55" fmla="*/ 118446 h 577763"/>
              <a:gd name="connsiteX56" fmla="*/ 2965878 w 2975353"/>
              <a:gd name="connsiteY56" fmla="*/ 146872 h 577763"/>
              <a:gd name="connsiteX57" fmla="*/ 2975353 w 2975353"/>
              <a:gd name="connsiteY57" fmla="*/ 180037 h 577763"/>
              <a:gd name="connsiteX58" fmla="*/ 2956402 w 2975353"/>
              <a:gd name="connsiteY58" fmla="*/ 222678 h 577763"/>
              <a:gd name="connsiteX59" fmla="*/ 2961140 w 2975353"/>
              <a:gd name="connsiteY59" fmla="*/ 255842 h 577763"/>
              <a:gd name="connsiteX60" fmla="*/ 2965878 w 2975353"/>
              <a:gd name="connsiteY60" fmla="*/ 270056 h 577763"/>
              <a:gd name="connsiteX61" fmla="*/ 2975353 w 2975353"/>
              <a:gd name="connsiteY61" fmla="*/ 303221 h 577763"/>
              <a:gd name="connsiteX62" fmla="*/ 2970616 w 2975353"/>
              <a:gd name="connsiteY62" fmla="*/ 402715 h 577763"/>
              <a:gd name="connsiteX63" fmla="*/ 2965878 w 2975353"/>
              <a:gd name="connsiteY63" fmla="*/ 431142 h 577763"/>
              <a:gd name="connsiteX64" fmla="*/ 2964652 w 2975353"/>
              <a:gd name="connsiteY64" fmla="*/ 443401 h 577763"/>
              <a:gd name="connsiteX65" fmla="*/ 2804515 w 2975353"/>
              <a:gd name="connsiteY65" fmla="*/ 475727 h 577763"/>
              <a:gd name="connsiteX66" fmla="*/ 1580852 w 2975353"/>
              <a:gd name="connsiteY66" fmla="*/ 577763 h 577763"/>
              <a:gd name="connsiteX67" fmla="*/ 357189 w 2975353"/>
              <a:gd name="connsiteY67" fmla="*/ 475727 h 577763"/>
              <a:gd name="connsiteX68" fmla="*/ 19032 w 2975353"/>
              <a:gd name="connsiteY68" fmla="*/ 407464 h 577763"/>
              <a:gd name="connsiteX69" fmla="*/ 18639 w 2975353"/>
              <a:gd name="connsiteY69" fmla="*/ 399738 h 577763"/>
              <a:gd name="connsiteX70" fmla="*/ 9476 w 2975353"/>
              <a:gd name="connsiteY70" fmla="*/ 360075 h 577763"/>
              <a:gd name="connsiteX71" fmla="*/ 0 w 2975353"/>
              <a:gd name="connsiteY71" fmla="*/ 303221 h 577763"/>
              <a:gd name="connsiteX72" fmla="*/ 18951 w 2975353"/>
              <a:gd name="connsiteY72" fmla="*/ 246367 h 577763"/>
              <a:gd name="connsiteX73" fmla="*/ 80543 w 2975353"/>
              <a:gd name="connsiteY73" fmla="*/ 232153 h 577763"/>
              <a:gd name="connsiteX74" fmla="*/ 151610 w 2975353"/>
              <a:gd name="connsiteY74" fmla="*/ 227415 h 577763"/>
              <a:gd name="connsiteX75" fmla="*/ 203727 w 2975353"/>
              <a:gd name="connsiteY75" fmla="*/ 232153 h 577763"/>
              <a:gd name="connsiteX76" fmla="*/ 255843 w 2975353"/>
              <a:gd name="connsiteY76" fmla="*/ 251105 h 577763"/>
              <a:gd name="connsiteX77" fmla="*/ 312696 w 2975353"/>
              <a:gd name="connsiteY77" fmla="*/ 260580 h 577763"/>
              <a:gd name="connsiteX78" fmla="*/ 345861 w 2975353"/>
              <a:gd name="connsiteY78" fmla="*/ 270056 h 577763"/>
              <a:gd name="connsiteX79" fmla="*/ 369550 w 2975353"/>
              <a:gd name="connsiteY79" fmla="*/ 274794 h 577763"/>
              <a:gd name="connsiteX80" fmla="*/ 426404 w 2975353"/>
              <a:gd name="connsiteY80" fmla="*/ 293745 h 577763"/>
              <a:gd name="connsiteX81" fmla="*/ 459569 w 2975353"/>
              <a:gd name="connsiteY81" fmla="*/ 303221 h 577763"/>
              <a:gd name="connsiteX82" fmla="*/ 497472 w 2975353"/>
              <a:gd name="connsiteY82" fmla="*/ 298483 h 577763"/>
              <a:gd name="connsiteX83" fmla="*/ 587490 w 2975353"/>
              <a:gd name="connsiteY83" fmla="*/ 293745 h 577763"/>
              <a:gd name="connsiteX84" fmla="*/ 592228 w 2975353"/>
              <a:gd name="connsiteY84" fmla="*/ 279532 h 577763"/>
              <a:gd name="connsiteX85" fmla="*/ 601704 w 2975353"/>
              <a:gd name="connsiteY85" fmla="*/ 260580 h 577763"/>
              <a:gd name="connsiteX86" fmla="*/ 587490 w 2975353"/>
              <a:gd name="connsiteY86" fmla="*/ 213202 h 577763"/>
              <a:gd name="connsiteX87" fmla="*/ 573277 w 2975353"/>
              <a:gd name="connsiteY87" fmla="*/ 180037 h 577763"/>
              <a:gd name="connsiteX88" fmla="*/ 592228 w 2975353"/>
              <a:gd name="connsiteY88" fmla="*/ 47378 h 577763"/>
              <a:gd name="connsiteX89" fmla="*/ 611179 w 2975353"/>
              <a:gd name="connsiteY89" fmla="*/ 42640 h 577763"/>
              <a:gd name="connsiteX90" fmla="*/ 620655 w 2975353"/>
              <a:gd name="connsiteY90" fmla="*/ 28427 h 577763"/>
              <a:gd name="connsiteX91" fmla="*/ 649082 w 2975353"/>
              <a:gd name="connsiteY91" fmla="*/ 14213 h 577763"/>
              <a:gd name="connsiteX92" fmla="*/ 677509 w 2975353"/>
              <a:gd name="connsiteY92" fmla="*/ 0 h 57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975353" h="577763">
                <a:moveTo>
                  <a:pt x="677509" y="0"/>
                </a:moveTo>
                <a:cubicBezTo>
                  <a:pt x="728876" y="8562"/>
                  <a:pt x="745003" y="-8228"/>
                  <a:pt x="729625" y="37903"/>
                </a:cubicBezTo>
                <a:cubicBezTo>
                  <a:pt x="727824" y="43305"/>
                  <a:pt x="723308" y="47378"/>
                  <a:pt x="720149" y="52116"/>
                </a:cubicBezTo>
                <a:cubicBezTo>
                  <a:pt x="718570" y="56854"/>
                  <a:pt x="717645" y="61862"/>
                  <a:pt x="715412" y="66329"/>
                </a:cubicBezTo>
                <a:cubicBezTo>
                  <a:pt x="697040" y="103074"/>
                  <a:pt x="713109" y="59025"/>
                  <a:pt x="701198" y="94756"/>
                </a:cubicBezTo>
                <a:cubicBezTo>
                  <a:pt x="708818" y="170958"/>
                  <a:pt x="700166" y="119572"/>
                  <a:pt x="710674" y="156348"/>
                </a:cubicBezTo>
                <a:cubicBezTo>
                  <a:pt x="712463" y="162609"/>
                  <a:pt x="711627" y="170000"/>
                  <a:pt x="715412" y="175299"/>
                </a:cubicBezTo>
                <a:cubicBezTo>
                  <a:pt x="720002" y="181725"/>
                  <a:pt x="727667" y="185328"/>
                  <a:pt x="734363" y="189513"/>
                </a:cubicBezTo>
                <a:cubicBezTo>
                  <a:pt x="747748" y="197879"/>
                  <a:pt x="753708" y="199120"/>
                  <a:pt x="767528" y="203726"/>
                </a:cubicBezTo>
                <a:cubicBezTo>
                  <a:pt x="773845" y="208464"/>
                  <a:pt x="779909" y="213560"/>
                  <a:pt x="786479" y="217940"/>
                </a:cubicBezTo>
                <a:cubicBezTo>
                  <a:pt x="794141" y="223048"/>
                  <a:pt x="802801" y="226628"/>
                  <a:pt x="810168" y="232153"/>
                </a:cubicBezTo>
                <a:cubicBezTo>
                  <a:pt x="815528" y="236173"/>
                  <a:pt x="818388" y="243370"/>
                  <a:pt x="824381" y="246367"/>
                </a:cubicBezTo>
                <a:cubicBezTo>
                  <a:pt x="831584" y="249969"/>
                  <a:pt x="840174" y="249526"/>
                  <a:pt x="848071" y="251105"/>
                </a:cubicBezTo>
                <a:cubicBezTo>
                  <a:pt x="873339" y="247946"/>
                  <a:pt x="898693" y="245407"/>
                  <a:pt x="923876" y="241629"/>
                </a:cubicBezTo>
                <a:cubicBezTo>
                  <a:pt x="930315" y="240663"/>
                  <a:pt x="937493" y="240625"/>
                  <a:pt x="942827" y="236891"/>
                </a:cubicBezTo>
                <a:cubicBezTo>
                  <a:pt x="953805" y="229206"/>
                  <a:pt x="971254" y="208464"/>
                  <a:pt x="971254" y="208464"/>
                </a:cubicBezTo>
                <a:cubicBezTo>
                  <a:pt x="972800" y="202282"/>
                  <a:pt x="976380" y="178934"/>
                  <a:pt x="985467" y="175299"/>
                </a:cubicBezTo>
                <a:cubicBezTo>
                  <a:pt x="990104" y="173444"/>
                  <a:pt x="994943" y="178458"/>
                  <a:pt x="999681" y="180037"/>
                </a:cubicBezTo>
                <a:cubicBezTo>
                  <a:pt x="1004419" y="184775"/>
                  <a:pt x="1007420" y="192525"/>
                  <a:pt x="1013894" y="194251"/>
                </a:cubicBezTo>
                <a:cubicBezTo>
                  <a:pt x="1032269" y="199151"/>
                  <a:pt x="1051898" y="196476"/>
                  <a:pt x="1070748" y="198989"/>
                </a:cubicBezTo>
                <a:cubicBezTo>
                  <a:pt x="1075698" y="199649"/>
                  <a:pt x="1080224" y="202147"/>
                  <a:pt x="1084962" y="203726"/>
                </a:cubicBezTo>
                <a:cubicBezTo>
                  <a:pt x="1109942" y="220381"/>
                  <a:pt x="1087533" y="207742"/>
                  <a:pt x="1118127" y="217940"/>
                </a:cubicBezTo>
                <a:cubicBezTo>
                  <a:pt x="1130928" y="222207"/>
                  <a:pt x="1143395" y="227415"/>
                  <a:pt x="1156029" y="232153"/>
                </a:cubicBezTo>
                <a:cubicBezTo>
                  <a:pt x="1210051" y="230075"/>
                  <a:pt x="1254050" y="234890"/>
                  <a:pt x="1302902" y="222678"/>
                </a:cubicBezTo>
                <a:cubicBezTo>
                  <a:pt x="1307747" y="221467"/>
                  <a:pt x="1312313" y="219312"/>
                  <a:pt x="1317115" y="217940"/>
                </a:cubicBezTo>
                <a:cubicBezTo>
                  <a:pt x="1322166" y="216497"/>
                  <a:pt x="1344266" y="211805"/>
                  <a:pt x="1350280" y="208464"/>
                </a:cubicBezTo>
                <a:cubicBezTo>
                  <a:pt x="1360235" y="202933"/>
                  <a:pt x="1369597" y="196346"/>
                  <a:pt x="1378707" y="189513"/>
                </a:cubicBezTo>
                <a:cubicBezTo>
                  <a:pt x="1385024" y="184775"/>
                  <a:pt x="1390726" y="179080"/>
                  <a:pt x="1397658" y="175299"/>
                </a:cubicBezTo>
                <a:cubicBezTo>
                  <a:pt x="1408217" y="169540"/>
                  <a:pt x="1419656" y="165553"/>
                  <a:pt x="1430823" y="161086"/>
                </a:cubicBezTo>
                <a:cubicBezTo>
                  <a:pt x="1442802" y="156294"/>
                  <a:pt x="1453205" y="155498"/>
                  <a:pt x="1463988" y="146872"/>
                </a:cubicBezTo>
                <a:cubicBezTo>
                  <a:pt x="1474452" y="138501"/>
                  <a:pt x="1481265" y="125880"/>
                  <a:pt x="1492415" y="118446"/>
                </a:cubicBezTo>
                <a:cubicBezTo>
                  <a:pt x="1497153" y="115287"/>
                  <a:pt x="1501425" y="111283"/>
                  <a:pt x="1506628" y="108970"/>
                </a:cubicBezTo>
                <a:cubicBezTo>
                  <a:pt x="1521458" y="102379"/>
                  <a:pt x="1538256" y="98694"/>
                  <a:pt x="1554006" y="94756"/>
                </a:cubicBezTo>
                <a:cubicBezTo>
                  <a:pt x="1593820" y="68216"/>
                  <a:pt x="1547316" y="95761"/>
                  <a:pt x="1648763" y="80543"/>
                </a:cubicBezTo>
                <a:cubicBezTo>
                  <a:pt x="1654394" y="79698"/>
                  <a:pt x="1657574" y="72868"/>
                  <a:pt x="1662976" y="71067"/>
                </a:cubicBezTo>
                <a:cubicBezTo>
                  <a:pt x="1673613" y="67521"/>
                  <a:pt x="1729340" y="62115"/>
                  <a:pt x="1734044" y="61592"/>
                </a:cubicBezTo>
                <a:cubicBezTo>
                  <a:pt x="1767372" y="39372"/>
                  <a:pt x="1725116" y="64938"/>
                  <a:pt x="1771946" y="47378"/>
                </a:cubicBezTo>
                <a:cubicBezTo>
                  <a:pt x="1777278" y="45379"/>
                  <a:pt x="1781786" y="41548"/>
                  <a:pt x="1786160" y="37903"/>
                </a:cubicBezTo>
                <a:cubicBezTo>
                  <a:pt x="1791307" y="33614"/>
                  <a:pt x="1794017" y="25808"/>
                  <a:pt x="1800373" y="23689"/>
                </a:cubicBezTo>
                <a:cubicBezTo>
                  <a:pt x="1813940" y="19166"/>
                  <a:pt x="1828838" y="20841"/>
                  <a:pt x="1843014" y="18951"/>
                </a:cubicBezTo>
                <a:cubicBezTo>
                  <a:pt x="1867902" y="15632"/>
                  <a:pt x="1868873" y="14855"/>
                  <a:pt x="1890392" y="9476"/>
                </a:cubicBezTo>
                <a:lnTo>
                  <a:pt x="2018313" y="18951"/>
                </a:lnTo>
                <a:cubicBezTo>
                  <a:pt x="2044771" y="21285"/>
                  <a:pt x="2051112" y="24053"/>
                  <a:pt x="2075167" y="28427"/>
                </a:cubicBezTo>
                <a:cubicBezTo>
                  <a:pt x="2084618" y="30146"/>
                  <a:pt x="2094118" y="31586"/>
                  <a:pt x="2103594" y="33165"/>
                </a:cubicBezTo>
                <a:cubicBezTo>
                  <a:pt x="2113070" y="37903"/>
                  <a:pt x="2121971" y="44028"/>
                  <a:pt x="2132021" y="47378"/>
                </a:cubicBezTo>
                <a:cubicBezTo>
                  <a:pt x="2174629" y="61580"/>
                  <a:pt x="2254575" y="41145"/>
                  <a:pt x="2278893" y="37903"/>
                </a:cubicBezTo>
                <a:cubicBezTo>
                  <a:pt x="2286875" y="36839"/>
                  <a:pt x="2294813" y="35284"/>
                  <a:pt x="2302582" y="33165"/>
                </a:cubicBezTo>
                <a:cubicBezTo>
                  <a:pt x="2312218" y="30537"/>
                  <a:pt x="2321025" y="23992"/>
                  <a:pt x="2331009" y="23689"/>
                </a:cubicBezTo>
                <a:lnTo>
                  <a:pt x="2487358" y="18951"/>
                </a:lnTo>
                <a:cubicBezTo>
                  <a:pt x="2511047" y="15793"/>
                  <a:pt x="2534537" y="8773"/>
                  <a:pt x="2558425" y="9476"/>
                </a:cubicBezTo>
                <a:cubicBezTo>
                  <a:pt x="2575051" y="9965"/>
                  <a:pt x="2636083" y="19480"/>
                  <a:pt x="2667395" y="28427"/>
                </a:cubicBezTo>
                <a:cubicBezTo>
                  <a:pt x="2672197" y="29799"/>
                  <a:pt x="2676700" y="32245"/>
                  <a:pt x="2681608" y="33165"/>
                </a:cubicBezTo>
                <a:cubicBezTo>
                  <a:pt x="2702024" y="36993"/>
                  <a:pt x="2722897" y="38250"/>
                  <a:pt x="2743200" y="42640"/>
                </a:cubicBezTo>
                <a:cubicBezTo>
                  <a:pt x="3045050" y="107904"/>
                  <a:pt x="2711117" y="43730"/>
                  <a:pt x="2932713" y="85281"/>
                </a:cubicBezTo>
                <a:cubicBezTo>
                  <a:pt x="2937451" y="88439"/>
                  <a:pt x="2943617" y="90122"/>
                  <a:pt x="2946927" y="94756"/>
                </a:cubicBezTo>
                <a:cubicBezTo>
                  <a:pt x="2951870" y="101677"/>
                  <a:pt x="2953496" y="110453"/>
                  <a:pt x="2956402" y="118446"/>
                </a:cubicBezTo>
                <a:cubicBezTo>
                  <a:pt x="2959815" y="127833"/>
                  <a:pt x="2963456" y="137182"/>
                  <a:pt x="2965878" y="146872"/>
                </a:cubicBezTo>
                <a:cubicBezTo>
                  <a:pt x="2971827" y="170669"/>
                  <a:pt x="2968557" y="159646"/>
                  <a:pt x="2975353" y="180037"/>
                </a:cubicBezTo>
                <a:cubicBezTo>
                  <a:pt x="2964077" y="213866"/>
                  <a:pt x="2971418" y="200153"/>
                  <a:pt x="2956402" y="222678"/>
                </a:cubicBezTo>
                <a:cubicBezTo>
                  <a:pt x="2957981" y="233733"/>
                  <a:pt x="2958950" y="244892"/>
                  <a:pt x="2961140" y="255842"/>
                </a:cubicBezTo>
                <a:cubicBezTo>
                  <a:pt x="2962120" y="260739"/>
                  <a:pt x="2964506" y="265254"/>
                  <a:pt x="2965878" y="270056"/>
                </a:cubicBezTo>
                <a:cubicBezTo>
                  <a:pt x="2977784" y="311726"/>
                  <a:pt x="2963988" y="269120"/>
                  <a:pt x="2975353" y="303221"/>
                </a:cubicBezTo>
                <a:cubicBezTo>
                  <a:pt x="2973774" y="336386"/>
                  <a:pt x="2973069" y="369603"/>
                  <a:pt x="2970616" y="402715"/>
                </a:cubicBezTo>
                <a:cubicBezTo>
                  <a:pt x="2969906" y="412295"/>
                  <a:pt x="2967070" y="421610"/>
                  <a:pt x="2965878" y="431142"/>
                </a:cubicBezTo>
                <a:lnTo>
                  <a:pt x="2964652" y="443401"/>
                </a:lnTo>
                <a:lnTo>
                  <a:pt x="2804515" y="475727"/>
                </a:lnTo>
                <a:cubicBezTo>
                  <a:pt x="2417960" y="542040"/>
                  <a:pt x="2006970" y="577763"/>
                  <a:pt x="1580852" y="577763"/>
                </a:cubicBezTo>
                <a:cubicBezTo>
                  <a:pt x="1154734" y="577763"/>
                  <a:pt x="743744" y="542040"/>
                  <a:pt x="357189" y="475727"/>
                </a:cubicBezTo>
                <a:lnTo>
                  <a:pt x="19032" y="407464"/>
                </a:lnTo>
                <a:lnTo>
                  <a:pt x="18639" y="399738"/>
                </a:lnTo>
                <a:cubicBezTo>
                  <a:pt x="17746" y="394036"/>
                  <a:pt x="15377" y="404329"/>
                  <a:pt x="9476" y="360075"/>
                </a:cubicBezTo>
                <a:cubicBezTo>
                  <a:pt x="2423" y="307181"/>
                  <a:pt x="9876" y="332848"/>
                  <a:pt x="0" y="303221"/>
                </a:cubicBezTo>
                <a:cubicBezTo>
                  <a:pt x="576" y="300631"/>
                  <a:pt x="5363" y="254860"/>
                  <a:pt x="18951" y="246367"/>
                </a:cubicBezTo>
                <a:cubicBezTo>
                  <a:pt x="32918" y="237638"/>
                  <a:pt x="65502" y="233520"/>
                  <a:pt x="80543" y="232153"/>
                </a:cubicBezTo>
                <a:cubicBezTo>
                  <a:pt x="104187" y="230003"/>
                  <a:pt x="127921" y="228994"/>
                  <a:pt x="151610" y="227415"/>
                </a:cubicBezTo>
                <a:cubicBezTo>
                  <a:pt x="168982" y="228994"/>
                  <a:pt x="186548" y="229121"/>
                  <a:pt x="203727" y="232153"/>
                </a:cubicBezTo>
                <a:cubicBezTo>
                  <a:pt x="251288" y="240547"/>
                  <a:pt x="213456" y="241132"/>
                  <a:pt x="255843" y="251105"/>
                </a:cubicBezTo>
                <a:cubicBezTo>
                  <a:pt x="274545" y="255505"/>
                  <a:pt x="294470" y="254505"/>
                  <a:pt x="312696" y="260580"/>
                </a:cubicBezTo>
                <a:cubicBezTo>
                  <a:pt x="328523" y="265856"/>
                  <a:pt x="328015" y="266090"/>
                  <a:pt x="345861" y="270056"/>
                </a:cubicBezTo>
                <a:cubicBezTo>
                  <a:pt x="353722" y="271803"/>
                  <a:pt x="361824" y="272522"/>
                  <a:pt x="369550" y="274794"/>
                </a:cubicBezTo>
                <a:cubicBezTo>
                  <a:pt x="388715" y="280431"/>
                  <a:pt x="407196" y="288257"/>
                  <a:pt x="426404" y="293745"/>
                </a:cubicBezTo>
                <a:lnTo>
                  <a:pt x="459569" y="303221"/>
                </a:lnTo>
                <a:cubicBezTo>
                  <a:pt x="472203" y="301642"/>
                  <a:pt x="484774" y="299424"/>
                  <a:pt x="497472" y="298483"/>
                </a:cubicBezTo>
                <a:cubicBezTo>
                  <a:pt x="527437" y="296263"/>
                  <a:pt x="558026" y="299638"/>
                  <a:pt x="587490" y="293745"/>
                </a:cubicBezTo>
                <a:cubicBezTo>
                  <a:pt x="592387" y="292766"/>
                  <a:pt x="590261" y="284122"/>
                  <a:pt x="592228" y="279532"/>
                </a:cubicBezTo>
                <a:cubicBezTo>
                  <a:pt x="595010" y="273040"/>
                  <a:pt x="598545" y="266897"/>
                  <a:pt x="601704" y="260580"/>
                </a:cubicBezTo>
                <a:cubicBezTo>
                  <a:pt x="592058" y="202709"/>
                  <a:pt x="604017" y="257271"/>
                  <a:pt x="587490" y="213202"/>
                </a:cubicBezTo>
                <a:cubicBezTo>
                  <a:pt x="574376" y="178234"/>
                  <a:pt x="592480" y="208845"/>
                  <a:pt x="573277" y="180037"/>
                </a:cubicBezTo>
                <a:cubicBezTo>
                  <a:pt x="573921" y="163933"/>
                  <a:pt x="550816" y="71044"/>
                  <a:pt x="592228" y="47378"/>
                </a:cubicBezTo>
                <a:cubicBezTo>
                  <a:pt x="597881" y="44147"/>
                  <a:pt x="604862" y="44219"/>
                  <a:pt x="611179" y="42640"/>
                </a:cubicBezTo>
                <a:cubicBezTo>
                  <a:pt x="614338" y="37902"/>
                  <a:pt x="616629" y="32453"/>
                  <a:pt x="620655" y="28427"/>
                </a:cubicBezTo>
                <a:cubicBezTo>
                  <a:pt x="634234" y="14849"/>
                  <a:pt x="633668" y="21920"/>
                  <a:pt x="649082" y="14213"/>
                </a:cubicBezTo>
                <a:cubicBezTo>
                  <a:pt x="685817" y="-4154"/>
                  <a:pt x="641784" y="11908"/>
                  <a:pt x="677509" y="0"/>
                </a:cubicBezTo>
                <a:close/>
              </a:path>
            </a:pathLst>
          </a:custGeom>
          <a:solidFill>
            <a:srgbClr val="FEF68C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926898" y="59040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大陆漂移过程</a:t>
            </a:r>
          </a:p>
        </p:txBody>
      </p:sp>
      <p:sp>
        <p:nvSpPr>
          <p:cNvPr id="13" name="等腰三角形 12"/>
          <p:cNvSpPr/>
          <p:nvPr/>
        </p:nvSpPr>
        <p:spPr>
          <a:xfrm rot="5400000" flipV="1">
            <a:off x="7341960" y="6134172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6200000" flipH="1" flipV="1">
            <a:off x="4506961" y="6134173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561000" y="523524"/>
            <a:ext cx="2070000" cy="616312"/>
          </a:xfrm>
          <a:prstGeom prst="roundRect">
            <a:avLst/>
          </a:prstGeom>
          <a:solidFill>
            <a:srgbClr val="E85B6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6500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万年前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海洋"/>
          <p:cNvSpPr/>
          <p:nvPr/>
        </p:nvSpPr>
        <p:spPr>
          <a:xfrm>
            <a:off x="1981040" y="1179000"/>
            <a:ext cx="8229916" cy="4539164"/>
          </a:xfrm>
          <a:prstGeom prst="ellipse">
            <a:avLst/>
          </a:prstGeom>
          <a:solidFill>
            <a:srgbClr val="DFF0FB"/>
          </a:solidFill>
          <a:ln w="28575"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: 形状 27"/>
          <p:cNvSpPr/>
          <p:nvPr/>
        </p:nvSpPr>
        <p:spPr>
          <a:xfrm>
            <a:off x="8220124" y="3938289"/>
            <a:ext cx="852809" cy="982703"/>
          </a:xfrm>
          <a:custGeom>
            <a:avLst/>
            <a:gdLst>
              <a:gd name="connsiteX0" fmla="*/ 255843 w 852809"/>
              <a:gd name="connsiteY0" fmla="*/ 868968 h 982703"/>
              <a:gd name="connsiteX1" fmla="*/ 307959 w 852809"/>
              <a:gd name="connsiteY1" fmla="*/ 906870 h 982703"/>
              <a:gd name="connsiteX2" fmla="*/ 322172 w 852809"/>
              <a:gd name="connsiteY2" fmla="*/ 911608 h 982703"/>
              <a:gd name="connsiteX3" fmla="*/ 303221 w 852809"/>
              <a:gd name="connsiteY3" fmla="*/ 944773 h 982703"/>
              <a:gd name="connsiteX4" fmla="*/ 289008 w 852809"/>
              <a:gd name="connsiteY4" fmla="*/ 949511 h 982703"/>
              <a:gd name="connsiteX5" fmla="*/ 255843 w 852809"/>
              <a:gd name="connsiteY5" fmla="*/ 963724 h 982703"/>
              <a:gd name="connsiteX6" fmla="*/ 222678 w 852809"/>
              <a:gd name="connsiteY6" fmla="*/ 982676 h 982703"/>
              <a:gd name="connsiteX7" fmla="*/ 213202 w 852809"/>
              <a:gd name="connsiteY7" fmla="*/ 968462 h 982703"/>
              <a:gd name="connsiteX8" fmla="*/ 208465 w 852809"/>
              <a:gd name="connsiteY8" fmla="*/ 949511 h 982703"/>
              <a:gd name="connsiteX9" fmla="*/ 203727 w 852809"/>
              <a:gd name="connsiteY9" fmla="*/ 906870 h 982703"/>
              <a:gd name="connsiteX10" fmla="*/ 217940 w 852809"/>
              <a:gd name="connsiteY10" fmla="*/ 902133 h 982703"/>
              <a:gd name="connsiteX11" fmla="*/ 232154 w 852809"/>
              <a:gd name="connsiteY11" fmla="*/ 892657 h 982703"/>
              <a:gd name="connsiteX12" fmla="*/ 255843 w 852809"/>
              <a:gd name="connsiteY12" fmla="*/ 868968 h 982703"/>
              <a:gd name="connsiteX13" fmla="*/ 708850 w 852809"/>
              <a:gd name="connsiteY13" fmla="*/ 0 h 982703"/>
              <a:gd name="connsiteX14" fmla="*/ 720150 w 852809"/>
              <a:gd name="connsiteY14" fmla="*/ 1946 h 982703"/>
              <a:gd name="connsiteX15" fmla="*/ 686985 w 852809"/>
              <a:gd name="connsiteY15" fmla="*/ 39849 h 982703"/>
              <a:gd name="connsiteX16" fmla="*/ 672771 w 852809"/>
              <a:gd name="connsiteY16" fmla="*/ 68276 h 982703"/>
              <a:gd name="connsiteX17" fmla="*/ 668034 w 852809"/>
              <a:gd name="connsiteY17" fmla="*/ 82489 h 982703"/>
              <a:gd name="connsiteX18" fmla="*/ 639607 w 852809"/>
              <a:gd name="connsiteY18" fmla="*/ 106178 h 982703"/>
              <a:gd name="connsiteX19" fmla="*/ 634869 w 852809"/>
              <a:gd name="connsiteY19" fmla="*/ 120392 h 982703"/>
              <a:gd name="connsiteX20" fmla="*/ 644344 w 852809"/>
              <a:gd name="connsiteY20" fmla="*/ 134605 h 982703"/>
              <a:gd name="connsiteX21" fmla="*/ 682247 w 852809"/>
              <a:gd name="connsiteY21" fmla="*/ 153556 h 982703"/>
              <a:gd name="connsiteX22" fmla="*/ 710674 w 852809"/>
              <a:gd name="connsiteY22" fmla="*/ 196197 h 982703"/>
              <a:gd name="connsiteX23" fmla="*/ 724887 w 852809"/>
              <a:gd name="connsiteY23" fmla="*/ 210410 h 982703"/>
              <a:gd name="connsiteX24" fmla="*/ 753314 w 852809"/>
              <a:gd name="connsiteY24" fmla="*/ 196197 h 982703"/>
              <a:gd name="connsiteX25" fmla="*/ 758052 w 852809"/>
              <a:gd name="connsiteY25" fmla="*/ 181983 h 982703"/>
              <a:gd name="connsiteX26" fmla="*/ 800693 w 852809"/>
              <a:gd name="connsiteY26" fmla="*/ 158294 h 982703"/>
              <a:gd name="connsiteX27" fmla="*/ 805430 w 852809"/>
              <a:gd name="connsiteY27" fmla="*/ 181983 h 982703"/>
              <a:gd name="connsiteX28" fmla="*/ 814906 w 852809"/>
              <a:gd name="connsiteY28" fmla="*/ 196197 h 982703"/>
              <a:gd name="connsiteX29" fmla="*/ 829120 w 852809"/>
              <a:gd name="connsiteY29" fmla="*/ 205672 h 982703"/>
              <a:gd name="connsiteX30" fmla="*/ 833857 w 852809"/>
              <a:gd name="connsiteY30" fmla="*/ 276740 h 982703"/>
              <a:gd name="connsiteX31" fmla="*/ 843333 w 852809"/>
              <a:gd name="connsiteY31" fmla="*/ 290953 h 982703"/>
              <a:gd name="connsiteX32" fmla="*/ 852809 w 852809"/>
              <a:gd name="connsiteY32" fmla="*/ 362021 h 982703"/>
              <a:gd name="connsiteX33" fmla="*/ 843333 w 852809"/>
              <a:gd name="connsiteY33" fmla="*/ 380972 h 982703"/>
              <a:gd name="connsiteX34" fmla="*/ 824382 w 852809"/>
              <a:gd name="connsiteY34" fmla="*/ 442564 h 982703"/>
              <a:gd name="connsiteX35" fmla="*/ 810168 w 852809"/>
              <a:gd name="connsiteY35" fmla="*/ 456777 h 982703"/>
              <a:gd name="connsiteX36" fmla="*/ 805430 w 852809"/>
              <a:gd name="connsiteY36" fmla="*/ 470991 h 982703"/>
              <a:gd name="connsiteX37" fmla="*/ 786479 w 852809"/>
              <a:gd name="connsiteY37" fmla="*/ 513631 h 982703"/>
              <a:gd name="connsiteX38" fmla="*/ 777003 w 852809"/>
              <a:gd name="connsiteY38" fmla="*/ 532582 h 982703"/>
              <a:gd name="connsiteX39" fmla="*/ 772266 w 852809"/>
              <a:gd name="connsiteY39" fmla="*/ 546796 h 982703"/>
              <a:gd name="connsiteX40" fmla="*/ 753314 w 852809"/>
              <a:gd name="connsiteY40" fmla="*/ 575223 h 982703"/>
              <a:gd name="connsiteX41" fmla="*/ 748577 w 852809"/>
              <a:gd name="connsiteY41" fmla="*/ 594174 h 982703"/>
              <a:gd name="connsiteX42" fmla="*/ 743839 w 852809"/>
              <a:gd name="connsiteY42" fmla="*/ 608387 h 982703"/>
              <a:gd name="connsiteX43" fmla="*/ 715412 w 852809"/>
              <a:gd name="connsiteY43" fmla="*/ 636814 h 982703"/>
              <a:gd name="connsiteX44" fmla="*/ 710674 w 852809"/>
              <a:gd name="connsiteY44" fmla="*/ 651028 h 982703"/>
              <a:gd name="connsiteX45" fmla="*/ 696460 w 852809"/>
              <a:gd name="connsiteY45" fmla="*/ 679455 h 982703"/>
              <a:gd name="connsiteX46" fmla="*/ 686985 w 852809"/>
              <a:gd name="connsiteY46" fmla="*/ 698406 h 982703"/>
              <a:gd name="connsiteX47" fmla="*/ 677509 w 852809"/>
              <a:gd name="connsiteY47" fmla="*/ 769473 h 982703"/>
              <a:gd name="connsiteX48" fmla="*/ 668034 w 852809"/>
              <a:gd name="connsiteY48" fmla="*/ 783687 h 982703"/>
              <a:gd name="connsiteX49" fmla="*/ 663296 w 852809"/>
              <a:gd name="connsiteY49" fmla="*/ 797900 h 982703"/>
              <a:gd name="connsiteX50" fmla="*/ 634869 w 852809"/>
              <a:gd name="connsiteY50" fmla="*/ 807376 h 982703"/>
              <a:gd name="connsiteX51" fmla="*/ 615917 w 852809"/>
              <a:gd name="connsiteY51" fmla="*/ 812114 h 982703"/>
              <a:gd name="connsiteX52" fmla="*/ 573277 w 852809"/>
              <a:gd name="connsiteY52" fmla="*/ 831065 h 982703"/>
              <a:gd name="connsiteX53" fmla="*/ 559064 w 852809"/>
              <a:gd name="connsiteY53" fmla="*/ 835803 h 982703"/>
              <a:gd name="connsiteX54" fmla="*/ 549588 w 852809"/>
              <a:gd name="connsiteY54" fmla="*/ 850016 h 982703"/>
              <a:gd name="connsiteX55" fmla="*/ 511685 w 852809"/>
              <a:gd name="connsiteY55" fmla="*/ 868968 h 982703"/>
              <a:gd name="connsiteX56" fmla="*/ 483258 w 852809"/>
              <a:gd name="connsiteY56" fmla="*/ 878443 h 982703"/>
              <a:gd name="connsiteX57" fmla="*/ 464307 w 852809"/>
              <a:gd name="connsiteY57" fmla="*/ 883181 h 982703"/>
              <a:gd name="connsiteX58" fmla="*/ 407453 w 852809"/>
              <a:gd name="connsiteY58" fmla="*/ 883181 h 982703"/>
              <a:gd name="connsiteX59" fmla="*/ 393240 w 852809"/>
              <a:gd name="connsiteY59" fmla="*/ 873706 h 982703"/>
              <a:gd name="connsiteX60" fmla="*/ 326910 w 852809"/>
              <a:gd name="connsiteY60" fmla="*/ 868968 h 982703"/>
              <a:gd name="connsiteX61" fmla="*/ 312697 w 852809"/>
              <a:gd name="connsiteY61" fmla="*/ 859492 h 982703"/>
              <a:gd name="connsiteX62" fmla="*/ 307959 w 852809"/>
              <a:gd name="connsiteY62" fmla="*/ 826327 h 982703"/>
              <a:gd name="connsiteX63" fmla="*/ 303221 w 852809"/>
              <a:gd name="connsiteY63" fmla="*/ 764736 h 982703"/>
              <a:gd name="connsiteX64" fmla="*/ 298483 w 852809"/>
              <a:gd name="connsiteY64" fmla="*/ 632077 h 982703"/>
              <a:gd name="connsiteX65" fmla="*/ 293745 w 852809"/>
              <a:gd name="connsiteY65" fmla="*/ 617863 h 982703"/>
              <a:gd name="connsiteX66" fmla="*/ 279532 w 852809"/>
              <a:gd name="connsiteY66" fmla="*/ 603650 h 982703"/>
              <a:gd name="connsiteX67" fmla="*/ 255843 w 852809"/>
              <a:gd name="connsiteY67" fmla="*/ 594174 h 982703"/>
              <a:gd name="connsiteX68" fmla="*/ 241629 w 852809"/>
              <a:gd name="connsiteY68" fmla="*/ 589436 h 982703"/>
              <a:gd name="connsiteX69" fmla="*/ 165824 w 852809"/>
              <a:gd name="connsiteY69" fmla="*/ 584698 h 982703"/>
              <a:gd name="connsiteX70" fmla="*/ 142135 w 852809"/>
              <a:gd name="connsiteY70" fmla="*/ 589436 h 982703"/>
              <a:gd name="connsiteX71" fmla="*/ 123184 w 852809"/>
              <a:gd name="connsiteY71" fmla="*/ 608387 h 982703"/>
              <a:gd name="connsiteX72" fmla="*/ 61592 w 852809"/>
              <a:gd name="connsiteY72" fmla="*/ 613125 h 982703"/>
              <a:gd name="connsiteX73" fmla="*/ 33165 w 852809"/>
              <a:gd name="connsiteY73" fmla="*/ 603650 h 982703"/>
              <a:gd name="connsiteX74" fmla="*/ 0 w 852809"/>
              <a:gd name="connsiteY74" fmla="*/ 589436 h 982703"/>
              <a:gd name="connsiteX75" fmla="*/ 9476 w 852809"/>
              <a:gd name="connsiteY75" fmla="*/ 546796 h 982703"/>
              <a:gd name="connsiteX76" fmla="*/ 14214 w 852809"/>
              <a:gd name="connsiteY76" fmla="*/ 532582 h 982703"/>
              <a:gd name="connsiteX77" fmla="*/ 23689 w 852809"/>
              <a:gd name="connsiteY77" fmla="*/ 504155 h 982703"/>
              <a:gd name="connsiteX78" fmla="*/ 33165 w 852809"/>
              <a:gd name="connsiteY78" fmla="*/ 437826 h 982703"/>
              <a:gd name="connsiteX79" fmla="*/ 52116 w 852809"/>
              <a:gd name="connsiteY79" fmla="*/ 395185 h 982703"/>
              <a:gd name="connsiteX80" fmla="*/ 66330 w 852809"/>
              <a:gd name="connsiteY80" fmla="*/ 380972 h 982703"/>
              <a:gd name="connsiteX81" fmla="*/ 80543 w 852809"/>
              <a:gd name="connsiteY81" fmla="*/ 371496 h 982703"/>
              <a:gd name="connsiteX82" fmla="*/ 99495 w 852809"/>
              <a:gd name="connsiteY82" fmla="*/ 357283 h 982703"/>
              <a:gd name="connsiteX83" fmla="*/ 113708 w 852809"/>
              <a:gd name="connsiteY83" fmla="*/ 347807 h 982703"/>
              <a:gd name="connsiteX84" fmla="*/ 137397 w 852809"/>
              <a:gd name="connsiteY84" fmla="*/ 319380 h 982703"/>
              <a:gd name="connsiteX85" fmla="*/ 170562 w 852809"/>
              <a:gd name="connsiteY85" fmla="*/ 286215 h 982703"/>
              <a:gd name="connsiteX86" fmla="*/ 184775 w 852809"/>
              <a:gd name="connsiteY86" fmla="*/ 276740 h 982703"/>
              <a:gd name="connsiteX87" fmla="*/ 189513 w 852809"/>
              <a:gd name="connsiteY87" fmla="*/ 253051 h 982703"/>
              <a:gd name="connsiteX88" fmla="*/ 203727 w 852809"/>
              <a:gd name="connsiteY88" fmla="*/ 238837 h 982703"/>
              <a:gd name="connsiteX89" fmla="*/ 217940 w 852809"/>
              <a:gd name="connsiteY89" fmla="*/ 229362 h 982703"/>
              <a:gd name="connsiteX90" fmla="*/ 246367 w 852809"/>
              <a:gd name="connsiteY90" fmla="*/ 210410 h 982703"/>
              <a:gd name="connsiteX91" fmla="*/ 255843 w 852809"/>
              <a:gd name="connsiteY91" fmla="*/ 196197 h 982703"/>
              <a:gd name="connsiteX92" fmla="*/ 284270 w 852809"/>
              <a:gd name="connsiteY92" fmla="*/ 172508 h 982703"/>
              <a:gd name="connsiteX93" fmla="*/ 303221 w 852809"/>
              <a:gd name="connsiteY93" fmla="*/ 158294 h 982703"/>
              <a:gd name="connsiteX94" fmla="*/ 317435 w 852809"/>
              <a:gd name="connsiteY94" fmla="*/ 144081 h 982703"/>
              <a:gd name="connsiteX95" fmla="*/ 355337 w 852809"/>
              <a:gd name="connsiteY95" fmla="*/ 115654 h 982703"/>
              <a:gd name="connsiteX96" fmla="*/ 374288 w 852809"/>
              <a:gd name="connsiteY96" fmla="*/ 87227 h 982703"/>
              <a:gd name="connsiteX97" fmla="*/ 383764 w 852809"/>
              <a:gd name="connsiteY97" fmla="*/ 58800 h 982703"/>
              <a:gd name="connsiteX98" fmla="*/ 416929 w 852809"/>
              <a:gd name="connsiteY98" fmla="*/ 54062 h 982703"/>
              <a:gd name="connsiteX99" fmla="*/ 440618 w 852809"/>
              <a:gd name="connsiteY99" fmla="*/ 49324 h 982703"/>
              <a:gd name="connsiteX100" fmla="*/ 511685 w 852809"/>
              <a:gd name="connsiteY100" fmla="*/ 39849 h 982703"/>
              <a:gd name="connsiteX101" fmla="*/ 540112 w 852809"/>
              <a:gd name="connsiteY101" fmla="*/ 35111 h 982703"/>
              <a:gd name="connsiteX102" fmla="*/ 554326 w 852809"/>
              <a:gd name="connsiteY102" fmla="*/ 25635 h 982703"/>
              <a:gd name="connsiteX103" fmla="*/ 568539 w 852809"/>
              <a:gd name="connsiteY103" fmla="*/ 20897 h 982703"/>
              <a:gd name="connsiteX104" fmla="*/ 625393 w 852809"/>
              <a:gd name="connsiteY104" fmla="*/ 11422 h 982703"/>
              <a:gd name="connsiteX105" fmla="*/ 644344 w 852809"/>
              <a:gd name="connsiteY105" fmla="*/ 6684 h 982703"/>
              <a:gd name="connsiteX106" fmla="*/ 708850 w 852809"/>
              <a:gd name="connsiteY106" fmla="*/ 0 h 98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852809" h="982703">
                <a:moveTo>
                  <a:pt x="255843" y="868968"/>
                </a:moveTo>
                <a:cubicBezTo>
                  <a:pt x="268477" y="871337"/>
                  <a:pt x="289890" y="895254"/>
                  <a:pt x="307959" y="906870"/>
                </a:cubicBezTo>
                <a:cubicBezTo>
                  <a:pt x="312160" y="909571"/>
                  <a:pt x="320593" y="906870"/>
                  <a:pt x="322172" y="911608"/>
                </a:cubicBezTo>
                <a:cubicBezTo>
                  <a:pt x="328291" y="929965"/>
                  <a:pt x="315669" y="938549"/>
                  <a:pt x="303221" y="944773"/>
                </a:cubicBezTo>
                <a:cubicBezTo>
                  <a:pt x="298754" y="947006"/>
                  <a:pt x="293475" y="947278"/>
                  <a:pt x="289008" y="949511"/>
                </a:cubicBezTo>
                <a:cubicBezTo>
                  <a:pt x="256291" y="965869"/>
                  <a:pt x="295282" y="953864"/>
                  <a:pt x="255843" y="963724"/>
                </a:cubicBezTo>
                <a:cubicBezTo>
                  <a:pt x="251262" y="966778"/>
                  <a:pt x="227486" y="983477"/>
                  <a:pt x="222678" y="982676"/>
                </a:cubicBezTo>
                <a:cubicBezTo>
                  <a:pt x="217061" y="981740"/>
                  <a:pt x="216361" y="973200"/>
                  <a:pt x="213202" y="968462"/>
                </a:cubicBezTo>
                <a:cubicBezTo>
                  <a:pt x="211623" y="962145"/>
                  <a:pt x="211030" y="955496"/>
                  <a:pt x="208465" y="949511"/>
                </a:cubicBezTo>
                <a:cubicBezTo>
                  <a:pt x="200183" y="930184"/>
                  <a:pt x="187050" y="936055"/>
                  <a:pt x="203727" y="906870"/>
                </a:cubicBezTo>
                <a:cubicBezTo>
                  <a:pt x="206205" y="902534"/>
                  <a:pt x="213202" y="903712"/>
                  <a:pt x="217940" y="902133"/>
                </a:cubicBezTo>
                <a:cubicBezTo>
                  <a:pt x="222678" y="898974"/>
                  <a:pt x="227780" y="896303"/>
                  <a:pt x="232154" y="892657"/>
                </a:cubicBezTo>
                <a:cubicBezTo>
                  <a:pt x="237301" y="888367"/>
                  <a:pt x="243209" y="866599"/>
                  <a:pt x="255843" y="868968"/>
                </a:cubicBezTo>
                <a:close/>
                <a:moveTo>
                  <a:pt x="708850" y="0"/>
                </a:moveTo>
                <a:cubicBezTo>
                  <a:pt x="714322" y="12"/>
                  <a:pt x="718373" y="564"/>
                  <a:pt x="720150" y="1946"/>
                </a:cubicBezTo>
                <a:cubicBezTo>
                  <a:pt x="727257" y="7474"/>
                  <a:pt x="687764" y="35175"/>
                  <a:pt x="686985" y="39849"/>
                </a:cubicBezTo>
                <a:cubicBezTo>
                  <a:pt x="684008" y="57711"/>
                  <a:pt x="680956" y="51906"/>
                  <a:pt x="672771" y="68276"/>
                </a:cubicBezTo>
                <a:cubicBezTo>
                  <a:pt x="670538" y="72743"/>
                  <a:pt x="669613" y="77751"/>
                  <a:pt x="668034" y="82489"/>
                </a:cubicBezTo>
                <a:cubicBezTo>
                  <a:pt x="657546" y="89481"/>
                  <a:pt x="646903" y="95234"/>
                  <a:pt x="639607" y="106178"/>
                </a:cubicBezTo>
                <a:cubicBezTo>
                  <a:pt x="636837" y="110334"/>
                  <a:pt x="634048" y="115466"/>
                  <a:pt x="634869" y="120392"/>
                </a:cubicBezTo>
                <a:cubicBezTo>
                  <a:pt x="635805" y="126008"/>
                  <a:pt x="641186" y="129867"/>
                  <a:pt x="644344" y="134605"/>
                </a:cubicBezTo>
                <a:cubicBezTo>
                  <a:pt x="644344" y="134605"/>
                  <a:pt x="670823" y="145248"/>
                  <a:pt x="682247" y="153556"/>
                </a:cubicBezTo>
                <a:cubicBezTo>
                  <a:pt x="690862" y="159822"/>
                  <a:pt x="705368" y="189123"/>
                  <a:pt x="710674" y="196197"/>
                </a:cubicBezTo>
                <a:cubicBezTo>
                  <a:pt x="714694" y="201557"/>
                  <a:pt x="720149" y="205672"/>
                  <a:pt x="724887" y="210410"/>
                </a:cubicBezTo>
                <a:cubicBezTo>
                  <a:pt x="734249" y="207289"/>
                  <a:pt x="746635" y="204546"/>
                  <a:pt x="753314" y="196197"/>
                </a:cubicBezTo>
                <a:cubicBezTo>
                  <a:pt x="756434" y="192297"/>
                  <a:pt x="756473" y="186721"/>
                  <a:pt x="758052" y="181983"/>
                </a:cubicBezTo>
                <a:cubicBezTo>
                  <a:pt x="766884" y="173152"/>
                  <a:pt x="784462" y="151338"/>
                  <a:pt x="800693" y="158294"/>
                </a:cubicBezTo>
                <a:cubicBezTo>
                  <a:pt x="808095" y="161466"/>
                  <a:pt x="803851" y="174087"/>
                  <a:pt x="805430" y="181983"/>
                </a:cubicBezTo>
                <a:cubicBezTo>
                  <a:pt x="808589" y="186721"/>
                  <a:pt x="810879" y="192171"/>
                  <a:pt x="814906" y="196197"/>
                </a:cubicBezTo>
                <a:cubicBezTo>
                  <a:pt x="818932" y="200223"/>
                  <a:pt x="827816" y="200129"/>
                  <a:pt x="829120" y="205672"/>
                </a:cubicBezTo>
                <a:cubicBezTo>
                  <a:pt x="834558" y="228783"/>
                  <a:pt x="832278" y="253051"/>
                  <a:pt x="833857" y="276740"/>
                </a:cubicBezTo>
                <a:cubicBezTo>
                  <a:pt x="837016" y="281478"/>
                  <a:pt x="840786" y="285860"/>
                  <a:pt x="843333" y="290953"/>
                </a:cubicBezTo>
                <a:cubicBezTo>
                  <a:pt x="853009" y="310305"/>
                  <a:pt x="851751" y="349321"/>
                  <a:pt x="852809" y="362021"/>
                </a:cubicBezTo>
                <a:cubicBezTo>
                  <a:pt x="849650" y="368338"/>
                  <a:pt x="845813" y="374359"/>
                  <a:pt x="843333" y="380972"/>
                </a:cubicBezTo>
                <a:cubicBezTo>
                  <a:pt x="828826" y="419655"/>
                  <a:pt x="854770" y="381787"/>
                  <a:pt x="824382" y="442564"/>
                </a:cubicBezTo>
                <a:cubicBezTo>
                  <a:pt x="821386" y="448557"/>
                  <a:pt x="813885" y="451202"/>
                  <a:pt x="810168" y="456777"/>
                </a:cubicBezTo>
                <a:cubicBezTo>
                  <a:pt x="807398" y="460932"/>
                  <a:pt x="807009" y="466253"/>
                  <a:pt x="805430" y="470991"/>
                </a:cubicBezTo>
                <a:cubicBezTo>
                  <a:pt x="778988" y="506248"/>
                  <a:pt x="800310" y="472140"/>
                  <a:pt x="786479" y="513631"/>
                </a:cubicBezTo>
                <a:cubicBezTo>
                  <a:pt x="784245" y="520331"/>
                  <a:pt x="779785" y="526090"/>
                  <a:pt x="777003" y="532582"/>
                </a:cubicBezTo>
                <a:cubicBezTo>
                  <a:pt x="775036" y="537172"/>
                  <a:pt x="773845" y="542058"/>
                  <a:pt x="772266" y="546796"/>
                </a:cubicBezTo>
                <a:cubicBezTo>
                  <a:pt x="772266" y="546796"/>
                  <a:pt x="758407" y="565037"/>
                  <a:pt x="753314" y="575223"/>
                </a:cubicBezTo>
                <a:cubicBezTo>
                  <a:pt x="750402" y="581047"/>
                  <a:pt x="750366" y="587913"/>
                  <a:pt x="748577" y="594174"/>
                </a:cubicBezTo>
                <a:cubicBezTo>
                  <a:pt x="747205" y="598976"/>
                  <a:pt x="745418" y="603649"/>
                  <a:pt x="743839" y="608387"/>
                </a:cubicBezTo>
                <a:cubicBezTo>
                  <a:pt x="743839" y="608387"/>
                  <a:pt x="723639" y="626236"/>
                  <a:pt x="715412" y="636814"/>
                </a:cubicBezTo>
                <a:cubicBezTo>
                  <a:pt x="712346" y="640756"/>
                  <a:pt x="712253" y="646290"/>
                  <a:pt x="710674" y="651028"/>
                </a:cubicBezTo>
                <a:cubicBezTo>
                  <a:pt x="692466" y="678338"/>
                  <a:pt x="708228" y="651996"/>
                  <a:pt x="696460" y="679455"/>
                </a:cubicBezTo>
                <a:cubicBezTo>
                  <a:pt x="693678" y="685947"/>
                  <a:pt x="688573" y="691524"/>
                  <a:pt x="686985" y="698406"/>
                </a:cubicBezTo>
                <a:cubicBezTo>
                  <a:pt x="684635" y="708591"/>
                  <a:pt x="682282" y="755154"/>
                  <a:pt x="677509" y="769473"/>
                </a:cubicBezTo>
                <a:cubicBezTo>
                  <a:pt x="675708" y="774875"/>
                  <a:pt x="670580" y="778594"/>
                  <a:pt x="668034" y="783687"/>
                </a:cubicBezTo>
                <a:cubicBezTo>
                  <a:pt x="665801" y="788154"/>
                  <a:pt x="664875" y="793162"/>
                  <a:pt x="663296" y="797900"/>
                </a:cubicBezTo>
                <a:cubicBezTo>
                  <a:pt x="663296" y="797900"/>
                  <a:pt x="644436" y="804506"/>
                  <a:pt x="634869" y="807376"/>
                </a:cubicBezTo>
                <a:cubicBezTo>
                  <a:pt x="628632" y="809247"/>
                  <a:pt x="622234" y="810535"/>
                  <a:pt x="615917" y="812114"/>
                </a:cubicBezTo>
                <a:cubicBezTo>
                  <a:pt x="567036" y="824334"/>
                  <a:pt x="604384" y="815512"/>
                  <a:pt x="573277" y="831065"/>
                </a:cubicBezTo>
                <a:cubicBezTo>
                  <a:pt x="568810" y="833298"/>
                  <a:pt x="562964" y="832683"/>
                  <a:pt x="559064" y="835803"/>
                </a:cubicBezTo>
                <a:cubicBezTo>
                  <a:pt x="554618" y="839360"/>
                  <a:pt x="552747" y="845278"/>
                  <a:pt x="549588" y="850016"/>
                </a:cubicBezTo>
                <a:cubicBezTo>
                  <a:pt x="526638" y="857666"/>
                  <a:pt x="539657" y="852184"/>
                  <a:pt x="511685" y="868968"/>
                </a:cubicBezTo>
                <a:cubicBezTo>
                  <a:pt x="503120" y="874107"/>
                  <a:pt x="492825" y="875573"/>
                  <a:pt x="483258" y="878443"/>
                </a:cubicBezTo>
                <a:cubicBezTo>
                  <a:pt x="477021" y="880314"/>
                  <a:pt x="470713" y="882016"/>
                  <a:pt x="464307" y="883181"/>
                </a:cubicBezTo>
                <a:cubicBezTo>
                  <a:pt x="441145" y="887392"/>
                  <a:pt x="429131" y="891310"/>
                  <a:pt x="407453" y="883181"/>
                </a:cubicBezTo>
                <a:cubicBezTo>
                  <a:pt x="402122" y="881182"/>
                  <a:pt x="397978" y="876864"/>
                  <a:pt x="393240" y="873706"/>
                </a:cubicBezTo>
                <a:cubicBezTo>
                  <a:pt x="371130" y="872127"/>
                  <a:pt x="348739" y="872820"/>
                  <a:pt x="326910" y="868968"/>
                </a:cubicBezTo>
                <a:cubicBezTo>
                  <a:pt x="321303" y="867978"/>
                  <a:pt x="315010" y="864695"/>
                  <a:pt x="312697" y="859492"/>
                </a:cubicBezTo>
                <a:cubicBezTo>
                  <a:pt x="308162" y="849287"/>
                  <a:pt x="309070" y="837439"/>
                  <a:pt x="307959" y="826327"/>
                </a:cubicBezTo>
                <a:cubicBezTo>
                  <a:pt x="305910" y="805838"/>
                  <a:pt x="304224" y="785303"/>
                  <a:pt x="303221" y="764736"/>
                </a:cubicBezTo>
                <a:cubicBezTo>
                  <a:pt x="301065" y="720541"/>
                  <a:pt x="301332" y="676233"/>
                  <a:pt x="298483" y="632077"/>
                </a:cubicBezTo>
                <a:cubicBezTo>
                  <a:pt x="298161" y="627093"/>
                  <a:pt x="296515" y="622019"/>
                  <a:pt x="293745" y="617863"/>
                </a:cubicBezTo>
                <a:cubicBezTo>
                  <a:pt x="290029" y="612288"/>
                  <a:pt x="284270" y="608388"/>
                  <a:pt x="279532" y="603650"/>
                </a:cubicBezTo>
                <a:cubicBezTo>
                  <a:pt x="271636" y="600491"/>
                  <a:pt x="263806" y="597160"/>
                  <a:pt x="255843" y="594174"/>
                </a:cubicBezTo>
                <a:cubicBezTo>
                  <a:pt x="251167" y="592420"/>
                  <a:pt x="246596" y="589959"/>
                  <a:pt x="241629" y="589436"/>
                </a:cubicBezTo>
                <a:cubicBezTo>
                  <a:pt x="216450" y="586786"/>
                  <a:pt x="191092" y="586277"/>
                  <a:pt x="165824" y="584698"/>
                </a:cubicBezTo>
                <a:cubicBezTo>
                  <a:pt x="157928" y="586277"/>
                  <a:pt x="149174" y="585525"/>
                  <a:pt x="142135" y="589436"/>
                </a:cubicBezTo>
                <a:cubicBezTo>
                  <a:pt x="134326" y="593775"/>
                  <a:pt x="131755" y="605866"/>
                  <a:pt x="123184" y="608387"/>
                </a:cubicBezTo>
                <a:cubicBezTo>
                  <a:pt x="103429" y="614197"/>
                  <a:pt x="82123" y="611546"/>
                  <a:pt x="61592" y="613125"/>
                </a:cubicBezTo>
                <a:cubicBezTo>
                  <a:pt x="61592" y="613125"/>
                  <a:pt x="42732" y="606520"/>
                  <a:pt x="33165" y="603650"/>
                </a:cubicBezTo>
                <a:cubicBezTo>
                  <a:pt x="5354" y="595307"/>
                  <a:pt x="22549" y="604469"/>
                  <a:pt x="0" y="589436"/>
                </a:cubicBezTo>
                <a:cubicBezTo>
                  <a:pt x="7776" y="566110"/>
                  <a:pt x="3917" y="580149"/>
                  <a:pt x="9476" y="546796"/>
                </a:cubicBezTo>
                <a:cubicBezTo>
                  <a:pt x="10297" y="541870"/>
                  <a:pt x="12635" y="537320"/>
                  <a:pt x="14214" y="532582"/>
                </a:cubicBezTo>
                <a:cubicBezTo>
                  <a:pt x="17372" y="523106"/>
                  <a:pt x="21730" y="513949"/>
                  <a:pt x="23689" y="504155"/>
                </a:cubicBezTo>
                <a:cubicBezTo>
                  <a:pt x="29425" y="475472"/>
                  <a:pt x="25561" y="463172"/>
                  <a:pt x="33165" y="437826"/>
                </a:cubicBezTo>
                <a:cubicBezTo>
                  <a:pt x="37701" y="422708"/>
                  <a:pt x="45119" y="409180"/>
                  <a:pt x="52116" y="395185"/>
                </a:cubicBezTo>
                <a:cubicBezTo>
                  <a:pt x="56854" y="390447"/>
                  <a:pt x="61183" y="385261"/>
                  <a:pt x="66330" y="380972"/>
                </a:cubicBezTo>
                <a:cubicBezTo>
                  <a:pt x="70704" y="377327"/>
                  <a:pt x="75910" y="374806"/>
                  <a:pt x="80543" y="371496"/>
                </a:cubicBezTo>
                <a:cubicBezTo>
                  <a:pt x="86969" y="366906"/>
                  <a:pt x="93069" y="361873"/>
                  <a:pt x="99495" y="357283"/>
                </a:cubicBezTo>
                <a:cubicBezTo>
                  <a:pt x="104128" y="353973"/>
                  <a:pt x="109334" y="351452"/>
                  <a:pt x="113708" y="347807"/>
                </a:cubicBezTo>
                <a:cubicBezTo>
                  <a:pt x="127391" y="336404"/>
                  <a:pt x="128079" y="333359"/>
                  <a:pt x="137397" y="319380"/>
                </a:cubicBezTo>
                <a:cubicBezTo>
                  <a:pt x="187929" y="281483"/>
                  <a:pt x="126348" y="330430"/>
                  <a:pt x="170562" y="286215"/>
                </a:cubicBezTo>
                <a:cubicBezTo>
                  <a:pt x="174588" y="282189"/>
                  <a:pt x="181950" y="281684"/>
                  <a:pt x="184775" y="276740"/>
                </a:cubicBezTo>
                <a:cubicBezTo>
                  <a:pt x="188770" y="269748"/>
                  <a:pt x="187934" y="260947"/>
                  <a:pt x="189513" y="253051"/>
                </a:cubicBezTo>
                <a:lnTo>
                  <a:pt x="203727" y="238837"/>
                </a:lnTo>
                <a:cubicBezTo>
                  <a:pt x="207753" y="234811"/>
                  <a:pt x="213202" y="232520"/>
                  <a:pt x="217940" y="229362"/>
                </a:cubicBezTo>
                <a:cubicBezTo>
                  <a:pt x="227416" y="223045"/>
                  <a:pt x="237796" y="217909"/>
                  <a:pt x="246367" y="210410"/>
                </a:cubicBezTo>
                <a:cubicBezTo>
                  <a:pt x="250652" y="206660"/>
                  <a:pt x="252684" y="200935"/>
                  <a:pt x="255843" y="196197"/>
                </a:cubicBezTo>
                <a:cubicBezTo>
                  <a:pt x="287255" y="175255"/>
                  <a:pt x="252352" y="199866"/>
                  <a:pt x="284270" y="172508"/>
                </a:cubicBezTo>
                <a:cubicBezTo>
                  <a:pt x="290265" y="167369"/>
                  <a:pt x="297226" y="163433"/>
                  <a:pt x="303221" y="158294"/>
                </a:cubicBezTo>
                <a:cubicBezTo>
                  <a:pt x="308308" y="153934"/>
                  <a:pt x="312392" y="148493"/>
                  <a:pt x="317435" y="144081"/>
                </a:cubicBezTo>
                <a:cubicBezTo>
                  <a:pt x="335447" y="128320"/>
                  <a:pt x="338410" y="126939"/>
                  <a:pt x="355337" y="115654"/>
                </a:cubicBezTo>
                <a:cubicBezTo>
                  <a:pt x="364813" y="109337"/>
                  <a:pt x="370687" y="98031"/>
                  <a:pt x="374288" y="87227"/>
                </a:cubicBezTo>
                <a:cubicBezTo>
                  <a:pt x="377447" y="77751"/>
                  <a:pt x="375880" y="64932"/>
                  <a:pt x="383764" y="58800"/>
                </a:cubicBezTo>
                <a:cubicBezTo>
                  <a:pt x="392579" y="51944"/>
                  <a:pt x="405914" y="55898"/>
                  <a:pt x="416929" y="54062"/>
                </a:cubicBezTo>
                <a:cubicBezTo>
                  <a:pt x="424872" y="52738"/>
                  <a:pt x="432722" y="50903"/>
                  <a:pt x="440618" y="49324"/>
                </a:cubicBezTo>
                <a:cubicBezTo>
                  <a:pt x="543249" y="39994"/>
                  <a:pt x="459375" y="50310"/>
                  <a:pt x="511685" y="39849"/>
                </a:cubicBezTo>
                <a:cubicBezTo>
                  <a:pt x="521105" y="37965"/>
                  <a:pt x="530999" y="38149"/>
                  <a:pt x="540112" y="35111"/>
                </a:cubicBezTo>
                <a:cubicBezTo>
                  <a:pt x="545514" y="33310"/>
                  <a:pt x="549233" y="28182"/>
                  <a:pt x="554326" y="25635"/>
                </a:cubicBezTo>
                <a:cubicBezTo>
                  <a:pt x="558793" y="23402"/>
                  <a:pt x="563801" y="22476"/>
                  <a:pt x="568539" y="20897"/>
                </a:cubicBezTo>
                <a:cubicBezTo>
                  <a:pt x="568539" y="20897"/>
                  <a:pt x="606509" y="14963"/>
                  <a:pt x="625393" y="11422"/>
                </a:cubicBezTo>
                <a:cubicBezTo>
                  <a:pt x="631793" y="10222"/>
                  <a:pt x="637865" y="7332"/>
                  <a:pt x="644344" y="6684"/>
                </a:cubicBezTo>
                <a:cubicBezTo>
                  <a:pt x="663238" y="4795"/>
                  <a:pt x="692434" y="-35"/>
                  <a:pt x="708850" y="0"/>
                </a:cubicBezTo>
                <a:close/>
              </a:path>
            </a:pathLst>
          </a:custGeom>
          <a:solidFill>
            <a:srgbClr val="FEF68C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/>
        </p:nvSpPr>
        <p:spPr>
          <a:xfrm>
            <a:off x="5543254" y="1301267"/>
            <a:ext cx="3615551" cy="2511167"/>
          </a:xfrm>
          <a:custGeom>
            <a:avLst/>
            <a:gdLst>
              <a:gd name="connsiteX0" fmla="*/ 3074848 w 3615551"/>
              <a:gd name="connsiteY0" fmla="*/ 2411552 h 2511167"/>
              <a:gd name="connsiteX1" fmla="*/ 3093799 w 3615551"/>
              <a:gd name="connsiteY1" fmla="*/ 2421028 h 2511167"/>
              <a:gd name="connsiteX2" fmla="*/ 3098537 w 3615551"/>
              <a:gd name="connsiteY2" fmla="*/ 2435242 h 2511167"/>
              <a:gd name="connsiteX3" fmla="*/ 3108012 w 3615551"/>
              <a:gd name="connsiteY3" fmla="*/ 2449455 h 2511167"/>
              <a:gd name="connsiteX4" fmla="*/ 3103274 w 3615551"/>
              <a:gd name="connsiteY4" fmla="*/ 2496833 h 2511167"/>
              <a:gd name="connsiteX5" fmla="*/ 3093799 w 3615551"/>
              <a:gd name="connsiteY5" fmla="*/ 2511047 h 2511167"/>
              <a:gd name="connsiteX6" fmla="*/ 3022731 w 3615551"/>
              <a:gd name="connsiteY6" fmla="*/ 2492095 h 2511167"/>
              <a:gd name="connsiteX7" fmla="*/ 3041683 w 3615551"/>
              <a:gd name="connsiteY7" fmla="*/ 2449455 h 2511167"/>
              <a:gd name="connsiteX8" fmla="*/ 3046421 w 3615551"/>
              <a:gd name="connsiteY8" fmla="*/ 2435242 h 2511167"/>
              <a:gd name="connsiteX9" fmla="*/ 3074848 w 3615551"/>
              <a:gd name="connsiteY9" fmla="*/ 2411552 h 2511167"/>
              <a:gd name="connsiteX10" fmla="*/ 3174342 w 3615551"/>
              <a:gd name="connsiteY10" fmla="*/ 2387863 h 2511167"/>
              <a:gd name="connsiteX11" fmla="*/ 3198031 w 3615551"/>
              <a:gd name="connsiteY11" fmla="*/ 2397339 h 2511167"/>
              <a:gd name="connsiteX12" fmla="*/ 3212244 w 3615551"/>
              <a:gd name="connsiteY12" fmla="*/ 2425766 h 2511167"/>
              <a:gd name="connsiteX13" fmla="*/ 3250147 w 3615551"/>
              <a:gd name="connsiteY13" fmla="*/ 2430504 h 2511167"/>
              <a:gd name="connsiteX14" fmla="*/ 3254885 w 3615551"/>
              <a:gd name="connsiteY14" fmla="*/ 2482620 h 2511167"/>
              <a:gd name="connsiteX15" fmla="*/ 3202769 w 3615551"/>
              <a:gd name="connsiteY15" fmla="*/ 2487358 h 2511167"/>
              <a:gd name="connsiteX16" fmla="*/ 3183818 w 3615551"/>
              <a:gd name="connsiteY16" fmla="*/ 2463669 h 2511167"/>
              <a:gd name="connsiteX17" fmla="*/ 3155391 w 3615551"/>
              <a:gd name="connsiteY17" fmla="*/ 2454193 h 2511167"/>
              <a:gd name="connsiteX18" fmla="*/ 3141177 w 3615551"/>
              <a:gd name="connsiteY18" fmla="*/ 2439979 h 2511167"/>
              <a:gd name="connsiteX19" fmla="*/ 3160128 w 3615551"/>
              <a:gd name="connsiteY19" fmla="*/ 2392601 h 2511167"/>
              <a:gd name="connsiteX20" fmla="*/ 3174342 w 3615551"/>
              <a:gd name="connsiteY20" fmla="*/ 2387863 h 2511167"/>
              <a:gd name="connsiteX21" fmla="*/ 3387544 w 3615551"/>
              <a:gd name="connsiteY21" fmla="*/ 2255204 h 2511167"/>
              <a:gd name="connsiteX22" fmla="*/ 3430184 w 3615551"/>
              <a:gd name="connsiteY22" fmla="*/ 2269418 h 2511167"/>
              <a:gd name="connsiteX23" fmla="*/ 3468087 w 3615551"/>
              <a:gd name="connsiteY23" fmla="*/ 2288369 h 2511167"/>
              <a:gd name="connsiteX24" fmla="*/ 3482300 w 3615551"/>
              <a:gd name="connsiteY24" fmla="*/ 2302583 h 2511167"/>
              <a:gd name="connsiteX25" fmla="*/ 3510727 w 3615551"/>
              <a:gd name="connsiteY25" fmla="*/ 2312058 h 2511167"/>
              <a:gd name="connsiteX26" fmla="*/ 3524941 w 3615551"/>
              <a:gd name="connsiteY26" fmla="*/ 2316796 h 2511167"/>
              <a:gd name="connsiteX27" fmla="*/ 3600746 w 3615551"/>
              <a:gd name="connsiteY27" fmla="*/ 2326272 h 2511167"/>
              <a:gd name="connsiteX28" fmla="*/ 3610222 w 3615551"/>
              <a:gd name="connsiteY28" fmla="*/ 2340485 h 2511167"/>
              <a:gd name="connsiteX29" fmla="*/ 3610222 w 3615551"/>
              <a:gd name="connsiteY29" fmla="*/ 2383126 h 2511167"/>
              <a:gd name="connsiteX30" fmla="*/ 3596008 w 3615551"/>
              <a:gd name="connsiteY30" fmla="*/ 2392601 h 2511167"/>
              <a:gd name="connsiteX31" fmla="*/ 3586533 w 3615551"/>
              <a:gd name="connsiteY31" fmla="*/ 2406815 h 2511167"/>
              <a:gd name="connsiteX32" fmla="*/ 3553368 w 3615551"/>
              <a:gd name="connsiteY32" fmla="*/ 2425766 h 2511167"/>
              <a:gd name="connsiteX33" fmla="*/ 3534416 w 3615551"/>
              <a:gd name="connsiteY33" fmla="*/ 2454193 h 2511167"/>
              <a:gd name="connsiteX34" fmla="*/ 3524941 w 3615551"/>
              <a:gd name="connsiteY34" fmla="*/ 2468406 h 2511167"/>
              <a:gd name="connsiteX35" fmla="*/ 3510727 w 3615551"/>
              <a:gd name="connsiteY35" fmla="*/ 2473144 h 2511167"/>
              <a:gd name="connsiteX36" fmla="*/ 3487038 w 3615551"/>
              <a:gd name="connsiteY36" fmla="*/ 2468406 h 2511167"/>
              <a:gd name="connsiteX37" fmla="*/ 3472825 w 3615551"/>
              <a:gd name="connsiteY37" fmla="*/ 2435242 h 2511167"/>
              <a:gd name="connsiteX38" fmla="*/ 3458611 w 3615551"/>
              <a:gd name="connsiteY38" fmla="*/ 2421028 h 2511167"/>
              <a:gd name="connsiteX39" fmla="*/ 3439660 w 3615551"/>
              <a:gd name="connsiteY39" fmla="*/ 2387863 h 2511167"/>
              <a:gd name="connsiteX40" fmla="*/ 3401757 w 3615551"/>
              <a:gd name="connsiteY40" fmla="*/ 2368912 h 2511167"/>
              <a:gd name="connsiteX41" fmla="*/ 3354379 w 3615551"/>
              <a:gd name="connsiteY41" fmla="*/ 2354699 h 2511167"/>
              <a:gd name="connsiteX42" fmla="*/ 3340166 w 3615551"/>
              <a:gd name="connsiteY42" fmla="*/ 2345223 h 2511167"/>
              <a:gd name="connsiteX43" fmla="*/ 3340166 w 3615551"/>
              <a:gd name="connsiteY43" fmla="*/ 2297845 h 2511167"/>
              <a:gd name="connsiteX44" fmla="*/ 3344904 w 3615551"/>
              <a:gd name="connsiteY44" fmla="*/ 2283631 h 2511167"/>
              <a:gd name="connsiteX45" fmla="*/ 3387544 w 3615551"/>
              <a:gd name="connsiteY45" fmla="*/ 2255204 h 2511167"/>
              <a:gd name="connsiteX46" fmla="*/ 3271305 w 3615551"/>
              <a:gd name="connsiteY46" fmla="*/ 2173580 h 2511167"/>
              <a:gd name="connsiteX47" fmla="*/ 3297525 w 3615551"/>
              <a:gd name="connsiteY47" fmla="*/ 2174661 h 2511167"/>
              <a:gd name="connsiteX48" fmla="*/ 3330690 w 3615551"/>
              <a:gd name="connsiteY48" fmla="*/ 2193613 h 2511167"/>
              <a:gd name="connsiteX49" fmla="*/ 3321214 w 3615551"/>
              <a:gd name="connsiteY49" fmla="*/ 2207826 h 2511167"/>
              <a:gd name="connsiteX50" fmla="*/ 3307001 w 3615551"/>
              <a:gd name="connsiteY50" fmla="*/ 2217302 h 2511167"/>
              <a:gd name="connsiteX51" fmla="*/ 3278574 w 3615551"/>
              <a:gd name="connsiteY51" fmla="*/ 2231515 h 2511167"/>
              <a:gd name="connsiteX52" fmla="*/ 3221720 w 3615551"/>
              <a:gd name="connsiteY52" fmla="*/ 2245729 h 2511167"/>
              <a:gd name="connsiteX53" fmla="*/ 3207507 w 3615551"/>
              <a:gd name="connsiteY53" fmla="*/ 2250466 h 2511167"/>
              <a:gd name="connsiteX54" fmla="*/ 3202769 w 3615551"/>
              <a:gd name="connsiteY54" fmla="*/ 2269418 h 2511167"/>
              <a:gd name="connsiteX55" fmla="*/ 3193293 w 3615551"/>
              <a:gd name="connsiteY55" fmla="*/ 2283631 h 2511167"/>
              <a:gd name="connsiteX56" fmla="*/ 3160128 w 3615551"/>
              <a:gd name="connsiteY56" fmla="*/ 2274156 h 2511167"/>
              <a:gd name="connsiteX57" fmla="*/ 3145915 w 3615551"/>
              <a:gd name="connsiteY57" fmla="*/ 2269418 h 2511167"/>
              <a:gd name="connsiteX58" fmla="*/ 3136439 w 3615551"/>
              <a:gd name="connsiteY58" fmla="*/ 2207826 h 2511167"/>
              <a:gd name="connsiteX59" fmla="*/ 3155391 w 3615551"/>
              <a:gd name="connsiteY59" fmla="*/ 2193613 h 2511167"/>
              <a:gd name="connsiteX60" fmla="*/ 3164866 w 3615551"/>
              <a:gd name="connsiteY60" fmla="*/ 2179399 h 2511167"/>
              <a:gd name="connsiteX61" fmla="*/ 3271305 w 3615551"/>
              <a:gd name="connsiteY61" fmla="*/ 2173580 h 2511167"/>
              <a:gd name="connsiteX62" fmla="*/ 2975353 w 3615551"/>
              <a:gd name="connsiteY62" fmla="*/ 2027789 h 2511167"/>
              <a:gd name="connsiteX63" fmla="*/ 3003780 w 3615551"/>
              <a:gd name="connsiteY63" fmla="*/ 2037264 h 2511167"/>
              <a:gd name="connsiteX64" fmla="*/ 3013256 w 3615551"/>
              <a:gd name="connsiteY64" fmla="*/ 2056216 h 2511167"/>
              <a:gd name="connsiteX65" fmla="*/ 3008518 w 3615551"/>
              <a:gd name="connsiteY65" fmla="*/ 2198350 h 2511167"/>
              <a:gd name="connsiteX66" fmla="*/ 3003780 w 3615551"/>
              <a:gd name="connsiteY66" fmla="*/ 2217302 h 2511167"/>
              <a:gd name="connsiteX67" fmla="*/ 2999042 w 3615551"/>
              <a:gd name="connsiteY67" fmla="*/ 2245729 h 2511167"/>
              <a:gd name="connsiteX68" fmla="*/ 2984829 w 3615551"/>
              <a:gd name="connsiteY68" fmla="*/ 2250466 h 2511167"/>
              <a:gd name="connsiteX69" fmla="*/ 2871121 w 3615551"/>
              <a:gd name="connsiteY69" fmla="*/ 2255204 h 2511167"/>
              <a:gd name="connsiteX70" fmla="*/ 2861645 w 3615551"/>
              <a:gd name="connsiteY70" fmla="*/ 2226777 h 2511167"/>
              <a:gd name="connsiteX71" fmla="*/ 2852170 w 3615551"/>
              <a:gd name="connsiteY71" fmla="*/ 2207826 h 2511167"/>
              <a:gd name="connsiteX72" fmla="*/ 2823743 w 3615551"/>
              <a:gd name="connsiteY72" fmla="*/ 2155710 h 2511167"/>
              <a:gd name="connsiteX73" fmla="*/ 2847432 w 3615551"/>
              <a:gd name="connsiteY73" fmla="*/ 2146234 h 2511167"/>
              <a:gd name="connsiteX74" fmla="*/ 2875859 w 3615551"/>
              <a:gd name="connsiteY74" fmla="*/ 2122545 h 2511167"/>
              <a:gd name="connsiteX75" fmla="*/ 2904286 w 3615551"/>
              <a:gd name="connsiteY75" fmla="*/ 2117807 h 2511167"/>
              <a:gd name="connsiteX76" fmla="*/ 2927975 w 3615551"/>
              <a:gd name="connsiteY76" fmla="*/ 2089380 h 2511167"/>
              <a:gd name="connsiteX77" fmla="*/ 2932713 w 3615551"/>
              <a:gd name="connsiteY77" fmla="*/ 2075167 h 2511167"/>
              <a:gd name="connsiteX78" fmla="*/ 2942188 w 3615551"/>
              <a:gd name="connsiteY78" fmla="*/ 2060954 h 2511167"/>
              <a:gd name="connsiteX79" fmla="*/ 2946926 w 3615551"/>
              <a:gd name="connsiteY79" fmla="*/ 2046740 h 2511167"/>
              <a:gd name="connsiteX80" fmla="*/ 2975353 w 3615551"/>
              <a:gd name="connsiteY80" fmla="*/ 2027789 h 2511167"/>
              <a:gd name="connsiteX81" fmla="*/ 2498283 w 3615551"/>
              <a:gd name="connsiteY81" fmla="*/ 2022801 h 2511167"/>
              <a:gd name="connsiteX82" fmla="*/ 2520522 w 3615551"/>
              <a:gd name="connsiteY82" fmla="*/ 2027789 h 2511167"/>
              <a:gd name="connsiteX83" fmla="*/ 2544211 w 3615551"/>
              <a:gd name="connsiteY83" fmla="*/ 2051478 h 2511167"/>
              <a:gd name="connsiteX84" fmla="*/ 2558425 w 3615551"/>
              <a:gd name="connsiteY84" fmla="*/ 2060954 h 2511167"/>
              <a:gd name="connsiteX85" fmla="*/ 2582114 w 3615551"/>
              <a:gd name="connsiteY85" fmla="*/ 2084643 h 2511167"/>
              <a:gd name="connsiteX86" fmla="*/ 2591590 w 3615551"/>
              <a:gd name="connsiteY86" fmla="*/ 2098856 h 2511167"/>
              <a:gd name="connsiteX87" fmla="*/ 2620016 w 3615551"/>
              <a:gd name="connsiteY87" fmla="*/ 2117807 h 2511167"/>
              <a:gd name="connsiteX88" fmla="*/ 2638968 w 3615551"/>
              <a:gd name="connsiteY88" fmla="*/ 2146234 h 2511167"/>
              <a:gd name="connsiteX89" fmla="*/ 2657919 w 3615551"/>
              <a:gd name="connsiteY89" fmla="*/ 2193613 h 2511167"/>
              <a:gd name="connsiteX90" fmla="*/ 2681608 w 3615551"/>
              <a:gd name="connsiteY90" fmla="*/ 2226777 h 2511167"/>
              <a:gd name="connsiteX91" fmla="*/ 2714773 w 3615551"/>
              <a:gd name="connsiteY91" fmla="*/ 2264680 h 2511167"/>
              <a:gd name="connsiteX92" fmla="*/ 2738462 w 3615551"/>
              <a:gd name="connsiteY92" fmla="*/ 2302583 h 2511167"/>
              <a:gd name="connsiteX93" fmla="*/ 2747938 w 3615551"/>
              <a:gd name="connsiteY93" fmla="*/ 2316796 h 2511167"/>
              <a:gd name="connsiteX94" fmla="*/ 2762151 w 3615551"/>
              <a:gd name="connsiteY94" fmla="*/ 2345223 h 2511167"/>
              <a:gd name="connsiteX95" fmla="*/ 2757413 w 3615551"/>
              <a:gd name="connsiteY95" fmla="*/ 2364174 h 2511167"/>
              <a:gd name="connsiteX96" fmla="*/ 2667395 w 3615551"/>
              <a:gd name="connsiteY96" fmla="*/ 2349961 h 2511167"/>
              <a:gd name="connsiteX97" fmla="*/ 2657919 w 3615551"/>
              <a:gd name="connsiteY97" fmla="*/ 2321534 h 2511167"/>
              <a:gd name="connsiteX98" fmla="*/ 2653181 w 3615551"/>
              <a:gd name="connsiteY98" fmla="*/ 2307320 h 2511167"/>
              <a:gd name="connsiteX99" fmla="*/ 2624754 w 3615551"/>
              <a:gd name="connsiteY99" fmla="*/ 2288369 h 2511167"/>
              <a:gd name="connsiteX100" fmla="*/ 2610541 w 3615551"/>
              <a:gd name="connsiteY100" fmla="*/ 2274156 h 2511167"/>
              <a:gd name="connsiteX101" fmla="*/ 2591590 w 3615551"/>
              <a:gd name="connsiteY101" fmla="*/ 2264680 h 2511167"/>
              <a:gd name="connsiteX102" fmla="*/ 2563163 w 3615551"/>
              <a:gd name="connsiteY102" fmla="*/ 2236253 h 2511167"/>
              <a:gd name="connsiteX103" fmla="*/ 2534736 w 3615551"/>
              <a:gd name="connsiteY103" fmla="*/ 2212564 h 2511167"/>
              <a:gd name="connsiteX104" fmla="*/ 2515784 w 3615551"/>
              <a:gd name="connsiteY104" fmla="*/ 2184137 h 2511167"/>
              <a:gd name="connsiteX105" fmla="*/ 2511047 w 3615551"/>
              <a:gd name="connsiteY105" fmla="*/ 2169923 h 2511167"/>
              <a:gd name="connsiteX106" fmla="*/ 2501571 w 3615551"/>
              <a:gd name="connsiteY106" fmla="*/ 2155710 h 2511167"/>
              <a:gd name="connsiteX107" fmla="*/ 2482620 w 3615551"/>
              <a:gd name="connsiteY107" fmla="*/ 2127283 h 2511167"/>
              <a:gd name="connsiteX108" fmla="*/ 2477882 w 3615551"/>
              <a:gd name="connsiteY108" fmla="*/ 2094118 h 2511167"/>
              <a:gd name="connsiteX109" fmla="*/ 2468406 w 3615551"/>
              <a:gd name="connsiteY109" fmla="*/ 2060954 h 2511167"/>
              <a:gd name="connsiteX110" fmla="*/ 2473144 w 3615551"/>
              <a:gd name="connsiteY110" fmla="*/ 2037264 h 2511167"/>
              <a:gd name="connsiteX111" fmla="*/ 2498283 w 3615551"/>
              <a:gd name="connsiteY111" fmla="*/ 2022801 h 2511167"/>
              <a:gd name="connsiteX112" fmla="*/ 3024378 w 3615551"/>
              <a:gd name="connsiteY112" fmla="*/ 1761477 h 2511167"/>
              <a:gd name="connsiteX113" fmla="*/ 3030319 w 3615551"/>
              <a:gd name="connsiteY113" fmla="*/ 1765861 h 2511167"/>
              <a:gd name="connsiteX114" fmla="*/ 3030231 w 3615551"/>
              <a:gd name="connsiteY114" fmla="*/ 1765805 h 2511167"/>
              <a:gd name="connsiteX115" fmla="*/ 3024378 w 3615551"/>
              <a:gd name="connsiteY115" fmla="*/ 1761477 h 2511167"/>
              <a:gd name="connsiteX116" fmla="*/ 3003590 w 3615551"/>
              <a:gd name="connsiteY116" fmla="*/ 1642343 h 2511167"/>
              <a:gd name="connsiteX117" fmla="*/ 3017994 w 3615551"/>
              <a:gd name="connsiteY117" fmla="*/ 1653501 h 2511167"/>
              <a:gd name="connsiteX118" fmla="*/ 3051158 w 3615551"/>
              <a:gd name="connsiteY118" fmla="*/ 1700879 h 2511167"/>
              <a:gd name="connsiteX119" fmla="*/ 3070110 w 3615551"/>
              <a:gd name="connsiteY119" fmla="*/ 1729306 h 2511167"/>
              <a:gd name="connsiteX120" fmla="*/ 3098537 w 3615551"/>
              <a:gd name="connsiteY120" fmla="*/ 1805111 h 2511167"/>
              <a:gd name="connsiteX121" fmla="*/ 3122226 w 3615551"/>
              <a:gd name="connsiteY121" fmla="*/ 1809849 h 2511167"/>
              <a:gd name="connsiteX122" fmla="*/ 3145915 w 3615551"/>
              <a:gd name="connsiteY122" fmla="*/ 1838276 h 2511167"/>
              <a:gd name="connsiteX123" fmla="*/ 3131701 w 3615551"/>
              <a:gd name="connsiteY123" fmla="*/ 1852489 h 2511167"/>
              <a:gd name="connsiteX124" fmla="*/ 3117488 w 3615551"/>
              <a:gd name="connsiteY124" fmla="*/ 1857227 h 2511167"/>
              <a:gd name="connsiteX125" fmla="*/ 3117488 w 3615551"/>
              <a:gd name="connsiteY125" fmla="*/ 1885654 h 2511167"/>
              <a:gd name="connsiteX126" fmla="*/ 3126964 w 3615551"/>
              <a:gd name="connsiteY126" fmla="*/ 1909343 h 2511167"/>
              <a:gd name="connsiteX127" fmla="*/ 3155391 w 3615551"/>
              <a:gd name="connsiteY127" fmla="*/ 1899868 h 2511167"/>
              <a:gd name="connsiteX128" fmla="*/ 3174342 w 3615551"/>
              <a:gd name="connsiteY128" fmla="*/ 1895130 h 2511167"/>
              <a:gd name="connsiteX129" fmla="*/ 3188555 w 3615551"/>
              <a:gd name="connsiteY129" fmla="*/ 1899868 h 2511167"/>
              <a:gd name="connsiteX130" fmla="*/ 3198031 w 3615551"/>
              <a:gd name="connsiteY130" fmla="*/ 1914081 h 2511167"/>
              <a:gd name="connsiteX131" fmla="*/ 3221720 w 3615551"/>
              <a:gd name="connsiteY131" fmla="*/ 1942508 h 2511167"/>
              <a:gd name="connsiteX132" fmla="*/ 3193293 w 3615551"/>
              <a:gd name="connsiteY132" fmla="*/ 1956721 h 2511167"/>
              <a:gd name="connsiteX133" fmla="*/ 3188555 w 3615551"/>
              <a:gd name="connsiteY133" fmla="*/ 1999362 h 2511167"/>
              <a:gd name="connsiteX134" fmla="*/ 3179080 w 3615551"/>
              <a:gd name="connsiteY134" fmla="*/ 2018313 h 2511167"/>
              <a:gd name="connsiteX135" fmla="*/ 3126964 w 3615551"/>
              <a:gd name="connsiteY135" fmla="*/ 2023051 h 2511167"/>
              <a:gd name="connsiteX136" fmla="*/ 3117488 w 3615551"/>
              <a:gd name="connsiteY136" fmla="*/ 1999362 h 2511167"/>
              <a:gd name="connsiteX137" fmla="*/ 3112750 w 3615551"/>
              <a:gd name="connsiteY137" fmla="*/ 1956721 h 2511167"/>
              <a:gd name="connsiteX138" fmla="*/ 3074848 w 3615551"/>
              <a:gd name="connsiteY138" fmla="*/ 1909343 h 2511167"/>
              <a:gd name="connsiteX139" fmla="*/ 3070110 w 3615551"/>
              <a:gd name="connsiteY139" fmla="*/ 1890392 h 2511167"/>
              <a:gd name="connsiteX140" fmla="*/ 3065372 w 3615551"/>
              <a:gd name="connsiteY140" fmla="*/ 1876178 h 2511167"/>
              <a:gd name="connsiteX141" fmla="*/ 3055896 w 3615551"/>
              <a:gd name="connsiteY141" fmla="*/ 1809849 h 2511167"/>
              <a:gd name="connsiteX142" fmla="*/ 3051158 w 3615551"/>
              <a:gd name="connsiteY142" fmla="*/ 1781422 h 2511167"/>
              <a:gd name="connsiteX143" fmla="*/ 3031785 w 3615551"/>
              <a:gd name="connsiteY143" fmla="*/ 1766942 h 2511167"/>
              <a:gd name="connsiteX144" fmla="*/ 3030319 w 3615551"/>
              <a:gd name="connsiteY144" fmla="*/ 1765861 h 2511167"/>
              <a:gd name="connsiteX145" fmla="*/ 3038256 w 3615551"/>
              <a:gd name="connsiteY145" fmla="*/ 1770835 h 2511167"/>
              <a:gd name="connsiteX146" fmla="*/ 3017994 w 3615551"/>
              <a:gd name="connsiteY146" fmla="*/ 1752995 h 2511167"/>
              <a:gd name="connsiteX147" fmla="*/ 3003780 w 3615551"/>
              <a:gd name="connsiteY147" fmla="*/ 1743519 h 2511167"/>
              <a:gd name="connsiteX148" fmla="*/ 2989567 w 3615551"/>
              <a:gd name="connsiteY148" fmla="*/ 1696141 h 2511167"/>
              <a:gd name="connsiteX149" fmla="*/ 2999042 w 3615551"/>
              <a:gd name="connsiteY149" fmla="*/ 1644025 h 2511167"/>
              <a:gd name="connsiteX150" fmla="*/ 3003590 w 3615551"/>
              <a:gd name="connsiteY150" fmla="*/ 1642343 h 2511167"/>
              <a:gd name="connsiteX151" fmla="*/ 2950209 w 3615551"/>
              <a:gd name="connsiteY151" fmla="*/ 807826 h 2511167"/>
              <a:gd name="connsiteX152" fmla="*/ 2980091 w 3615551"/>
              <a:gd name="connsiteY152" fmla="*/ 824382 h 2511167"/>
              <a:gd name="connsiteX153" fmla="*/ 2989567 w 3615551"/>
              <a:gd name="connsiteY153" fmla="*/ 838595 h 2511167"/>
              <a:gd name="connsiteX154" fmla="*/ 3041683 w 3615551"/>
              <a:gd name="connsiteY154" fmla="*/ 867022 h 2511167"/>
              <a:gd name="connsiteX155" fmla="*/ 3046421 w 3615551"/>
              <a:gd name="connsiteY155" fmla="*/ 914400 h 2511167"/>
              <a:gd name="connsiteX156" fmla="*/ 3060634 w 3615551"/>
              <a:gd name="connsiteY156" fmla="*/ 971254 h 2511167"/>
              <a:gd name="connsiteX157" fmla="*/ 3065372 w 3615551"/>
              <a:gd name="connsiteY157" fmla="*/ 985468 h 2511167"/>
              <a:gd name="connsiteX158" fmla="*/ 3074848 w 3615551"/>
              <a:gd name="connsiteY158" fmla="*/ 999681 h 2511167"/>
              <a:gd name="connsiteX159" fmla="*/ 3089061 w 3615551"/>
              <a:gd name="connsiteY159" fmla="*/ 1009157 h 2511167"/>
              <a:gd name="connsiteX160" fmla="*/ 3103274 w 3615551"/>
              <a:gd name="connsiteY160" fmla="*/ 1023370 h 2511167"/>
              <a:gd name="connsiteX161" fmla="*/ 3117488 w 3615551"/>
              <a:gd name="connsiteY161" fmla="*/ 1028108 h 2511167"/>
              <a:gd name="connsiteX162" fmla="*/ 3131701 w 3615551"/>
              <a:gd name="connsiteY162" fmla="*/ 1042321 h 2511167"/>
              <a:gd name="connsiteX163" fmla="*/ 3145915 w 3615551"/>
              <a:gd name="connsiteY163" fmla="*/ 1070748 h 2511167"/>
              <a:gd name="connsiteX164" fmla="*/ 3150653 w 3615551"/>
              <a:gd name="connsiteY164" fmla="*/ 1099175 h 2511167"/>
              <a:gd name="connsiteX165" fmla="*/ 3136439 w 3615551"/>
              <a:gd name="connsiteY165" fmla="*/ 1103913 h 2511167"/>
              <a:gd name="connsiteX166" fmla="*/ 3122226 w 3615551"/>
              <a:gd name="connsiteY166" fmla="*/ 1113389 h 2511167"/>
              <a:gd name="connsiteX167" fmla="*/ 3108012 w 3615551"/>
              <a:gd name="connsiteY167" fmla="*/ 1118127 h 2511167"/>
              <a:gd name="connsiteX168" fmla="*/ 3089061 w 3615551"/>
              <a:gd name="connsiteY168" fmla="*/ 1160767 h 2511167"/>
              <a:gd name="connsiteX169" fmla="*/ 3084323 w 3615551"/>
              <a:gd name="connsiteY169" fmla="*/ 1179718 h 2511167"/>
              <a:gd name="connsiteX170" fmla="*/ 3074848 w 3615551"/>
              <a:gd name="connsiteY170" fmla="*/ 1208145 h 2511167"/>
              <a:gd name="connsiteX171" fmla="*/ 3046421 w 3615551"/>
              <a:gd name="connsiteY171" fmla="*/ 1241310 h 2511167"/>
              <a:gd name="connsiteX172" fmla="*/ 3041683 w 3615551"/>
              <a:gd name="connsiteY172" fmla="*/ 1255523 h 2511167"/>
              <a:gd name="connsiteX173" fmla="*/ 3013256 w 3615551"/>
              <a:gd name="connsiteY173" fmla="*/ 1236572 h 2511167"/>
              <a:gd name="connsiteX174" fmla="*/ 3003780 w 3615551"/>
              <a:gd name="connsiteY174" fmla="*/ 1222359 h 2511167"/>
              <a:gd name="connsiteX175" fmla="*/ 2999042 w 3615551"/>
              <a:gd name="connsiteY175" fmla="*/ 1141816 h 2511167"/>
              <a:gd name="connsiteX176" fmla="*/ 3013256 w 3615551"/>
              <a:gd name="connsiteY176" fmla="*/ 1118127 h 2511167"/>
              <a:gd name="connsiteX177" fmla="*/ 3017994 w 3615551"/>
              <a:gd name="connsiteY177" fmla="*/ 1099175 h 2511167"/>
              <a:gd name="connsiteX178" fmla="*/ 3027469 w 3615551"/>
              <a:gd name="connsiteY178" fmla="*/ 1051797 h 2511167"/>
              <a:gd name="connsiteX179" fmla="*/ 3022731 w 3615551"/>
              <a:gd name="connsiteY179" fmla="*/ 1037584 h 2511167"/>
              <a:gd name="connsiteX180" fmla="*/ 3003780 w 3615551"/>
              <a:gd name="connsiteY180" fmla="*/ 990205 h 2511167"/>
              <a:gd name="connsiteX181" fmla="*/ 2999042 w 3615551"/>
              <a:gd name="connsiteY181" fmla="*/ 919138 h 2511167"/>
              <a:gd name="connsiteX182" fmla="*/ 2994305 w 3615551"/>
              <a:gd name="connsiteY182" fmla="*/ 904925 h 2511167"/>
              <a:gd name="connsiteX183" fmla="*/ 2980091 w 3615551"/>
              <a:gd name="connsiteY183" fmla="*/ 895449 h 2511167"/>
              <a:gd name="connsiteX184" fmla="*/ 2942188 w 3615551"/>
              <a:gd name="connsiteY184" fmla="*/ 881235 h 2511167"/>
              <a:gd name="connsiteX185" fmla="*/ 2942188 w 3615551"/>
              <a:gd name="connsiteY185" fmla="*/ 810168 h 2511167"/>
              <a:gd name="connsiteX186" fmla="*/ 2950209 w 3615551"/>
              <a:gd name="connsiteY186" fmla="*/ 807826 h 2511167"/>
              <a:gd name="connsiteX187" fmla="*/ 259691 w 3615551"/>
              <a:gd name="connsiteY187" fmla="*/ 692651 h 2511167"/>
              <a:gd name="connsiteX188" fmla="*/ 255900 w 3615551"/>
              <a:gd name="connsiteY188" fmla="*/ 694123 h 2511167"/>
              <a:gd name="connsiteX189" fmla="*/ 257318 w 3615551"/>
              <a:gd name="connsiteY189" fmla="*/ 693049 h 2511167"/>
              <a:gd name="connsiteX190" fmla="*/ 259691 w 3615551"/>
              <a:gd name="connsiteY190" fmla="*/ 692651 h 2511167"/>
              <a:gd name="connsiteX191" fmla="*/ 1669663 w 3615551"/>
              <a:gd name="connsiteY191" fmla="*/ 33612 h 2511167"/>
              <a:gd name="connsiteX192" fmla="*/ 1669721 w 3615551"/>
              <a:gd name="connsiteY192" fmla="*/ 33622 h 2511167"/>
              <a:gd name="connsiteX193" fmla="*/ 1672252 w 3615551"/>
              <a:gd name="connsiteY193" fmla="*/ 34246 h 2511167"/>
              <a:gd name="connsiteX194" fmla="*/ 1577695 w 3615551"/>
              <a:gd name="connsiteY194" fmla="*/ 0 h 2511167"/>
              <a:gd name="connsiteX195" fmla="*/ 1591909 w 3615551"/>
              <a:gd name="connsiteY195" fmla="*/ 4738 h 2511167"/>
              <a:gd name="connsiteX196" fmla="*/ 1606122 w 3615551"/>
              <a:gd name="connsiteY196" fmla="*/ 9476 h 2511167"/>
              <a:gd name="connsiteX197" fmla="*/ 1648763 w 3615551"/>
              <a:gd name="connsiteY197" fmla="*/ 28427 h 2511167"/>
              <a:gd name="connsiteX198" fmla="*/ 1665250 w 3615551"/>
              <a:gd name="connsiteY198" fmla="*/ 32530 h 2511167"/>
              <a:gd name="connsiteX199" fmla="*/ 1669663 w 3615551"/>
              <a:gd name="connsiteY199" fmla="*/ 33612 h 2511167"/>
              <a:gd name="connsiteX200" fmla="*/ 1665002 w 3615551"/>
              <a:gd name="connsiteY200" fmla="*/ 32770 h 2511167"/>
              <a:gd name="connsiteX201" fmla="*/ 1681927 w 3615551"/>
              <a:gd name="connsiteY201" fmla="*/ 37903 h 2511167"/>
              <a:gd name="connsiteX202" fmla="*/ 1715092 w 3615551"/>
              <a:gd name="connsiteY202" fmla="*/ 47378 h 2511167"/>
              <a:gd name="connsiteX203" fmla="*/ 1748257 w 3615551"/>
              <a:gd name="connsiteY203" fmla="*/ 66330 h 2511167"/>
              <a:gd name="connsiteX204" fmla="*/ 1805111 w 3615551"/>
              <a:gd name="connsiteY204" fmla="*/ 75805 h 2511167"/>
              <a:gd name="connsiteX205" fmla="*/ 1833538 w 3615551"/>
              <a:gd name="connsiteY205" fmla="*/ 66330 h 2511167"/>
              <a:gd name="connsiteX206" fmla="*/ 1847751 w 3615551"/>
              <a:gd name="connsiteY206" fmla="*/ 56854 h 2511167"/>
              <a:gd name="connsiteX207" fmla="*/ 1871440 w 3615551"/>
              <a:gd name="connsiteY207" fmla="*/ 52116 h 2511167"/>
              <a:gd name="connsiteX208" fmla="*/ 1885654 w 3615551"/>
              <a:gd name="connsiteY208" fmla="*/ 42641 h 2511167"/>
              <a:gd name="connsiteX209" fmla="*/ 1914081 w 3615551"/>
              <a:gd name="connsiteY209" fmla="*/ 33165 h 2511167"/>
              <a:gd name="connsiteX210" fmla="*/ 1975672 w 3615551"/>
              <a:gd name="connsiteY210" fmla="*/ 33165 h 2511167"/>
              <a:gd name="connsiteX211" fmla="*/ 2018313 w 3615551"/>
              <a:gd name="connsiteY211" fmla="*/ 42641 h 2511167"/>
              <a:gd name="connsiteX212" fmla="*/ 2056215 w 3615551"/>
              <a:gd name="connsiteY212" fmla="*/ 47378 h 2511167"/>
              <a:gd name="connsiteX213" fmla="*/ 2079905 w 3615551"/>
              <a:gd name="connsiteY213" fmla="*/ 52116 h 2511167"/>
              <a:gd name="connsiteX214" fmla="*/ 2136758 w 3615551"/>
              <a:gd name="connsiteY214" fmla="*/ 61592 h 2511167"/>
              <a:gd name="connsiteX215" fmla="*/ 2153681 w 3615551"/>
              <a:gd name="connsiteY215" fmla="*/ 66725 h 2511167"/>
              <a:gd name="connsiteX216" fmla="*/ 2149024 w 3615551"/>
              <a:gd name="connsiteY216" fmla="*/ 65884 h 2511167"/>
              <a:gd name="connsiteX217" fmla="*/ 2146439 w 3615551"/>
              <a:gd name="connsiteY217" fmla="*/ 65251 h 2511167"/>
              <a:gd name="connsiteX218" fmla="*/ 2148966 w 3615551"/>
              <a:gd name="connsiteY218" fmla="*/ 65874 h 2511167"/>
              <a:gd name="connsiteX219" fmla="*/ 2149024 w 3615551"/>
              <a:gd name="connsiteY219" fmla="*/ 65884 h 2511167"/>
              <a:gd name="connsiteX220" fmla="*/ 2153440 w 3615551"/>
              <a:gd name="connsiteY220" fmla="*/ 66966 h 2511167"/>
              <a:gd name="connsiteX221" fmla="*/ 2169923 w 3615551"/>
              <a:gd name="connsiteY221" fmla="*/ 71068 h 2511167"/>
              <a:gd name="connsiteX222" fmla="*/ 2231515 w 3615551"/>
              <a:gd name="connsiteY222" fmla="*/ 90019 h 2511167"/>
              <a:gd name="connsiteX223" fmla="*/ 2259942 w 3615551"/>
              <a:gd name="connsiteY223" fmla="*/ 94757 h 2511167"/>
              <a:gd name="connsiteX224" fmla="*/ 2302582 w 3615551"/>
              <a:gd name="connsiteY224" fmla="*/ 99494 h 2511167"/>
              <a:gd name="connsiteX225" fmla="*/ 2316796 w 3615551"/>
              <a:gd name="connsiteY225" fmla="*/ 113708 h 2511167"/>
              <a:gd name="connsiteX226" fmla="*/ 2331009 w 3615551"/>
              <a:gd name="connsiteY226" fmla="*/ 123184 h 2511167"/>
              <a:gd name="connsiteX227" fmla="*/ 2345223 w 3615551"/>
              <a:gd name="connsiteY227" fmla="*/ 127921 h 2511167"/>
              <a:gd name="connsiteX228" fmla="*/ 2354698 w 3615551"/>
              <a:gd name="connsiteY228" fmla="*/ 142135 h 2511167"/>
              <a:gd name="connsiteX229" fmla="*/ 2368912 w 3615551"/>
              <a:gd name="connsiteY229" fmla="*/ 146873 h 2511167"/>
              <a:gd name="connsiteX230" fmla="*/ 2378387 w 3615551"/>
              <a:gd name="connsiteY230" fmla="*/ 161086 h 2511167"/>
              <a:gd name="connsiteX231" fmla="*/ 2392601 w 3615551"/>
              <a:gd name="connsiteY231" fmla="*/ 175300 h 2511167"/>
              <a:gd name="connsiteX232" fmla="*/ 2406814 w 3615551"/>
              <a:gd name="connsiteY232" fmla="*/ 184775 h 2511167"/>
              <a:gd name="connsiteX233" fmla="*/ 2411552 w 3615551"/>
              <a:gd name="connsiteY233" fmla="*/ 222678 h 2511167"/>
              <a:gd name="connsiteX234" fmla="*/ 2425766 w 3615551"/>
              <a:gd name="connsiteY234" fmla="*/ 251105 h 2511167"/>
              <a:gd name="connsiteX235" fmla="*/ 2444717 w 3615551"/>
              <a:gd name="connsiteY235" fmla="*/ 279532 h 2511167"/>
              <a:gd name="connsiteX236" fmla="*/ 2454193 w 3615551"/>
              <a:gd name="connsiteY236" fmla="*/ 369550 h 2511167"/>
              <a:gd name="connsiteX237" fmla="*/ 2468406 w 3615551"/>
              <a:gd name="connsiteY237" fmla="*/ 383764 h 2511167"/>
              <a:gd name="connsiteX238" fmla="*/ 2477882 w 3615551"/>
              <a:gd name="connsiteY238" fmla="*/ 426404 h 2511167"/>
              <a:gd name="connsiteX239" fmla="*/ 2501571 w 3615551"/>
              <a:gd name="connsiteY239" fmla="*/ 454831 h 2511167"/>
              <a:gd name="connsiteX240" fmla="*/ 2515784 w 3615551"/>
              <a:gd name="connsiteY240" fmla="*/ 459569 h 2511167"/>
              <a:gd name="connsiteX241" fmla="*/ 2558425 w 3615551"/>
              <a:gd name="connsiteY241" fmla="*/ 483258 h 2511167"/>
              <a:gd name="connsiteX242" fmla="*/ 2577376 w 3615551"/>
              <a:gd name="connsiteY242" fmla="*/ 497472 h 2511167"/>
              <a:gd name="connsiteX243" fmla="*/ 2577376 w 3615551"/>
              <a:gd name="connsiteY243" fmla="*/ 549588 h 2511167"/>
              <a:gd name="connsiteX244" fmla="*/ 2567900 w 3615551"/>
              <a:gd name="connsiteY244" fmla="*/ 563801 h 2511167"/>
              <a:gd name="connsiteX245" fmla="*/ 2534736 w 3615551"/>
              <a:gd name="connsiteY245" fmla="*/ 549588 h 2511167"/>
              <a:gd name="connsiteX246" fmla="*/ 2492095 w 3615551"/>
              <a:gd name="connsiteY246" fmla="*/ 535374 h 2511167"/>
              <a:gd name="connsiteX247" fmla="*/ 2477882 w 3615551"/>
              <a:gd name="connsiteY247" fmla="*/ 521161 h 2511167"/>
              <a:gd name="connsiteX248" fmla="*/ 2463668 w 3615551"/>
              <a:gd name="connsiteY248" fmla="*/ 516423 h 2511167"/>
              <a:gd name="connsiteX249" fmla="*/ 2449455 w 3615551"/>
              <a:gd name="connsiteY249" fmla="*/ 506947 h 2511167"/>
              <a:gd name="connsiteX250" fmla="*/ 2435241 w 3615551"/>
              <a:gd name="connsiteY250" fmla="*/ 502209 h 2511167"/>
              <a:gd name="connsiteX251" fmla="*/ 2411552 w 3615551"/>
              <a:gd name="connsiteY251" fmla="*/ 469045 h 2511167"/>
              <a:gd name="connsiteX252" fmla="*/ 2383125 w 3615551"/>
              <a:gd name="connsiteY252" fmla="*/ 412191 h 2511167"/>
              <a:gd name="connsiteX253" fmla="*/ 2331009 w 3615551"/>
              <a:gd name="connsiteY253" fmla="*/ 393240 h 2511167"/>
              <a:gd name="connsiteX254" fmla="*/ 2321534 w 3615551"/>
              <a:gd name="connsiteY254" fmla="*/ 407453 h 2511167"/>
              <a:gd name="connsiteX255" fmla="*/ 2297844 w 3615551"/>
              <a:gd name="connsiteY255" fmla="*/ 421666 h 2511167"/>
              <a:gd name="connsiteX256" fmla="*/ 2283631 w 3615551"/>
              <a:gd name="connsiteY256" fmla="*/ 426404 h 2511167"/>
              <a:gd name="connsiteX257" fmla="*/ 2269418 w 3615551"/>
              <a:gd name="connsiteY257" fmla="*/ 440618 h 2511167"/>
              <a:gd name="connsiteX258" fmla="*/ 2278893 w 3615551"/>
              <a:gd name="connsiteY258" fmla="*/ 469045 h 2511167"/>
              <a:gd name="connsiteX259" fmla="*/ 2288369 w 3615551"/>
              <a:gd name="connsiteY259" fmla="*/ 483258 h 2511167"/>
              <a:gd name="connsiteX260" fmla="*/ 2297844 w 3615551"/>
              <a:gd name="connsiteY260" fmla="*/ 511685 h 2511167"/>
              <a:gd name="connsiteX261" fmla="*/ 2305966 w 3615551"/>
              <a:gd name="connsiteY261" fmla="*/ 523868 h 2511167"/>
              <a:gd name="connsiteX262" fmla="*/ 2340485 w 3615551"/>
              <a:gd name="connsiteY262" fmla="*/ 525899 h 2511167"/>
              <a:gd name="connsiteX263" fmla="*/ 2354698 w 3615551"/>
              <a:gd name="connsiteY263" fmla="*/ 535374 h 2511167"/>
              <a:gd name="connsiteX264" fmla="*/ 2378387 w 3615551"/>
              <a:gd name="connsiteY264" fmla="*/ 563801 h 2511167"/>
              <a:gd name="connsiteX265" fmla="*/ 2421028 w 3615551"/>
              <a:gd name="connsiteY265" fmla="*/ 611179 h 2511167"/>
              <a:gd name="connsiteX266" fmla="*/ 2435241 w 3615551"/>
              <a:gd name="connsiteY266" fmla="*/ 615917 h 2511167"/>
              <a:gd name="connsiteX267" fmla="*/ 2449455 w 3615551"/>
              <a:gd name="connsiteY267" fmla="*/ 630131 h 2511167"/>
              <a:gd name="connsiteX268" fmla="*/ 2477882 w 3615551"/>
              <a:gd name="connsiteY268" fmla="*/ 649082 h 2511167"/>
              <a:gd name="connsiteX269" fmla="*/ 2511047 w 3615551"/>
              <a:gd name="connsiteY269" fmla="*/ 663295 h 2511167"/>
              <a:gd name="connsiteX270" fmla="*/ 2610541 w 3615551"/>
              <a:gd name="connsiteY270" fmla="*/ 672771 h 2511167"/>
              <a:gd name="connsiteX271" fmla="*/ 2643706 w 3615551"/>
              <a:gd name="connsiteY271" fmla="*/ 691722 h 2511167"/>
              <a:gd name="connsiteX272" fmla="*/ 2667395 w 3615551"/>
              <a:gd name="connsiteY272" fmla="*/ 710674 h 2511167"/>
              <a:gd name="connsiteX273" fmla="*/ 2762151 w 3615551"/>
              <a:gd name="connsiteY273" fmla="*/ 724887 h 2511167"/>
              <a:gd name="connsiteX274" fmla="*/ 2776365 w 3615551"/>
              <a:gd name="connsiteY274" fmla="*/ 739101 h 2511167"/>
              <a:gd name="connsiteX275" fmla="*/ 2790578 w 3615551"/>
              <a:gd name="connsiteY275" fmla="*/ 748576 h 2511167"/>
              <a:gd name="connsiteX276" fmla="*/ 2804792 w 3615551"/>
              <a:gd name="connsiteY276" fmla="*/ 777003 h 2511167"/>
              <a:gd name="connsiteX277" fmla="*/ 2828481 w 3615551"/>
              <a:gd name="connsiteY277" fmla="*/ 805430 h 2511167"/>
              <a:gd name="connsiteX278" fmla="*/ 2842694 w 3615551"/>
              <a:gd name="connsiteY278" fmla="*/ 814906 h 2511167"/>
              <a:gd name="connsiteX279" fmla="*/ 2852170 w 3615551"/>
              <a:gd name="connsiteY279" fmla="*/ 829119 h 2511167"/>
              <a:gd name="connsiteX280" fmla="*/ 2866383 w 3615551"/>
              <a:gd name="connsiteY280" fmla="*/ 843333 h 2511167"/>
              <a:gd name="connsiteX281" fmla="*/ 2852170 w 3615551"/>
              <a:gd name="connsiteY281" fmla="*/ 852808 h 2511167"/>
              <a:gd name="connsiteX282" fmla="*/ 2814267 w 3615551"/>
              <a:gd name="connsiteY282" fmla="*/ 857546 h 2511167"/>
              <a:gd name="connsiteX283" fmla="*/ 2800054 w 3615551"/>
              <a:gd name="connsiteY283" fmla="*/ 876498 h 2511167"/>
              <a:gd name="connsiteX284" fmla="*/ 2828481 w 3615551"/>
              <a:gd name="connsiteY284" fmla="*/ 885973 h 2511167"/>
              <a:gd name="connsiteX285" fmla="*/ 2842694 w 3615551"/>
              <a:gd name="connsiteY285" fmla="*/ 900187 h 2511167"/>
              <a:gd name="connsiteX286" fmla="*/ 2856908 w 3615551"/>
              <a:gd name="connsiteY286" fmla="*/ 904925 h 2511167"/>
              <a:gd name="connsiteX287" fmla="*/ 2875859 w 3615551"/>
              <a:gd name="connsiteY287" fmla="*/ 914400 h 2511167"/>
              <a:gd name="connsiteX288" fmla="*/ 2885335 w 3615551"/>
              <a:gd name="connsiteY288" fmla="*/ 928614 h 2511167"/>
              <a:gd name="connsiteX289" fmla="*/ 2904286 w 3615551"/>
              <a:gd name="connsiteY289" fmla="*/ 1009157 h 2511167"/>
              <a:gd name="connsiteX290" fmla="*/ 2918499 w 3615551"/>
              <a:gd name="connsiteY290" fmla="*/ 1023370 h 2511167"/>
              <a:gd name="connsiteX291" fmla="*/ 2927975 w 3615551"/>
              <a:gd name="connsiteY291" fmla="*/ 1037584 h 2511167"/>
              <a:gd name="connsiteX292" fmla="*/ 2932713 w 3615551"/>
              <a:gd name="connsiteY292" fmla="*/ 1056535 h 2511167"/>
              <a:gd name="connsiteX293" fmla="*/ 2951664 w 3615551"/>
              <a:gd name="connsiteY293" fmla="*/ 1084962 h 2511167"/>
              <a:gd name="connsiteX294" fmla="*/ 2956402 w 3615551"/>
              <a:gd name="connsiteY294" fmla="*/ 1103913 h 2511167"/>
              <a:gd name="connsiteX295" fmla="*/ 2965878 w 3615551"/>
              <a:gd name="connsiteY295" fmla="*/ 1118127 h 2511167"/>
              <a:gd name="connsiteX296" fmla="*/ 2961140 w 3615551"/>
              <a:gd name="connsiteY296" fmla="*/ 1151291 h 2511167"/>
              <a:gd name="connsiteX297" fmla="*/ 2909024 w 3615551"/>
              <a:gd name="connsiteY297" fmla="*/ 1146554 h 2511167"/>
              <a:gd name="connsiteX298" fmla="*/ 2894810 w 3615551"/>
              <a:gd name="connsiteY298" fmla="*/ 1137078 h 2511167"/>
              <a:gd name="connsiteX299" fmla="*/ 2875859 w 3615551"/>
              <a:gd name="connsiteY299" fmla="*/ 1127602 h 2511167"/>
              <a:gd name="connsiteX300" fmla="*/ 2804792 w 3615551"/>
              <a:gd name="connsiteY300" fmla="*/ 1118127 h 2511167"/>
              <a:gd name="connsiteX301" fmla="*/ 2790578 w 3615551"/>
              <a:gd name="connsiteY301" fmla="*/ 1108651 h 2511167"/>
              <a:gd name="connsiteX302" fmla="*/ 2785840 w 3615551"/>
              <a:gd name="connsiteY302" fmla="*/ 1094437 h 2511167"/>
              <a:gd name="connsiteX303" fmla="*/ 2762151 w 3615551"/>
              <a:gd name="connsiteY303" fmla="*/ 1070748 h 2511167"/>
              <a:gd name="connsiteX304" fmla="*/ 2738462 w 3615551"/>
              <a:gd name="connsiteY304" fmla="*/ 1075486 h 2511167"/>
              <a:gd name="connsiteX305" fmla="*/ 2752676 w 3615551"/>
              <a:gd name="connsiteY305" fmla="*/ 1179718 h 2511167"/>
              <a:gd name="connsiteX306" fmla="*/ 2766889 w 3615551"/>
              <a:gd name="connsiteY306" fmla="*/ 1189194 h 2511167"/>
              <a:gd name="connsiteX307" fmla="*/ 2776365 w 3615551"/>
              <a:gd name="connsiteY307" fmla="*/ 1203407 h 2511167"/>
              <a:gd name="connsiteX308" fmla="*/ 2795316 w 3615551"/>
              <a:gd name="connsiteY308" fmla="*/ 1217621 h 2511167"/>
              <a:gd name="connsiteX309" fmla="*/ 2800054 w 3615551"/>
              <a:gd name="connsiteY309" fmla="*/ 1231834 h 2511167"/>
              <a:gd name="connsiteX310" fmla="*/ 2828481 w 3615551"/>
              <a:gd name="connsiteY310" fmla="*/ 1246048 h 2511167"/>
              <a:gd name="connsiteX311" fmla="*/ 2842694 w 3615551"/>
              <a:gd name="connsiteY311" fmla="*/ 1260261 h 2511167"/>
              <a:gd name="connsiteX312" fmla="*/ 2847432 w 3615551"/>
              <a:gd name="connsiteY312" fmla="*/ 1274475 h 2511167"/>
              <a:gd name="connsiteX313" fmla="*/ 2856908 w 3615551"/>
              <a:gd name="connsiteY313" fmla="*/ 1326591 h 2511167"/>
              <a:gd name="connsiteX314" fmla="*/ 2852170 w 3615551"/>
              <a:gd name="connsiteY314" fmla="*/ 1426085 h 2511167"/>
              <a:gd name="connsiteX315" fmla="*/ 2837956 w 3615551"/>
              <a:gd name="connsiteY315" fmla="*/ 1454512 h 2511167"/>
              <a:gd name="connsiteX316" fmla="*/ 2814267 w 3615551"/>
              <a:gd name="connsiteY316" fmla="*/ 1487677 h 2511167"/>
              <a:gd name="connsiteX317" fmla="*/ 2809529 w 3615551"/>
              <a:gd name="connsiteY317" fmla="*/ 1501890 h 2511167"/>
              <a:gd name="connsiteX318" fmla="*/ 2800054 w 3615551"/>
              <a:gd name="connsiteY318" fmla="*/ 1516104 h 2511167"/>
              <a:gd name="connsiteX319" fmla="*/ 2795316 w 3615551"/>
              <a:gd name="connsiteY319" fmla="*/ 1535055 h 2511167"/>
              <a:gd name="connsiteX320" fmla="*/ 2766889 w 3615551"/>
              <a:gd name="connsiteY320" fmla="*/ 1577695 h 2511167"/>
              <a:gd name="connsiteX321" fmla="*/ 2747938 w 3615551"/>
              <a:gd name="connsiteY321" fmla="*/ 1606122 h 2511167"/>
              <a:gd name="connsiteX322" fmla="*/ 2738462 w 3615551"/>
              <a:gd name="connsiteY322" fmla="*/ 1620336 h 2511167"/>
              <a:gd name="connsiteX323" fmla="*/ 2733724 w 3615551"/>
              <a:gd name="connsiteY323" fmla="*/ 1639287 h 2511167"/>
              <a:gd name="connsiteX324" fmla="*/ 2743200 w 3615551"/>
              <a:gd name="connsiteY324" fmla="*/ 1667714 h 2511167"/>
              <a:gd name="connsiteX325" fmla="*/ 2747938 w 3615551"/>
              <a:gd name="connsiteY325" fmla="*/ 1681928 h 2511167"/>
              <a:gd name="connsiteX326" fmla="*/ 2757413 w 3615551"/>
              <a:gd name="connsiteY326" fmla="*/ 1710355 h 2511167"/>
              <a:gd name="connsiteX327" fmla="*/ 2762151 w 3615551"/>
              <a:gd name="connsiteY327" fmla="*/ 1724568 h 2511167"/>
              <a:gd name="connsiteX328" fmla="*/ 2771627 w 3615551"/>
              <a:gd name="connsiteY328" fmla="*/ 1767208 h 2511167"/>
              <a:gd name="connsiteX329" fmla="*/ 2781102 w 3615551"/>
              <a:gd name="connsiteY329" fmla="*/ 1833538 h 2511167"/>
              <a:gd name="connsiteX330" fmla="*/ 2771627 w 3615551"/>
              <a:gd name="connsiteY330" fmla="*/ 1885654 h 2511167"/>
              <a:gd name="connsiteX331" fmla="*/ 2743200 w 3615551"/>
              <a:gd name="connsiteY331" fmla="*/ 1914081 h 2511167"/>
              <a:gd name="connsiteX332" fmla="*/ 2700559 w 3615551"/>
              <a:gd name="connsiteY332" fmla="*/ 1937770 h 2511167"/>
              <a:gd name="connsiteX333" fmla="*/ 2672133 w 3615551"/>
              <a:gd name="connsiteY333" fmla="*/ 1928294 h 2511167"/>
              <a:gd name="connsiteX334" fmla="*/ 2657919 w 3615551"/>
              <a:gd name="connsiteY334" fmla="*/ 1914081 h 2511167"/>
              <a:gd name="connsiteX335" fmla="*/ 2648443 w 3615551"/>
              <a:gd name="connsiteY335" fmla="*/ 1899868 h 2511167"/>
              <a:gd name="connsiteX336" fmla="*/ 2634230 w 3615551"/>
              <a:gd name="connsiteY336" fmla="*/ 1890392 h 2511167"/>
              <a:gd name="connsiteX337" fmla="*/ 2605803 w 3615551"/>
              <a:gd name="connsiteY337" fmla="*/ 1871441 h 2511167"/>
              <a:gd name="connsiteX338" fmla="*/ 2610541 w 3615551"/>
              <a:gd name="connsiteY338" fmla="*/ 1928294 h 2511167"/>
              <a:gd name="connsiteX339" fmla="*/ 2615279 w 3615551"/>
              <a:gd name="connsiteY339" fmla="*/ 1942508 h 2511167"/>
              <a:gd name="connsiteX340" fmla="*/ 2629492 w 3615551"/>
              <a:gd name="connsiteY340" fmla="*/ 1961459 h 2511167"/>
              <a:gd name="connsiteX341" fmla="*/ 2662657 w 3615551"/>
              <a:gd name="connsiteY341" fmla="*/ 1999362 h 2511167"/>
              <a:gd name="connsiteX342" fmla="*/ 2672133 w 3615551"/>
              <a:gd name="connsiteY342" fmla="*/ 2013575 h 2511167"/>
              <a:gd name="connsiteX343" fmla="*/ 2686346 w 3615551"/>
              <a:gd name="connsiteY343" fmla="*/ 2027789 h 2511167"/>
              <a:gd name="connsiteX344" fmla="*/ 2691084 w 3615551"/>
              <a:gd name="connsiteY344" fmla="*/ 2042002 h 2511167"/>
              <a:gd name="connsiteX345" fmla="*/ 2700559 w 3615551"/>
              <a:gd name="connsiteY345" fmla="*/ 2056216 h 2511167"/>
              <a:gd name="connsiteX346" fmla="*/ 2705297 w 3615551"/>
              <a:gd name="connsiteY346" fmla="*/ 2075167 h 2511167"/>
              <a:gd name="connsiteX347" fmla="*/ 2714773 w 3615551"/>
              <a:gd name="connsiteY347" fmla="*/ 2089380 h 2511167"/>
              <a:gd name="connsiteX348" fmla="*/ 2719511 w 3615551"/>
              <a:gd name="connsiteY348" fmla="*/ 2103594 h 2511167"/>
              <a:gd name="connsiteX349" fmla="*/ 2672133 w 3615551"/>
              <a:gd name="connsiteY349" fmla="*/ 2113070 h 2511167"/>
              <a:gd name="connsiteX350" fmla="*/ 2667395 w 3615551"/>
              <a:gd name="connsiteY350" fmla="*/ 2098856 h 2511167"/>
              <a:gd name="connsiteX351" fmla="*/ 2657919 w 3615551"/>
              <a:gd name="connsiteY351" fmla="*/ 2084643 h 2511167"/>
              <a:gd name="connsiteX352" fmla="*/ 2629492 w 3615551"/>
              <a:gd name="connsiteY352" fmla="*/ 2070429 h 2511167"/>
              <a:gd name="connsiteX353" fmla="*/ 2601065 w 3615551"/>
              <a:gd name="connsiteY353" fmla="*/ 2042002 h 2511167"/>
              <a:gd name="connsiteX354" fmla="*/ 2577376 w 3615551"/>
              <a:gd name="connsiteY354" fmla="*/ 2013575 h 2511167"/>
              <a:gd name="connsiteX355" fmla="*/ 2572638 w 3615551"/>
              <a:gd name="connsiteY355" fmla="*/ 1999362 h 2511167"/>
              <a:gd name="connsiteX356" fmla="*/ 2563163 w 3615551"/>
              <a:gd name="connsiteY356" fmla="*/ 1985148 h 2511167"/>
              <a:gd name="connsiteX357" fmla="*/ 2553687 w 3615551"/>
              <a:gd name="connsiteY357" fmla="*/ 1937770 h 2511167"/>
              <a:gd name="connsiteX358" fmla="*/ 2548949 w 3615551"/>
              <a:gd name="connsiteY358" fmla="*/ 1923557 h 2511167"/>
              <a:gd name="connsiteX359" fmla="*/ 2534736 w 3615551"/>
              <a:gd name="connsiteY359" fmla="*/ 1909343 h 2511167"/>
              <a:gd name="connsiteX360" fmla="*/ 2525260 w 3615551"/>
              <a:gd name="connsiteY360" fmla="*/ 1819325 h 2511167"/>
              <a:gd name="connsiteX361" fmla="*/ 2515784 w 3615551"/>
              <a:gd name="connsiteY361" fmla="*/ 1781422 h 2511167"/>
              <a:gd name="connsiteX362" fmla="*/ 2506309 w 3615551"/>
              <a:gd name="connsiteY362" fmla="*/ 1767208 h 2511167"/>
              <a:gd name="connsiteX363" fmla="*/ 2496327 w 3615551"/>
              <a:gd name="connsiteY363" fmla="*/ 1748597 h 2511167"/>
              <a:gd name="connsiteX364" fmla="*/ 2496739 w 3615551"/>
              <a:gd name="connsiteY364" fmla="*/ 1748096 h 2511167"/>
              <a:gd name="connsiteX365" fmla="*/ 2496289 w 3615551"/>
              <a:gd name="connsiteY365" fmla="*/ 1748526 h 2511167"/>
              <a:gd name="connsiteX366" fmla="*/ 2496327 w 3615551"/>
              <a:gd name="connsiteY366" fmla="*/ 1748597 h 2511167"/>
              <a:gd name="connsiteX367" fmla="*/ 2496052 w 3615551"/>
              <a:gd name="connsiteY367" fmla="*/ 1748931 h 2511167"/>
              <a:gd name="connsiteX368" fmla="*/ 2482620 w 3615551"/>
              <a:gd name="connsiteY368" fmla="*/ 1734044 h 2511167"/>
              <a:gd name="connsiteX369" fmla="*/ 2458930 w 3615551"/>
              <a:gd name="connsiteY369" fmla="*/ 1710355 h 2511167"/>
              <a:gd name="connsiteX370" fmla="*/ 2439979 w 3615551"/>
              <a:gd name="connsiteY370" fmla="*/ 1681928 h 2511167"/>
              <a:gd name="connsiteX371" fmla="*/ 2425766 w 3615551"/>
              <a:gd name="connsiteY371" fmla="*/ 1672452 h 2511167"/>
              <a:gd name="connsiteX372" fmla="*/ 2411552 w 3615551"/>
              <a:gd name="connsiteY372" fmla="*/ 1658238 h 2511167"/>
              <a:gd name="connsiteX373" fmla="*/ 2392601 w 3615551"/>
              <a:gd name="connsiteY373" fmla="*/ 1648763 h 2511167"/>
              <a:gd name="connsiteX374" fmla="*/ 2354698 w 3615551"/>
              <a:gd name="connsiteY374" fmla="*/ 1634549 h 2511167"/>
              <a:gd name="connsiteX375" fmla="*/ 2335747 w 3615551"/>
              <a:gd name="connsiteY375" fmla="*/ 1625074 h 2511167"/>
              <a:gd name="connsiteX376" fmla="*/ 2321534 w 3615551"/>
              <a:gd name="connsiteY376" fmla="*/ 1615598 h 2511167"/>
              <a:gd name="connsiteX377" fmla="*/ 2278893 w 3615551"/>
              <a:gd name="connsiteY377" fmla="*/ 1606122 h 2511167"/>
              <a:gd name="connsiteX378" fmla="*/ 2259942 w 3615551"/>
              <a:gd name="connsiteY378" fmla="*/ 1568220 h 2511167"/>
              <a:gd name="connsiteX379" fmla="*/ 2258219 w 3615551"/>
              <a:gd name="connsiteY379" fmla="*/ 1563051 h 2511167"/>
              <a:gd name="connsiteX380" fmla="*/ 2250466 w 3615551"/>
              <a:gd name="connsiteY380" fmla="*/ 1568220 h 2511167"/>
              <a:gd name="connsiteX381" fmla="*/ 2240991 w 3615551"/>
              <a:gd name="connsiteY381" fmla="*/ 1582433 h 2511167"/>
              <a:gd name="connsiteX382" fmla="*/ 2231515 w 3615551"/>
              <a:gd name="connsiteY382" fmla="*/ 1634549 h 2511167"/>
              <a:gd name="connsiteX383" fmla="*/ 2222039 w 3615551"/>
              <a:gd name="connsiteY383" fmla="*/ 1648763 h 2511167"/>
              <a:gd name="connsiteX384" fmla="*/ 2217301 w 3615551"/>
              <a:gd name="connsiteY384" fmla="*/ 1672452 h 2511167"/>
              <a:gd name="connsiteX385" fmla="*/ 2193612 w 3615551"/>
              <a:gd name="connsiteY385" fmla="*/ 1700879 h 2511167"/>
              <a:gd name="connsiteX386" fmla="*/ 2174661 w 3615551"/>
              <a:gd name="connsiteY386" fmla="*/ 1729306 h 2511167"/>
              <a:gd name="connsiteX387" fmla="*/ 2160448 w 3615551"/>
              <a:gd name="connsiteY387" fmla="*/ 1743519 h 2511167"/>
              <a:gd name="connsiteX388" fmla="*/ 2155710 w 3615551"/>
              <a:gd name="connsiteY388" fmla="*/ 1757733 h 2511167"/>
              <a:gd name="connsiteX389" fmla="*/ 2146234 w 3615551"/>
              <a:gd name="connsiteY389" fmla="*/ 1776684 h 2511167"/>
              <a:gd name="connsiteX390" fmla="*/ 2141496 w 3615551"/>
              <a:gd name="connsiteY390" fmla="*/ 1790898 h 2511167"/>
              <a:gd name="connsiteX391" fmla="*/ 2127283 w 3615551"/>
              <a:gd name="connsiteY391" fmla="*/ 1819325 h 2511167"/>
              <a:gd name="connsiteX392" fmla="*/ 2103594 w 3615551"/>
              <a:gd name="connsiteY392" fmla="*/ 1847751 h 2511167"/>
              <a:gd name="connsiteX393" fmla="*/ 2098856 w 3615551"/>
              <a:gd name="connsiteY393" fmla="*/ 1937770 h 2511167"/>
              <a:gd name="connsiteX394" fmla="*/ 2094118 w 3615551"/>
              <a:gd name="connsiteY394" fmla="*/ 1951984 h 2511167"/>
              <a:gd name="connsiteX395" fmla="*/ 2042002 w 3615551"/>
              <a:gd name="connsiteY395" fmla="*/ 1956721 h 2511167"/>
              <a:gd name="connsiteX396" fmla="*/ 2027788 w 3615551"/>
              <a:gd name="connsiteY396" fmla="*/ 1947246 h 2511167"/>
              <a:gd name="connsiteX397" fmla="*/ 2013575 w 3615551"/>
              <a:gd name="connsiteY397" fmla="*/ 1942508 h 2511167"/>
              <a:gd name="connsiteX398" fmla="*/ 1994624 w 3615551"/>
              <a:gd name="connsiteY398" fmla="*/ 1914081 h 2511167"/>
              <a:gd name="connsiteX399" fmla="*/ 1970935 w 3615551"/>
              <a:gd name="connsiteY399" fmla="*/ 1871441 h 2511167"/>
              <a:gd name="connsiteX400" fmla="*/ 1951983 w 3615551"/>
              <a:gd name="connsiteY400" fmla="*/ 1843014 h 2511167"/>
              <a:gd name="connsiteX401" fmla="*/ 1933032 w 3615551"/>
              <a:gd name="connsiteY401" fmla="*/ 1781422 h 2511167"/>
              <a:gd name="connsiteX402" fmla="*/ 1914081 w 3615551"/>
              <a:gd name="connsiteY402" fmla="*/ 1752995 h 2511167"/>
              <a:gd name="connsiteX403" fmla="*/ 1904605 w 3615551"/>
              <a:gd name="connsiteY403" fmla="*/ 1734044 h 2511167"/>
              <a:gd name="connsiteX404" fmla="*/ 1895129 w 3615551"/>
              <a:gd name="connsiteY404" fmla="*/ 1719830 h 2511167"/>
              <a:gd name="connsiteX405" fmla="*/ 1885654 w 3615551"/>
              <a:gd name="connsiteY405" fmla="*/ 1677190 h 2511167"/>
              <a:gd name="connsiteX406" fmla="*/ 1847751 w 3615551"/>
              <a:gd name="connsiteY406" fmla="*/ 1634549 h 2511167"/>
              <a:gd name="connsiteX407" fmla="*/ 1838276 w 3615551"/>
              <a:gd name="connsiteY407" fmla="*/ 1620336 h 2511167"/>
              <a:gd name="connsiteX408" fmla="*/ 1814586 w 3615551"/>
              <a:gd name="connsiteY408" fmla="*/ 1591909 h 2511167"/>
              <a:gd name="connsiteX409" fmla="*/ 1786159 w 3615551"/>
              <a:gd name="connsiteY409" fmla="*/ 1572958 h 2511167"/>
              <a:gd name="connsiteX410" fmla="*/ 1771946 w 3615551"/>
              <a:gd name="connsiteY410" fmla="*/ 1568220 h 2511167"/>
              <a:gd name="connsiteX411" fmla="*/ 1752995 w 3615551"/>
              <a:gd name="connsiteY411" fmla="*/ 1554006 h 2511167"/>
              <a:gd name="connsiteX412" fmla="*/ 1738781 w 3615551"/>
              <a:gd name="connsiteY412" fmla="*/ 1544531 h 2511167"/>
              <a:gd name="connsiteX413" fmla="*/ 1691403 w 3615551"/>
              <a:gd name="connsiteY413" fmla="*/ 1530317 h 2511167"/>
              <a:gd name="connsiteX414" fmla="*/ 1672452 w 3615551"/>
              <a:gd name="connsiteY414" fmla="*/ 1525579 h 2511167"/>
              <a:gd name="connsiteX415" fmla="*/ 1658238 w 3615551"/>
              <a:gd name="connsiteY415" fmla="*/ 1520842 h 2511167"/>
              <a:gd name="connsiteX416" fmla="*/ 1587171 w 3615551"/>
              <a:gd name="connsiteY416" fmla="*/ 1511366 h 2511167"/>
              <a:gd name="connsiteX417" fmla="*/ 1558744 w 3615551"/>
              <a:gd name="connsiteY417" fmla="*/ 1501890 h 2511167"/>
              <a:gd name="connsiteX418" fmla="*/ 1539793 w 3615551"/>
              <a:gd name="connsiteY418" fmla="*/ 1487677 h 2511167"/>
              <a:gd name="connsiteX419" fmla="*/ 1511366 w 3615551"/>
              <a:gd name="connsiteY419" fmla="*/ 1463988 h 2511167"/>
              <a:gd name="connsiteX420" fmla="*/ 1506628 w 3615551"/>
              <a:gd name="connsiteY420" fmla="*/ 1449774 h 2511167"/>
              <a:gd name="connsiteX421" fmla="*/ 1492414 w 3615551"/>
              <a:gd name="connsiteY421" fmla="*/ 1440299 h 2511167"/>
              <a:gd name="connsiteX422" fmla="*/ 1478201 w 3615551"/>
              <a:gd name="connsiteY422" fmla="*/ 1435561 h 2511167"/>
              <a:gd name="connsiteX423" fmla="*/ 1430823 w 3615551"/>
              <a:gd name="connsiteY423" fmla="*/ 1426085 h 2511167"/>
              <a:gd name="connsiteX424" fmla="*/ 1416609 w 3615551"/>
              <a:gd name="connsiteY424" fmla="*/ 1421347 h 2511167"/>
              <a:gd name="connsiteX425" fmla="*/ 1383444 w 3615551"/>
              <a:gd name="connsiteY425" fmla="*/ 1411872 h 2511167"/>
              <a:gd name="connsiteX426" fmla="*/ 1355018 w 3615551"/>
              <a:gd name="connsiteY426" fmla="*/ 1383445 h 2511167"/>
              <a:gd name="connsiteX427" fmla="*/ 1340804 w 3615551"/>
              <a:gd name="connsiteY427" fmla="*/ 1373969 h 2511167"/>
              <a:gd name="connsiteX428" fmla="*/ 1293426 w 3615551"/>
              <a:gd name="connsiteY428" fmla="*/ 1364493 h 2511167"/>
              <a:gd name="connsiteX429" fmla="*/ 1283950 w 3615551"/>
              <a:gd name="connsiteY429" fmla="*/ 1407134 h 2511167"/>
              <a:gd name="connsiteX430" fmla="*/ 1293426 w 3615551"/>
              <a:gd name="connsiteY430" fmla="*/ 1426085 h 2511167"/>
              <a:gd name="connsiteX431" fmla="*/ 1331328 w 3615551"/>
              <a:gd name="connsiteY431" fmla="*/ 1449774 h 2511167"/>
              <a:gd name="connsiteX432" fmla="*/ 1345542 w 3615551"/>
              <a:gd name="connsiteY432" fmla="*/ 1454512 h 2511167"/>
              <a:gd name="connsiteX433" fmla="*/ 1355018 w 3615551"/>
              <a:gd name="connsiteY433" fmla="*/ 1468726 h 2511167"/>
              <a:gd name="connsiteX434" fmla="*/ 1369231 w 3615551"/>
              <a:gd name="connsiteY434" fmla="*/ 1482939 h 2511167"/>
              <a:gd name="connsiteX435" fmla="*/ 1416609 w 3615551"/>
              <a:gd name="connsiteY435" fmla="*/ 1501890 h 2511167"/>
              <a:gd name="connsiteX436" fmla="*/ 1445036 w 3615551"/>
              <a:gd name="connsiteY436" fmla="*/ 1482939 h 2511167"/>
              <a:gd name="connsiteX437" fmla="*/ 1449774 w 3615551"/>
              <a:gd name="connsiteY437" fmla="*/ 1468726 h 2511167"/>
              <a:gd name="connsiteX438" fmla="*/ 1463987 w 3615551"/>
              <a:gd name="connsiteY438" fmla="*/ 1478201 h 2511167"/>
              <a:gd name="connsiteX439" fmla="*/ 1468725 w 3615551"/>
              <a:gd name="connsiteY439" fmla="*/ 1501890 h 2511167"/>
              <a:gd name="connsiteX440" fmla="*/ 1473463 w 3615551"/>
              <a:gd name="connsiteY440" fmla="*/ 1516104 h 2511167"/>
              <a:gd name="connsiteX441" fmla="*/ 1482939 w 3615551"/>
              <a:gd name="connsiteY441" fmla="*/ 1544531 h 2511167"/>
              <a:gd name="connsiteX442" fmla="*/ 1492414 w 3615551"/>
              <a:gd name="connsiteY442" fmla="*/ 1558744 h 2511167"/>
              <a:gd name="connsiteX443" fmla="*/ 1520841 w 3615551"/>
              <a:gd name="connsiteY443" fmla="*/ 1601385 h 2511167"/>
              <a:gd name="connsiteX444" fmla="*/ 1535055 w 3615551"/>
              <a:gd name="connsiteY444" fmla="*/ 1610860 h 2511167"/>
              <a:gd name="connsiteX445" fmla="*/ 1530317 w 3615551"/>
              <a:gd name="connsiteY445" fmla="*/ 1700879 h 2511167"/>
              <a:gd name="connsiteX446" fmla="*/ 1516104 w 3615551"/>
              <a:gd name="connsiteY446" fmla="*/ 1710355 h 2511167"/>
              <a:gd name="connsiteX447" fmla="*/ 1482939 w 3615551"/>
              <a:gd name="connsiteY447" fmla="*/ 1724568 h 2511167"/>
              <a:gd name="connsiteX448" fmla="*/ 1454512 w 3615551"/>
              <a:gd name="connsiteY448" fmla="*/ 1734044 h 2511167"/>
              <a:gd name="connsiteX449" fmla="*/ 1440298 w 3615551"/>
              <a:gd name="connsiteY449" fmla="*/ 1743519 h 2511167"/>
              <a:gd name="connsiteX450" fmla="*/ 1407134 w 3615551"/>
              <a:gd name="connsiteY450" fmla="*/ 1757733 h 2511167"/>
              <a:gd name="connsiteX451" fmla="*/ 1402396 w 3615551"/>
              <a:gd name="connsiteY451" fmla="*/ 1771946 h 2511167"/>
              <a:gd name="connsiteX452" fmla="*/ 1345542 w 3615551"/>
              <a:gd name="connsiteY452" fmla="*/ 1781422 h 2511167"/>
              <a:gd name="connsiteX453" fmla="*/ 1317115 w 3615551"/>
              <a:gd name="connsiteY453" fmla="*/ 1800373 h 2511167"/>
              <a:gd name="connsiteX454" fmla="*/ 1302901 w 3615551"/>
              <a:gd name="connsiteY454" fmla="*/ 1805111 h 2511167"/>
              <a:gd name="connsiteX455" fmla="*/ 1255523 w 3615551"/>
              <a:gd name="connsiteY455" fmla="*/ 1824062 h 2511167"/>
              <a:gd name="connsiteX456" fmla="*/ 1160767 w 3615551"/>
              <a:gd name="connsiteY456" fmla="*/ 1809849 h 2511167"/>
              <a:gd name="connsiteX457" fmla="*/ 1156029 w 3615551"/>
              <a:gd name="connsiteY457" fmla="*/ 1781422 h 2511167"/>
              <a:gd name="connsiteX458" fmla="*/ 1127602 w 3615551"/>
              <a:gd name="connsiteY458" fmla="*/ 1748257 h 2511167"/>
              <a:gd name="connsiteX459" fmla="*/ 1122864 w 3615551"/>
              <a:gd name="connsiteY459" fmla="*/ 1734044 h 2511167"/>
              <a:gd name="connsiteX460" fmla="*/ 1108651 w 3615551"/>
              <a:gd name="connsiteY460" fmla="*/ 1724568 h 2511167"/>
              <a:gd name="connsiteX461" fmla="*/ 1103913 w 3615551"/>
              <a:gd name="connsiteY461" fmla="*/ 1710355 h 2511167"/>
              <a:gd name="connsiteX462" fmla="*/ 1094437 w 3615551"/>
              <a:gd name="connsiteY462" fmla="*/ 1696141 h 2511167"/>
              <a:gd name="connsiteX463" fmla="*/ 1084962 w 3615551"/>
              <a:gd name="connsiteY463" fmla="*/ 1667714 h 2511167"/>
              <a:gd name="connsiteX464" fmla="*/ 1075486 w 3615551"/>
              <a:gd name="connsiteY464" fmla="*/ 1634549 h 2511167"/>
              <a:gd name="connsiteX465" fmla="*/ 1066010 w 3615551"/>
              <a:gd name="connsiteY465" fmla="*/ 1620336 h 2511167"/>
              <a:gd name="connsiteX466" fmla="*/ 1047059 w 3615551"/>
              <a:gd name="connsiteY466" fmla="*/ 1591909 h 2511167"/>
              <a:gd name="connsiteX467" fmla="*/ 1032845 w 3615551"/>
              <a:gd name="connsiteY467" fmla="*/ 1577695 h 2511167"/>
              <a:gd name="connsiteX468" fmla="*/ 1028108 w 3615551"/>
              <a:gd name="connsiteY468" fmla="*/ 1563482 h 2511167"/>
              <a:gd name="connsiteX469" fmla="*/ 1018632 w 3615551"/>
              <a:gd name="connsiteY469" fmla="*/ 1544531 h 2511167"/>
              <a:gd name="connsiteX470" fmla="*/ 1004419 w 3615551"/>
              <a:gd name="connsiteY470" fmla="*/ 1497152 h 2511167"/>
              <a:gd name="connsiteX471" fmla="*/ 999681 w 3615551"/>
              <a:gd name="connsiteY471" fmla="*/ 1482939 h 2511167"/>
              <a:gd name="connsiteX472" fmla="*/ 975992 w 3615551"/>
              <a:gd name="connsiteY472" fmla="*/ 1440299 h 2511167"/>
              <a:gd name="connsiteX473" fmla="*/ 952302 w 3615551"/>
              <a:gd name="connsiteY473" fmla="*/ 1411872 h 2511167"/>
              <a:gd name="connsiteX474" fmla="*/ 928613 w 3615551"/>
              <a:gd name="connsiteY474" fmla="*/ 1407134 h 2511167"/>
              <a:gd name="connsiteX475" fmla="*/ 914400 w 3615551"/>
              <a:gd name="connsiteY475" fmla="*/ 1392920 h 2511167"/>
              <a:gd name="connsiteX476" fmla="*/ 895449 w 3615551"/>
              <a:gd name="connsiteY476" fmla="*/ 1359756 h 2511167"/>
              <a:gd name="connsiteX477" fmla="*/ 881235 w 3615551"/>
              <a:gd name="connsiteY477" fmla="*/ 1350280 h 2511167"/>
              <a:gd name="connsiteX478" fmla="*/ 876497 w 3615551"/>
              <a:gd name="connsiteY478" fmla="*/ 1331329 h 2511167"/>
              <a:gd name="connsiteX479" fmla="*/ 871759 w 3615551"/>
              <a:gd name="connsiteY479" fmla="*/ 1279213 h 2511167"/>
              <a:gd name="connsiteX480" fmla="*/ 890711 w 3615551"/>
              <a:gd name="connsiteY480" fmla="*/ 1274475 h 2511167"/>
              <a:gd name="connsiteX481" fmla="*/ 904924 w 3615551"/>
              <a:gd name="connsiteY481" fmla="*/ 1264999 h 2511167"/>
              <a:gd name="connsiteX482" fmla="*/ 919138 w 3615551"/>
              <a:gd name="connsiteY482" fmla="*/ 1260261 h 2511167"/>
              <a:gd name="connsiteX483" fmla="*/ 938089 w 3615551"/>
              <a:gd name="connsiteY483" fmla="*/ 1198670 h 2511167"/>
              <a:gd name="connsiteX484" fmla="*/ 928613 w 3615551"/>
              <a:gd name="connsiteY484" fmla="*/ 1170243 h 2511167"/>
              <a:gd name="connsiteX485" fmla="*/ 919138 w 3615551"/>
              <a:gd name="connsiteY485" fmla="*/ 1156029 h 2511167"/>
              <a:gd name="connsiteX486" fmla="*/ 791216 w 3615551"/>
              <a:gd name="connsiteY486" fmla="*/ 1151291 h 2511167"/>
              <a:gd name="connsiteX487" fmla="*/ 772265 w 3615551"/>
              <a:gd name="connsiteY487" fmla="*/ 1146554 h 2511167"/>
              <a:gd name="connsiteX488" fmla="*/ 753314 w 3615551"/>
              <a:gd name="connsiteY488" fmla="*/ 1103913 h 2511167"/>
              <a:gd name="connsiteX489" fmla="*/ 739100 w 3615551"/>
              <a:gd name="connsiteY489" fmla="*/ 1042321 h 2511167"/>
              <a:gd name="connsiteX490" fmla="*/ 734363 w 3615551"/>
              <a:gd name="connsiteY490" fmla="*/ 1028108 h 2511167"/>
              <a:gd name="connsiteX491" fmla="*/ 686984 w 3615551"/>
              <a:gd name="connsiteY491" fmla="*/ 1018632 h 2511167"/>
              <a:gd name="connsiteX492" fmla="*/ 672771 w 3615551"/>
              <a:gd name="connsiteY492" fmla="*/ 1032846 h 2511167"/>
              <a:gd name="connsiteX493" fmla="*/ 668033 w 3615551"/>
              <a:gd name="connsiteY493" fmla="*/ 1089700 h 2511167"/>
              <a:gd name="connsiteX494" fmla="*/ 682247 w 3615551"/>
              <a:gd name="connsiteY494" fmla="*/ 1127602 h 2511167"/>
              <a:gd name="connsiteX495" fmla="*/ 677509 w 3615551"/>
              <a:gd name="connsiteY495" fmla="*/ 1141816 h 2511167"/>
              <a:gd name="connsiteX496" fmla="*/ 639606 w 3615551"/>
              <a:gd name="connsiteY496" fmla="*/ 1146554 h 2511167"/>
              <a:gd name="connsiteX497" fmla="*/ 634868 w 3615551"/>
              <a:gd name="connsiteY497" fmla="*/ 1132340 h 2511167"/>
              <a:gd name="connsiteX498" fmla="*/ 620655 w 3615551"/>
              <a:gd name="connsiteY498" fmla="*/ 1127602 h 2511167"/>
              <a:gd name="connsiteX499" fmla="*/ 606441 w 3615551"/>
              <a:gd name="connsiteY499" fmla="*/ 1099175 h 2511167"/>
              <a:gd name="connsiteX500" fmla="*/ 592228 w 3615551"/>
              <a:gd name="connsiteY500" fmla="*/ 1066011 h 2511167"/>
              <a:gd name="connsiteX501" fmla="*/ 582752 w 3615551"/>
              <a:gd name="connsiteY501" fmla="*/ 1051797 h 2511167"/>
              <a:gd name="connsiteX502" fmla="*/ 568539 w 3615551"/>
              <a:gd name="connsiteY502" fmla="*/ 1009157 h 2511167"/>
              <a:gd name="connsiteX503" fmla="*/ 563801 w 3615551"/>
              <a:gd name="connsiteY503" fmla="*/ 994943 h 2511167"/>
              <a:gd name="connsiteX504" fmla="*/ 549587 w 3615551"/>
              <a:gd name="connsiteY504" fmla="*/ 923876 h 2511167"/>
              <a:gd name="connsiteX505" fmla="*/ 506947 w 3615551"/>
              <a:gd name="connsiteY505" fmla="*/ 919138 h 2511167"/>
              <a:gd name="connsiteX506" fmla="*/ 502209 w 3615551"/>
              <a:gd name="connsiteY506" fmla="*/ 942827 h 2511167"/>
              <a:gd name="connsiteX507" fmla="*/ 506947 w 3615551"/>
              <a:gd name="connsiteY507" fmla="*/ 1004419 h 2511167"/>
              <a:gd name="connsiteX508" fmla="*/ 525898 w 3615551"/>
              <a:gd name="connsiteY508" fmla="*/ 1051797 h 2511167"/>
              <a:gd name="connsiteX509" fmla="*/ 511685 w 3615551"/>
              <a:gd name="connsiteY509" fmla="*/ 1061273 h 2511167"/>
              <a:gd name="connsiteX510" fmla="*/ 483258 w 3615551"/>
              <a:gd name="connsiteY510" fmla="*/ 1051797 h 2511167"/>
              <a:gd name="connsiteX511" fmla="*/ 464307 w 3615551"/>
              <a:gd name="connsiteY511" fmla="*/ 1018632 h 2511167"/>
              <a:gd name="connsiteX512" fmla="*/ 450093 w 3615551"/>
              <a:gd name="connsiteY512" fmla="*/ 990205 h 2511167"/>
              <a:gd name="connsiteX513" fmla="*/ 440618 w 3615551"/>
              <a:gd name="connsiteY513" fmla="*/ 975992 h 2511167"/>
              <a:gd name="connsiteX514" fmla="*/ 435880 w 3615551"/>
              <a:gd name="connsiteY514" fmla="*/ 952303 h 2511167"/>
              <a:gd name="connsiteX515" fmla="*/ 426404 w 3615551"/>
              <a:gd name="connsiteY515" fmla="*/ 938089 h 2511167"/>
              <a:gd name="connsiteX516" fmla="*/ 421666 w 3615551"/>
              <a:gd name="connsiteY516" fmla="*/ 923876 h 2511167"/>
              <a:gd name="connsiteX517" fmla="*/ 407453 w 3615551"/>
              <a:gd name="connsiteY517" fmla="*/ 909662 h 2511167"/>
              <a:gd name="connsiteX518" fmla="*/ 341123 w 3615551"/>
              <a:gd name="connsiteY518" fmla="*/ 904925 h 2511167"/>
              <a:gd name="connsiteX519" fmla="*/ 322172 w 3615551"/>
              <a:gd name="connsiteY519" fmla="*/ 900187 h 2511167"/>
              <a:gd name="connsiteX520" fmla="*/ 307958 w 3615551"/>
              <a:gd name="connsiteY520" fmla="*/ 909662 h 2511167"/>
              <a:gd name="connsiteX521" fmla="*/ 255842 w 3615551"/>
              <a:gd name="connsiteY521" fmla="*/ 933351 h 2511167"/>
              <a:gd name="connsiteX522" fmla="*/ 246367 w 3615551"/>
              <a:gd name="connsiteY522" fmla="*/ 947565 h 2511167"/>
              <a:gd name="connsiteX523" fmla="*/ 213202 w 3615551"/>
              <a:gd name="connsiteY523" fmla="*/ 985468 h 2511167"/>
              <a:gd name="connsiteX524" fmla="*/ 194251 w 3615551"/>
              <a:gd name="connsiteY524" fmla="*/ 1013894 h 2511167"/>
              <a:gd name="connsiteX525" fmla="*/ 184775 w 3615551"/>
              <a:gd name="connsiteY525" fmla="*/ 1028108 h 2511167"/>
              <a:gd name="connsiteX526" fmla="*/ 180037 w 3615551"/>
              <a:gd name="connsiteY526" fmla="*/ 1042321 h 2511167"/>
              <a:gd name="connsiteX527" fmla="*/ 156348 w 3615551"/>
              <a:gd name="connsiteY527" fmla="*/ 1047059 h 2511167"/>
              <a:gd name="connsiteX528" fmla="*/ 142135 w 3615551"/>
              <a:gd name="connsiteY528" fmla="*/ 1051797 h 2511167"/>
              <a:gd name="connsiteX529" fmla="*/ 75805 w 3615551"/>
              <a:gd name="connsiteY529" fmla="*/ 1056535 h 2511167"/>
              <a:gd name="connsiteX530" fmla="*/ 9476 w 3615551"/>
              <a:gd name="connsiteY530" fmla="*/ 1042321 h 2511167"/>
              <a:gd name="connsiteX531" fmla="*/ 0 w 3615551"/>
              <a:gd name="connsiteY531" fmla="*/ 1013894 h 2511167"/>
              <a:gd name="connsiteX532" fmla="*/ 33165 w 3615551"/>
              <a:gd name="connsiteY532" fmla="*/ 975992 h 2511167"/>
              <a:gd name="connsiteX533" fmla="*/ 47378 w 3615551"/>
              <a:gd name="connsiteY533" fmla="*/ 904925 h 2511167"/>
              <a:gd name="connsiteX534" fmla="*/ 123183 w 3615551"/>
              <a:gd name="connsiteY534" fmla="*/ 890711 h 2511167"/>
              <a:gd name="connsiteX535" fmla="*/ 132659 w 3615551"/>
              <a:gd name="connsiteY535" fmla="*/ 876498 h 2511167"/>
              <a:gd name="connsiteX536" fmla="*/ 165824 w 3615551"/>
              <a:gd name="connsiteY536" fmla="*/ 862284 h 2511167"/>
              <a:gd name="connsiteX537" fmla="*/ 180037 w 3615551"/>
              <a:gd name="connsiteY537" fmla="*/ 857546 h 2511167"/>
              <a:gd name="connsiteX538" fmla="*/ 184775 w 3615551"/>
              <a:gd name="connsiteY538" fmla="*/ 838595 h 2511167"/>
              <a:gd name="connsiteX539" fmla="*/ 194251 w 3615551"/>
              <a:gd name="connsiteY539" fmla="*/ 781741 h 2511167"/>
              <a:gd name="connsiteX540" fmla="*/ 203726 w 3615551"/>
              <a:gd name="connsiteY540" fmla="*/ 743838 h 2511167"/>
              <a:gd name="connsiteX541" fmla="*/ 222678 w 3615551"/>
              <a:gd name="connsiteY541" fmla="*/ 705936 h 2511167"/>
              <a:gd name="connsiteX542" fmla="*/ 248153 w 3615551"/>
              <a:gd name="connsiteY542" fmla="*/ 697131 h 2511167"/>
              <a:gd name="connsiteX543" fmla="*/ 255900 w 3615551"/>
              <a:gd name="connsiteY543" fmla="*/ 694123 h 2511167"/>
              <a:gd name="connsiteX544" fmla="*/ 248285 w 3615551"/>
              <a:gd name="connsiteY544" fmla="*/ 699890 h 2511167"/>
              <a:gd name="connsiteX545" fmla="*/ 265318 w 3615551"/>
              <a:gd name="connsiteY545" fmla="*/ 705936 h 2511167"/>
              <a:gd name="connsiteX546" fmla="*/ 431142 w 3615551"/>
              <a:gd name="connsiteY546" fmla="*/ 710674 h 2511167"/>
              <a:gd name="connsiteX547" fmla="*/ 464307 w 3615551"/>
              <a:gd name="connsiteY547" fmla="*/ 691722 h 2511167"/>
              <a:gd name="connsiteX548" fmla="*/ 473782 w 3615551"/>
              <a:gd name="connsiteY548" fmla="*/ 677509 h 2511167"/>
              <a:gd name="connsiteX549" fmla="*/ 487996 w 3615551"/>
              <a:gd name="connsiteY549" fmla="*/ 672771 h 2511167"/>
              <a:gd name="connsiteX550" fmla="*/ 521161 w 3615551"/>
              <a:gd name="connsiteY550" fmla="*/ 663295 h 2511167"/>
              <a:gd name="connsiteX551" fmla="*/ 535374 w 3615551"/>
              <a:gd name="connsiteY551" fmla="*/ 653820 h 2511167"/>
              <a:gd name="connsiteX552" fmla="*/ 563801 w 3615551"/>
              <a:gd name="connsiteY552" fmla="*/ 634869 h 2511167"/>
              <a:gd name="connsiteX553" fmla="*/ 568539 w 3615551"/>
              <a:gd name="connsiteY553" fmla="*/ 592228 h 2511167"/>
              <a:gd name="connsiteX554" fmla="*/ 559063 w 3615551"/>
              <a:gd name="connsiteY554" fmla="*/ 578015 h 2511167"/>
              <a:gd name="connsiteX555" fmla="*/ 540112 w 3615551"/>
              <a:gd name="connsiteY555" fmla="*/ 587490 h 2511167"/>
              <a:gd name="connsiteX556" fmla="*/ 459569 w 3615551"/>
              <a:gd name="connsiteY556" fmla="*/ 606442 h 2511167"/>
              <a:gd name="connsiteX557" fmla="*/ 435880 w 3615551"/>
              <a:gd name="connsiteY557" fmla="*/ 649082 h 2511167"/>
              <a:gd name="connsiteX558" fmla="*/ 426404 w 3615551"/>
              <a:gd name="connsiteY558" fmla="*/ 668033 h 2511167"/>
              <a:gd name="connsiteX559" fmla="*/ 397977 w 3615551"/>
              <a:gd name="connsiteY559" fmla="*/ 682247 h 2511167"/>
              <a:gd name="connsiteX560" fmla="*/ 312696 w 3615551"/>
              <a:gd name="connsiteY560" fmla="*/ 658558 h 2511167"/>
              <a:gd name="connsiteX561" fmla="*/ 317434 w 3615551"/>
              <a:gd name="connsiteY561" fmla="*/ 644344 h 2511167"/>
              <a:gd name="connsiteX562" fmla="*/ 360074 w 3615551"/>
              <a:gd name="connsiteY562" fmla="*/ 611179 h 2511167"/>
              <a:gd name="connsiteX563" fmla="*/ 364812 w 3615551"/>
              <a:gd name="connsiteY563" fmla="*/ 596966 h 2511167"/>
              <a:gd name="connsiteX564" fmla="*/ 383764 w 3615551"/>
              <a:gd name="connsiteY564" fmla="*/ 582752 h 2511167"/>
              <a:gd name="connsiteX565" fmla="*/ 407453 w 3615551"/>
              <a:gd name="connsiteY565" fmla="*/ 554326 h 2511167"/>
              <a:gd name="connsiteX566" fmla="*/ 412191 w 3615551"/>
              <a:gd name="connsiteY566" fmla="*/ 540112 h 2511167"/>
              <a:gd name="connsiteX567" fmla="*/ 426404 w 3615551"/>
              <a:gd name="connsiteY567" fmla="*/ 525899 h 2511167"/>
              <a:gd name="connsiteX568" fmla="*/ 440618 w 3615551"/>
              <a:gd name="connsiteY568" fmla="*/ 516423 h 2511167"/>
              <a:gd name="connsiteX569" fmla="*/ 450093 w 3615551"/>
              <a:gd name="connsiteY569" fmla="*/ 502209 h 2511167"/>
              <a:gd name="connsiteX570" fmla="*/ 483258 w 3615551"/>
              <a:gd name="connsiteY570" fmla="*/ 459569 h 2511167"/>
              <a:gd name="connsiteX571" fmla="*/ 497471 w 3615551"/>
              <a:gd name="connsiteY571" fmla="*/ 454831 h 2511167"/>
              <a:gd name="connsiteX572" fmla="*/ 502209 w 3615551"/>
              <a:gd name="connsiteY572" fmla="*/ 440618 h 2511167"/>
              <a:gd name="connsiteX573" fmla="*/ 540112 w 3615551"/>
              <a:gd name="connsiteY573" fmla="*/ 397977 h 2511167"/>
              <a:gd name="connsiteX574" fmla="*/ 601704 w 3615551"/>
              <a:gd name="connsiteY574" fmla="*/ 388502 h 2511167"/>
              <a:gd name="connsiteX575" fmla="*/ 615917 w 3615551"/>
              <a:gd name="connsiteY575" fmla="*/ 393240 h 2511167"/>
              <a:gd name="connsiteX576" fmla="*/ 625393 w 3615551"/>
              <a:gd name="connsiteY576" fmla="*/ 407453 h 2511167"/>
              <a:gd name="connsiteX577" fmla="*/ 639606 w 3615551"/>
              <a:gd name="connsiteY577" fmla="*/ 421666 h 2511167"/>
              <a:gd name="connsiteX578" fmla="*/ 658557 w 3615551"/>
              <a:gd name="connsiteY578" fmla="*/ 431142 h 2511167"/>
              <a:gd name="connsiteX579" fmla="*/ 767527 w 3615551"/>
              <a:gd name="connsiteY579" fmla="*/ 431142 h 2511167"/>
              <a:gd name="connsiteX580" fmla="*/ 781741 w 3615551"/>
              <a:gd name="connsiteY580" fmla="*/ 421666 h 2511167"/>
              <a:gd name="connsiteX581" fmla="*/ 829119 w 3615551"/>
              <a:gd name="connsiteY581" fmla="*/ 412191 h 2511167"/>
              <a:gd name="connsiteX582" fmla="*/ 843333 w 3615551"/>
              <a:gd name="connsiteY582" fmla="*/ 402715 h 2511167"/>
              <a:gd name="connsiteX583" fmla="*/ 890711 w 3615551"/>
              <a:gd name="connsiteY583" fmla="*/ 379026 h 2511167"/>
              <a:gd name="connsiteX584" fmla="*/ 923876 w 3615551"/>
              <a:gd name="connsiteY584" fmla="*/ 364813 h 2511167"/>
              <a:gd name="connsiteX585" fmla="*/ 933351 w 3615551"/>
              <a:gd name="connsiteY585" fmla="*/ 350599 h 2511167"/>
              <a:gd name="connsiteX586" fmla="*/ 961778 w 3615551"/>
              <a:gd name="connsiteY586" fmla="*/ 331648 h 2511167"/>
              <a:gd name="connsiteX587" fmla="*/ 980729 w 3615551"/>
              <a:gd name="connsiteY587" fmla="*/ 322172 h 2511167"/>
              <a:gd name="connsiteX588" fmla="*/ 1037583 w 3615551"/>
              <a:gd name="connsiteY588" fmla="*/ 307959 h 2511167"/>
              <a:gd name="connsiteX589" fmla="*/ 1042321 w 3615551"/>
              <a:gd name="connsiteY589" fmla="*/ 293745 h 2511167"/>
              <a:gd name="connsiteX590" fmla="*/ 1047059 w 3615551"/>
              <a:gd name="connsiteY590" fmla="*/ 274794 h 2511167"/>
              <a:gd name="connsiteX591" fmla="*/ 1056535 w 3615551"/>
              <a:gd name="connsiteY591" fmla="*/ 260580 h 2511167"/>
              <a:gd name="connsiteX592" fmla="*/ 1061272 w 3615551"/>
              <a:gd name="connsiteY592" fmla="*/ 241629 h 2511167"/>
              <a:gd name="connsiteX593" fmla="*/ 1070748 w 3615551"/>
              <a:gd name="connsiteY593" fmla="*/ 137397 h 2511167"/>
              <a:gd name="connsiteX594" fmla="*/ 1084962 w 3615551"/>
              <a:gd name="connsiteY594" fmla="*/ 108970 h 2511167"/>
              <a:gd name="connsiteX595" fmla="*/ 1099175 w 3615551"/>
              <a:gd name="connsiteY595" fmla="*/ 90019 h 2511167"/>
              <a:gd name="connsiteX596" fmla="*/ 1113388 w 3615551"/>
              <a:gd name="connsiteY596" fmla="*/ 94757 h 2511167"/>
              <a:gd name="connsiteX597" fmla="*/ 1222358 w 3615551"/>
              <a:gd name="connsiteY597" fmla="*/ 94757 h 2511167"/>
              <a:gd name="connsiteX598" fmla="*/ 1236572 w 3615551"/>
              <a:gd name="connsiteY598" fmla="*/ 85281 h 2511167"/>
              <a:gd name="connsiteX599" fmla="*/ 1359755 w 3615551"/>
              <a:gd name="connsiteY599" fmla="*/ 75805 h 2511167"/>
              <a:gd name="connsiteX600" fmla="*/ 1373969 w 3615551"/>
              <a:gd name="connsiteY600" fmla="*/ 71068 h 2511167"/>
              <a:gd name="connsiteX601" fmla="*/ 1388182 w 3615551"/>
              <a:gd name="connsiteY601" fmla="*/ 61592 h 2511167"/>
              <a:gd name="connsiteX602" fmla="*/ 1407134 w 3615551"/>
              <a:gd name="connsiteY602" fmla="*/ 33165 h 2511167"/>
              <a:gd name="connsiteX603" fmla="*/ 1435561 w 3615551"/>
              <a:gd name="connsiteY603" fmla="*/ 23689 h 2511167"/>
              <a:gd name="connsiteX604" fmla="*/ 1454512 w 3615551"/>
              <a:gd name="connsiteY604" fmla="*/ 18951 h 2511167"/>
              <a:gd name="connsiteX605" fmla="*/ 1497152 w 3615551"/>
              <a:gd name="connsiteY605" fmla="*/ 9476 h 2511167"/>
              <a:gd name="connsiteX606" fmla="*/ 1577695 w 3615551"/>
              <a:gd name="connsiteY606" fmla="*/ 0 h 2511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</a:cxnLst>
            <a:rect l="l" t="t" r="r" b="b"/>
            <a:pathLst>
              <a:path w="3615551" h="2511167">
                <a:moveTo>
                  <a:pt x="3074848" y="2411552"/>
                </a:moveTo>
                <a:cubicBezTo>
                  <a:pt x="3081165" y="2414711"/>
                  <a:pt x="3088805" y="2416034"/>
                  <a:pt x="3093799" y="2421028"/>
                </a:cubicBezTo>
                <a:cubicBezTo>
                  <a:pt x="3097330" y="2424560"/>
                  <a:pt x="3096304" y="2430775"/>
                  <a:pt x="3098537" y="2435242"/>
                </a:cubicBezTo>
                <a:cubicBezTo>
                  <a:pt x="3101083" y="2440335"/>
                  <a:pt x="3104854" y="2444717"/>
                  <a:pt x="3108012" y="2449455"/>
                </a:cubicBezTo>
                <a:cubicBezTo>
                  <a:pt x="3106433" y="2465248"/>
                  <a:pt x="3106843" y="2481368"/>
                  <a:pt x="3103274" y="2496833"/>
                </a:cubicBezTo>
                <a:cubicBezTo>
                  <a:pt x="3101994" y="2502381"/>
                  <a:pt x="3099474" y="2510574"/>
                  <a:pt x="3093799" y="2511047"/>
                </a:cubicBezTo>
                <a:cubicBezTo>
                  <a:pt x="3077749" y="2512385"/>
                  <a:pt x="3031417" y="2502360"/>
                  <a:pt x="3022731" y="2492095"/>
                </a:cubicBezTo>
                <a:cubicBezTo>
                  <a:pt x="3014045" y="2481830"/>
                  <a:pt x="3019159" y="2494502"/>
                  <a:pt x="3041683" y="2449455"/>
                </a:cubicBezTo>
                <a:cubicBezTo>
                  <a:pt x="3043916" y="2444988"/>
                  <a:pt x="3043651" y="2439397"/>
                  <a:pt x="3046421" y="2435242"/>
                </a:cubicBezTo>
                <a:cubicBezTo>
                  <a:pt x="3053718" y="2424296"/>
                  <a:pt x="3064359" y="2418545"/>
                  <a:pt x="3074848" y="2411552"/>
                </a:cubicBezTo>
                <a:close/>
                <a:moveTo>
                  <a:pt x="3174342" y="2387863"/>
                </a:moveTo>
                <a:cubicBezTo>
                  <a:pt x="3182238" y="2391022"/>
                  <a:pt x="3191498" y="2391894"/>
                  <a:pt x="3198031" y="2397339"/>
                </a:cubicBezTo>
                <a:cubicBezTo>
                  <a:pt x="3209996" y="2407310"/>
                  <a:pt x="3193812" y="2418393"/>
                  <a:pt x="3212244" y="2425766"/>
                </a:cubicBezTo>
                <a:cubicBezTo>
                  <a:pt x="3224066" y="2430495"/>
                  <a:pt x="3237513" y="2428925"/>
                  <a:pt x="3250147" y="2430504"/>
                </a:cubicBezTo>
                <a:cubicBezTo>
                  <a:pt x="3260369" y="2445836"/>
                  <a:pt x="3274455" y="2460254"/>
                  <a:pt x="3254885" y="2482620"/>
                </a:cubicBezTo>
                <a:cubicBezTo>
                  <a:pt x="3248645" y="2489751"/>
                  <a:pt x="3214614" y="2490517"/>
                  <a:pt x="3202769" y="2487358"/>
                </a:cubicBezTo>
                <a:cubicBezTo>
                  <a:pt x="3190924" y="2484199"/>
                  <a:pt x="3192102" y="2469468"/>
                  <a:pt x="3183818" y="2463669"/>
                </a:cubicBezTo>
                <a:cubicBezTo>
                  <a:pt x="3175635" y="2457941"/>
                  <a:pt x="3155391" y="2454193"/>
                  <a:pt x="3155391" y="2454193"/>
                </a:cubicBezTo>
                <a:cubicBezTo>
                  <a:pt x="3150653" y="2449455"/>
                  <a:pt x="3142491" y="2446549"/>
                  <a:pt x="3141177" y="2439979"/>
                </a:cubicBezTo>
                <a:cubicBezTo>
                  <a:pt x="3136991" y="2419048"/>
                  <a:pt x="3143942" y="2403392"/>
                  <a:pt x="3160128" y="2392601"/>
                </a:cubicBezTo>
                <a:cubicBezTo>
                  <a:pt x="3164283" y="2389831"/>
                  <a:pt x="3169604" y="2389442"/>
                  <a:pt x="3174342" y="2387863"/>
                </a:cubicBezTo>
                <a:close/>
                <a:moveTo>
                  <a:pt x="3387544" y="2255204"/>
                </a:moveTo>
                <a:cubicBezTo>
                  <a:pt x="3401757" y="2252835"/>
                  <a:pt x="3417718" y="2261108"/>
                  <a:pt x="3430184" y="2269418"/>
                </a:cubicBezTo>
                <a:cubicBezTo>
                  <a:pt x="3451475" y="2283610"/>
                  <a:pt x="3439111" y="2276778"/>
                  <a:pt x="3468087" y="2288369"/>
                </a:cubicBezTo>
                <a:cubicBezTo>
                  <a:pt x="3472825" y="2293107"/>
                  <a:pt x="3476443" y="2299329"/>
                  <a:pt x="3482300" y="2302583"/>
                </a:cubicBezTo>
                <a:cubicBezTo>
                  <a:pt x="3491031" y="2307434"/>
                  <a:pt x="3501251" y="2308900"/>
                  <a:pt x="3510727" y="2312058"/>
                </a:cubicBezTo>
                <a:lnTo>
                  <a:pt x="3524941" y="2316796"/>
                </a:lnTo>
                <a:cubicBezTo>
                  <a:pt x="3558690" y="2328046"/>
                  <a:pt x="3534168" y="2321150"/>
                  <a:pt x="3600746" y="2326272"/>
                </a:cubicBezTo>
                <a:cubicBezTo>
                  <a:pt x="3603905" y="2331010"/>
                  <a:pt x="3607676" y="2335392"/>
                  <a:pt x="3610222" y="2340485"/>
                </a:cubicBezTo>
                <a:cubicBezTo>
                  <a:pt x="3617051" y="2354143"/>
                  <a:pt x="3617599" y="2368373"/>
                  <a:pt x="3610222" y="2383126"/>
                </a:cubicBezTo>
                <a:cubicBezTo>
                  <a:pt x="3607675" y="2388219"/>
                  <a:pt x="3600746" y="2389443"/>
                  <a:pt x="3596008" y="2392601"/>
                </a:cubicBezTo>
                <a:cubicBezTo>
                  <a:pt x="3592850" y="2397339"/>
                  <a:pt x="3591271" y="2403656"/>
                  <a:pt x="3586533" y="2406815"/>
                </a:cubicBezTo>
                <a:cubicBezTo>
                  <a:pt x="3552386" y="2429579"/>
                  <a:pt x="3581131" y="2390070"/>
                  <a:pt x="3553368" y="2425766"/>
                </a:cubicBezTo>
                <a:cubicBezTo>
                  <a:pt x="3546376" y="2434756"/>
                  <a:pt x="3540733" y="2444717"/>
                  <a:pt x="3534416" y="2454193"/>
                </a:cubicBezTo>
                <a:cubicBezTo>
                  <a:pt x="3531258" y="2458931"/>
                  <a:pt x="3530343" y="2466605"/>
                  <a:pt x="3524941" y="2468406"/>
                </a:cubicBezTo>
                <a:lnTo>
                  <a:pt x="3510727" y="2473144"/>
                </a:lnTo>
                <a:cubicBezTo>
                  <a:pt x="3502831" y="2471565"/>
                  <a:pt x="3493591" y="2473087"/>
                  <a:pt x="3487038" y="2468406"/>
                </a:cubicBezTo>
                <a:cubicBezTo>
                  <a:pt x="3475670" y="2460286"/>
                  <a:pt x="3479556" y="2445338"/>
                  <a:pt x="3472825" y="2435242"/>
                </a:cubicBezTo>
                <a:cubicBezTo>
                  <a:pt x="3469108" y="2429667"/>
                  <a:pt x="3462901" y="2426176"/>
                  <a:pt x="3458611" y="2421028"/>
                </a:cubicBezTo>
                <a:cubicBezTo>
                  <a:pt x="3436236" y="2394177"/>
                  <a:pt x="3462825" y="2420294"/>
                  <a:pt x="3439660" y="2387863"/>
                </a:cubicBezTo>
                <a:cubicBezTo>
                  <a:pt x="3425582" y="2368154"/>
                  <a:pt x="3425010" y="2374725"/>
                  <a:pt x="3401757" y="2368912"/>
                </a:cubicBezTo>
                <a:cubicBezTo>
                  <a:pt x="3380081" y="2363493"/>
                  <a:pt x="3372424" y="2360713"/>
                  <a:pt x="3354379" y="2354699"/>
                </a:cubicBezTo>
                <a:cubicBezTo>
                  <a:pt x="3349641" y="2351540"/>
                  <a:pt x="3343723" y="2349669"/>
                  <a:pt x="3340166" y="2345223"/>
                </a:cubicBezTo>
                <a:cubicBezTo>
                  <a:pt x="3330360" y="2332965"/>
                  <a:pt x="3338157" y="2307891"/>
                  <a:pt x="3340166" y="2297845"/>
                </a:cubicBezTo>
                <a:cubicBezTo>
                  <a:pt x="3341146" y="2292948"/>
                  <a:pt x="3340840" y="2286534"/>
                  <a:pt x="3344904" y="2283631"/>
                </a:cubicBezTo>
                <a:cubicBezTo>
                  <a:pt x="3374828" y="2262256"/>
                  <a:pt x="3373331" y="2257573"/>
                  <a:pt x="3387544" y="2255204"/>
                </a:cubicBezTo>
                <a:close/>
                <a:moveTo>
                  <a:pt x="3271305" y="2173580"/>
                </a:moveTo>
                <a:cubicBezTo>
                  <a:pt x="3281611" y="2173703"/>
                  <a:pt x="3290616" y="2174069"/>
                  <a:pt x="3297525" y="2174661"/>
                </a:cubicBezTo>
                <a:cubicBezTo>
                  <a:pt x="3325162" y="2177030"/>
                  <a:pt x="3329589" y="2187004"/>
                  <a:pt x="3330690" y="2193613"/>
                </a:cubicBezTo>
                <a:cubicBezTo>
                  <a:pt x="3331626" y="2199230"/>
                  <a:pt x="3324373" y="2203088"/>
                  <a:pt x="3321214" y="2207826"/>
                </a:cubicBezTo>
                <a:cubicBezTo>
                  <a:pt x="3316476" y="2210985"/>
                  <a:pt x="3312094" y="2214755"/>
                  <a:pt x="3307001" y="2217302"/>
                </a:cubicBezTo>
                <a:cubicBezTo>
                  <a:pt x="3267763" y="2236922"/>
                  <a:pt x="3319314" y="2204356"/>
                  <a:pt x="3278574" y="2231515"/>
                </a:cubicBezTo>
                <a:cubicBezTo>
                  <a:pt x="3220787" y="2238739"/>
                  <a:pt x="3259201" y="2229666"/>
                  <a:pt x="3221720" y="2245729"/>
                </a:cubicBezTo>
                <a:cubicBezTo>
                  <a:pt x="3217130" y="2247696"/>
                  <a:pt x="3210627" y="2246566"/>
                  <a:pt x="3207507" y="2250466"/>
                </a:cubicBezTo>
                <a:cubicBezTo>
                  <a:pt x="3203439" y="2255551"/>
                  <a:pt x="3205334" y="2263433"/>
                  <a:pt x="3202769" y="2269418"/>
                </a:cubicBezTo>
                <a:cubicBezTo>
                  <a:pt x="3200526" y="2274652"/>
                  <a:pt x="3196452" y="2278893"/>
                  <a:pt x="3193293" y="2283631"/>
                </a:cubicBezTo>
                <a:cubicBezTo>
                  <a:pt x="3159216" y="2272271"/>
                  <a:pt x="3201771" y="2286053"/>
                  <a:pt x="3160128" y="2274156"/>
                </a:cubicBezTo>
                <a:cubicBezTo>
                  <a:pt x="3155326" y="2272784"/>
                  <a:pt x="3147595" y="2274121"/>
                  <a:pt x="3145915" y="2269418"/>
                </a:cubicBezTo>
                <a:cubicBezTo>
                  <a:pt x="3138929" y="2249856"/>
                  <a:pt x="3139598" y="2228357"/>
                  <a:pt x="3136439" y="2207826"/>
                </a:cubicBezTo>
                <a:cubicBezTo>
                  <a:pt x="3142756" y="2203088"/>
                  <a:pt x="3149807" y="2199197"/>
                  <a:pt x="3155391" y="2193613"/>
                </a:cubicBezTo>
                <a:cubicBezTo>
                  <a:pt x="3159417" y="2189587"/>
                  <a:pt x="3159222" y="2180152"/>
                  <a:pt x="3164866" y="2179399"/>
                </a:cubicBezTo>
                <a:cubicBezTo>
                  <a:pt x="3197761" y="2175013"/>
                  <a:pt x="3240388" y="2173208"/>
                  <a:pt x="3271305" y="2173580"/>
                </a:cubicBezTo>
                <a:close/>
                <a:moveTo>
                  <a:pt x="2975353" y="2027789"/>
                </a:moveTo>
                <a:cubicBezTo>
                  <a:pt x="2984829" y="2030947"/>
                  <a:pt x="2995789" y="2031271"/>
                  <a:pt x="3003780" y="2037264"/>
                </a:cubicBezTo>
                <a:cubicBezTo>
                  <a:pt x="3009430" y="2041502"/>
                  <a:pt x="3013048" y="2049156"/>
                  <a:pt x="3013256" y="2056216"/>
                </a:cubicBezTo>
                <a:cubicBezTo>
                  <a:pt x="3014650" y="2103600"/>
                  <a:pt x="3011302" y="2151027"/>
                  <a:pt x="3008518" y="2198350"/>
                </a:cubicBezTo>
                <a:cubicBezTo>
                  <a:pt x="3008136" y="2204851"/>
                  <a:pt x="3005057" y="2210917"/>
                  <a:pt x="3003780" y="2217302"/>
                </a:cubicBezTo>
                <a:cubicBezTo>
                  <a:pt x="3001896" y="2226722"/>
                  <a:pt x="3003808" y="2237388"/>
                  <a:pt x="2999042" y="2245729"/>
                </a:cubicBezTo>
                <a:cubicBezTo>
                  <a:pt x="2996564" y="2250065"/>
                  <a:pt x="2989567" y="2248887"/>
                  <a:pt x="2984829" y="2250466"/>
                </a:cubicBezTo>
                <a:cubicBezTo>
                  <a:pt x="2947758" y="2275180"/>
                  <a:pt x="2948494" y="2278752"/>
                  <a:pt x="2871121" y="2255204"/>
                </a:cubicBezTo>
                <a:cubicBezTo>
                  <a:pt x="2861565" y="2252296"/>
                  <a:pt x="2866112" y="2235711"/>
                  <a:pt x="2861645" y="2226777"/>
                </a:cubicBezTo>
                <a:cubicBezTo>
                  <a:pt x="2858487" y="2220460"/>
                  <a:pt x="2856275" y="2213573"/>
                  <a:pt x="2852170" y="2207826"/>
                </a:cubicBezTo>
                <a:cubicBezTo>
                  <a:pt x="2824325" y="2168844"/>
                  <a:pt x="2824533" y="2165975"/>
                  <a:pt x="2823743" y="2155710"/>
                </a:cubicBezTo>
                <a:cubicBezTo>
                  <a:pt x="2822953" y="2145445"/>
                  <a:pt x="2840220" y="2150741"/>
                  <a:pt x="2847432" y="2146234"/>
                </a:cubicBezTo>
                <a:cubicBezTo>
                  <a:pt x="2862513" y="2136809"/>
                  <a:pt x="2858755" y="2128246"/>
                  <a:pt x="2875859" y="2122545"/>
                </a:cubicBezTo>
                <a:cubicBezTo>
                  <a:pt x="2884972" y="2119507"/>
                  <a:pt x="2894810" y="2119386"/>
                  <a:pt x="2904286" y="2117807"/>
                </a:cubicBezTo>
                <a:cubicBezTo>
                  <a:pt x="2914765" y="2107328"/>
                  <a:pt x="2921378" y="2102573"/>
                  <a:pt x="2927975" y="2089380"/>
                </a:cubicBezTo>
                <a:cubicBezTo>
                  <a:pt x="2930208" y="2084913"/>
                  <a:pt x="2930480" y="2079634"/>
                  <a:pt x="2932713" y="2075167"/>
                </a:cubicBezTo>
                <a:cubicBezTo>
                  <a:pt x="2935259" y="2070074"/>
                  <a:pt x="2939642" y="2066047"/>
                  <a:pt x="2942188" y="2060954"/>
                </a:cubicBezTo>
                <a:cubicBezTo>
                  <a:pt x="2944421" y="2056487"/>
                  <a:pt x="2943395" y="2050271"/>
                  <a:pt x="2946926" y="2046740"/>
                </a:cubicBezTo>
                <a:cubicBezTo>
                  <a:pt x="2954979" y="2038687"/>
                  <a:pt x="2975353" y="2027789"/>
                  <a:pt x="2975353" y="2027789"/>
                </a:cubicBezTo>
                <a:close/>
                <a:moveTo>
                  <a:pt x="2498283" y="2022801"/>
                </a:moveTo>
                <a:cubicBezTo>
                  <a:pt x="2506683" y="2023082"/>
                  <a:pt x="2514600" y="2026605"/>
                  <a:pt x="2520522" y="2027789"/>
                </a:cubicBezTo>
                <a:cubicBezTo>
                  <a:pt x="2532366" y="2030158"/>
                  <a:pt x="2535807" y="2044124"/>
                  <a:pt x="2544211" y="2051478"/>
                </a:cubicBezTo>
                <a:cubicBezTo>
                  <a:pt x="2548496" y="2055228"/>
                  <a:pt x="2554398" y="2056927"/>
                  <a:pt x="2558425" y="2060954"/>
                </a:cubicBezTo>
                <a:cubicBezTo>
                  <a:pt x="2590011" y="2092540"/>
                  <a:pt x="2544208" y="2059373"/>
                  <a:pt x="2582114" y="2084643"/>
                </a:cubicBezTo>
                <a:cubicBezTo>
                  <a:pt x="2585273" y="2089381"/>
                  <a:pt x="2587305" y="2095106"/>
                  <a:pt x="2591590" y="2098856"/>
                </a:cubicBezTo>
                <a:cubicBezTo>
                  <a:pt x="2600160" y="2106355"/>
                  <a:pt x="2620016" y="2117807"/>
                  <a:pt x="2620016" y="2117807"/>
                </a:cubicBezTo>
                <a:cubicBezTo>
                  <a:pt x="2626333" y="2127283"/>
                  <a:pt x="2637555" y="2134933"/>
                  <a:pt x="2638968" y="2146234"/>
                </a:cubicBezTo>
                <a:cubicBezTo>
                  <a:pt x="2644412" y="2189787"/>
                  <a:pt x="2633112" y="2177074"/>
                  <a:pt x="2657919" y="2193613"/>
                </a:cubicBezTo>
                <a:cubicBezTo>
                  <a:pt x="2678492" y="2234757"/>
                  <a:pt x="2654716" y="2192201"/>
                  <a:pt x="2681608" y="2226777"/>
                </a:cubicBezTo>
                <a:cubicBezTo>
                  <a:pt x="2711371" y="2265044"/>
                  <a:pt x="2687257" y="2246336"/>
                  <a:pt x="2714773" y="2264680"/>
                </a:cubicBezTo>
                <a:cubicBezTo>
                  <a:pt x="2741952" y="2300920"/>
                  <a:pt x="2717647" y="2266158"/>
                  <a:pt x="2738462" y="2302583"/>
                </a:cubicBezTo>
                <a:cubicBezTo>
                  <a:pt x="2741287" y="2307527"/>
                  <a:pt x="2745391" y="2311703"/>
                  <a:pt x="2747938" y="2316796"/>
                </a:cubicBezTo>
                <a:cubicBezTo>
                  <a:pt x="2767561" y="2356040"/>
                  <a:pt x="2734987" y="2304473"/>
                  <a:pt x="2762151" y="2345223"/>
                </a:cubicBezTo>
                <a:cubicBezTo>
                  <a:pt x="2760572" y="2351540"/>
                  <a:pt x="2763825" y="2363042"/>
                  <a:pt x="2757413" y="2364174"/>
                </a:cubicBezTo>
                <a:cubicBezTo>
                  <a:pt x="2699022" y="2374478"/>
                  <a:pt x="2697479" y="2370017"/>
                  <a:pt x="2667395" y="2349961"/>
                </a:cubicBezTo>
                <a:lnTo>
                  <a:pt x="2657919" y="2321534"/>
                </a:lnTo>
                <a:cubicBezTo>
                  <a:pt x="2656340" y="2316796"/>
                  <a:pt x="2657337" y="2310090"/>
                  <a:pt x="2653181" y="2307320"/>
                </a:cubicBezTo>
                <a:cubicBezTo>
                  <a:pt x="2643705" y="2301003"/>
                  <a:pt x="2632807" y="2296422"/>
                  <a:pt x="2624754" y="2288369"/>
                </a:cubicBezTo>
                <a:cubicBezTo>
                  <a:pt x="2620016" y="2283631"/>
                  <a:pt x="2615993" y="2278050"/>
                  <a:pt x="2610541" y="2274156"/>
                </a:cubicBezTo>
                <a:cubicBezTo>
                  <a:pt x="2604794" y="2270051"/>
                  <a:pt x="2597105" y="2269092"/>
                  <a:pt x="2591590" y="2264680"/>
                </a:cubicBezTo>
                <a:cubicBezTo>
                  <a:pt x="2581126" y="2256309"/>
                  <a:pt x="2574313" y="2243686"/>
                  <a:pt x="2563163" y="2236253"/>
                </a:cubicBezTo>
                <a:cubicBezTo>
                  <a:pt x="2543374" y="2223060"/>
                  <a:pt x="2552976" y="2230804"/>
                  <a:pt x="2534736" y="2212564"/>
                </a:cubicBezTo>
                <a:cubicBezTo>
                  <a:pt x="2523469" y="2178763"/>
                  <a:pt x="2539446" y="2219631"/>
                  <a:pt x="2515784" y="2184137"/>
                </a:cubicBezTo>
                <a:cubicBezTo>
                  <a:pt x="2513014" y="2179982"/>
                  <a:pt x="2513280" y="2174390"/>
                  <a:pt x="2511047" y="2169923"/>
                </a:cubicBezTo>
                <a:cubicBezTo>
                  <a:pt x="2508501" y="2164830"/>
                  <a:pt x="2504118" y="2160803"/>
                  <a:pt x="2501571" y="2155710"/>
                </a:cubicBezTo>
                <a:cubicBezTo>
                  <a:pt x="2487856" y="2128282"/>
                  <a:pt x="2509565" y="2154230"/>
                  <a:pt x="2482620" y="2127283"/>
                </a:cubicBezTo>
                <a:cubicBezTo>
                  <a:pt x="2481041" y="2116228"/>
                  <a:pt x="2479880" y="2105105"/>
                  <a:pt x="2477882" y="2094118"/>
                </a:cubicBezTo>
                <a:cubicBezTo>
                  <a:pt x="2475502" y="2081030"/>
                  <a:pt x="2472466" y="2073132"/>
                  <a:pt x="2468406" y="2060954"/>
                </a:cubicBezTo>
                <a:cubicBezTo>
                  <a:pt x="2469985" y="2053057"/>
                  <a:pt x="2468677" y="2043965"/>
                  <a:pt x="2473144" y="2037264"/>
                </a:cubicBezTo>
                <a:cubicBezTo>
                  <a:pt x="2480999" y="2025481"/>
                  <a:pt x="2489883" y="2022520"/>
                  <a:pt x="2498283" y="2022801"/>
                </a:cubicBezTo>
                <a:close/>
                <a:moveTo>
                  <a:pt x="3024378" y="1761477"/>
                </a:moveTo>
                <a:lnTo>
                  <a:pt x="3030319" y="1765861"/>
                </a:lnTo>
                <a:lnTo>
                  <a:pt x="3030231" y="1765805"/>
                </a:lnTo>
                <a:cubicBezTo>
                  <a:pt x="3026225" y="1762936"/>
                  <a:pt x="3022582" y="1760183"/>
                  <a:pt x="3024378" y="1761477"/>
                </a:cubicBezTo>
                <a:close/>
                <a:moveTo>
                  <a:pt x="3003590" y="1642343"/>
                </a:moveTo>
                <a:cubicBezTo>
                  <a:pt x="3008899" y="1643733"/>
                  <a:pt x="3015794" y="1652621"/>
                  <a:pt x="3017994" y="1653501"/>
                </a:cubicBezTo>
                <a:cubicBezTo>
                  <a:pt x="3039633" y="1662156"/>
                  <a:pt x="3040396" y="1679355"/>
                  <a:pt x="3051158" y="1700879"/>
                </a:cubicBezTo>
                <a:cubicBezTo>
                  <a:pt x="3056251" y="1711065"/>
                  <a:pt x="3065691" y="1718810"/>
                  <a:pt x="3070110" y="1729306"/>
                </a:cubicBezTo>
                <a:cubicBezTo>
                  <a:pt x="3111361" y="1827276"/>
                  <a:pt x="3071678" y="1764825"/>
                  <a:pt x="3098537" y="1805111"/>
                </a:cubicBezTo>
                <a:cubicBezTo>
                  <a:pt x="3106433" y="1806690"/>
                  <a:pt x="3114365" y="1808102"/>
                  <a:pt x="3122226" y="1809849"/>
                </a:cubicBezTo>
                <a:cubicBezTo>
                  <a:pt x="3138798" y="1813532"/>
                  <a:pt x="3152504" y="1811922"/>
                  <a:pt x="3145915" y="1838276"/>
                </a:cubicBezTo>
                <a:cubicBezTo>
                  <a:pt x="3144290" y="1844776"/>
                  <a:pt x="3136439" y="1847751"/>
                  <a:pt x="3131701" y="1852489"/>
                </a:cubicBezTo>
                <a:cubicBezTo>
                  <a:pt x="3126963" y="1854068"/>
                  <a:pt x="3121019" y="1853696"/>
                  <a:pt x="3117488" y="1857227"/>
                </a:cubicBezTo>
                <a:cubicBezTo>
                  <a:pt x="3108299" y="1866416"/>
                  <a:pt x="3114042" y="1876465"/>
                  <a:pt x="3117488" y="1885654"/>
                </a:cubicBezTo>
                <a:cubicBezTo>
                  <a:pt x="3120474" y="1893617"/>
                  <a:pt x="3123805" y="1901447"/>
                  <a:pt x="3126964" y="1909343"/>
                </a:cubicBezTo>
                <a:cubicBezTo>
                  <a:pt x="3126964" y="1909343"/>
                  <a:pt x="3145824" y="1902738"/>
                  <a:pt x="3155391" y="1899868"/>
                </a:cubicBezTo>
                <a:cubicBezTo>
                  <a:pt x="3161628" y="1897997"/>
                  <a:pt x="3168025" y="1896709"/>
                  <a:pt x="3174342" y="1895130"/>
                </a:cubicBezTo>
                <a:cubicBezTo>
                  <a:pt x="3179080" y="1896709"/>
                  <a:pt x="3184655" y="1896748"/>
                  <a:pt x="3188555" y="1899868"/>
                </a:cubicBezTo>
                <a:cubicBezTo>
                  <a:pt x="3193001" y="1903425"/>
                  <a:pt x="3194386" y="1909707"/>
                  <a:pt x="3198031" y="1914081"/>
                </a:cubicBezTo>
                <a:cubicBezTo>
                  <a:pt x="3228427" y="1950555"/>
                  <a:pt x="3198196" y="1907222"/>
                  <a:pt x="3221720" y="1942508"/>
                </a:cubicBezTo>
                <a:cubicBezTo>
                  <a:pt x="3215994" y="1944417"/>
                  <a:pt x="3195826" y="1949755"/>
                  <a:pt x="3193293" y="1956721"/>
                </a:cubicBezTo>
                <a:cubicBezTo>
                  <a:pt x="3188406" y="1970161"/>
                  <a:pt x="3191771" y="1985427"/>
                  <a:pt x="3188555" y="1999362"/>
                </a:cubicBezTo>
                <a:cubicBezTo>
                  <a:pt x="3186967" y="2006244"/>
                  <a:pt x="3182238" y="2011996"/>
                  <a:pt x="3179080" y="2018313"/>
                </a:cubicBezTo>
                <a:cubicBezTo>
                  <a:pt x="3161708" y="2019892"/>
                  <a:pt x="3143636" y="2028181"/>
                  <a:pt x="3126964" y="2023051"/>
                </a:cubicBezTo>
                <a:cubicBezTo>
                  <a:pt x="3118835" y="2020550"/>
                  <a:pt x="3119270" y="2007678"/>
                  <a:pt x="3117488" y="1999362"/>
                </a:cubicBezTo>
                <a:cubicBezTo>
                  <a:pt x="3114491" y="1985378"/>
                  <a:pt x="3114329" y="1970935"/>
                  <a:pt x="3112750" y="1956721"/>
                </a:cubicBezTo>
                <a:cubicBezTo>
                  <a:pt x="3084068" y="1899359"/>
                  <a:pt x="3133338" y="1992902"/>
                  <a:pt x="3074848" y="1909343"/>
                </a:cubicBezTo>
                <a:cubicBezTo>
                  <a:pt x="3071114" y="1904009"/>
                  <a:pt x="3071899" y="1896653"/>
                  <a:pt x="3070110" y="1890392"/>
                </a:cubicBezTo>
                <a:cubicBezTo>
                  <a:pt x="3068738" y="1885590"/>
                  <a:pt x="3066240" y="1881096"/>
                  <a:pt x="3065372" y="1876178"/>
                </a:cubicBezTo>
                <a:cubicBezTo>
                  <a:pt x="3061491" y="1854184"/>
                  <a:pt x="3059209" y="1831936"/>
                  <a:pt x="3055896" y="1809849"/>
                </a:cubicBezTo>
                <a:cubicBezTo>
                  <a:pt x="3054471" y="1800349"/>
                  <a:pt x="3052737" y="1790898"/>
                  <a:pt x="3051158" y="1781422"/>
                </a:cubicBezTo>
                <a:cubicBezTo>
                  <a:pt x="3042283" y="1774765"/>
                  <a:pt x="3036037" y="1770102"/>
                  <a:pt x="3031785" y="1766942"/>
                </a:cubicBezTo>
                <a:lnTo>
                  <a:pt x="3030319" y="1765861"/>
                </a:lnTo>
                <a:lnTo>
                  <a:pt x="3038256" y="1770835"/>
                </a:lnTo>
                <a:cubicBezTo>
                  <a:pt x="3037909" y="1770010"/>
                  <a:pt x="3032847" y="1765373"/>
                  <a:pt x="3017994" y="1752995"/>
                </a:cubicBezTo>
                <a:cubicBezTo>
                  <a:pt x="3013619" y="1749350"/>
                  <a:pt x="3007807" y="1747546"/>
                  <a:pt x="3003780" y="1743519"/>
                </a:cubicBezTo>
                <a:cubicBezTo>
                  <a:pt x="2991417" y="1731156"/>
                  <a:pt x="2988626" y="1713090"/>
                  <a:pt x="2989567" y="1696141"/>
                </a:cubicBezTo>
                <a:cubicBezTo>
                  <a:pt x="2990546" y="1678511"/>
                  <a:pt x="2994304" y="1651132"/>
                  <a:pt x="2999042" y="1644025"/>
                </a:cubicBezTo>
                <a:cubicBezTo>
                  <a:pt x="3000227" y="1642248"/>
                  <a:pt x="3001820" y="1641879"/>
                  <a:pt x="3003590" y="1642343"/>
                </a:cubicBezTo>
                <a:close/>
                <a:moveTo>
                  <a:pt x="2950209" y="807826"/>
                </a:moveTo>
                <a:cubicBezTo>
                  <a:pt x="2960814" y="809547"/>
                  <a:pt x="2977071" y="821363"/>
                  <a:pt x="2980091" y="824382"/>
                </a:cubicBezTo>
                <a:cubicBezTo>
                  <a:pt x="2984117" y="828408"/>
                  <a:pt x="2986408" y="833857"/>
                  <a:pt x="2989567" y="838595"/>
                </a:cubicBezTo>
                <a:cubicBezTo>
                  <a:pt x="3001735" y="843462"/>
                  <a:pt x="3035766" y="855189"/>
                  <a:pt x="3041683" y="867022"/>
                </a:cubicBezTo>
                <a:cubicBezTo>
                  <a:pt x="3048781" y="881218"/>
                  <a:pt x="3044842" y="898607"/>
                  <a:pt x="3046421" y="914400"/>
                </a:cubicBezTo>
                <a:cubicBezTo>
                  <a:pt x="3046421" y="914400"/>
                  <a:pt x="3055601" y="952379"/>
                  <a:pt x="3060634" y="971254"/>
                </a:cubicBezTo>
                <a:cubicBezTo>
                  <a:pt x="3061921" y="976080"/>
                  <a:pt x="3063793" y="980730"/>
                  <a:pt x="3065372" y="985468"/>
                </a:cubicBezTo>
                <a:cubicBezTo>
                  <a:pt x="3068531" y="990206"/>
                  <a:pt x="3070822" y="995655"/>
                  <a:pt x="3074848" y="999681"/>
                </a:cubicBezTo>
                <a:cubicBezTo>
                  <a:pt x="3078874" y="1003707"/>
                  <a:pt x="3084687" y="1005512"/>
                  <a:pt x="3089061" y="1009157"/>
                </a:cubicBezTo>
                <a:cubicBezTo>
                  <a:pt x="3094208" y="1013446"/>
                  <a:pt x="3098536" y="1018632"/>
                  <a:pt x="3103274" y="1023370"/>
                </a:cubicBezTo>
                <a:cubicBezTo>
                  <a:pt x="3108012" y="1024949"/>
                  <a:pt x="3113332" y="1025338"/>
                  <a:pt x="3117488" y="1028108"/>
                </a:cubicBezTo>
                <a:cubicBezTo>
                  <a:pt x="3123063" y="1031824"/>
                  <a:pt x="3127412" y="1037174"/>
                  <a:pt x="3131701" y="1042321"/>
                </a:cubicBezTo>
                <a:cubicBezTo>
                  <a:pt x="3139445" y="1051613"/>
                  <a:pt x="3143325" y="1059093"/>
                  <a:pt x="3145915" y="1070748"/>
                </a:cubicBezTo>
                <a:cubicBezTo>
                  <a:pt x="3147999" y="1080126"/>
                  <a:pt x="3153292" y="1089938"/>
                  <a:pt x="3150653" y="1099175"/>
                </a:cubicBezTo>
                <a:cubicBezTo>
                  <a:pt x="3149281" y="1103977"/>
                  <a:pt x="3140906" y="1101679"/>
                  <a:pt x="3136439" y="1103913"/>
                </a:cubicBezTo>
                <a:cubicBezTo>
                  <a:pt x="3131346" y="1106460"/>
                  <a:pt x="3126964" y="1110230"/>
                  <a:pt x="3122226" y="1113389"/>
                </a:cubicBezTo>
                <a:cubicBezTo>
                  <a:pt x="3117488" y="1114968"/>
                  <a:pt x="3111912" y="1115007"/>
                  <a:pt x="3108012" y="1118127"/>
                </a:cubicBezTo>
                <a:cubicBezTo>
                  <a:pt x="3097992" y="1126143"/>
                  <a:pt x="3091575" y="1152388"/>
                  <a:pt x="3089061" y="1160767"/>
                </a:cubicBezTo>
                <a:cubicBezTo>
                  <a:pt x="3087190" y="1167004"/>
                  <a:pt x="3085902" y="1173401"/>
                  <a:pt x="3084323" y="1179718"/>
                </a:cubicBezTo>
                <a:cubicBezTo>
                  <a:pt x="3081900" y="1189408"/>
                  <a:pt x="3078006" y="1198669"/>
                  <a:pt x="3074848" y="1208145"/>
                </a:cubicBezTo>
                <a:cubicBezTo>
                  <a:pt x="3063646" y="1219347"/>
                  <a:pt x="3054525" y="1227127"/>
                  <a:pt x="3046421" y="1241310"/>
                </a:cubicBezTo>
                <a:cubicBezTo>
                  <a:pt x="3043943" y="1245646"/>
                  <a:pt x="3043262" y="1250785"/>
                  <a:pt x="3041683" y="1255523"/>
                </a:cubicBezTo>
                <a:cubicBezTo>
                  <a:pt x="3041683" y="1255523"/>
                  <a:pt x="3021827" y="1244071"/>
                  <a:pt x="3013256" y="1236572"/>
                </a:cubicBezTo>
                <a:cubicBezTo>
                  <a:pt x="3008971" y="1232822"/>
                  <a:pt x="3004625" y="1227990"/>
                  <a:pt x="3003780" y="1222359"/>
                </a:cubicBezTo>
                <a:cubicBezTo>
                  <a:pt x="2999790" y="1195762"/>
                  <a:pt x="3000621" y="1168664"/>
                  <a:pt x="2999042" y="1141816"/>
                </a:cubicBezTo>
                <a:cubicBezTo>
                  <a:pt x="3003780" y="1133920"/>
                  <a:pt x="3009516" y="1126542"/>
                  <a:pt x="3013256" y="1118127"/>
                </a:cubicBezTo>
                <a:cubicBezTo>
                  <a:pt x="3015901" y="1112177"/>
                  <a:pt x="3016205" y="1105436"/>
                  <a:pt x="3017994" y="1099175"/>
                </a:cubicBezTo>
                <a:cubicBezTo>
                  <a:pt x="3023827" y="1078757"/>
                  <a:pt x="3027469" y="1080091"/>
                  <a:pt x="3027469" y="1051797"/>
                </a:cubicBezTo>
                <a:cubicBezTo>
                  <a:pt x="3027469" y="1046803"/>
                  <a:pt x="3024310" y="1042322"/>
                  <a:pt x="3022731" y="1037584"/>
                </a:cubicBezTo>
                <a:cubicBezTo>
                  <a:pt x="3005190" y="1014195"/>
                  <a:pt x="3006853" y="1022470"/>
                  <a:pt x="3003780" y="990205"/>
                </a:cubicBezTo>
                <a:cubicBezTo>
                  <a:pt x="3001529" y="966570"/>
                  <a:pt x="3001664" y="942734"/>
                  <a:pt x="2999042" y="919138"/>
                </a:cubicBezTo>
                <a:cubicBezTo>
                  <a:pt x="2998491" y="914175"/>
                  <a:pt x="2997425" y="908825"/>
                  <a:pt x="2994305" y="904925"/>
                </a:cubicBezTo>
                <a:cubicBezTo>
                  <a:pt x="2990748" y="900478"/>
                  <a:pt x="2984829" y="898608"/>
                  <a:pt x="2980091" y="895449"/>
                </a:cubicBezTo>
                <a:cubicBezTo>
                  <a:pt x="2974982" y="894427"/>
                  <a:pt x="2946015" y="891760"/>
                  <a:pt x="2942188" y="881235"/>
                </a:cubicBezTo>
                <a:cubicBezTo>
                  <a:pt x="2932249" y="853902"/>
                  <a:pt x="2935871" y="819643"/>
                  <a:pt x="2942188" y="810168"/>
                </a:cubicBezTo>
                <a:cubicBezTo>
                  <a:pt x="2943767" y="807799"/>
                  <a:pt x="2946674" y="807252"/>
                  <a:pt x="2950209" y="807826"/>
                </a:cubicBezTo>
                <a:close/>
                <a:moveTo>
                  <a:pt x="259691" y="692651"/>
                </a:moveTo>
                <a:lnTo>
                  <a:pt x="255900" y="694123"/>
                </a:lnTo>
                <a:lnTo>
                  <a:pt x="257318" y="693049"/>
                </a:lnTo>
                <a:cubicBezTo>
                  <a:pt x="261037" y="691440"/>
                  <a:pt x="263646" y="690906"/>
                  <a:pt x="259691" y="692651"/>
                </a:cubicBezTo>
                <a:close/>
                <a:moveTo>
                  <a:pt x="1669663" y="33612"/>
                </a:moveTo>
                <a:lnTo>
                  <a:pt x="1669721" y="33622"/>
                </a:lnTo>
                <a:cubicBezTo>
                  <a:pt x="1672253" y="34213"/>
                  <a:pt x="1674421" y="34767"/>
                  <a:pt x="1672252" y="34246"/>
                </a:cubicBezTo>
                <a:close/>
                <a:moveTo>
                  <a:pt x="1577695" y="0"/>
                </a:moveTo>
                <a:lnTo>
                  <a:pt x="1591909" y="4738"/>
                </a:lnTo>
                <a:lnTo>
                  <a:pt x="1606122" y="9476"/>
                </a:lnTo>
                <a:cubicBezTo>
                  <a:pt x="1639953" y="20753"/>
                  <a:pt x="1626237" y="13410"/>
                  <a:pt x="1648763" y="28427"/>
                </a:cubicBezTo>
                <a:cubicBezTo>
                  <a:pt x="1656170" y="30279"/>
                  <a:pt x="1661500" y="31604"/>
                  <a:pt x="1665250" y="32530"/>
                </a:cubicBezTo>
                <a:lnTo>
                  <a:pt x="1669663" y="33612"/>
                </a:lnTo>
                <a:lnTo>
                  <a:pt x="1665002" y="32770"/>
                </a:lnTo>
                <a:cubicBezTo>
                  <a:pt x="1665712" y="33138"/>
                  <a:pt x="1670029" y="34504"/>
                  <a:pt x="1681927" y="37903"/>
                </a:cubicBezTo>
                <a:cubicBezTo>
                  <a:pt x="1689005" y="39925"/>
                  <a:pt x="1707523" y="43594"/>
                  <a:pt x="1715092" y="47378"/>
                </a:cubicBezTo>
                <a:cubicBezTo>
                  <a:pt x="1742588" y="61126"/>
                  <a:pt x="1715028" y="53868"/>
                  <a:pt x="1748257" y="66330"/>
                </a:cubicBezTo>
                <a:cubicBezTo>
                  <a:pt x="1763911" y="72200"/>
                  <a:pt x="1791349" y="74085"/>
                  <a:pt x="1805111" y="75805"/>
                </a:cubicBezTo>
                <a:cubicBezTo>
                  <a:pt x="1805111" y="75805"/>
                  <a:pt x="1824411" y="70387"/>
                  <a:pt x="1833538" y="66330"/>
                </a:cubicBezTo>
                <a:cubicBezTo>
                  <a:pt x="1838741" y="64017"/>
                  <a:pt x="1843013" y="60013"/>
                  <a:pt x="1847751" y="56854"/>
                </a:cubicBezTo>
                <a:cubicBezTo>
                  <a:pt x="1855647" y="55275"/>
                  <a:pt x="1863900" y="54943"/>
                  <a:pt x="1871440" y="52116"/>
                </a:cubicBezTo>
                <a:cubicBezTo>
                  <a:pt x="1876772" y="50117"/>
                  <a:pt x="1880451" y="44954"/>
                  <a:pt x="1885654" y="42641"/>
                </a:cubicBezTo>
                <a:cubicBezTo>
                  <a:pt x="1894781" y="38584"/>
                  <a:pt x="1899078" y="34744"/>
                  <a:pt x="1914081" y="33165"/>
                </a:cubicBezTo>
                <a:cubicBezTo>
                  <a:pt x="1929084" y="31586"/>
                  <a:pt x="1969394" y="32467"/>
                  <a:pt x="1975672" y="33165"/>
                </a:cubicBezTo>
                <a:cubicBezTo>
                  <a:pt x="1986501" y="34368"/>
                  <a:pt x="2007111" y="39840"/>
                  <a:pt x="2018313" y="42641"/>
                </a:cubicBezTo>
                <a:cubicBezTo>
                  <a:pt x="2030947" y="44220"/>
                  <a:pt x="2043631" y="45442"/>
                  <a:pt x="2056215" y="47378"/>
                </a:cubicBezTo>
                <a:cubicBezTo>
                  <a:pt x="2064174" y="48602"/>
                  <a:pt x="2071946" y="50891"/>
                  <a:pt x="2079905" y="52116"/>
                </a:cubicBezTo>
                <a:cubicBezTo>
                  <a:pt x="2117397" y="57884"/>
                  <a:pt x="2108969" y="53652"/>
                  <a:pt x="2136758" y="61592"/>
                </a:cubicBezTo>
                <a:cubicBezTo>
                  <a:pt x="2148652" y="64990"/>
                  <a:pt x="2152970" y="66356"/>
                  <a:pt x="2153681" y="66725"/>
                </a:cubicBezTo>
                <a:lnTo>
                  <a:pt x="2149024" y="65884"/>
                </a:lnTo>
                <a:lnTo>
                  <a:pt x="2146439" y="65251"/>
                </a:lnTo>
                <a:cubicBezTo>
                  <a:pt x="2144270" y="64730"/>
                  <a:pt x="2146436" y="65283"/>
                  <a:pt x="2148966" y="65874"/>
                </a:cubicBezTo>
                <a:lnTo>
                  <a:pt x="2149024" y="65884"/>
                </a:lnTo>
                <a:lnTo>
                  <a:pt x="2153440" y="66966"/>
                </a:lnTo>
                <a:cubicBezTo>
                  <a:pt x="2157189" y="67892"/>
                  <a:pt x="2162518" y="69217"/>
                  <a:pt x="2169923" y="71068"/>
                </a:cubicBezTo>
                <a:cubicBezTo>
                  <a:pt x="2223020" y="84343"/>
                  <a:pt x="2196170" y="82950"/>
                  <a:pt x="2231515" y="90019"/>
                </a:cubicBezTo>
                <a:cubicBezTo>
                  <a:pt x="2240935" y="91903"/>
                  <a:pt x="2250420" y="93487"/>
                  <a:pt x="2259942" y="94757"/>
                </a:cubicBezTo>
                <a:cubicBezTo>
                  <a:pt x="2274117" y="96647"/>
                  <a:pt x="2289015" y="94972"/>
                  <a:pt x="2302582" y="99494"/>
                </a:cubicBezTo>
                <a:cubicBezTo>
                  <a:pt x="2308939" y="101613"/>
                  <a:pt x="2311649" y="109418"/>
                  <a:pt x="2316796" y="113708"/>
                </a:cubicBezTo>
                <a:cubicBezTo>
                  <a:pt x="2321170" y="117353"/>
                  <a:pt x="2325916" y="120638"/>
                  <a:pt x="2331009" y="123184"/>
                </a:cubicBezTo>
                <a:cubicBezTo>
                  <a:pt x="2335476" y="125417"/>
                  <a:pt x="2341323" y="124801"/>
                  <a:pt x="2345223" y="127921"/>
                </a:cubicBezTo>
                <a:cubicBezTo>
                  <a:pt x="2349669" y="131478"/>
                  <a:pt x="2351540" y="137397"/>
                  <a:pt x="2354698" y="142135"/>
                </a:cubicBezTo>
                <a:cubicBezTo>
                  <a:pt x="2359436" y="143714"/>
                  <a:pt x="2365012" y="143753"/>
                  <a:pt x="2368912" y="146873"/>
                </a:cubicBezTo>
                <a:cubicBezTo>
                  <a:pt x="2373358" y="150430"/>
                  <a:pt x="2374742" y="156712"/>
                  <a:pt x="2378387" y="161086"/>
                </a:cubicBezTo>
                <a:cubicBezTo>
                  <a:pt x="2382677" y="166234"/>
                  <a:pt x="2387453" y="171010"/>
                  <a:pt x="2392601" y="175300"/>
                </a:cubicBezTo>
                <a:cubicBezTo>
                  <a:pt x="2396975" y="178945"/>
                  <a:pt x="2404699" y="179488"/>
                  <a:pt x="2406814" y="184775"/>
                </a:cubicBezTo>
                <a:cubicBezTo>
                  <a:pt x="2411543" y="196597"/>
                  <a:pt x="2409973" y="210044"/>
                  <a:pt x="2411552" y="222678"/>
                </a:cubicBezTo>
                <a:cubicBezTo>
                  <a:pt x="2423798" y="241046"/>
                  <a:pt x="2419227" y="231489"/>
                  <a:pt x="2425766" y="251105"/>
                </a:cubicBezTo>
                <a:cubicBezTo>
                  <a:pt x="2429367" y="261909"/>
                  <a:pt x="2442059" y="268458"/>
                  <a:pt x="2444717" y="279532"/>
                </a:cubicBezTo>
                <a:cubicBezTo>
                  <a:pt x="2451758" y="308871"/>
                  <a:pt x="2451034" y="339544"/>
                  <a:pt x="2454193" y="369550"/>
                </a:cubicBezTo>
                <a:cubicBezTo>
                  <a:pt x="2458931" y="374288"/>
                  <a:pt x="2465082" y="377946"/>
                  <a:pt x="2468406" y="383764"/>
                </a:cubicBezTo>
                <a:cubicBezTo>
                  <a:pt x="2471054" y="388399"/>
                  <a:pt x="2476867" y="423697"/>
                  <a:pt x="2477882" y="426404"/>
                </a:cubicBezTo>
                <a:cubicBezTo>
                  <a:pt x="2481841" y="436961"/>
                  <a:pt x="2494194" y="447455"/>
                  <a:pt x="2501571" y="454831"/>
                </a:cubicBezTo>
                <a:cubicBezTo>
                  <a:pt x="2506309" y="456410"/>
                  <a:pt x="2511194" y="457602"/>
                  <a:pt x="2515784" y="459569"/>
                </a:cubicBezTo>
                <a:cubicBezTo>
                  <a:pt x="2528426" y="464987"/>
                  <a:pt x="2547644" y="476071"/>
                  <a:pt x="2558425" y="483258"/>
                </a:cubicBezTo>
                <a:cubicBezTo>
                  <a:pt x="2564995" y="487638"/>
                  <a:pt x="2573541" y="490569"/>
                  <a:pt x="2577376" y="497472"/>
                </a:cubicBezTo>
                <a:cubicBezTo>
                  <a:pt x="2585011" y="511215"/>
                  <a:pt x="2582679" y="535447"/>
                  <a:pt x="2577376" y="549588"/>
                </a:cubicBezTo>
                <a:cubicBezTo>
                  <a:pt x="2575377" y="554920"/>
                  <a:pt x="2571059" y="559063"/>
                  <a:pt x="2567900" y="563801"/>
                </a:cubicBezTo>
                <a:cubicBezTo>
                  <a:pt x="2546987" y="556829"/>
                  <a:pt x="2558154" y="561296"/>
                  <a:pt x="2534736" y="549588"/>
                </a:cubicBezTo>
                <a:cubicBezTo>
                  <a:pt x="2506320" y="535381"/>
                  <a:pt x="2534712" y="559050"/>
                  <a:pt x="2492095" y="535374"/>
                </a:cubicBezTo>
                <a:cubicBezTo>
                  <a:pt x="2486238" y="532120"/>
                  <a:pt x="2483457" y="524877"/>
                  <a:pt x="2477882" y="521161"/>
                </a:cubicBezTo>
                <a:cubicBezTo>
                  <a:pt x="2473726" y="518391"/>
                  <a:pt x="2468135" y="518657"/>
                  <a:pt x="2463668" y="516423"/>
                </a:cubicBezTo>
                <a:cubicBezTo>
                  <a:pt x="2458575" y="513876"/>
                  <a:pt x="2454193" y="510106"/>
                  <a:pt x="2449455" y="506947"/>
                </a:cubicBezTo>
                <a:cubicBezTo>
                  <a:pt x="2444717" y="505368"/>
                  <a:pt x="2439078" y="505406"/>
                  <a:pt x="2435241" y="502209"/>
                </a:cubicBezTo>
                <a:cubicBezTo>
                  <a:pt x="2430837" y="498539"/>
                  <a:pt x="2415871" y="475523"/>
                  <a:pt x="2411552" y="469045"/>
                </a:cubicBezTo>
                <a:cubicBezTo>
                  <a:pt x="2387061" y="432309"/>
                  <a:pt x="2396202" y="451420"/>
                  <a:pt x="2383125" y="412191"/>
                </a:cubicBezTo>
                <a:cubicBezTo>
                  <a:pt x="2366258" y="395323"/>
                  <a:pt x="2363496" y="386742"/>
                  <a:pt x="2331009" y="393240"/>
                </a:cubicBezTo>
                <a:cubicBezTo>
                  <a:pt x="2325426" y="394357"/>
                  <a:pt x="2324692" y="402715"/>
                  <a:pt x="2321534" y="407453"/>
                </a:cubicBezTo>
                <a:cubicBezTo>
                  <a:pt x="2313637" y="412191"/>
                  <a:pt x="2306081" y="417548"/>
                  <a:pt x="2297844" y="421666"/>
                </a:cubicBezTo>
                <a:cubicBezTo>
                  <a:pt x="2293377" y="423899"/>
                  <a:pt x="2287786" y="423634"/>
                  <a:pt x="2283631" y="426404"/>
                </a:cubicBezTo>
                <a:cubicBezTo>
                  <a:pt x="2278056" y="430121"/>
                  <a:pt x="2274156" y="435880"/>
                  <a:pt x="2269418" y="440618"/>
                </a:cubicBezTo>
                <a:cubicBezTo>
                  <a:pt x="2262356" y="447681"/>
                  <a:pt x="2275735" y="459569"/>
                  <a:pt x="2278893" y="469045"/>
                </a:cubicBezTo>
                <a:lnTo>
                  <a:pt x="2288369" y="483258"/>
                </a:lnTo>
                <a:cubicBezTo>
                  <a:pt x="2293910" y="491568"/>
                  <a:pt x="2293788" y="502558"/>
                  <a:pt x="2297844" y="511685"/>
                </a:cubicBezTo>
                <a:lnTo>
                  <a:pt x="2305966" y="523868"/>
                </a:lnTo>
                <a:lnTo>
                  <a:pt x="2340485" y="525899"/>
                </a:lnTo>
                <a:cubicBezTo>
                  <a:pt x="2346116" y="526744"/>
                  <a:pt x="2350324" y="531729"/>
                  <a:pt x="2354698" y="535374"/>
                </a:cubicBezTo>
                <a:cubicBezTo>
                  <a:pt x="2370315" y="548388"/>
                  <a:pt x="2367425" y="548454"/>
                  <a:pt x="2378387" y="563801"/>
                </a:cubicBezTo>
                <a:cubicBezTo>
                  <a:pt x="2386724" y="575473"/>
                  <a:pt x="2410636" y="607715"/>
                  <a:pt x="2421028" y="611179"/>
                </a:cubicBezTo>
                <a:lnTo>
                  <a:pt x="2435241" y="615917"/>
                </a:lnTo>
                <a:cubicBezTo>
                  <a:pt x="2439979" y="620655"/>
                  <a:pt x="2444166" y="626017"/>
                  <a:pt x="2449455" y="630131"/>
                </a:cubicBezTo>
                <a:cubicBezTo>
                  <a:pt x="2458444" y="637123"/>
                  <a:pt x="2468406" y="642765"/>
                  <a:pt x="2477882" y="649082"/>
                </a:cubicBezTo>
                <a:cubicBezTo>
                  <a:pt x="2492427" y="658779"/>
                  <a:pt x="2492387" y="661056"/>
                  <a:pt x="2511047" y="663295"/>
                </a:cubicBezTo>
                <a:cubicBezTo>
                  <a:pt x="2544124" y="667264"/>
                  <a:pt x="2577376" y="669612"/>
                  <a:pt x="2610541" y="672771"/>
                </a:cubicBezTo>
                <a:cubicBezTo>
                  <a:pt x="2615200" y="675101"/>
                  <a:pt x="2639244" y="686144"/>
                  <a:pt x="2643706" y="691722"/>
                </a:cubicBezTo>
                <a:cubicBezTo>
                  <a:pt x="2662399" y="715088"/>
                  <a:pt x="2628086" y="700847"/>
                  <a:pt x="2667395" y="710674"/>
                </a:cubicBezTo>
                <a:cubicBezTo>
                  <a:pt x="2709509" y="738749"/>
                  <a:pt x="2649836" y="702423"/>
                  <a:pt x="2762151" y="724887"/>
                </a:cubicBezTo>
                <a:cubicBezTo>
                  <a:pt x="2768721" y="726201"/>
                  <a:pt x="2771217" y="734811"/>
                  <a:pt x="2776365" y="739101"/>
                </a:cubicBezTo>
                <a:cubicBezTo>
                  <a:pt x="2780739" y="742746"/>
                  <a:pt x="2785840" y="745418"/>
                  <a:pt x="2790578" y="748576"/>
                </a:cubicBezTo>
                <a:cubicBezTo>
                  <a:pt x="2817730" y="789303"/>
                  <a:pt x="2785181" y="737780"/>
                  <a:pt x="2804792" y="777003"/>
                </a:cubicBezTo>
                <a:cubicBezTo>
                  <a:pt x="2810118" y="787655"/>
                  <a:pt x="2819496" y="797942"/>
                  <a:pt x="2828481" y="805430"/>
                </a:cubicBezTo>
                <a:cubicBezTo>
                  <a:pt x="2832855" y="809075"/>
                  <a:pt x="2837956" y="811747"/>
                  <a:pt x="2842694" y="814906"/>
                </a:cubicBezTo>
                <a:cubicBezTo>
                  <a:pt x="2845853" y="819644"/>
                  <a:pt x="2848525" y="824745"/>
                  <a:pt x="2852170" y="829119"/>
                </a:cubicBezTo>
                <a:cubicBezTo>
                  <a:pt x="2856459" y="834266"/>
                  <a:pt x="2866383" y="836633"/>
                  <a:pt x="2866383" y="843333"/>
                </a:cubicBezTo>
                <a:cubicBezTo>
                  <a:pt x="2866383" y="849027"/>
                  <a:pt x="2857663" y="851310"/>
                  <a:pt x="2852170" y="852808"/>
                </a:cubicBezTo>
                <a:cubicBezTo>
                  <a:pt x="2839886" y="856158"/>
                  <a:pt x="2826901" y="855967"/>
                  <a:pt x="2814267" y="857546"/>
                </a:cubicBezTo>
                <a:cubicBezTo>
                  <a:pt x="2811477" y="858244"/>
                  <a:pt x="2777145" y="860135"/>
                  <a:pt x="2800054" y="876498"/>
                </a:cubicBezTo>
                <a:cubicBezTo>
                  <a:pt x="2808182" y="882303"/>
                  <a:pt x="2828481" y="885973"/>
                  <a:pt x="2828481" y="885973"/>
                </a:cubicBezTo>
                <a:cubicBezTo>
                  <a:pt x="2833219" y="890711"/>
                  <a:pt x="2837119" y="896470"/>
                  <a:pt x="2842694" y="900187"/>
                </a:cubicBezTo>
                <a:cubicBezTo>
                  <a:pt x="2846849" y="902957"/>
                  <a:pt x="2852317" y="902958"/>
                  <a:pt x="2856908" y="904925"/>
                </a:cubicBezTo>
                <a:cubicBezTo>
                  <a:pt x="2863400" y="907707"/>
                  <a:pt x="2869542" y="911242"/>
                  <a:pt x="2875859" y="914400"/>
                </a:cubicBezTo>
                <a:cubicBezTo>
                  <a:pt x="2879018" y="919138"/>
                  <a:pt x="2883660" y="923171"/>
                  <a:pt x="2885335" y="928614"/>
                </a:cubicBezTo>
                <a:cubicBezTo>
                  <a:pt x="2890124" y="944180"/>
                  <a:pt x="2895340" y="991265"/>
                  <a:pt x="2904286" y="1009157"/>
                </a:cubicBezTo>
                <a:cubicBezTo>
                  <a:pt x="2907282" y="1015150"/>
                  <a:pt x="2914210" y="1018223"/>
                  <a:pt x="2918499" y="1023370"/>
                </a:cubicBezTo>
                <a:cubicBezTo>
                  <a:pt x="2922144" y="1027745"/>
                  <a:pt x="2924816" y="1032846"/>
                  <a:pt x="2927975" y="1037584"/>
                </a:cubicBezTo>
                <a:cubicBezTo>
                  <a:pt x="2929554" y="1043901"/>
                  <a:pt x="2929801" y="1050711"/>
                  <a:pt x="2932713" y="1056535"/>
                </a:cubicBezTo>
                <a:cubicBezTo>
                  <a:pt x="2937806" y="1066721"/>
                  <a:pt x="2951664" y="1084962"/>
                  <a:pt x="2951664" y="1084962"/>
                </a:cubicBezTo>
                <a:cubicBezTo>
                  <a:pt x="2953243" y="1091279"/>
                  <a:pt x="2953837" y="1097928"/>
                  <a:pt x="2956402" y="1103913"/>
                </a:cubicBezTo>
                <a:cubicBezTo>
                  <a:pt x="2958645" y="1109147"/>
                  <a:pt x="2965311" y="1112461"/>
                  <a:pt x="2965878" y="1118127"/>
                </a:cubicBezTo>
                <a:cubicBezTo>
                  <a:pt x="2966989" y="1129238"/>
                  <a:pt x="2962719" y="1140236"/>
                  <a:pt x="2961140" y="1151291"/>
                </a:cubicBezTo>
                <a:cubicBezTo>
                  <a:pt x="2943768" y="1149712"/>
                  <a:pt x="2926080" y="1150209"/>
                  <a:pt x="2909024" y="1146554"/>
                </a:cubicBezTo>
                <a:cubicBezTo>
                  <a:pt x="2903456" y="1145361"/>
                  <a:pt x="2899754" y="1139903"/>
                  <a:pt x="2894810" y="1137078"/>
                </a:cubicBezTo>
                <a:cubicBezTo>
                  <a:pt x="2888678" y="1133574"/>
                  <a:pt x="2882472" y="1130082"/>
                  <a:pt x="2875859" y="1127602"/>
                </a:cubicBezTo>
                <a:cubicBezTo>
                  <a:pt x="2855769" y="1120068"/>
                  <a:pt x="2821110" y="1119610"/>
                  <a:pt x="2804792" y="1118127"/>
                </a:cubicBezTo>
                <a:cubicBezTo>
                  <a:pt x="2800054" y="1114968"/>
                  <a:pt x="2794135" y="1113098"/>
                  <a:pt x="2790578" y="1108651"/>
                </a:cubicBezTo>
                <a:cubicBezTo>
                  <a:pt x="2787458" y="1104751"/>
                  <a:pt x="2788073" y="1098904"/>
                  <a:pt x="2785840" y="1094437"/>
                </a:cubicBezTo>
                <a:cubicBezTo>
                  <a:pt x="2777944" y="1078644"/>
                  <a:pt x="2776365" y="1080224"/>
                  <a:pt x="2762151" y="1070748"/>
                </a:cubicBezTo>
                <a:cubicBezTo>
                  <a:pt x="2754255" y="1072327"/>
                  <a:pt x="2740041" y="1067590"/>
                  <a:pt x="2738462" y="1075486"/>
                </a:cubicBezTo>
                <a:cubicBezTo>
                  <a:pt x="2734845" y="1093570"/>
                  <a:pt x="2728172" y="1155214"/>
                  <a:pt x="2752676" y="1179718"/>
                </a:cubicBezTo>
                <a:cubicBezTo>
                  <a:pt x="2756702" y="1183744"/>
                  <a:pt x="2762151" y="1186035"/>
                  <a:pt x="2766889" y="1189194"/>
                </a:cubicBezTo>
                <a:cubicBezTo>
                  <a:pt x="2770048" y="1193932"/>
                  <a:pt x="2772339" y="1199381"/>
                  <a:pt x="2776365" y="1203407"/>
                </a:cubicBezTo>
                <a:cubicBezTo>
                  <a:pt x="2781949" y="1208991"/>
                  <a:pt x="2790261" y="1211555"/>
                  <a:pt x="2795316" y="1217621"/>
                </a:cubicBezTo>
                <a:cubicBezTo>
                  <a:pt x="2798513" y="1221457"/>
                  <a:pt x="2796934" y="1227934"/>
                  <a:pt x="2800054" y="1231834"/>
                </a:cubicBezTo>
                <a:cubicBezTo>
                  <a:pt x="2806734" y="1240184"/>
                  <a:pt x="2819117" y="1242927"/>
                  <a:pt x="2828481" y="1246048"/>
                </a:cubicBezTo>
                <a:cubicBezTo>
                  <a:pt x="2833219" y="1250786"/>
                  <a:pt x="2838978" y="1254686"/>
                  <a:pt x="2842694" y="1260261"/>
                </a:cubicBezTo>
                <a:cubicBezTo>
                  <a:pt x="2845464" y="1264417"/>
                  <a:pt x="2846221" y="1269630"/>
                  <a:pt x="2847432" y="1274475"/>
                </a:cubicBezTo>
                <a:cubicBezTo>
                  <a:pt x="2850743" y="1287719"/>
                  <a:pt x="2854796" y="1313918"/>
                  <a:pt x="2856908" y="1326591"/>
                </a:cubicBezTo>
                <a:cubicBezTo>
                  <a:pt x="2855329" y="1359756"/>
                  <a:pt x="2854927" y="1392997"/>
                  <a:pt x="2852170" y="1426085"/>
                </a:cubicBezTo>
                <a:cubicBezTo>
                  <a:pt x="2851110" y="1438799"/>
                  <a:pt x="2843956" y="1444013"/>
                  <a:pt x="2837956" y="1454512"/>
                </a:cubicBezTo>
                <a:cubicBezTo>
                  <a:pt x="2821325" y="1483615"/>
                  <a:pt x="2837421" y="1464523"/>
                  <a:pt x="2814267" y="1487677"/>
                </a:cubicBezTo>
                <a:cubicBezTo>
                  <a:pt x="2812688" y="1492415"/>
                  <a:pt x="2811762" y="1497423"/>
                  <a:pt x="2809529" y="1501890"/>
                </a:cubicBezTo>
                <a:cubicBezTo>
                  <a:pt x="2806983" y="1506983"/>
                  <a:pt x="2802297" y="1510870"/>
                  <a:pt x="2800054" y="1516104"/>
                </a:cubicBezTo>
                <a:cubicBezTo>
                  <a:pt x="2797489" y="1522089"/>
                  <a:pt x="2798228" y="1529231"/>
                  <a:pt x="2795316" y="1535055"/>
                </a:cubicBezTo>
                <a:cubicBezTo>
                  <a:pt x="2795309" y="1535069"/>
                  <a:pt x="2771631" y="1570582"/>
                  <a:pt x="2766889" y="1577695"/>
                </a:cubicBezTo>
                <a:lnTo>
                  <a:pt x="2747938" y="1606122"/>
                </a:lnTo>
                <a:lnTo>
                  <a:pt x="2738462" y="1620336"/>
                </a:lnTo>
                <a:cubicBezTo>
                  <a:pt x="2736883" y="1626653"/>
                  <a:pt x="2733076" y="1632808"/>
                  <a:pt x="2733724" y="1639287"/>
                </a:cubicBezTo>
                <a:cubicBezTo>
                  <a:pt x="2734718" y="1649226"/>
                  <a:pt x="2740041" y="1658238"/>
                  <a:pt x="2743200" y="1667714"/>
                </a:cubicBezTo>
                <a:lnTo>
                  <a:pt x="2747938" y="1681928"/>
                </a:lnTo>
                <a:lnTo>
                  <a:pt x="2757413" y="1710355"/>
                </a:lnTo>
                <a:cubicBezTo>
                  <a:pt x="2758992" y="1715093"/>
                  <a:pt x="2760940" y="1719723"/>
                  <a:pt x="2762151" y="1724568"/>
                </a:cubicBezTo>
                <a:cubicBezTo>
                  <a:pt x="2766062" y="1740213"/>
                  <a:pt x="2769050" y="1750884"/>
                  <a:pt x="2771627" y="1767208"/>
                </a:cubicBezTo>
                <a:cubicBezTo>
                  <a:pt x="2775110" y="1789269"/>
                  <a:pt x="2781102" y="1833538"/>
                  <a:pt x="2781102" y="1833538"/>
                </a:cubicBezTo>
                <a:cubicBezTo>
                  <a:pt x="2777944" y="1850910"/>
                  <a:pt x="2779145" y="1869678"/>
                  <a:pt x="2771627" y="1885654"/>
                </a:cubicBezTo>
                <a:cubicBezTo>
                  <a:pt x="2765921" y="1897779"/>
                  <a:pt x="2743200" y="1914081"/>
                  <a:pt x="2743200" y="1914081"/>
                </a:cubicBezTo>
                <a:cubicBezTo>
                  <a:pt x="2730192" y="1953102"/>
                  <a:pt x="2743612" y="1943921"/>
                  <a:pt x="2700559" y="1937770"/>
                </a:cubicBezTo>
                <a:cubicBezTo>
                  <a:pt x="2691084" y="1934611"/>
                  <a:pt x="2679196" y="1935356"/>
                  <a:pt x="2672133" y="1928294"/>
                </a:cubicBezTo>
                <a:cubicBezTo>
                  <a:pt x="2667395" y="1923556"/>
                  <a:pt x="2662209" y="1919228"/>
                  <a:pt x="2657919" y="1914081"/>
                </a:cubicBezTo>
                <a:cubicBezTo>
                  <a:pt x="2654274" y="1909707"/>
                  <a:pt x="2652469" y="1903894"/>
                  <a:pt x="2648443" y="1899868"/>
                </a:cubicBezTo>
                <a:cubicBezTo>
                  <a:pt x="2644417" y="1895842"/>
                  <a:pt x="2638604" y="1894037"/>
                  <a:pt x="2634230" y="1890392"/>
                </a:cubicBezTo>
                <a:cubicBezTo>
                  <a:pt x="2610572" y="1870676"/>
                  <a:pt x="2630780" y="1879765"/>
                  <a:pt x="2605803" y="1871441"/>
                </a:cubicBezTo>
                <a:cubicBezTo>
                  <a:pt x="2596719" y="1898691"/>
                  <a:pt x="2599227" y="1883041"/>
                  <a:pt x="2610541" y="1928294"/>
                </a:cubicBezTo>
                <a:cubicBezTo>
                  <a:pt x="2611752" y="1933139"/>
                  <a:pt x="2612801" y="1938172"/>
                  <a:pt x="2615279" y="1942508"/>
                </a:cubicBezTo>
                <a:cubicBezTo>
                  <a:pt x="2619197" y="1949364"/>
                  <a:pt x="2624964" y="1954990"/>
                  <a:pt x="2629492" y="1961459"/>
                </a:cubicBezTo>
                <a:cubicBezTo>
                  <a:pt x="2653674" y="1996006"/>
                  <a:pt x="2637931" y="1982878"/>
                  <a:pt x="2662657" y="1999362"/>
                </a:cubicBezTo>
                <a:cubicBezTo>
                  <a:pt x="2665816" y="2004100"/>
                  <a:pt x="2668488" y="2009201"/>
                  <a:pt x="2672133" y="2013575"/>
                </a:cubicBezTo>
                <a:cubicBezTo>
                  <a:pt x="2676422" y="2018722"/>
                  <a:pt x="2682629" y="2022214"/>
                  <a:pt x="2686346" y="2027789"/>
                </a:cubicBezTo>
                <a:cubicBezTo>
                  <a:pt x="2689116" y="2031944"/>
                  <a:pt x="2688851" y="2037535"/>
                  <a:pt x="2691084" y="2042002"/>
                </a:cubicBezTo>
                <a:cubicBezTo>
                  <a:pt x="2693630" y="2047095"/>
                  <a:pt x="2697401" y="2051478"/>
                  <a:pt x="2700559" y="2056216"/>
                </a:cubicBezTo>
                <a:cubicBezTo>
                  <a:pt x="2702138" y="2062533"/>
                  <a:pt x="2702732" y="2069182"/>
                  <a:pt x="2705297" y="2075167"/>
                </a:cubicBezTo>
                <a:cubicBezTo>
                  <a:pt x="2707540" y="2080401"/>
                  <a:pt x="2712226" y="2084287"/>
                  <a:pt x="2714773" y="2089380"/>
                </a:cubicBezTo>
                <a:cubicBezTo>
                  <a:pt x="2717007" y="2093847"/>
                  <a:pt x="2717932" y="2098856"/>
                  <a:pt x="2719511" y="2103594"/>
                </a:cubicBezTo>
                <a:cubicBezTo>
                  <a:pt x="2711663" y="2127136"/>
                  <a:pt x="2715691" y="2130493"/>
                  <a:pt x="2672133" y="2113070"/>
                </a:cubicBezTo>
                <a:cubicBezTo>
                  <a:pt x="2667496" y="2111215"/>
                  <a:pt x="2669629" y="2103323"/>
                  <a:pt x="2667395" y="2098856"/>
                </a:cubicBezTo>
                <a:cubicBezTo>
                  <a:pt x="2664848" y="2093763"/>
                  <a:pt x="2661945" y="2088669"/>
                  <a:pt x="2657919" y="2084643"/>
                </a:cubicBezTo>
                <a:cubicBezTo>
                  <a:pt x="2648734" y="2075458"/>
                  <a:pt x="2641054" y="2074283"/>
                  <a:pt x="2629492" y="2070429"/>
                </a:cubicBezTo>
                <a:cubicBezTo>
                  <a:pt x="2620016" y="2060953"/>
                  <a:pt x="2608498" y="2053152"/>
                  <a:pt x="2601065" y="2042002"/>
                </a:cubicBezTo>
                <a:cubicBezTo>
                  <a:pt x="2587873" y="2022214"/>
                  <a:pt x="2595616" y="2031815"/>
                  <a:pt x="2577376" y="2013575"/>
                </a:cubicBezTo>
                <a:cubicBezTo>
                  <a:pt x="2575797" y="2008837"/>
                  <a:pt x="2574871" y="2003829"/>
                  <a:pt x="2572638" y="1999362"/>
                </a:cubicBezTo>
                <a:cubicBezTo>
                  <a:pt x="2570092" y="1994269"/>
                  <a:pt x="2564838" y="1990590"/>
                  <a:pt x="2563163" y="1985148"/>
                </a:cubicBezTo>
                <a:cubicBezTo>
                  <a:pt x="2558427" y="1969755"/>
                  <a:pt x="2557309" y="1953463"/>
                  <a:pt x="2553687" y="1937770"/>
                </a:cubicBezTo>
                <a:cubicBezTo>
                  <a:pt x="2552564" y="1932904"/>
                  <a:pt x="2551719" y="1927712"/>
                  <a:pt x="2548949" y="1923557"/>
                </a:cubicBezTo>
                <a:cubicBezTo>
                  <a:pt x="2545232" y="1917982"/>
                  <a:pt x="2539474" y="1914081"/>
                  <a:pt x="2534736" y="1909343"/>
                </a:cubicBezTo>
                <a:cubicBezTo>
                  <a:pt x="2532684" y="1884724"/>
                  <a:pt x="2530566" y="1845852"/>
                  <a:pt x="2525260" y="1819325"/>
                </a:cubicBezTo>
                <a:cubicBezTo>
                  <a:pt x="2522706" y="1806555"/>
                  <a:pt x="2520234" y="1793661"/>
                  <a:pt x="2515784" y="1781422"/>
                </a:cubicBezTo>
                <a:cubicBezTo>
                  <a:pt x="2513838" y="1776071"/>
                  <a:pt x="2509134" y="1772152"/>
                  <a:pt x="2506309" y="1767208"/>
                </a:cubicBezTo>
                <a:lnTo>
                  <a:pt x="2496327" y="1748597"/>
                </a:lnTo>
                <a:lnTo>
                  <a:pt x="2496739" y="1748096"/>
                </a:lnTo>
                <a:cubicBezTo>
                  <a:pt x="2496134" y="1747085"/>
                  <a:pt x="2495338" y="1746284"/>
                  <a:pt x="2496289" y="1748526"/>
                </a:cubicBezTo>
                <a:lnTo>
                  <a:pt x="2496327" y="1748597"/>
                </a:lnTo>
                <a:lnTo>
                  <a:pt x="2496052" y="1748931"/>
                </a:lnTo>
                <a:cubicBezTo>
                  <a:pt x="2494344" y="1747533"/>
                  <a:pt x="2490511" y="1743514"/>
                  <a:pt x="2482620" y="1734044"/>
                </a:cubicBezTo>
                <a:cubicBezTo>
                  <a:pt x="2462880" y="1710356"/>
                  <a:pt x="2484988" y="1727725"/>
                  <a:pt x="2458930" y="1710355"/>
                </a:cubicBezTo>
                <a:cubicBezTo>
                  <a:pt x="2452613" y="1700879"/>
                  <a:pt x="2449454" y="1688245"/>
                  <a:pt x="2439979" y="1681928"/>
                </a:cubicBezTo>
                <a:cubicBezTo>
                  <a:pt x="2435241" y="1678769"/>
                  <a:pt x="2430140" y="1676097"/>
                  <a:pt x="2425766" y="1672452"/>
                </a:cubicBezTo>
                <a:cubicBezTo>
                  <a:pt x="2420619" y="1668162"/>
                  <a:pt x="2417004" y="1662133"/>
                  <a:pt x="2411552" y="1658238"/>
                </a:cubicBezTo>
                <a:cubicBezTo>
                  <a:pt x="2405805" y="1654133"/>
                  <a:pt x="2398733" y="1652267"/>
                  <a:pt x="2392601" y="1648763"/>
                </a:cubicBezTo>
                <a:cubicBezTo>
                  <a:pt x="2366323" y="1633747"/>
                  <a:pt x="2391556" y="1641921"/>
                  <a:pt x="2354698" y="1634549"/>
                </a:cubicBezTo>
                <a:cubicBezTo>
                  <a:pt x="2348381" y="1631391"/>
                  <a:pt x="2341879" y="1628578"/>
                  <a:pt x="2335747" y="1625074"/>
                </a:cubicBezTo>
                <a:cubicBezTo>
                  <a:pt x="2330803" y="1622249"/>
                  <a:pt x="2326627" y="1618145"/>
                  <a:pt x="2321534" y="1615598"/>
                </a:cubicBezTo>
                <a:cubicBezTo>
                  <a:pt x="2309871" y="1609766"/>
                  <a:pt x="2289810" y="1607942"/>
                  <a:pt x="2278893" y="1606122"/>
                </a:cubicBezTo>
                <a:cubicBezTo>
                  <a:pt x="2268208" y="1574070"/>
                  <a:pt x="2282320" y="1612977"/>
                  <a:pt x="2259942" y="1568220"/>
                </a:cubicBezTo>
                <a:lnTo>
                  <a:pt x="2258219" y="1563051"/>
                </a:lnTo>
                <a:lnTo>
                  <a:pt x="2250466" y="1568220"/>
                </a:lnTo>
                <a:cubicBezTo>
                  <a:pt x="2246440" y="1572246"/>
                  <a:pt x="2242990" y="1577102"/>
                  <a:pt x="2240991" y="1582433"/>
                </a:cubicBezTo>
                <a:cubicBezTo>
                  <a:pt x="2234987" y="1598444"/>
                  <a:pt x="2236840" y="1618575"/>
                  <a:pt x="2231515" y="1634549"/>
                </a:cubicBezTo>
                <a:cubicBezTo>
                  <a:pt x="2229714" y="1639951"/>
                  <a:pt x="2224038" y="1643431"/>
                  <a:pt x="2222039" y="1648763"/>
                </a:cubicBezTo>
                <a:cubicBezTo>
                  <a:pt x="2219211" y="1656303"/>
                  <a:pt x="2218880" y="1664556"/>
                  <a:pt x="2217301" y="1672452"/>
                </a:cubicBezTo>
                <a:cubicBezTo>
                  <a:pt x="2175779" y="1713974"/>
                  <a:pt x="2226592" y="1661303"/>
                  <a:pt x="2193612" y="1700879"/>
                </a:cubicBezTo>
                <a:cubicBezTo>
                  <a:pt x="2173896" y="1724539"/>
                  <a:pt x="2182987" y="1704327"/>
                  <a:pt x="2174661" y="1729306"/>
                </a:cubicBezTo>
                <a:cubicBezTo>
                  <a:pt x="2169923" y="1734044"/>
                  <a:pt x="2164164" y="1737944"/>
                  <a:pt x="2160448" y="1743519"/>
                </a:cubicBezTo>
                <a:cubicBezTo>
                  <a:pt x="2157678" y="1747675"/>
                  <a:pt x="2157677" y="1753143"/>
                  <a:pt x="2155710" y="1757733"/>
                </a:cubicBezTo>
                <a:cubicBezTo>
                  <a:pt x="2152928" y="1764225"/>
                  <a:pt x="2149016" y="1770192"/>
                  <a:pt x="2146234" y="1776684"/>
                </a:cubicBezTo>
                <a:cubicBezTo>
                  <a:pt x="2144267" y="1781274"/>
                  <a:pt x="2143729" y="1786431"/>
                  <a:pt x="2141496" y="1790898"/>
                </a:cubicBezTo>
                <a:cubicBezTo>
                  <a:pt x="2123127" y="1827636"/>
                  <a:pt x="2139192" y="1783597"/>
                  <a:pt x="2127283" y="1819325"/>
                </a:cubicBezTo>
                <a:cubicBezTo>
                  <a:pt x="2123340" y="1823268"/>
                  <a:pt x="2104636" y="1840112"/>
                  <a:pt x="2103594" y="1847751"/>
                </a:cubicBezTo>
                <a:cubicBezTo>
                  <a:pt x="2099534" y="1877523"/>
                  <a:pt x="2101576" y="1907846"/>
                  <a:pt x="2098856" y="1937770"/>
                </a:cubicBezTo>
                <a:cubicBezTo>
                  <a:pt x="2098404" y="1942744"/>
                  <a:pt x="2098856" y="1950405"/>
                  <a:pt x="2094118" y="1951984"/>
                </a:cubicBezTo>
                <a:cubicBezTo>
                  <a:pt x="2077570" y="1957500"/>
                  <a:pt x="2059374" y="1955142"/>
                  <a:pt x="2042002" y="1956721"/>
                </a:cubicBezTo>
                <a:cubicBezTo>
                  <a:pt x="2037264" y="1953563"/>
                  <a:pt x="2032881" y="1949792"/>
                  <a:pt x="2027788" y="1947246"/>
                </a:cubicBezTo>
                <a:cubicBezTo>
                  <a:pt x="2023321" y="1945013"/>
                  <a:pt x="2017730" y="1945278"/>
                  <a:pt x="2013575" y="1942508"/>
                </a:cubicBezTo>
                <a:cubicBezTo>
                  <a:pt x="1983824" y="1922673"/>
                  <a:pt x="2010430" y="1936208"/>
                  <a:pt x="1994624" y="1914081"/>
                </a:cubicBezTo>
                <a:cubicBezTo>
                  <a:pt x="1967240" y="1875746"/>
                  <a:pt x="1979891" y="1916230"/>
                  <a:pt x="1970935" y="1871441"/>
                </a:cubicBezTo>
                <a:lnTo>
                  <a:pt x="1951983" y="1843014"/>
                </a:lnTo>
                <a:cubicBezTo>
                  <a:pt x="1945476" y="1833254"/>
                  <a:pt x="1937160" y="1797933"/>
                  <a:pt x="1933032" y="1781422"/>
                </a:cubicBezTo>
                <a:cubicBezTo>
                  <a:pt x="1933032" y="1781422"/>
                  <a:pt x="1919940" y="1762760"/>
                  <a:pt x="1914081" y="1752995"/>
                </a:cubicBezTo>
                <a:cubicBezTo>
                  <a:pt x="1910447" y="1746939"/>
                  <a:pt x="1908109" y="1740176"/>
                  <a:pt x="1904605" y="1734044"/>
                </a:cubicBezTo>
                <a:cubicBezTo>
                  <a:pt x="1901780" y="1729100"/>
                  <a:pt x="1897676" y="1724923"/>
                  <a:pt x="1895129" y="1719830"/>
                </a:cubicBezTo>
                <a:cubicBezTo>
                  <a:pt x="1889299" y="1708170"/>
                  <a:pt x="1887473" y="1688102"/>
                  <a:pt x="1885654" y="1677190"/>
                </a:cubicBezTo>
                <a:cubicBezTo>
                  <a:pt x="1864147" y="1644930"/>
                  <a:pt x="1891023" y="1683230"/>
                  <a:pt x="1847751" y="1634549"/>
                </a:cubicBezTo>
                <a:cubicBezTo>
                  <a:pt x="1843968" y="1630293"/>
                  <a:pt x="1841921" y="1624710"/>
                  <a:pt x="1838276" y="1620336"/>
                </a:cubicBezTo>
                <a:cubicBezTo>
                  <a:pt x="1807870" y="1583849"/>
                  <a:pt x="1838117" y="1627203"/>
                  <a:pt x="1814586" y="1591909"/>
                </a:cubicBezTo>
                <a:cubicBezTo>
                  <a:pt x="1814586" y="1591909"/>
                  <a:pt x="1796114" y="1578489"/>
                  <a:pt x="1786159" y="1572958"/>
                </a:cubicBezTo>
                <a:cubicBezTo>
                  <a:pt x="1781793" y="1570533"/>
                  <a:pt x="1776282" y="1570698"/>
                  <a:pt x="1771946" y="1568220"/>
                </a:cubicBezTo>
                <a:cubicBezTo>
                  <a:pt x="1765090" y="1564302"/>
                  <a:pt x="1759421" y="1558596"/>
                  <a:pt x="1752995" y="1554006"/>
                </a:cubicBezTo>
                <a:cubicBezTo>
                  <a:pt x="1748361" y="1550696"/>
                  <a:pt x="1743519" y="1547689"/>
                  <a:pt x="1738781" y="1544531"/>
                </a:cubicBezTo>
                <a:cubicBezTo>
                  <a:pt x="1680910" y="1534885"/>
                  <a:pt x="1735472" y="1546844"/>
                  <a:pt x="1691403" y="1530317"/>
                </a:cubicBezTo>
                <a:cubicBezTo>
                  <a:pt x="1685306" y="1528031"/>
                  <a:pt x="1678713" y="1527368"/>
                  <a:pt x="1672452" y="1525579"/>
                </a:cubicBezTo>
                <a:cubicBezTo>
                  <a:pt x="1667650" y="1524207"/>
                  <a:pt x="1662976" y="1522421"/>
                  <a:pt x="1658238" y="1520842"/>
                </a:cubicBezTo>
                <a:cubicBezTo>
                  <a:pt x="1602847" y="1515303"/>
                  <a:pt x="1626423" y="1519217"/>
                  <a:pt x="1587171" y="1511366"/>
                </a:cubicBezTo>
                <a:cubicBezTo>
                  <a:pt x="1577377" y="1509407"/>
                  <a:pt x="1567678" y="1506357"/>
                  <a:pt x="1558744" y="1501890"/>
                </a:cubicBezTo>
                <a:cubicBezTo>
                  <a:pt x="1551681" y="1498359"/>
                  <a:pt x="1546218" y="1492267"/>
                  <a:pt x="1539793" y="1487677"/>
                </a:cubicBezTo>
                <a:cubicBezTo>
                  <a:pt x="1528670" y="1479732"/>
                  <a:pt x="1519409" y="1476053"/>
                  <a:pt x="1511366" y="1463988"/>
                </a:cubicBezTo>
                <a:cubicBezTo>
                  <a:pt x="1508596" y="1459832"/>
                  <a:pt x="1508207" y="1454512"/>
                  <a:pt x="1506628" y="1449774"/>
                </a:cubicBezTo>
                <a:cubicBezTo>
                  <a:pt x="1501890" y="1446616"/>
                  <a:pt x="1497507" y="1442845"/>
                  <a:pt x="1492414" y="1440299"/>
                </a:cubicBezTo>
                <a:cubicBezTo>
                  <a:pt x="1487947" y="1438066"/>
                  <a:pt x="1483003" y="1436933"/>
                  <a:pt x="1478201" y="1435561"/>
                </a:cubicBezTo>
                <a:cubicBezTo>
                  <a:pt x="1445166" y="1426122"/>
                  <a:pt x="1472701" y="1435392"/>
                  <a:pt x="1430823" y="1426085"/>
                </a:cubicBezTo>
                <a:cubicBezTo>
                  <a:pt x="1425948" y="1425002"/>
                  <a:pt x="1421411" y="1422719"/>
                  <a:pt x="1416609" y="1421347"/>
                </a:cubicBezTo>
                <a:cubicBezTo>
                  <a:pt x="1374939" y="1409441"/>
                  <a:pt x="1417545" y="1423237"/>
                  <a:pt x="1383444" y="1411872"/>
                </a:cubicBezTo>
                <a:cubicBezTo>
                  <a:pt x="1370731" y="1407635"/>
                  <a:pt x="1365033" y="1392348"/>
                  <a:pt x="1355018" y="1383445"/>
                </a:cubicBezTo>
                <a:cubicBezTo>
                  <a:pt x="1350762" y="1379662"/>
                  <a:pt x="1345897" y="1376516"/>
                  <a:pt x="1340804" y="1373969"/>
                </a:cubicBezTo>
                <a:cubicBezTo>
                  <a:pt x="1331633" y="1369384"/>
                  <a:pt x="1296569" y="1361699"/>
                  <a:pt x="1293426" y="1364493"/>
                </a:cubicBezTo>
                <a:cubicBezTo>
                  <a:pt x="1282543" y="1374166"/>
                  <a:pt x="1287109" y="1392920"/>
                  <a:pt x="1283950" y="1407134"/>
                </a:cubicBezTo>
                <a:cubicBezTo>
                  <a:pt x="1287109" y="1413451"/>
                  <a:pt x="1287549" y="1422167"/>
                  <a:pt x="1293426" y="1426085"/>
                </a:cubicBezTo>
                <a:cubicBezTo>
                  <a:pt x="1337590" y="1455527"/>
                  <a:pt x="1320264" y="1416577"/>
                  <a:pt x="1331328" y="1449774"/>
                </a:cubicBezTo>
                <a:cubicBezTo>
                  <a:pt x="1336066" y="1451353"/>
                  <a:pt x="1341642" y="1451392"/>
                  <a:pt x="1345542" y="1454512"/>
                </a:cubicBezTo>
                <a:cubicBezTo>
                  <a:pt x="1349989" y="1458069"/>
                  <a:pt x="1351373" y="1464351"/>
                  <a:pt x="1355018" y="1468726"/>
                </a:cubicBezTo>
                <a:cubicBezTo>
                  <a:pt x="1359307" y="1473873"/>
                  <a:pt x="1363871" y="1478919"/>
                  <a:pt x="1369231" y="1482939"/>
                </a:cubicBezTo>
                <a:cubicBezTo>
                  <a:pt x="1391481" y="1499626"/>
                  <a:pt x="1391187" y="1496805"/>
                  <a:pt x="1416609" y="1501890"/>
                </a:cubicBezTo>
                <a:cubicBezTo>
                  <a:pt x="1416609" y="1501890"/>
                  <a:pt x="1436983" y="1490992"/>
                  <a:pt x="1445036" y="1482939"/>
                </a:cubicBezTo>
                <a:cubicBezTo>
                  <a:pt x="1448567" y="1479408"/>
                  <a:pt x="1448195" y="1473464"/>
                  <a:pt x="1449774" y="1468726"/>
                </a:cubicBezTo>
                <a:cubicBezTo>
                  <a:pt x="1454512" y="1471884"/>
                  <a:pt x="1461162" y="1473257"/>
                  <a:pt x="1463987" y="1478201"/>
                </a:cubicBezTo>
                <a:cubicBezTo>
                  <a:pt x="1467982" y="1485193"/>
                  <a:pt x="1467146" y="1493994"/>
                  <a:pt x="1468725" y="1501890"/>
                </a:cubicBezTo>
                <a:cubicBezTo>
                  <a:pt x="1469705" y="1506787"/>
                  <a:pt x="1471884" y="1511366"/>
                  <a:pt x="1473463" y="1516104"/>
                </a:cubicBezTo>
                <a:lnTo>
                  <a:pt x="1482939" y="1544531"/>
                </a:lnTo>
                <a:cubicBezTo>
                  <a:pt x="1484740" y="1549933"/>
                  <a:pt x="1489256" y="1554006"/>
                  <a:pt x="1492414" y="1558744"/>
                </a:cubicBezTo>
                <a:lnTo>
                  <a:pt x="1520841" y="1601385"/>
                </a:lnTo>
                <a:cubicBezTo>
                  <a:pt x="1525579" y="1604543"/>
                  <a:pt x="1533820" y="1605301"/>
                  <a:pt x="1535055" y="1610860"/>
                </a:cubicBezTo>
                <a:cubicBezTo>
                  <a:pt x="1549910" y="1677705"/>
                  <a:pt x="1551641" y="1668893"/>
                  <a:pt x="1530317" y="1700879"/>
                </a:cubicBezTo>
                <a:cubicBezTo>
                  <a:pt x="1525579" y="1704038"/>
                  <a:pt x="1521338" y="1708112"/>
                  <a:pt x="1516104" y="1710355"/>
                </a:cubicBezTo>
                <a:cubicBezTo>
                  <a:pt x="1473272" y="1728711"/>
                  <a:pt x="1518621" y="1700778"/>
                  <a:pt x="1482939" y="1724568"/>
                </a:cubicBezTo>
                <a:cubicBezTo>
                  <a:pt x="1482939" y="1724568"/>
                  <a:pt x="1463639" y="1729987"/>
                  <a:pt x="1454512" y="1734044"/>
                </a:cubicBezTo>
                <a:cubicBezTo>
                  <a:pt x="1449309" y="1736357"/>
                  <a:pt x="1445391" y="1740973"/>
                  <a:pt x="1440298" y="1743519"/>
                </a:cubicBezTo>
                <a:cubicBezTo>
                  <a:pt x="1428973" y="1749181"/>
                  <a:pt x="1416992" y="1747875"/>
                  <a:pt x="1407134" y="1757733"/>
                </a:cubicBezTo>
                <a:cubicBezTo>
                  <a:pt x="1403603" y="1761264"/>
                  <a:pt x="1403975" y="1767208"/>
                  <a:pt x="1402396" y="1771946"/>
                </a:cubicBezTo>
                <a:cubicBezTo>
                  <a:pt x="1354792" y="1777236"/>
                  <a:pt x="1373322" y="1772161"/>
                  <a:pt x="1345542" y="1781422"/>
                </a:cubicBezTo>
                <a:cubicBezTo>
                  <a:pt x="1334738" y="1785024"/>
                  <a:pt x="1327070" y="1794842"/>
                  <a:pt x="1317115" y="1800373"/>
                </a:cubicBezTo>
                <a:cubicBezTo>
                  <a:pt x="1312749" y="1802798"/>
                  <a:pt x="1307237" y="1802633"/>
                  <a:pt x="1302901" y="1805111"/>
                </a:cubicBezTo>
                <a:cubicBezTo>
                  <a:pt x="1264514" y="1827047"/>
                  <a:pt x="1306035" y="1815645"/>
                  <a:pt x="1255523" y="1824062"/>
                </a:cubicBezTo>
                <a:cubicBezTo>
                  <a:pt x="1221440" y="1826192"/>
                  <a:pt x="1179752" y="1847819"/>
                  <a:pt x="1160767" y="1809849"/>
                </a:cubicBezTo>
                <a:cubicBezTo>
                  <a:pt x="1156471" y="1801257"/>
                  <a:pt x="1157608" y="1790898"/>
                  <a:pt x="1156029" y="1781422"/>
                </a:cubicBezTo>
                <a:cubicBezTo>
                  <a:pt x="1144827" y="1770220"/>
                  <a:pt x="1135706" y="1762440"/>
                  <a:pt x="1127602" y="1748257"/>
                </a:cubicBezTo>
                <a:cubicBezTo>
                  <a:pt x="1125124" y="1743921"/>
                  <a:pt x="1124443" y="1738782"/>
                  <a:pt x="1122864" y="1734044"/>
                </a:cubicBezTo>
                <a:cubicBezTo>
                  <a:pt x="1118126" y="1730885"/>
                  <a:pt x="1112208" y="1729014"/>
                  <a:pt x="1108651" y="1724568"/>
                </a:cubicBezTo>
                <a:cubicBezTo>
                  <a:pt x="1105531" y="1720668"/>
                  <a:pt x="1106146" y="1714822"/>
                  <a:pt x="1103913" y="1710355"/>
                </a:cubicBezTo>
                <a:cubicBezTo>
                  <a:pt x="1101366" y="1705262"/>
                  <a:pt x="1097596" y="1700879"/>
                  <a:pt x="1094437" y="1696141"/>
                </a:cubicBezTo>
                <a:cubicBezTo>
                  <a:pt x="1088897" y="1687830"/>
                  <a:pt x="1087832" y="1677281"/>
                  <a:pt x="1084962" y="1667714"/>
                </a:cubicBezTo>
                <a:cubicBezTo>
                  <a:pt x="1067123" y="1608248"/>
                  <a:pt x="1091403" y="1682299"/>
                  <a:pt x="1075486" y="1634549"/>
                </a:cubicBezTo>
                <a:lnTo>
                  <a:pt x="1066010" y="1620336"/>
                </a:lnTo>
                <a:cubicBezTo>
                  <a:pt x="1059693" y="1610860"/>
                  <a:pt x="1054051" y="1600898"/>
                  <a:pt x="1047059" y="1591909"/>
                </a:cubicBezTo>
                <a:cubicBezTo>
                  <a:pt x="1042945" y="1586620"/>
                  <a:pt x="1036562" y="1583270"/>
                  <a:pt x="1032845" y="1577695"/>
                </a:cubicBezTo>
                <a:cubicBezTo>
                  <a:pt x="1030075" y="1573540"/>
                  <a:pt x="1030075" y="1568072"/>
                  <a:pt x="1028108" y="1563482"/>
                </a:cubicBezTo>
                <a:cubicBezTo>
                  <a:pt x="1025326" y="1556990"/>
                  <a:pt x="1021791" y="1550848"/>
                  <a:pt x="1018632" y="1544531"/>
                </a:cubicBezTo>
                <a:cubicBezTo>
                  <a:pt x="1011121" y="1529510"/>
                  <a:pt x="1008954" y="1513027"/>
                  <a:pt x="1004419" y="1497152"/>
                </a:cubicBezTo>
                <a:cubicBezTo>
                  <a:pt x="1003047" y="1492350"/>
                  <a:pt x="1001260" y="1487677"/>
                  <a:pt x="999681" y="1482939"/>
                </a:cubicBezTo>
                <a:cubicBezTo>
                  <a:pt x="970992" y="1473376"/>
                  <a:pt x="992206" y="1484889"/>
                  <a:pt x="975992" y="1440299"/>
                </a:cubicBezTo>
                <a:cubicBezTo>
                  <a:pt x="972222" y="1429932"/>
                  <a:pt x="959455" y="1419024"/>
                  <a:pt x="952302" y="1411872"/>
                </a:cubicBezTo>
                <a:cubicBezTo>
                  <a:pt x="944406" y="1410293"/>
                  <a:pt x="935815" y="1410735"/>
                  <a:pt x="928613" y="1407134"/>
                </a:cubicBezTo>
                <a:cubicBezTo>
                  <a:pt x="922620" y="1404137"/>
                  <a:pt x="918760" y="1398007"/>
                  <a:pt x="914400" y="1392920"/>
                </a:cubicBezTo>
                <a:cubicBezTo>
                  <a:pt x="898753" y="1374665"/>
                  <a:pt x="901694" y="1378493"/>
                  <a:pt x="895449" y="1359756"/>
                </a:cubicBezTo>
                <a:cubicBezTo>
                  <a:pt x="890711" y="1356597"/>
                  <a:pt x="884394" y="1355018"/>
                  <a:pt x="881235" y="1350280"/>
                </a:cubicBezTo>
                <a:cubicBezTo>
                  <a:pt x="877623" y="1344862"/>
                  <a:pt x="877358" y="1337783"/>
                  <a:pt x="876497" y="1331329"/>
                </a:cubicBezTo>
                <a:cubicBezTo>
                  <a:pt x="874191" y="1314038"/>
                  <a:pt x="867528" y="1296136"/>
                  <a:pt x="871759" y="1279213"/>
                </a:cubicBezTo>
                <a:cubicBezTo>
                  <a:pt x="873338" y="1272896"/>
                  <a:pt x="884726" y="1277040"/>
                  <a:pt x="890711" y="1274475"/>
                </a:cubicBezTo>
                <a:cubicBezTo>
                  <a:pt x="895945" y="1272232"/>
                  <a:pt x="900186" y="1268158"/>
                  <a:pt x="904924" y="1264999"/>
                </a:cubicBezTo>
                <a:cubicBezTo>
                  <a:pt x="909662" y="1263420"/>
                  <a:pt x="914982" y="1263031"/>
                  <a:pt x="919138" y="1260261"/>
                </a:cubicBezTo>
                <a:cubicBezTo>
                  <a:pt x="943665" y="1243910"/>
                  <a:pt x="934836" y="1231195"/>
                  <a:pt x="938089" y="1198670"/>
                </a:cubicBezTo>
                <a:cubicBezTo>
                  <a:pt x="938089" y="1198670"/>
                  <a:pt x="932670" y="1179370"/>
                  <a:pt x="928613" y="1170243"/>
                </a:cubicBezTo>
                <a:cubicBezTo>
                  <a:pt x="926300" y="1165040"/>
                  <a:pt x="922296" y="1160767"/>
                  <a:pt x="919138" y="1156029"/>
                </a:cubicBezTo>
                <a:cubicBezTo>
                  <a:pt x="876497" y="1154450"/>
                  <a:pt x="833797" y="1154038"/>
                  <a:pt x="791216" y="1151291"/>
                </a:cubicBezTo>
                <a:cubicBezTo>
                  <a:pt x="784718" y="1150872"/>
                  <a:pt x="777683" y="1150166"/>
                  <a:pt x="772265" y="1146554"/>
                </a:cubicBezTo>
                <a:cubicBezTo>
                  <a:pt x="762614" y="1140120"/>
                  <a:pt x="755182" y="1109517"/>
                  <a:pt x="753314" y="1103913"/>
                </a:cubicBezTo>
                <a:cubicBezTo>
                  <a:pt x="741525" y="1068546"/>
                  <a:pt x="746615" y="1072382"/>
                  <a:pt x="739100" y="1042321"/>
                </a:cubicBezTo>
                <a:cubicBezTo>
                  <a:pt x="737889" y="1037476"/>
                  <a:pt x="735942" y="1032846"/>
                  <a:pt x="734363" y="1028108"/>
                </a:cubicBezTo>
                <a:cubicBezTo>
                  <a:pt x="734363" y="1028108"/>
                  <a:pt x="703042" y="1017397"/>
                  <a:pt x="686984" y="1018632"/>
                </a:cubicBezTo>
                <a:cubicBezTo>
                  <a:pt x="680303" y="1019146"/>
                  <a:pt x="674497" y="1026372"/>
                  <a:pt x="672771" y="1032846"/>
                </a:cubicBezTo>
                <a:cubicBezTo>
                  <a:pt x="667871" y="1051221"/>
                  <a:pt x="669612" y="1070749"/>
                  <a:pt x="668033" y="1089700"/>
                </a:cubicBezTo>
                <a:cubicBezTo>
                  <a:pt x="677836" y="1104404"/>
                  <a:pt x="682247" y="1107111"/>
                  <a:pt x="682247" y="1127602"/>
                </a:cubicBezTo>
                <a:cubicBezTo>
                  <a:pt x="682247" y="1132596"/>
                  <a:pt x="679088" y="1137078"/>
                  <a:pt x="677509" y="1141816"/>
                </a:cubicBezTo>
                <a:cubicBezTo>
                  <a:pt x="667253" y="1145918"/>
                  <a:pt x="651277" y="1158224"/>
                  <a:pt x="639606" y="1146554"/>
                </a:cubicBezTo>
                <a:cubicBezTo>
                  <a:pt x="636074" y="1143023"/>
                  <a:pt x="636447" y="1137078"/>
                  <a:pt x="634868" y="1132340"/>
                </a:cubicBezTo>
                <a:cubicBezTo>
                  <a:pt x="630130" y="1130761"/>
                  <a:pt x="624555" y="1130722"/>
                  <a:pt x="620655" y="1127602"/>
                </a:cubicBezTo>
                <a:cubicBezTo>
                  <a:pt x="609339" y="1118550"/>
                  <a:pt x="612163" y="1110620"/>
                  <a:pt x="606441" y="1099175"/>
                </a:cubicBezTo>
                <a:cubicBezTo>
                  <a:pt x="590082" y="1066456"/>
                  <a:pt x="602089" y="1105454"/>
                  <a:pt x="592228" y="1066011"/>
                </a:cubicBezTo>
                <a:cubicBezTo>
                  <a:pt x="589069" y="1061273"/>
                  <a:pt x="585299" y="1056890"/>
                  <a:pt x="582752" y="1051797"/>
                </a:cubicBezTo>
                <a:cubicBezTo>
                  <a:pt x="571864" y="1030020"/>
                  <a:pt x="574570" y="1030265"/>
                  <a:pt x="568539" y="1009157"/>
                </a:cubicBezTo>
                <a:cubicBezTo>
                  <a:pt x="567167" y="1004355"/>
                  <a:pt x="564461" y="999893"/>
                  <a:pt x="563801" y="994943"/>
                </a:cubicBezTo>
                <a:cubicBezTo>
                  <a:pt x="554682" y="926553"/>
                  <a:pt x="570782" y="955667"/>
                  <a:pt x="549587" y="923876"/>
                </a:cubicBezTo>
                <a:cubicBezTo>
                  <a:pt x="535374" y="922297"/>
                  <a:pt x="520225" y="913827"/>
                  <a:pt x="506947" y="919138"/>
                </a:cubicBezTo>
                <a:cubicBezTo>
                  <a:pt x="499470" y="922129"/>
                  <a:pt x="502209" y="934774"/>
                  <a:pt x="502209" y="942827"/>
                </a:cubicBezTo>
                <a:cubicBezTo>
                  <a:pt x="502209" y="963418"/>
                  <a:pt x="505368" y="983888"/>
                  <a:pt x="506947" y="1004419"/>
                </a:cubicBezTo>
                <a:cubicBezTo>
                  <a:pt x="521925" y="1019396"/>
                  <a:pt x="532101" y="1023885"/>
                  <a:pt x="525898" y="1051797"/>
                </a:cubicBezTo>
                <a:cubicBezTo>
                  <a:pt x="524663" y="1057355"/>
                  <a:pt x="516423" y="1058114"/>
                  <a:pt x="511685" y="1061273"/>
                </a:cubicBezTo>
                <a:cubicBezTo>
                  <a:pt x="511685" y="1061273"/>
                  <a:pt x="492385" y="1055854"/>
                  <a:pt x="483258" y="1051797"/>
                </a:cubicBezTo>
                <a:cubicBezTo>
                  <a:pt x="463364" y="1042955"/>
                  <a:pt x="468718" y="1040692"/>
                  <a:pt x="464307" y="1018632"/>
                </a:cubicBezTo>
                <a:cubicBezTo>
                  <a:pt x="437157" y="977910"/>
                  <a:pt x="469703" y="1029427"/>
                  <a:pt x="450093" y="990205"/>
                </a:cubicBezTo>
                <a:cubicBezTo>
                  <a:pt x="447547" y="985112"/>
                  <a:pt x="442617" y="981323"/>
                  <a:pt x="440618" y="975992"/>
                </a:cubicBezTo>
                <a:cubicBezTo>
                  <a:pt x="437791" y="968452"/>
                  <a:pt x="437459" y="960199"/>
                  <a:pt x="435880" y="952303"/>
                </a:cubicBezTo>
                <a:cubicBezTo>
                  <a:pt x="432721" y="947565"/>
                  <a:pt x="428951" y="943182"/>
                  <a:pt x="426404" y="938089"/>
                </a:cubicBezTo>
                <a:cubicBezTo>
                  <a:pt x="424171" y="933622"/>
                  <a:pt x="424436" y="928031"/>
                  <a:pt x="421666" y="923876"/>
                </a:cubicBezTo>
                <a:cubicBezTo>
                  <a:pt x="417949" y="918301"/>
                  <a:pt x="412191" y="914400"/>
                  <a:pt x="407453" y="909662"/>
                </a:cubicBezTo>
                <a:cubicBezTo>
                  <a:pt x="385343" y="908083"/>
                  <a:pt x="363154" y="907373"/>
                  <a:pt x="341123" y="904925"/>
                </a:cubicBezTo>
                <a:cubicBezTo>
                  <a:pt x="334651" y="904206"/>
                  <a:pt x="328618" y="899266"/>
                  <a:pt x="322172" y="900187"/>
                </a:cubicBezTo>
                <a:cubicBezTo>
                  <a:pt x="316535" y="900992"/>
                  <a:pt x="312696" y="906504"/>
                  <a:pt x="307958" y="909662"/>
                </a:cubicBezTo>
                <a:cubicBezTo>
                  <a:pt x="273102" y="916634"/>
                  <a:pt x="290969" y="909933"/>
                  <a:pt x="255842" y="933351"/>
                </a:cubicBezTo>
                <a:cubicBezTo>
                  <a:pt x="251104" y="936510"/>
                  <a:pt x="249526" y="942827"/>
                  <a:pt x="246367" y="947565"/>
                </a:cubicBezTo>
                <a:cubicBezTo>
                  <a:pt x="224258" y="980728"/>
                  <a:pt x="236890" y="969675"/>
                  <a:pt x="213202" y="985468"/>
                </a:cubicBezTo>
                <a:cubicBezTo>
                  <a:pt x="187802" y="993933"/>
                  <a:pt x="205685" y="983402"/>
                  <a:pt x="194251" y="1013894"/>
                </a:cubicBezTo>
                <a:cubicBezTo>
                  <a:pt x="192252" y="1019226"/>
                  <a:pt x="187322" y="1023015"/>
                  <a:pt x="184775" y="1028108"/>
                </a:cubicBezTo>
                <a:cubicBezTo>
                  <a:pt x="182542" y="1032575"/>
                  <a:pt x="181616" y="1037583"/>
                  <a:pt x="180037" y="1042321"/>
                </a:cubicBezTo>
                <a:cubicBezTo>
                  <a:pt x="172141" y="1043900"/>
                  <a:pt x="164160" y="1045106"/>
                  <a:pt x="156348" y="1047059"/>
                </a:cubicBezTo>
                <a:cubicBezTo>
                  <a:pt x="151503" y="1048270"/>
                  <a:pt x="147095" y="1051213"/>
                  <a:pt x="142135" y="1051797"/>
                </a:cubicBezTo>
                <a:cubicBezTo>
                  <a:pt x="120121" y="1054387"/>
                  <a:pt x="97915" y="1054956"/>
                  <a:pt x="75805" y="1056535"/>
                </a:cubicBezTo>
                <a:cubicBezTo>
                  <a:pt x="69467" y="1055831"/>
                  <a:pt x="19827" y="1054151"/>
                  <a:pt x="9476" y="1042321"/>
                </a:cubicBezTo>
                <a:cubicBezTo>
                  <a:pt x="2899" y="1034804"/>
                  <a:pt x="3159" y="1023370"/>
                  <a:pt x="0" y="1013894"/>
                </a:cubicBezTo>
                <a:cubicBezTo>
                  <a:pt x="15775" y="1003378"/>
                  <a:pt x="26884" y="998604"/>
                  <a:pt x="33165" y="975992"/>
                </a:cubicBezTo>
                <a:cubicBezTo>
                  <a:pt x="59218" y="882201"/>
                  <a:pt x="21112" y="944321"/>
                  <a:pt x="47378" y="904925"/>
                </a:cubicBezTo>
                <a:cubicBezTo>
                  <a:pt x="73720" y="902899"/>
                  <a:pt x="103155" y="910739"/>
                  <a:pt x="123183" y="890711"/>
                </a:cubicBezTo>
                <a:cubicBezTo>
                  <a:pt x="127209" y="886685"/>
                  <a:pt x="129500" y="881236"/>
                  <a:pt x="132659" y="876498"/>
                </a:cubicBezTo>
                <a:cubicBezTo>
                  <a:pt x="165991" y="865387"/>
                  <a:pt x="124842" y="879848"/>
                  <a:pt x="165824" y="862284"/>
                </a:cubicBezTo>
                <a:cubicBezTo>
                  <a:pt x="170414" y="860317"/>
                  <a:pt x="176917" y="861446"/>
                  <a:pt x="180037" y="857546"/>
                </a:cubicBezTo>
                <a:cubicBezTo>
                  <a:pt x="184105" y="852461"/>
                  <a:pt x="182986" y="844856"/>
                  <a:pt x="184775" y="838595"/>
                </a:cubicBezTo>
                <a:cubicBezTo>
                  <a:pt x="194878" y="803238"/>
                  <a:pt x="186551" y="851043"/>
                  <a:pt x="194251" y="781741"/>
                </a:cubicBezTo>
                <a:cubicBezTo>
                  <a:pt x="194251" y="781741"/>
                  <a:pt x="200798" y="756528"/>
                  <a:pt x="203726" y="743838"/>
                </a:cubicBezTo>
                <a:cubicBezTo>
                  <a:pt x="210988" y="712369"/>
                  <a:pt x="201763" y="726849"/>
                  <a:pt x="222678" y="705936"/>
                </a:cubicBezTo>
                <a:cubicBezTo>
                  <a:pt x="233947" y="702179"/>
                  <a:pt x="242211" y="699295"/>
                  <a:pt x="248153" y="697131"/>
                </a:cubicBezTo>
                <a:lnTo>
                  <a:pt x="255900" y="694123"/>
                </a:lnTo>
                <a:lnTo>
                  <a:pt x="248285" y="699890"/>
                </a:lnTo>
                <a:cubicBezTo>
                  <a:pt x="247800" y="702440"/>
                  <a:pt x="251660" y="704858"/>
                  <a:pt x="265318" y="705936"/>
                </a:cubicBezTo>
                <a:cubicBezTo>
                  <a:pt x="320444" y="710288"/>
                  <a:pt x="375867" y="709095"/>
                  <a:pt x="431142" y="710674"/>
                </a:cubicBezTo>
                <a:cubicBezTo>
                  <a:pt x="447404" y="705253"/>
                  <a:pt x="449965" y="706064"/>
                  <a:pt x="464307" y="691722"/>
                </a:cubicBezTo>
                <a:cubicBezTo>
                  <a:pt x="468333" y="687696"/>
                  <a:pt x="470624" y="682247"/>
                  <a:pt x="473782" y="677509"/>
                </a:cubicBezTo>
                <a:cubicBezTo>
                  <a:pt x="478520" y="675930"/>
                  <a:pt x="483194" y="674143"/>
                  <a:pt x="487996" y="672771"/>
                </a:cubicBezTo>
                <a:cubicBezTo>
                  <a:pt x="529640" y="660872"/>
                  <a:pt x="487080" y="674655"/>
                  <a:pt x="521161" y="663295"/>
                </a:cubicBezTo>
                <a:cubicBezTo>
                  <a:pt x="526563" y="661494"/>
                  <a:pt x="530636" y="656978"/>
                  <a:pt x="535374" y="653820"/>
                </a:cubicBezTo>
                <a:cubicBezTo>
                  <a:pt x="544850" y="647503"/>
                  <a:pt x="558402" y="644896"/>
                  <a:pt x="563801" y="634869"/>
                </a:cubicBezTo>
                <a:cubicBezTo>
                  <a:pt x="570581" y="622277"/>
                  <a:pt x="569727" y="606480"/>
                  <a:pt x="568539" y="592228"/>
                </a:cubicBezTo>
                <a:cubicBezTo>
                  <a:pt x="568066" y="586554"/>
                  <a:pt x="564680" y="578951"/>
                  <a:pt x="559063" y="578015"/>
                </a:cubicBezTo>
                <a:cubicBezTo>
                  <a:pt x="552097" y="576854"/>
                  <a:pt x="546429" y="584332"/>
                  <a:pt x="540112" y="587490"/>
                </a:cubicBezTo>
                <a:cubicBezTo>
                  <a:pt x="468899" y="602750"/>
                  <a:pt x="495233" y="594553"/>
                  <a:pt x="459569" y="606442"/>
                </a:cubicBezTo>
                <a:cubicBezTo>
                  <a:pt x="444181" y="611572"/>
                  <a:pt x="441442" y="636104"/>
                  <a:pt x="435880" y="649082"/>
                </a:cubicBezTo>
                <a:cubicBezTo>
                  <a:pt x="433098" y="655574"/>
                  <a:pt x="430925" y="662607"/>
                  <a:pt x="426404" y="668033"/>
                </a:cubicBezTo>
                <a:cubicBezTo>
                  <a:pt x="419338" y="676512"/>
                  <a:pt x="407679" y="679013"/>
                  <a:pt x="397977" y="682247"/>
                </a:cubicBezTo>
                <a:cubicBezTo>
                  <a:pt x="384398" y="680649"/>
                  <a:pt x="312696" y="696853"/>
                  <a:pt x="312696" y="658558"/>
                </a:cubicBezTo>
                <a:cubicBezTo>
                  <a:pt x="312696" y="653564"/>
                  <a:pt x="315855" y="649082"/>
                  <a:pt x="317434" y="644344"/>
                </a:cubicBezTo>
                <a:cubicBezTo>
                  <a:pt x="340788" y="636559"/>
                  <a:pt x="337703" y="639942"/>
                  <a:pt x="360074" y="611179"/>
                </a:cubicBezTo>
                <a:cubicBezTo>
                  <a:pt x="363140" y="607237"/>
                  <a:pt x="363233" y="601704"/>
                  <a:pt x="364812" y="596966"/>
                </a:cubicBezTo>
                <a:cubicBezTo>
                  <a:pt x="371129" y="592228"/>
                  <a:pt x="377768" y="587891"/>
                  <a:pt x="383764" y="582752"/>
                </a:cubicBezTo>
                <a:cubicBezTo>
                  <a:pt x="392931" y="574895"/>
                  <a:pt x="401971" y="565290"/>
                  <a:pt x="407453" y="554326"/>
                </a:cubicBezTo>
                <a:cubicBezTo>
                  <a:pt x="409687" y="549859"/>
                  <a:pt x="410612" y="544850"/>
                  <a:pt x="412191" y="540112"/>
                </a:cubicBezTo>
                <a:cubicBezTo>
                  <a:pt x="416929" y="535374"/>
                  <a:pt x="421257" y="530188"/>
                  <a:pt x="426404" y="525899"/>
                </a:cubicBezTo>
                <a:cubicBezTo>
                  <a:pt x="430779" y="522254"/>
                  <a:pt x="436592" y="520450"/>
                  <a:pt x="440618" y="516423"/>
                </a:cubicBezTo>
                <a:cubicBezTo>
                  <a:pt x="444644" y="512397"/>
                  <a:pt x="446935" y="506947"/>
                  <a:pt x="450093" y="502209"/>
                </a:cubicBezTo>
                <a:cubicBezTo>
                  <a:pt x="492710" y="438277"/>
                  <a:pt x="470310" y="498412"/>
                  <a:pt x="483258" y="459569"/>
                </a:cubicBezTo>
                <a:cubicBezTo>
                  <a:pt x="487996" y="457990"/>
                  <a:pt x="493940" y="458362"/>
                  <a:pt x="497471" y="454831"/>
                </a:cubicBezTo>
                <a:cubicBezTo>
                  <a:pt x="501002" y="451300"/>
                  <a:pt x="499976" y="445085"/>
                  <a:pt x="502209" y="440618"/>
                </a:cubicBezTo>
                <a:cubicBezTo>
                  <a:pt x="508707" y="427622"/>
                  <a:pt x="532159" y="401326"/>
                  <a:pt x="540112" y="397977"/>
                </a:cubicBezTo>
                <a:cubicBezTo>
                  <a:pt x="559256" y="389916"/>
                  <a:pt x="581173" y="391660"/>
                  <a:pt x="601704" y="388502"/>
                </a:cubicBezTo>
                <a:cubicBezTo>
                  <a:pt x="606442" y="390081"/>
                  <a:pt x="612017" y="390120"/>
                  <a:pt x="615917" y="393240"/>
                </a:cubicBezTo>
                <a:cubicBezTo>
                  <a:pt x="620363" y="396797"/>
                  <a:pt x="621748" y="403079"/>
                  <a:pt x="625393" y="407453"/>
                </a:cubicBezTo>
                <a:cubicBezTo>
                  <a:pt x="629682" y="412600"/>
                  <a:pt x="634154" y="417772"/>
                  <a:pt x="639606" y="421666"/>
                </a:cubicBezTo>
                <a:cubicBezTo>
                  <a:pt x="645353" y="425771"/>
                  <a:pt x="652240" y="427983"/>
                  <a:pt x="658557" y="431142"/>
                </a:cubicBezTo>
                <a:cubicBezTo>
                  <a:pt x="673460" y="431887"/>
                  <a:pt x="736710" y="446551"/>
                  <a:pt x="767527" y="431142"/>
                </a:cubicBezTo>
                <a:cubicBezTo>
                  <a:pt x="772620" y="428595"/>
                  <a:pt x="777003" y="424825"/>
                  <a:pt x="781741" y="421666"/>
                </a:cubicBezTo>
                <a:cubicBezTo>
                  <a:pt x="788159" y="420597"/>
                  <a:pt x="820121" y="416048"/>
                  <a:pt x="829119" y="412191"/>
                </a:cubicBezTo>
                <a:cubicBezTo>
                  <a:pt x="834353" y="409948"/>
                  <a:pt x="838595" y="405874"/>
                  <a:pt x="843333" y="402715"/>
                </a:cubicBezTo>
                <a:cubicBezTo>
                  <a:pt x="880368" y="393456"/>
                  <a:pt x="844560" y="404666"/>
                  <a:pt x="890711" y="379026"/>
                </a:cubicBezTo>
                <a:cubicBezTo>
                  <a:pt x="908480" y="369154"/>
                  <a:pt x="904904" y="380623"/>
                  <a:pt x="923876" y="364813"/>
                </a:cubicBezTo>
                <a:cubicBezTo>
                  <a:pt x="928250" y="361168"/>
                  <a:pt x="930193" y="355337"/>
                  <a:pt x="933351" y="350599"/>
                </a:cubicBezTo>
                <a:cubicBezTo>
                  <a:pt x="933351" y="350599"/>
                  <a:pt x="952013" y="337507"/>
                  <a:pt x="961778" y="331648"/>
                </a:cubicBezTo>
                <a:cubicBezTo>
                  <a:pt x="967834" y="328014"/>
                  <a:pt x="974412" y="325331"/>
                  <a:pt x="980729" y="322172"/>
                </a:cubicBezTo>
                <a:cubicBezTo>
                  <a:pt x="993890" y="319978"/>
                  <a:pt x="1026159" y="316119"/>
                  <a:pt x="1037583" y="307959"/>
                </a:cubicBezTo>
                <a:cubicBezTo>
                  <a:pt x="1041647" y="305056"/>
                  <a:pt x="1040949" y="298547"/>
                  <a:pt x="1042321" y="293745"/>
                </a:cubicBezTo>
                <a:cubicBezTo>
                  <a:pt x="1044110" y="287484"/>
                  <a:pt x="1045480" y="281111"/>
                  <a:pt x="1047059" y="274794"/>
                </a:cubicBezTo>
                <a:cubicBezTo>
                  <a:pt x="1050218" y="270056"/>
                  <a:pt x="1054292" y="265814"/>
                  <a:pt x="1056535" y="260580"/>
                </a:cubicBezTo>
                <a:cubicBezTo>
                  <a:pt x="1059100" y="254595"/>
                  <a:pt x="1059483" y="247890"/>
                  <a:pt x="1061272" y="241629"/>
                </a:cubicBezTo>
                <a:cubicBezTo>
                  <a:pt x="1075972" y="190176"/>
                  <a:pt x="1062981" y="284958"/>
                  <a:pt x="1070748" y="137397"/>
                </a:cubicBezTo>
                <a:cubicBezTo>
                  <a:pt x="1076616" y="119795"/>
                  <a:pt x="1073481" y="125043"/>
                  <a:pt x="1084962" y="108970"/>
                </a:cubicBezTo>
                <a:cubicBezTo>
                  <a:pt x="1089552" y="102545"/>
                  <a:pt x="1092112" y="93550"/>
                  <a:pt x="1099175" y="90019"/>
                </a:cubicBezTo>
                <a:cubicBezTo>
                  <a:pt x="1103642" y="87786"/>
                  <a:pt x="1108650" y="93178"/>
                  <a:pt x="1113388" y="94757"/>
                </a:cubicBezTo>
                <a:cubicBezTo>
                  <a:pt x="1127521" y="95501"/>
                  <a:pt x="1192110" y="107720"/>
                  <a:pt x="1222358" y="94757"/>
                </a:cubicBezTo>
                <a:cubicBezTo>
                  <a:pt x="1227592" y="92514"/>
                  <a:pt x="1231834" y="88440"/>
                  <a:pt x="1236572" y="85281"/>
                </a:cubicBezTo>
                <a:cubicBezTo>
                  <a:pt x="1286840" y="82887"/>
                  <a:pt x="1317398" y="86393"/>
                  <a:pt x="1359755" y="75805"/>
                </a:cubicBezTo>
                <a:cubicBezTo>
                  <a:pt x="1364600" y="74594"/>
                  <a:pt x="1369502" y="73301"/>
                  <a:pt x="1373969" y="71068"/>
                </a:cubicBezTo>
                <a:cubicBezTo>
                  <a:pt x="1379062" y="68522"/>
                  <a:pt x="1383444" y="64751"/>
                  <a:pt x="1388182" y="61592"/>
                </a:cubicBezTo>
                <a:cubicBezTo>
                  <a:pt x="1397658" y="55275"/>
                  <a:pt x="1400817" y="42641"/>
                  <a:pt x="1407134" y="33165"/>
                </a:cubicBezTo>
                <a:cubicBezTo>
                  <a:pt x="1407134" y="33165"/>
                  <a:pt x="1425994" y="26559"/>
                  <a:pt x="1435561" y="23689"/>
                </a:cubicBezTo>
                <a:cubicBezTo>
                  <a:pt x="1441798" y="21818"/>
                  <a:pt x="1448167" y="20415"/>
                  <a:pt x="1454512" y="18951"/>
                </a:cubicBezTo>
                <a:cubicBezTo>
                  <a:pt x="1468699" y="15677"/>
                  <a:pt x="1482841" y="12159"/>
                  <a:pt x="1497152" y="9476"/>
                </a:cubicBezTo>
                <a:cubicBezTo>
                  <a:pt x="1521094" y="4987"/>
                  <a:pt x="1554643" y="2305"/>
                  <a:pt x="1577695" y="0"/>
                </a:cubicBezTo>
                <a:close/>
              </a:path>
            </a:pathLst>
          </a:custGeom>
          <a:solidFill>
            <a:srgbClr val="FEF9B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5149957" y="2443058"/>
            <a:ext cx="1795692" cy="1975697"/>
          </a:xfrm>
          <a:custGeom>
            <a:avLst/>
            <a:gdLst>
              <a:gd name="connsiteX0" fmla="*/ 1700935 w 1795692"/>
              <a:gd name="connsiteY0" fmla="*/ 1369256 h 1975697"/>
              <a:gd name="connsiteX1" fmla="*/ 1710411 w 1795692"/>
              <a:gd name="connsiteY1" fmla="*/ 1411896 h 1975697"/>
              <a:gd name="connsiteX2" fmla="*/ 1715149 w 1795692"/>
              <a:gd name="connsiteY2" fmla="*/ 1459274 h 1975697"/>
              <a:gd name="connsiteX3" fmla="*/ 1710411 w 1795692"/>
              <a:gd name="connsiteY3" fmla="*/ 1535080 h 1975697"/>
              <a:gd name="connsiteX4" fmla="*/ 1700935 w 1795692"/>
              <a:gd name="connsiteY4" fmla="*/ 1582458 h 1975697"/>
              <a:gd name="connsiteX5" fmla="*/ 1696197 w 1795692"/>
              <a:gd name="connsiteY5" fmla="*/ 1596671 h 1975697"/>
              <a:gd name="connsiteX6" fmla="*/ 1691460 w 1795692"/>
              <a:gd name="connsiteY6" fmla="*/ 1625098 h 1975697"/>
              <a:gd name="connsiteX7" fmla="*/ 1681984 w 1795692"/>
              <a:gd name="connsiteY7" fmla="*/ 1639312 h 1975697"/>
              <a:gd name="connsiteX8" fmla="*/ 1677246 w 1795692"/>
              <a:gd name="connsiteY8" fmla="*/ 1653525 h 1975697"/>
              <a:gd name="connsiteX9" fmla="*/ 1663033 w 1795692"/>
              <a:gd name="connsiteY9" fmla="*/ 1667739 h 1975697"/>
              <a:gd name="connsiteX10" fmla="*/ 1648819 w 1795692"/>
              <a:gd name="connsiteY10" fmla="*/ 1672477 h 1975697"/>
              <a:gd name="connsiteX11" fmla="*/ 1634606 w 1795692"/>
              <a:gd name="connsiteY11" fmla="*/ 1715117 h 1975697"/>
              <a:gd name="connsiteX12" fmla="*/ 1629868 w 1795692"/>
              <a:gd name="connsiteY12" fmla="*/ 1729330 h 1975697"/>
              <a:gd name="connsiteX13" fmla="*/ 1620392 w 1795692"/>
              <a:gd name="connsiteY13" fmla="*/ 1757757 h 1975697"/>
              <a:gd name="connsiteX14" fmla="*/ 1615654 w 1795692"/>
              <a:gd name="connsiteY14" fmla="*/ 1781446 h 1975697"/>
              <a:gd name="connsiteX15" fmla="*/ 1563538 w 1795692"/>
              <a:gd name="connsiteY15" fmla="*/ 1795660 h 1975697"/>
              <a:gd name="connsiteX16" fmla="*/ 1544587 w 1795692"/>
              <a:gd name="connsiteY16" fmla="*/ 1790922 h 1975697"/>
              <a:gd name="connsiteX17" fmla="*/ 1530374 w 1795692"/>
              <a:gd name="connsiteY17" fmla="*/ 1776709 h 1975697"/>
              <a:gd name="connsiteX18" fmla="*/ 1530374 w 1795692"/>
              <a:gd name="connsiteY18" fmla="*/ 1677214 h 1975697"/>
              <a:gd name="connsiteX19" fmla="*/ 1544587 w 1795692"/>
              <a:gd name="connsiteY19" fmla="*/ 1639312 h 1975697"/>
              <a:gd name="connsiteX20" fmla="*/ 1554063 w 1795692"/>
              <a:gd name="connsiteY20" fmla="*/ 1620360 h 1975697"/>
              <a:gd name="connsiteX21" fmla="*/ 1558801 w 1795692"/>
              <a:gd name="connsiteY21" fmla="*/ 1558769 h 1975697"/>
              <a:gd name="connsiteX22" fmla="*/ 1568276 w 1795692"/>
              <a:gd name="connsiteY22" fmla="*/ 1539817 h 1975697"/>
              <a:gd name="connsiteX23" fmla="*/ 1577752 w 1795692"/>
              <a:gd name="connsiteY23" fmla="*/ 1511391 h 1975697"/>
              <a:gd name="connsiteX24" fmla="*/ 1587227 w 1795692"/>
              <a:gd name="connsiteY24" fmla="*/ 1497177 h 1975697"/>
              <a:gd name="connsiteX25" fmla="*/ 1601441 w 1795692"/>
              <a:gd name="connsiteY25" fmla="*/ 1492439 h 1975697"/>
              <a:gd name="connsiteX26" fmla="*/ 1610917 w 1795692"/>
              <a:gd name="connsiteY26" fmla="*/ 1478226 h 1975697"/>
              <a:gd name="connsiteX27" fmla="*/ 1629868 w 1795692"/>
              <a:gd name="connsiteY27" fmla="*/ 1449799 h 1975697"/>
              <a:gd name="connsiteX28" fmla="*/ 1644081 w 1795692"/>
              <a:gd name="connsiteY28" fmla="*/ 1435585 h 1975697"/>
              <a:gd name="connsiteX29" fmla="*/ 1658295 w 1795692"/>
              <a:gd name="connsiteY29" fmla="*/ 1430847 h 1975697"/>
              <a:gd name="connsiteX30" fmla="*/ 1700935 w 1795692"/>
              <a:gd name="connsiteY30" fmla="*/ 1369256 h 1975697"/>
              <a:gd name="connsiteX31" fmla="*/ 492790 w 1795692"/>
              <a:gd name="connsiteY31" fmla="*/ 25 h 1975697"/>
              <a:gd name="connsiteX32" fmla="*/ 563858 w 1795692"/>
              <a:gd name="connsiteY32" fmla="*/ 14238 h 1975697"/>
              <a:gd name="connsiteX33" fmla="*/ 592284 w 1795692"/>
              <a:gd name="connsiteY33" fmla="*/ 23714 h 1975697"/>
              <a:gd name="connsiteX34" fmla="*/ 762846 w 1795692"/>
              <a:gd name="connsiteY34" fmla="*/ 33189 h 1975697"/>
              <a:gd name="connsiteX35" fmla="*/ 796011 w 1795692"/>
              <a:gd name="connsiteY35" fmla="*/ 42665 h 1975697"/>
              <a:gd name="connsiteX36" fmla="*/ 810224 w 1795692"/>
              <a:gd name="connsiteY36" fmla="*/ 56879 h 1975697"/>
              <a:gd name="connsiteX37" fmla="*/ 824438 w 1795692"/>
              <a:gd name="connsiteY37" fmla="*/ 99519 h 1975697"/>
              <a:gd name="connsiteX38" fmla="*/ 829176 w 1795692"/>
              <a:gd name="connsiteY38" fmla="*/ 113732 h 1975697"/>
              <a:gd name="connsiteX39" fmla="*/ 848127 w 1795692"/>
              <a:gd name="connsiteY39" fmla="*/ 142159 h 1975697"/>
              <a:gd name="connsiteX40" fmla="*/ 890767 w 1795692"/>
              <a:gd name="connsiteY40" fmla="*/ 156373 h 1975697"/>
              <a:gd name="connsiteX41" fmla="*/ 904981 w 1795692"/>
              <a:gd name="connsiteY41" fmla="*/ 161111 h 1975697"/>
              <a:gd name="connsiteX42" fmla="*/ 923932 w 1795692"/>
              <a:gd name="connsiteY42" fmla="*/ 165849 h 1975697"/>
              <a:gd name="connsiteX43" fmla="*/ 995000 w 1795692"/>
              <a:gd name="connsiteY43" fmla="*/ 156373 h 1975697"/>
              <a:gd name="connsiteX44" fmla="*/ 1013951 w 1795692"/>
              <a:gd name="connsiteY44" fmla="*/ 146897 h 1975697"/>
              <a:gd name="connsiteX45" fmla="*/ 1080280 w 1795692"/>
              <a:gd name="connsiteY45" fmla="*/ 137422 h 1975697"/>
              <a:gd name="connsiteX46" fmla="*/ 1122921 w 1795692"/>
              <a:gd name="connsiteY46" fmla="*/ 137422 h 1975697"/>
              <a:gd name="connsiteX47" fmla="*/ 1236629 w 1795692"/>
              <a:gd name="connsiteY47" fmla="*/ 156373 h 1975697"/>
              <a:gd name="connsiteX48" fmla="*/ 1269793 w 1795692"/>
              <a:gd name="connsiteY48" fmla="*/ 170586 h 1975697"/>
              <a:gd name="connsiteX49" fmla="*/ 1279269 w 1795692"/>
              <a:gd name="connsiteY49" fmla="*/ 184800 h 1975697"/>
              <a:gd name="connsiteX50" fmla="*/ 1284007 w 1795692"/>
              <a:gd name="connsiteY50" fmla="*/ 331672 h 1975697"/>
              <a:gd name="connsiteX51" fmla="*/ 1293482 w 1795692"/>
              <a:gd name="connsiteY51" fmla="*/ 345886 h 1975697"/>
              <a:gd name="connsiteX52" fmla="*/ 1312434 w 1795692"/>
              <a:gd name="connsiteY52" fmla="*/ 360099 h 1975697"/>
              <a:gd name="connsiteX53" fmla="*/ 1326647 w 1795692"/>
              <a:gd name="connsiteY53" fmla="*/ 369575 h 1975697"/>
              <a:gd name="connsiteX54" fmla="*/ 1345598 w 1795692"/>
              <a:gd name="connsiteY54" fmla="*/ 388526 h 1975697"/>
              <a:gd name="connsiteX55" fmla="*/ 1364550 w 1795692"/>
              <a:gd name="connsiteY55" fmla="*/ 421691 h 1975697"/>
              <a:gd name="connsiteX56" fmla="*/ 1388239 w 1795692"/>
              <a:gd name="connsiteY56" fmla="*/ 445380 h 1975697"/>
              <a:gd name="connsiteX57" fmla="*/ 1407190 w 1795692"/>
              <a:gd name="connsiteY57" fmla="*/ 473807 h 1975697"/>
              <a:gd name="connsiteX58" fmla="*/ 1421404 w 1795692"/>
              <a:gd name="connsiteY58" fmla="*/ 511710 h 1975697"/>
              <a:gd name="connsiteX59" fmla="*/ 1430879 w 1795692"/>
              <a:gd name="connsiteY59" fmla="*/ 549612 h 1975697"/>
              <a:gd name="connsiteX60" fmla="*/ 1440355 w 1795692"/>
              <a:gd name="connsiteY60" fmla="*/ 578039 h 1975697"/>
              <a:gd name="connsiteX61" fmla="*/ 1449831 w 1795692"/>
              <a:gd name="connsiteY61" fmla="*/ 620680 h 1975697"/>
              <a:gd name="connsiteX62" fmla="*/ 1468782 w 1795692"/>
              <a:gd name="connsiteY62" fmla="*/ 658582 h 1975697"/>
              <a:gd name="connsiteX63" fmla="*/ 1482995 w 1795692"/>
              <a:gd name="connsiteY63" fmla="*/ 691747 h 1975697"/>
              <a:gd name="connsiteX64" fmla="*/ 1511422 w 1795692"/>
              <a:gd name="connsiteY64" fmla="*/ 720174 h 1975697"/>
              <a:gd name="connsiteX65" fmla="*/ 1516160 w 1795692"/>
              <a:gd name="connsiteY65" fmla="*/ 739125 h 1975697"/>
              <a:gd name="connsiteX66" fmla="*/ 1615654 w 1795692"/>
              <a:gd name="connsiteY66" fmla="*/ 748601 h 1975697"/>
              <a:gd name="connsiteX67" fmla="*/ 1639344 w 1795692"/>
              <a:gd name="connsiteY67" fmla="*/ 743863 h 1975697"/>
              <a:gd name="connsiteX68" fmla="*/ 1658295 w 1795692"/>
              <a:gd name="connsiteY68" fmla="*/ 739125 h 1975697"/>
              <a:gd name="connsiteX69" fmla="*/ 1715149 w 1795692"/>
              <a:gd name="connsiteY69" fmla="*/ 729650 h 1975697"/>
              <a:gd name="connsiteX70" fmla="*/ 1790954 w 1795692"/>
              <a:gd name="connsiteY70" fmla="*/ 753339 h 1975697"/>
              <a:gd name="connsiteX71" fmla="*/ 1795692 w 1795692"/>
              <a:gd name="connsiteY71" fmla="*/ 767552 h 1975697"/>
              <a:gd name="connsiteX72" fmla="*/ 1790954 w 1795692"/>
              <a:gd name="connsiteY72" fmla="*/ 810193 h 1975697"/>
              <a:gd name="connsiteX73" fmla="*/ 1786216 w 1795692"/>
              <a:gd name="connsiteY73" fmla="*/ 843357 h 1975697"/>
              <a:gd name="connsiteX74" fmla="*/ 1772003 w 1795692"/>
              <a:gd name="connsiteY74" fmla="*/ 852833 h 1975697"/>
              <a:gd name="connsiteX75" fmla="*/ 1767265 w 1795692"/>
              <a:gd name="connsiteY75" fmla="*/ 867046 h 1975697"/>
              <a:gd name="connsiteX76" fmla="*/ 1743576 w 1795692"/>
              <a:gd name="connsiteY76" fmla="*/ 895473 h 1975697"/>
              <a:gd name="connsiteX77" fmla="*/ 1738838 w 1795692"/>
              <a:gd name="connsiteY77" fmla="*/ 909687 h 1975697"/>
              <a:gd name="connsiteX78" fmla="*/ 1734100 w 1795692"/>
              <a:gd name="connsiteY78" fmla="*/ 928638 h 1975697"/>
              <a:gd name="connsiteX79" fmla="*/ 1724624 w 1795692"/>
              <a:gd name="connsiteY79" fmla="*/ 942852 h 1975697"/>
              <a:gd name="connsiteX80" fmla="*/ 1710411 w 1795692"/>
              <a:gd name="connsiteY80" fmla="*/ 976016 h 1975697"/>
              <a:gd name="connsiteX81" fmla="*/ 1696197 w 1795692"/>
              <a:gd name="connsiteY81" fmla="*/ 980754 h 1975697"/>
              <a:gd name="connsiteX82" fmla="*/ 1686722 w 1795692"/>
              <a:gd name="connsiteY82" fmla="*/ 994968 h 1975697"/>
              <a:gd name="connsiteX83" fmla="*/ 1634606 w 1795692"/>
              <a:gd name="connsiteY83" fmla="*/ 1028132 h 1975697"/>
              <a:gd name="connsiteX84" fmla="*/ 1620392 w 1795692"/>
              <a:gd name="connsiteY84" fmla="*/ 1042346 h 1975697"/>
              <a:gd name="connsiteX85" fmla="*/ 1601441 w 1795692"/>
              <a:gd name="connsiteY85" fmla="*/ 1056559 h 1975697"/>
              <a:gd name="connsiteX86" fmla="*/ 1568276 w 1795692"/>
              <a:gd name="connsiteY86" fmla="*/ 1075511 h 1975697"/>
              <a:gd name="connsiteX87" fmla="*/ 1554063 w 1795692"/>
              <a:gd name="connsiteY87" fmla="*/ 1080249 h 1975697"/>
              <a:gd name="connsiteX88" fmla="*/ 1535111 w 1795692"/>
              <a:gd name="connsiteY88" fmla="*/ 1089724 h 1975697"/>
              <a:gd name="connsiteX89" fmla="*/ 1501947 w 1795692"/>
              <a:gd name="connsiteY89" fmla="*/ 1103938 h 1975697"/>
              <a:gd name="connsiteX90" fmla="*/ 1487733 w 1795692"/>
              <a:gd name="connsiteY90" fmla="*/ 1118151 h 1975697"/>
              <a:gd name="connsiteX91" fmla="*/ 1468782 w 1795692"/>
              <a:gd name="connsiteY91" fmla="*/ 1137102 h 1975697"/>
              <a:gd name="connsiteX92" fmla="*/ 1459306 w 1795692"/>
              <a:gd name="connsiteY92" fmla="*/ 1151316 h 1975697"/>
              <a:gd name="connsiteX93" fmla="*/ 1445093 w 1795692"/>
              <a:gd name="connsiteY93" fmla="*/ 1165529 h 1975697"/>
              <a:gd name="connsiteX94" fmla="*/ 1440355 w 1795692"/>
              <a:gd name="connsiteY94" fmla="*/ 1179743 h 1975697"/>
              <a:gd name="connsiteX95" fmla="*/ 1421404 w 1795692"/>
              <a:gd name="connsiteY95" fmla="*/ 1198694 h 1975697"/>
              <a:gd name="connsiteX96" fmla="*/ 1430879 w 1795692"/>
              <a:gd name="connsiteY96" fmla="*/ 1302926 h 1975697"/>
              <a:gd name="connsiteX97" fmla="*/ 1440355 w 1795692"/>
              <a:gd name="connsiteY97" fmla="*/ 1321878 h 1975697"/>
              <a:gd name="connsiteX98" fmla="*/ 1426141 w 1795692"/>
              <a:gd name="connsiteY98" fmla="*/ 1411896 h 1975697"/>
              <a:gd name="connsiteX99" fmla="*/ 1421404 w 1795692"/>
              <a:gd name="connsiteY99" fmla="*/ 1426110 h 1975697"/>
              <a:gd name="connsiteX100" fmla="*/ 1407190 w 1795692"/>
              <a:gd name="connsiteY100" fmla="*/ 1435585 h 1975697"/>
              <a:gd name="connsiteX101" fmla="*/ 1402452 w 1795692"/>
              <a:gd name="connsiteY101" fmla="*/ 1449799 h 1975697"/>
              <a:gd name="connsiteX102" fmla="*/ 1383501 w 1795692"/>
              <a:gd name="connsiteY102" fmla="*/ 1478226 h 1975697"/>
              <a:gd name="connsiteX103" fmla="*/ 1374025 w 1795692"/>
              <a:gd name="connsiteY103" fmla="*/ 1506653 h 1975697"/>
              <a:gd name="connsiteX104" fmla="*/ 1369288 w 1795692"/>
              <a:gd name="connsiteY104" fmla="*/ 1530342 h 1975697"/>
              <a:gd name="connsiteX105" fmla="*/ 1359812 w 1795692"/>
              <a:gd name="connsiteY105" fmla="*/ 1544555 h 1975697"/>
              <a:gd name="connsiteX106" fmla="*/ 1350336 w 1795692"/>
              <a:gd name="connsiteY106" fmla="*/ 1568244 h 1975697"/>
              <a:gd name="connsiteX107" fmla="*/ 1345598 w 1795692"/>
              <a:gd name="connsiteY107" fmla="*/ 1582458 h 1975697"/>
              <a:gd name="connsiteX108" fmla="*/ 1336123 w 1795692"/>
              <a:gd name="connsiteY108" fmla="*/ 1596671 h 1975697"/>
              <a:gd name="connsiteX109" fmla="*/ 1331385 w 1795692"/>
              <a:gd name="connsiteY109" fmla="*/ 1610885 h 1975697"/>
              <a:gd name="connsiteX110" fmla="*/ 1307696 w 1795692"/>
              <a:gd name="connsiteY110" fmla="*/ 1639312 h 1975697"/>
              <a:gd name="connsiteX111" fmla="*/ 1288745 w 1795692"/>
              <a:gd name="connsiteY111" fmla="*/ 1677214 h 1975697"/>
              <a:gd name="connsiteX112" fmla="*/ 1274531 w 1795692"/>
              <a:gd name="connsiteY112" fmla="*/ 1681952 h 1975697"/>
              <a:gd name="connsiteX113" fmla="*/ 1246104 w 1795692"/>
              <a:gd name="connsiteY113" fmla="*/ 1724593 h 1975697"/>
              <a:gd name="connsiteX114" fmla="*/ 1236629 w 1795692"/>
              <a:gd name="connsiteY114" fmla="*/ 1738806 h 1975697"/>
              <a:gd name="connsiteX115" fmla="*/ 1212939 w 1795692"/>
              <a:gd name="connsiteY115" fmla="*/ 1781446 h 1975697"/>
              <a:gd name="connsiteX116" fmla="*/ 1193988 w 1795692"/>
              <a:gd name="connsiteY116" fmla="*/ 1809873 h 1975697"/>
              <a:gd name="connsiteX117" fmla="*/ 1179775 w 1795692"/>
              <a:gd name="connsiteY117" fmla="*/ 1819349 h 1975697"/>
              <a:gd name="connsiteX118" fmla="*/ 1170299 w 1795692"/>
              <a:gd name="connsiteY118" fmla="*/ 1833563 h 1975697"/>
              <a:gd name="connsiteX119" fmla="*/ 1165561 w 1795692"/>
              <a:gd name="connsiteY119" fmla="*/ 1847776 h 1975697"/>
              <a:gd name="connsiteX120" fmla="*/ 1151348 w 1795692"/>
              <a:gd name="connsiteY120" fmla="*/ 1857252 h 1975697"/>
              <a:gd name="connsiteX121" fmla="*/ 1118183 w 1795692"/>
              <a:gd name="connsiteY121" fmla="*/ 1904630 h 1975697"/>
              <a:gd name="connsiteX122" fmla="*/ 1103969 w 1795692"/>
              <a:gd name="connsiteY122" fmla="*/ 1918843 h 1975697"/>
              <a:gd name="connsiteX123" fmla="*/ 1094494 w 1795692"/>
              <a:gd name="connsiteY123" fmla="*/ 1937795 h 1975697"/>
              <a:gd name="connsiteX124" fmla="*/ 1047116 w 1795692"/>
              <a:gd name="connsiteY124" fmla="*/ 1961484 h 1975697"/>
              <a:gd name="connsiteX125" fmla="*/ 1004475 w 1795692"/>
              <a:gd name="connsiteY125" fmla="*/ 1975697 h 1975697"/>
              <a:gd name="connsiteX126" fmla="*/ 952359 w 1795692"/>
              <a:gd name="connsiteY126" fmla="*/ 1956746 h 1975697"/>
              <a:gd name="connsiteX127" fmla="*/ 928670 w 1795692"/>
              <a:gd name="connsiteY127" fmla="*/ 1923581 h 1975697"/>
              <a:gd name="connsiteX128" fmla="*/ 900243 w 1795692"/>
              <a:gd name="connsiteY128" fmla="*/ 1914106 h 1975697"/>
              <a:gd name="connsiteX129" fmla="*/ 886030 w 1795692"/>
              <a:gd name="connsiteY129" fmla="*/ 1885679 h 1975697"/>
              <a:gd name="connsiteX130" fmla="*/ 852865 w 1795692"/>
              <a:gd name="connsiteY130" fmla="*/ 1857252 h 1975697"/>
              <a:gd name="connsiteX131" fmla="*/ 843389 w 1795692"/>
              <a:gd name="connsiteY131" fmla="*/ 1838300 h 1975697"/>
              <a:gd name="connsiteX132" fmla="*/ 829176 w 1795692"/>
              <a:gd name="connsiteY132" fmla="*/ 1824087 h 1975697"/>
              <a:gd name="connsiteX133" fmla="*/ 819700 w 1795692"/>
              <a:gd name="connsiteY133" fmla="*/ 1805136 h 1975697"/>
              <a:gd name="connsiteX134" fmla="*/ 796011 w 1795692"/>
              <a:gd name="connsiteY134" fmla="*/ 1776709 h 1975697"/>
              <a:gd name="connsiteX135" fmla="*/ 781797 w 1795692"/>
              <a:gd name="connsiteY135" fmla="*/ 1743544 h 1975697"/>
              <a:gd name="connsiteX136" fmla="*/ 772322 w 1795692"/>
              <a:gd name="connsiteY136" fmla="*/ 1700903 h 1975697"/>
              <a:gd name="connsiteX137" fmla="*/ 767584 w 1795692"/>
              <a:gd name="connsiteY137" fmla="*/ 1686690 h 1975697"/>
              <a:gd name="connsiteX138" fmla="*/ 758108 w 1795692"/>
              <a:gd name="connsiteY138" fmla="*/ 1672477 h 1975697"/>
              <a:gd name="connsiteX139" fmla="*/ 753370 w 1795692"/>
              <a:gd name="connsiteY139" fmla="*/ 1653525 h 1975697"/>
              <a:gd name="connsiteX140" fmla="*/ 748633 w 1795692"/>
              <a:gd name="connsiteY140" fmla="*/ 1639312 h 1975697"/>
              <a:gd name="connsiteX141" fmla="*/ 753370 w 1795692"/>
              <a:gd name="connsiteY141" fmla="*/ 1539817 h 1975697"/>
              <a:gd name="connsiteX142" fmla="*/ 758108 w 1795692"/>
              <a:gd name="connsiteY142" fmla="*/ 1516128 h 1975697"/>
              <a:gd name="connsiteX143" fmla="*/ 767584 w 1795692"/>
              <a:gd name="connsiteY143" fmla="*/ 1482964 h 1975697"/>
              <a:gd name="connsiteX144" fmla="*/ 772322 w 1795692"/>
              <a:gd name="connsiteY144" fmla="*/ 1464012 h 1975697"/>
              <a:gd name="connsiteX145" fmla="*/ 767584 w 1795692"/>
              <a:gd name="connsiteY145" fmla="*/ 1350304 h 1975697"/>
              <a:gd name="connsiteX146" fmla="*/ 753370 w 1795692"/>
              <a:gd name="connsiteY146" fmla="*/ 1340829 h 1975697"/>
              <a:gd name="connsiteX147" fmla="*/ 743895 w 1795692"/>
              <a:gd name="connsiteY147" fmla="*/ 1326615 h 1975697"/>
              <a:gd name="connsiteX148" fmla="*/ 734419 w 1795692"/>
              <a:gd name="connsiteY148" fmla="*/ 1298188 h 1975697"/>
              <a:gd name="connsiteX149" fmla="*/ 720206 w 1795692"/>
              <a:gd name="connsiteY149" fmla="*/ 1283975 h 1975697"/>
              <a:gd name="connsiteX150" fmla="*/ 691779 w 1795692"/>
              <a:gd name="connsiteY150" fmla="*/ 1198694 h 1975697"/>
              <a:gd name="connsiteX151" fmla="*/ 682303 w 1795692"/>
              <a:gd name="connsiteY151" fmla="*/ 1170267 h 1975697"/>
              <a:gd name="connsiteX152" fmla="*/ 677565 w 1795692"/>
              <a:gd name="connsiteY152" fmla="*/ 1156054 h 1975697"/>
              <a:gd name="connsiteX153" fmla="*/ 672827 w 1795692"/>
              <a:gd name="connsiteY153" fmla="*/ 990230 h 1975697"/>
              <a:gd name="connsiteX154" fmla="*/ 663352 w 1795692"/>
              <a:gd name="connsiteY154" fmla="*/ 976016 h 1975697"/>
              <a:gd name="connsiteX155" fmla="*/ 658614 w 1795692"/>
              <a:gd name="connsiteY155" fmla="*/ 947589 h 1975697"/>
              <a:gd name="connsiteX156" fmla="*/ 649138 w 1795692"/>
              <a:gd name="connsiteY156" fmla="*/ 919163 h 1975697"/>
              <a:gd name="connsiteX157" fmla="*/ 644401 w 1795692"/>
              <a:gd name="connsiteY157" fmla="*/ 890736 h 1975697"/>
              <a:gd name="connsiteX158" fmla="*/ 620711 w 1795692"/>
              <a:gd name="connsiteY158" fmla="*/ 895473 h 1975697"/>
              <a:gd name="connsiteX159" fmla="*/ 568595 w 1795692"/>
              <a:gd name="connsiteY159" fmla="*/ 900211 h 1975697"/>
              <a:gd name="connsiteX160" fmla="*/ 530693 w 1795692"/>
              <a:gd name="connsiteY160" fmla="*/ 923900 h 1975697"/>
              <a:gd name="connsiteX161" fmla="*/ 511741 w 1795692"/>
              <a:gd name="connsiteY161" fmla="*/ 909687 h 1975697"/>
              <a:gd name="connsiteX162" fmla="*/ 402772 w 1795692"/>
              <a:gd name="connsiteY162" fmla="*/ 928638 h 1975697"/>
              <a:gd name="connsiteX163" fmla="*/ 345918 w 1795692"/>
              <a:gd name="connsiteY163" fmla="*/ 919163 h 1975697"/>
              <a:gd name="connsiteX164" fmla="*/ 326966 w 1795692"/>
              <a:gd name="connsiteY164" fmla="*/ 914425 h 1975697"/>
              <a:gd name="connsiteX165" fmla="*/ 298539 w 1795692"/>
              <a:gd name="connsiteY165" fmla="*/ 909687 h 1975697"/>
              <a:gd name="connsiteX166" fmla="*/ 251161 w 1795692"/>
              <a:gd name="connsiteY166" fmla="*/ 885998 h 1975697"/>
              <a:gd name="connsiteX167" fmla="*/ 236948 w 1795692"/>
              <a:gd name="connsiteY167" fmla="*/ 876522 h 1975697"/>
              <a:gd name="connsiteX168" fmla="*/ 222734 w 1795692"/>
              <a:gd name="connsiteY168" fmla="*/ 871784 h 1975697"/>
              <a:gd name="connsiteX169" fmla="*/ 213259 w 1795692"/>
              <a:gd name="connsiteY169" fmla="*/ 857571 h 1975697"/>
              <a:gd name="connsiteX170" fmla="*/ 208521 w 1795692"/>
              <a:gd name="connsiteY170" fmla="*/ 838620 h 1975697"/>
              <a:gd name="connsiteX171" fmla="*/ 189569 w 1795692"/>
              <a:gd name="connsiteY171" fmla="*/ 829144 h 1975697"/>
              <a:gd name="connsiteX172" fmla="*/ 175356 w 1795692"/>
              <a:gd name="connsiteY172" fmla="*/ 814930 h 1975697"/>
              <a:gd name="connsiteX173" fmla="*/ 142191 w 1795692"/>
              <a:gd name="connsiteY173" fmla="*/ 810193 h 1975697"/>
              <a:gd name="connsiteX174" fmla="*/ 127978 w 1795692"/>
              <a:gd name="connsiteY174" fmla="*/ 805455 h 1975697"/>
              <a:gd name="connsiteX175" fmla="*/ 109026 w 1795692"/>
              <a:gd name="connsiteY175" fmla="*/ 800717 h 1975697"/>
              <a:gd name="connsiteX176" fmla="*/ 94813 w 1795692"/>
              <a:gd name="connsiteY176" fmla="*/ 791241 h 1975697"/>
              <a:gd name="connsiteX177" fmla="*/ 61648 w 1795692"/>
              <a:gd name="connsiteY177" fmla="*/ 762814 h 1975697"/>
              <a:gd name="connsiteX178" fmla="*/ 47435 w 1795692"/>
              <a:gd name="connsiteY178" fmla="*/ 758077 h 1975697"/>
              <a:gd name="connsiteX179" fmla="*/ 19008 w 1795692"/>
              <a:gd name="connsiteY179" fmla="*/ 739125 h 1975697"/>
              <a:gd name="connsiteX180" fmla="*/ 9532 w 1795692"/>
              <a:gd name="connsiteY180" fmla="*/ 724912 h 1975697"/>
              <a:gd name="connsiteX181" fmla="*/ 57 w 1795692"/>
              <a:gd name="connsiteY181" fmla="*/ 696485 h 1975697"/>
              <a:gd name="connsiteX182" fmla="*/ 9532 w 1795692"/>
              <a:gd name="connsiteY182" fmla="*/ 615942 h 1975697"/>
              <a:gd name="connsiteX183" fmla="*/ 19008 w 1795692"/>
              <a:gd name="connsiteY183" fmla="*/ 592253 h 1975697"/>
              <a:gd name="connsiteX184" fmla="*/ 23746 w 1795692"/>
              <a:gd name="connsiteY184" fmla="*/ 563826 h 1975697"/>
              <a:gd name="connsiteX185" fmla="*/ 37959 w 1795692"/>
              <a:gd name="connsiteY185" fmla="*/ 521185 h 1975697"/>
              <a:gd name="connsiteX186" fmla="*/ 52173 w 1795692"/>
              <a:gd name="connsiteY186" fmla="*/ 364837 h 1975697"/>
              <a:gd name="connsiteX187" fmla="*/ 66386 w 1795692"/>
              <a:gd name="connsiteY187" fmla="*/ 350624 h 1975697"/>
              <a:gd name="connsiteX188" fmla="*/ 80600 w 1795692"/>
              <a:gd name="connsiteY188" fmla="*/ 341148 h 1975697"/>
              <a:gd name="connsiteX189" fmla="*/ 99551 w 1795692"/>
              <a:gd name="connsiteY189" fmla="*/ 317459 h 1975697"/>
              <a:gd name="connsiteX190" fmla="*/ 109026 w 1795692"/>
              <a:gd name="connsiteY190" fmla="*/ 303245 h 1975697"/>
              <a:gd name="connsiteX191" fmla="*/ 123240 w 1795692"/>
              <a:gd name="connsiteY191" fmla="*/ 284294 h 1975697"/>
              <a:gd name="connsiteX192" fmla="*/ 151667 w 1795692"/>
              <a:gd name="connsiteY192" fmla="*/ 260605 h 1975697"/>
              <a:gd name="connsiteX193" fmla="*/ 165880 w 1795692"/>
              <a:gd name="connsiteY193" fmla="*/ 246392 h 1975697"/>
              <a:gd name="connsiteX194" fmla="*/ 194307 w 1795692"/>
              <a:gd name="connsiteY194" fmla="*/ 227440 h 1975697"/>
              <a:gd name="connsiteX195" fmla="*/ 208521 w 1795692"/>
              <a:gd name="connsiteY195" fmla="*/ 208489 h 1975697"/>
              <a:gd name="connsiteX196" fmla="*/ 236948 w 1795692"/>
              <a:gd name="connsiteY196" fmla="*/ 180062 h 1975697"/>
              <a:gd name="connsiteX197" fmla="*/ 246423 w 1795692"/>
              <a:gd name="connsiteY197" fmla="*/ 161111 h 1975697"/>
              <a:gd name="connsiteX198" fmla="*/ 251161 w 1795692"/>
              <a:gd name="connsiteY198" fmla="*/ 137422 h 1975697"/>
              <a:gd name="connsiteX199" fmla="*/ 260637 w 1795692"/>
              <a:gd name="connsiteY199" fmla="*/ 108995 h 1975697"/>
              <a:gd name="connsiteX200" fmla="*/ 265375 w 1795692"/>
              <a:gd name="connsiteY200" fmla="*/ 94781 h 1975697"/>
              <a:gd name="connsiteX201" fmla="*/ 284326 w 1795692"/>
              <a:gd name="connsiteY201" fmla="*/ 66354 h 1975697"/>
              <a:gd name="connsiteX202" fmla="*/ 293802 w 1795692"/>
              <a:gd name="connsiteY202" fmla="*/ 52141 h 1975697"/>
              <a:gd name="connsiteX203" fmla="*/ 326966 w 1795692"/>
              <a:gd name="connsiteY203" fmla="*/ 23714 h 1975697"/>
              <a:gd name="connsiteX204" fmla="*/ 416985 w 1795692"/>
              <a:gd name="connsiteY204" fmla="*/ 18976 h 1975697"/>
              <a:gd name="connsiteX205" fmla="*/ 431198 w 1795692"/>
              <a:gd name="connsiteY205" fmla="*/ 9500 h 1975697"/>
              <a:gd name="connsiteX206" fmla="*/ 478577 w 1795692"/>
              <a:gd name="connsiteY206" fmla="*/ 4763 h 1975697"/>
              <a:gd name="connsiteX207" fmla="*/ 492790 w 1795692"/>
              <a:gd name="connsiteY207" fmla="*/ 25 h 197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1795692" h="1975697">
                <a:moveTo>
                  <a:pt x="1700935" y="1369256"/>
                </a:moveTo>
                <a:cubicBezTo>
                  <a:pt x="1709621" y="1366098"/>
                  <a:pt x="1709131" y="1406348"/>
                  <a:pt x="1710411" y="1411896"/>
                </a:cubicBezTo>
                <a:cubicBezTo>
                  <a:pt x="1713980" y="1427361"/>
                  <a:pt x="1715149" y="1443403"/>
                  <a:pt x="1715149" y="1459274"/>
                </a:cubicBezTo>
                <a:cubicBezTo>
                  <a:pt x="1715149" y="1484592"/>
                  <a:pt x="1711990" y="1509811"/>
                  <a:pt x="1710411" y="1535080"/>
                </a:cubicBezTo>
                <a:cubicBezTo>
                  <a:pt x="1706688" y="1557417"/>
                  <a:pt x="1706589" y="1562669"/>
                  <a:pt x="1700935" y="1582458"/>
                </a:cubicBezTo>
                <a:cubicBezTo>
                  <a:pt x="1699563" y="1587260"/>
                  <a:pt x="1697280" y="1591796"/>
                  <a:pt x="1696197" y="1596671"/>
                </a:cubicBezTo>
                <a:cubicBezTo>
                  <a:pt x="1694113" y="1606049"/>
                  <a:pt x="1693039" y="1615622"/>
                  <a:pt x="1691460" y="1625098"/>
                </a:cubicBezTo>
                <a:cubicBezTo>
                  <a:pt x="1688301" y="1629836"/>
                  <a:pt x="1684531" y="1634219"/>
                  <a:pt x="1681984" y="1639312"/>
                </a:cubicBezTo>
                <a:cubicBezTo>
                  <a:pt x="1679751" y="1643779"/>
                  <a:pt x="1680016" y="1649370"/>
                  <a:pt x="1677246" y="1653525"/>
                </a:cubicBezTo>
                <a:cubicBezTo>
                  <a:pt x="1673529" y="1659100"/>
                  <a:pt x="1667771" y="1663001"/>
                  <a:pt x="1663033" y="1667739"/>
                </a:cubicBezTo>
                <a:cubicBezTo>
                  <a:pt x="1658295" y="1669318"/>
                  <a:pt x="1652719" y="1669357"/>
                  <a:pt x="1648819" y="1672477"/>
                </a:cubicBezTo>
                <a:cubicBezTo>
                  <a:pt x="1636009" y="1682725"/>
                  <a:pt x="1636918" y="1701248"/>
                  <a:pt x="1634606" y="1715117"/>
                </a:cubicBezTo>
                <a:lnTo>
                  <a:pt x="1629868" y="1729330"/>
                </a:lnTo>
                <a:cubicBezTo>
                  <a:pt x="1626709" y="1738806"/>
                  <a:pt x="1623020" y="1748121"/>
                  <a:pt x="1620392" y="1757757"/>
                </a:cubicBezTo>
                <a:cubicBezTo>
                  <a:pt x="1618273" y="1765526"/>
                  <a:pt x="1619649" y="1774454"/>
                  <a:pt x="1615654" y="1781446"/>
                </a:cubicBezTo>
                <a:cubicBezTo>
                  <a:pt x="1607385" y="1795918"/>
                  <a:pt x="1570111" y="1794838"/>
                  <a:pt x="1563538" y="1795660"/>
                </a:cubicBezTo>
                <a:cubicBezTo>
                  <a:pt x="1557221" y="1794081"/>
                  <a:pt x="1550240" y="1794153"/>
                  <a:pt x="1544587" y="1790922"/>
                </a:cubicBezTo>
                <a:cubicBezTo>
                  <a:pt x="1538770" y="1787598"/>
                  <a:pt x="1531827" y="1783250"/>
                  <a:pt x="1530374" y="1776709"/>
                </a:cubicBezTo>
                <a:cubicBezTo>
                  <a:pt x="1519620" y="1728316"/>
                  <a:pt x="1523908" y="1716007"/>
                  <a:pt x="1530374" y="1677214"/>
                </a:cubicBezTo>
                <a:cubicBezTo>
                  <a:pt x="1549835" y="1648021"/>
                  <a:pt x="1530926" y="1680294"/>
                  <a:pt x="1544587" y="1639312"/>
                </a:cubicBezTo>
                <a:cubicBezTo>
                  <a:pt x="1546821" y="1632611"/>
                  <a:pt x="1552836" y="1627316"/>
                  <a:pt x="1554063" y="1620360"/>
                </a:cubicBezTo>
                <a:cubicBezTo>
                  <a:pt x="1557642" y="1600082"/>
                  <a:pt x="1557222" y="1579299"/>
                  <a:pt x="1558801" y="1558769"/>
                </a:cubicBezTo>
                <a:lnTo>
                  <a:pt x="1568276" y="1539817"/>
                </a:lnTo>
                <a:cubicBezTo>
                  <a:pt x="1572742" y="1530883"/>
                  <a:pt x="1573696" y="1520518"/>
                  <a:pt x="1577752" y="1511391"/>
                </a:cubicBezTo>
                <a:cubicBezTo>
                  <a:pt x="1580065" y="1506188"/>
                  <a:pt x="1584069" y="1501915"/>
                  <a:pt x="1587227" y="1497177"/>
                </a:cubicBezTo>
                <a:lnTo>
                  <a:pt x="1601441" y="1492439"/>
                </a:lnTo>
                <a:cubicBezTo>
                  <a:pt x="1606843" y="1490638"/>
                  <a:pt x="1607758" y="1482964"/>
                  <a:pt x="1610917" y="1478226"/>
                </a:cubicBezTo>
                <a:cubicBezTo>
                  <a:pt x="1617234" y="1468750"/>
                  <a:pt x="1622876" y="1458788"/>
                  <a:pt x="1629868" y="1449799"/>
                </a:cubicBezTo>
                <a:cubicBezTo>
                  <a:pt x="1633981" y="1444510"/>
                  <a:pt x="1638506" y="1439302"/>
                  <a:pt x="1644081" y="1435585"/>
                </a:cubicBezTo>
                <a:cubicBezTo>
                  <a:pt x="1648236" y="1432815"/>
                  <a:pt x="1655045" y="1434639"/>
                  <a:pt x="1658295" y="1430847"/>
                </a:cubicBezTo>
                <a:cubicBezTo>
                  <a:pt x="1674546" y="1411888"/>
                  <a:pt x="1692249" y="1372414"/>
                  <a:pt x="1700935" y="1369256"/>
                </a:cubicBezTo>
                <a:close/>
                <a:moveTo>
                  <a:pt x="492790" y="25"/>
                </a:moveTo>
                <a:cubicBezTo>
                  <a:pt x="501647" y="658"/>
                  <a:pt x="546093" y="8908"/>
                  <a:pt x="563858" y="14238"/>
                </a:cubicBezTo>
                <a:cubicBezTo>
                  <a:pt x="573425" y="17108"/>
                  <a:pt x="582305" y="23280"/>
                  <a:pt x="592284" y="23714"/>
                </a:cubicBezTo>
                <a:cubicBezTo>
                  <a:pt x="721826" y="29346"/>
                  <a:pt x="665003" y="25664"/>
                  <a:pt x="762846" y="33189"/>
                </a:cubicBezTo>
                <a:cubicBezTo>
                  <a:pt x="765373" y="33821"/>
                  <a:pt x="791933" y="39947"/>
                  <a:pt x="796011" y="42665"/>
                </a:cubicBezTo>
                <a:cubicBezTo>
                  <a:pt x="801586" y="46382"/>
                  <a:pt x="805486" y="52141"/>
                  <a:pt x="810224" y="56879"/>
                </a:cubicBezTo>
                <a:cubicBezTo>
                  <a:pt x="818211" y="96812"/>
                  <a:pt x="809726" y="65193"/>
                  <a:pt x="824438" y="99519"/>
                </a:cubicBezTo>
                <a:cubicBezTo>
                  <a:pt x="826405" y="104109"/>
                  <a:pt x="826751" y="109366"/>
                  <a:pt x="829176" y="113732"/>
                </a:cubicBezTo>
                <a:cubicBezTo>
                  <a:pt x="834707" y="123687"/>
                  <a:pt x="837323" y="138558"/>
                  <a:pt x="848127" y="142159"/>
                </a:cubicBezTo>
                <a:lnTo>
                  <a:pt x="890767" y="156373"/>
                </a:lnTo>
                <a:cubicBezTo>
                  <a:pt x="895505" y="157952"/>
                  <a:pt x="900136" y="159900"/>
                  <a:pt x="904981" y="161111"/>
                </a:cubicBezTo>
                <a:lnTo>
                  <a:pt x="923932" y="165849"/>
                </a:lnTo>
                <a:cubicBezTo>
                  <a:pt x="927039" y="165461"/>
                  <a:pt x="989467" y="157882"/>
                  <a:pt x="995000" y="156373"/>
                </a:cubicBezTo>
                <a:cubicBezTo>
                  <a:pt x="1001814" y="154515"/>
                  <a:pt x="1007056" y="148429"/>
                  <a:pt x="1013951" y="146897"/>
                </a:cubicBezTo>
                <a:cubicBezTo>
                  <a:pt x="1035753" y="142052"/>
                  <a:pt x="1058170" y="140580"/>
                  <a:pt x="1080280" y="137422"/>
                </a:cubicBezTo>
                <a:cubicBezTo>
                  <a:pt x="1102819" y="129909"/>
                  <a:pt x="1091083" y="131358"/>
                  <a:pt x="1122921" y="137422"/>
                </a:cubicBezTo>
                <a:cubicBezTo>
                  <a:pt x="1218219" y="155574"/>
                  <a:pt x="1163935" y="148296"/>
                  <a:pt x="1236629" y="156373"/>
                </a:cubicBezTo>
                <a:cubicBezTo>
                  <a:pt x="1251125" y="159997"/>
                  <a:pt x="1258888" y="159681"/>
                  <a:pt x="1269793" y="170586"/>
                </a:cubicBezTo>
                <a:cubicBezTo>
                  <a:pt x="1273820" y="174613"/>
                  <a:pt x="1276110" y="180062"/>
                  <a:pt x="1279269" y="184800"/>
                </a:cubicBezTo>
                <a:cubicBezTo>
                  <a:pt x="1280848" y="233757"/>
                  <a:pt x="1279702" y="282879"/>
                  <a:pt x="1284007" y="331672"/>
                </a:cubicBezTo>
                <a:cubicBezTo>
                  <a:pt x="1284507" y="337344"/>
                  <a:pt x="1289456" y="341860"/>
                  <a:pt x="1293482" y="345886"/>
                </a:cubicBezTo>
                <a:cubicBezTo>
                  <a:pt x="1299066" y="351470"/>
                  <a:pt x="1306008" y="355509"/>
                  <a:pt x="1312434" y="360099"/>
                </a:cubicBezTo>
                <a:cubicBezTo>
                  <a:pt x="1317067" y="363409"/>
                  <a:pt x="1321909" y="366416"/>
                  <a:pt x="1326647" y="369575"/>
                </a:cubicBezTo>
                <a:cubicBezTo>
                  <a:pt x="1336985" y="400586"/>
                  <a:pt x="1322627" y="370148"/>
                  <a:pt x="1345598" y="388526"/>
                </a:cubicBezTo>
                <a:cubicBezTo>
                  <a:pt x="1351673" y="393386"/>
                  <a:pt x="1361605" y="416537"/>
                  <a:pt x="1364550" y="421691"/>
                </a:cubicBezTo>
                <a:cubicBezTo>
                  <a:pt x="1374269" y="438699"/>
                  <a:pt x="1372202" y="434689"/>
                  <a:pt x="1388239" y="445380"/>
                </a:cubicBezTo>
                <a:cubicBezTo>
                  <a:pt x="1394556" y="454856"/>
                  <a:pt x="1404956" y="462640"/>
                  <a:pt x="1407190" y="473807"/>
                </a:cubicBezTo>
                <a:cubicBezTo>
                  <a:pt x="1413045" y="503080"/>
                  <a:pt x="1407461" y="490796"/>
                  <a:pt x="1421404" y="511710"/>
                </a:cubicBezTo>
                <a:cubicBezTo>
                  <a:pt x="1435784" y="554856"/>
                  <a:pt x="1413718" y="486690"/>
                  <a:pt x="1430879" y="549612"/>
                </a:cubicBezTo>
                <a:cubicBezTo>
                  <a:pt x="1433507" y="559248"/>
                  <a:pt x="1438396" y="568245"/>
                  <a:pt x="1440355" y="578039"/>
                </a:cubicBezTo>
                <a:cubicBezTo>
                  <a:pt x="1441104" y="581785"/>
                  <a:pt x="1447398" y="615206"/>
                  <a:pt x="1449831" y="620680"/>
                </a:cubicBezTo>
                <a:cubicBezTo>
                  <a:pt x="1468802" y="663366"/>
                  <a:pt x="1459945" y="627653"/>
                  <a:pt x="1468782" y="658582"/>
                </a:cubicBezTo>
                <a:cubicBezTo>
                  <a:pt x="1473826" y="676235"/>
                  <a:pt x="1470848" y="678082"/>
                  <a:pt x="1482995" y="691747"/>
                </a:cubicBezTo>
                <a:cubicBezTo>
                  <a:pt x="1491898" y="701763"/>
                  <a:pt x="1511422" y="720174"/>
                  <a:pt x="1511422" y="720174"/>
                </a:cubicBezTo>
                <a:cubicBezTo>
                  <a:pt x="1513001" y="726491"/>
                  <a:pt x="1513595" y="733140"/>
                  <a:pt x="1516160" y="739125"/>
                </a:cubicBezTo>
                <a:cubicBezTo>
                  <a:pt x="1533173" y="778821"/>
                  <a:pt x="1568128" y="751102"/>
                  <a:pt x="1615654" y="748601"/>
                </a:cubicBezTo>
                <a:cubicBezTo>
                  <a:pt x="1623551" y="747022"/>
                  <a:pt x="1631483" y="745610"/>
                  <a:pt x="1639344" y="743863"/>
                </a:cubicBezTo>
                <a:cubicBezTo>
                  <a:pt x="1645700" y="742450"/>
                  <a:pt x="1651895" y="740325"/>
                  <a:pt x="1658295" y="739125"/>
                </a:cubicBezTo>
                <a:cubicBezTo>
                  <a:pt x="1677179" y="735584"/>
                  <a:pt x="1696198" y="732808"/>
                  <a:pt x="1715149" y="729650"/>
                </a:cubicBezTo>
                <a:cubicBezTo>
                  <a:pt x="1779558" y="734250"/>
                  <a:pt x="1774422" y="714765"/>
                  <a:pt x="1790954" y="753339"/>
                </a:cubicBezTo>
                <a:cubicBezTo>
                  <a:pt x="1792921" y="757929"/>
                  <a:pt x="1794113" y="762814"/>
                  <a:pt x="1795692" y="767552"/>
                </a:cubicBezTo>
                <a:cubicBezTo>
                  <a:pt x="1794113" y="781766"/>
                  <a:pt x="1792728" y="796002"/>
                  <a:pt x="1790954" y="810193"/>
                </a:cubicBezTo>
                <a:cubicBezTo>
                  <a:pt x="1789569" y="821274"/>
                  <a:pt x="1790751" y="833153"/>
                  <a:pt x="1786216" y="843357"/>
                </a:cubicBezTo>
                <a:cubicBezTo>
                  <a:pt x="1783903" y="848560"/>
                  <a:pt x="1776741" y="849674"/>
                  <a:pt x="1772003" y="852833"/>
                </a:cubicBezTo>
                <a:cubicBezTo>
                  <a:pt x="1770424" y="857571"/>
                  <a:pt x="1769498" y="862579"/>
                  <a:pt x="1767265" y="867046"/>
                </a:cubicBezTo>
                <a:cubicBezTo>
                  <a:pt x="1760668" y="880239"/>
                  <a:pt x="1754055" y="884994"/>
                  <a:pt x="1743576" y="895473"/>
                </a:cubicBezTo>
                <a:cubicBezTo>
                  <a:pt x="1741997" y="900211"/>
                  <a:pt x="1740210" y="904885"/>
                  <a:pt x="1738838" y="909687"/>
                </a:cubicBezTo>
                <a:cubicBezTo>
                  <a:pt x="1737049" y="915948"/>
                  <a:pt x="1736665" y="922653"/>
                  <a:pt x="1734100" y="928638"/>
                </a:cubicBezTo>
                <a:cubicBezTo>
                  <a:pt x="1731857" y="933872"/>
                  <a:pt x="1727783" y="938114"/>
                  <a:pt x="1724624" y="942852"/>
                </a:cubicBezTo>
                <a:cubicBezTo>
                  <a:pt x="1721792" y="951348"/>
                  <a:pt x="1716267" y="970160"/>
                  <a:pt x="1710411" y="976016"/>
                </a:cubicBezTo>
                <a:cubicBezTo>
                  <a:pt x="1706879" y="979547"/>
                  <a:pt x="1700935" y="979175"/>
                  <a:pt x="1696197" y="980754"/>
                </a:cubicBezTo>
                <a:cubicBezTo>
                  <a:pt x="1693039" y="985492"/>
                  <a:pt x="1690954" y="991159"/>
                  <a:pt x="1686722" y="994968"/>
                </a:cubicBezTo>
                <a:cubicBezTo>
                  <a:pt x="1655915" y="1022695"/>
                  <a:pt x="1660294" y="1019570"/>
                  <a:pt x="1634606" y="1028132"/>
                </a:cubicBezTo>
                <a:cubicBezTo>
                  <a:pt x="1629868" y="1032870"/>
                  <a:pt x="1625479" y="1037985"/>
                  <a:pt x="1620392" y="1042346"/>
                </a:cubicBezTo>
                <a:cubicBezTo>
                  <a:pt x="1614397" y="1047485"/>
                  <a:pt x="1607866" y="1051969"/>
                  <a:pt x="1601441" y="1056559"/>
                </a:cubicBezTo>
                <a:cubicBezTo>
                  <a:pt x="1589546" y="1065055"/>
                  <a:pt x="1582156" y="1069562"/>
                  <a:pt x="1568276" y="1075511"/>
                </a:cubicBezTo>
                <a:cubicBezTo>
                  <a:pt x="1563686" y="1077478"/>
                  <a:pt x="1558653" y="1078282"/>
                  <a:pt x="1554063" y="1080249"/>
                </a:cubicBezTo>
                <a:cubicBezTo>
                  <a:pt x="1547571" y="1083031"/>
                  <a:pt x="1541603" y="1086942"/>
                  <a:pt x="1535111" y="1089724"/>
                </a:cubicBezTo>
                <a:cubicBezTo>
                  <a:pt x="1519646" y="1096351"/>
                  <a:pt x="1517659" y="1092715"/>
                  <a:pt x="1501947" y="1103938"/>
                </a:cubicBezTo>
                <a:cubicBezTo>
                  <a:pt x="1496495" y="1107832"/>
                  <a:pt x="1492471" y="1113413"/>
                  <a:pt x="1487733" y="1118151"/>
                </a:cubicBezTo>
                <a:cubicBezTo>
                  <a:pt x="1477395" y="1149164"/>
                  <a:pt x="1491753" y="1118725"/>
                  <a:pt x="1468782" y="1137102"/>
                </a:cubicBezTo>
                <a:cubicBezTo>
                  <a:pt x="1464335" y="1140659"/>
                  <a:pt x="1462951" y="1146941"/>
                  <a:pt x="1459306" y="1151316"/>
                </a:cubicBezTo>
                <a:cubicBezTo>
                  <a:pt x="1455017" y="1156463"/>
                  <a:pt x="1449831" y="1160791"/>
                  <a:pt x="1445093" y="1165529"/>
                </a:cubicBezTo>
                <a:cubicBezTo>
                  <a:pt x="1443514" y="1170267"/>
                  <a:pt x="1443258" y="1175679"/>
                  <a:pt x="1440355" y="1179743"/>
                </a:cubicBezTo>
                <a:cubicBezTo>
                  <a:pt x="1435162" y="1187013"/>
                  <a:pt x="1422667" y="1189850"/>
                  <a:pt x="1421404" y="1198694"/>
                </a:cubicBezTo>
                <a:cubicBezTo>
                  <a:pt x="1420796" y="1202949"/>
                  <a:pt x="1422608" y="1278115"/>
                  <a:pt x="1430879" y="1302926"/>
                </a:cubicBezTo>
                <a:cubicBezTo>
                  <a:pt x="1433113" y="1309627"/>
                  <a:pt x="1437196" y="1315561"/>
                  <a:pt x="1440355" y="1321878"/>
                </a:cubicBezTo>
                <a:cubicBezTo>
                  <a:pt x="1433368" y="1426672"/>
                  <a:pt x="1446764" y="1363773"/>
                  <a:pt x="1426141" y="1411896"/>
                </a:cubicBezTo>
                <a:cubicBezTo>
                  <a:pt x="1424174" y="1416486"/>
                  <a:pt x="1424524" y="1422210"/>
                  <a:pt x="1421404" y="1426110"/>
                </a:cubicBezTo>
                <a:cubicBezTo>
                  <a:pt x="1417847" y="1430556"/>
                  <a:pt x="1411928" y="1432427"/>
                  <a:pt x="1407190" y="1435585"/>
                </a:cubicBezTo>
                <a:cubicBezTo>
                  <a:pt x="1405611" y="1440323"/>
                  <a:pt x="1404877" y="1445433"/>
                  <a:pt x="1402452" y="1449799"/>
                </a:cubicBezTo>
                <a:cubicBezTo>
                  <a:pt x="1396921" y="1459754"/>
                  <a:pt x="1387102" y="1467422"/>
                  <a:pt x="1383501" y="1478226"/>
                </a:cubicBezTo>
                <a:cubicBezTo>
                  <a:pt x="1380342" y="1487702"/>
                  <a:pt x="1375984" y="1496859"/>
                  <a:pt x="1374025" y="1506653"/>
                </a:cubicBezTo>
                <a:cubicBezTo>
                  <a:pt x="1372446" y="1514549"/>
                  <a:pt x="1372115" y="1522802"/>
                  <a:pt x="1369288" y="1530342"/>
                </a:cubicBezTo>
                <a:cubicBezTo>
                  <a:pt x="1367289" y="1535674"/>
                  <a:pt x="1362359" y="1539462"/>
                  <a:pt x="1359812" y="1544555"/>
                </a:cubicBezTo>
                <a:cubicBezTo>
                  <a:pt x="1356008" y="1552162"/>
                  <a:pt x="1353322" y="1560281"/>
                  <a:pt x="1350336" y="1568244"/>
                </a:cubicBezTo>
                <a:cubicBezTo>
                  <a:pt x="1348582" y="1572920"/>
                  <a:pt x="1347831" y="1577991"/>
                  <a:pt x="1345598" y="1582458"/>
                </a:cubicBezTo>
                <a:cubicBezTo>
                  <a:pt x="1343052" y="1587551"/>
                  <a:pt x="1338669" y="1591578"/>
                  <a:pt x="1336123" y="1596671"/>
                </a:cubicBezTo>
                <a:cubicBezTo>
                  <a:pt x="1333890" y="1601138"/>
                  <a:pt x="1333619" y="1606418"/>
                  <a:pt x="1331385" y="1610885"/>
                </a:cubicBezTo>
                <a:cubicBezTo>
                  <a:pt x="1324790" y="1624075"/>
                  <a:pt x="1318171" y="1628836"/>
                  <a:pt x="1307696" y="1639312"/>
                </a:cubicBezTo>
                <a:cubicBezTo>
                  <a:pt x="1303402" y="1656486"/>
                  <a:pt x="1304003" y="1664499"/>
                  <a:pt x="1288745" y="1677214"/>
                </a:cubicBezTo>
                <a:cubicBezTo>
                  <a:pt x="1284908" y="1680411"/>
                  <a:pt x="1279269" y="1680373"/>
                  <a:pt x="1274531" y="1681952"/>
                </a:cubicBezTo>
                <a:lnTo>
                  <a:pt x="1246104" y="1724593"/>
                </a:lnTo>
                <a:cubicBezTo>
                  <a:pt x="1242946" y="1729331"/>
                  <a:pt x="1238430" y="1733404"/>
                  <a:pt x="1236629" y="1738806"/>
                </a:cubicBezTo>
                <a:cubicBezTo>
                  <a:pt x="1228289" y="1763825"/>
                  <a:pt x="1234663" y="1748861"/>
                  <a:pt x="1212939" y="1781446"/>
                </a:cubicBezTo>
                <a:cubicBezTo>
                  <a:pt x="1212937" y="1781450"/>
                  <a:pt x="1193992" y="1809870"/>
                  <a:pt x="1193988" y="1809873"/>
                </a:cubicBezTo>
                <a:lnTo>
                  <a:pt x="1179775" y="1819349"/>
                </a:lnTo>
                <a:cubicBezTo>
                  <a:pt x="1176616" y="1824087"/>
                  <a:pt x="1172846" y="1828470"/>
                  <a:pt x="1170299" y="1833563"/>
                </a:cubicBezTo>
                <a:cubicBezTo>
                  <a:pt x="1168066" y="1838030"/>
                  <a:pt x="1168681" y="1843876"/>
                  <a:pt x="1165561" y="1847776"/>
                </a:cubicBezTo>
                <a:cubicBezTo>
                  <a:pt x="1162004" y="1852222"/>
                  <a:pt x="1156086" y="1854093"/>
                  <a:pt x="1151348" y="1857252"/>
                </a:cubicBezTo>
                <a:cubicBezTo>
                  <a:pt x="1143199" y="1869475"/>
                  <a:pt x="1128702" y="1892358"/>
                  <a:pt x="1118183" y="1904630"/>
                </a:cubicBezTo>
                <a:cubicBezTo>
                  <a:pt x="1113822" y="1909717"/>
                  <a:pt x="1108707" y="1914105"/>
                  <a:pt x="1103969" y="1918843"/>
                </a:cubicBezTo>
                <a:cubicBezTo>
                  <a:pt x="1100811" y="1925160"/>
                  <a:pt x="1099090" y="1932432"/>
                  <a:pt x="1094494" y="1937795"/>
                </a:cubicBezTo>
                <a:cubicBezTo>
                  <a:pt x="1071081" y="1965111"/>
                  <a:pt x="1078571" y="1940517"/>
                  <a:pt x="1047116" y="1961484"/>
                </a:cubicBezTo>
                <a:cubicBezTo>
                  <a:pt x="1024909" y="1976287"/>
                  <a:pt x="1038519" y="1970023"/>
                  <a:pt x="1004475" y="1975697"/>
                </a:cubicBezTo>
                <a:cubicBezTo>
                  <a:pt x="993208" y="1972881"/>
                  <a:pt x="963346" y="1969930"/>
                  <a:pt x="952359" y="1956746"/>
                </a:cubicBezTo>
                <a:cubicBezTo>
                  <a:pt x="938369" y="1939959"/>
                  <a:pt x="949316" y="1935051"/>
                  <a:pt x="928670" y="1923581"/>
                </a:cubicBezTo>
                <a:cubicBezTo>
                  <a:pt x="919939" y="1918730"/>
                  <a:pt x="900243" y="1914106"/>
                  <a:pt x="900243" y="1914106"/>
                </a:cubicBezTo>
                <a:cubicBezTo>
                  <a:pt x="896390" y="1902547"/>
                  <a:pt x="895214" y="1894863"/>
                  <a:pt x="886030" y="1885679"/>
                </a:cubicBezTo>
                <a:cubicBezTo>
                  <a:pt x="869856" y="1869505"/>
                  <a:pt x="865757" y="1875301"/>
                  <a:pt x="852865" y="1857252"/>
                </a:cubicBezTo>
                <a:cubicBezTo>
                  <a:pt x="848760" y="1851505"/>
                  <a:pt x="847494" y="1844047"/>
                  <a:pt x="843389" y="1838300"/>
                </a:cubicBezTo>
                <a:cubicBezTo>
                  <a:pt x="839495" y="1832848"/>
                  <a:pt x="833070" y="1829539"/>
                  <a:pt x="829176" y="1824087"/>
                </a:cubicBezTo>
                <a:cubicBezTo>
                  <a:pt x="825071" y="1818340"/>
                  <a:pt x="823805" y="1810883"/>
                  <a:pt x="819700" y="1805136"/>
                </a:cubicBezTo>
                <a:cubicBezTo>
                  <a:pt x="791708" y="1765947"/>
                  <a:pt x="817492" y="1814300"/>
                  <a:pt x="796011" y="1776709"/>
                </a:cubicBezTo>
                <a:cubicBezTo>
                  <a:pt x="789986" y="1766166"/>
                  <a:pt x="784749" y="1755354"/>
                  <a:pt x="781797" y="1743544"/>
                </a:cubicBezTo>
                <a:cubicBezTo>
                  <a:pt x="778266" y="1729418"/>
                  <a:pt x="775853" y="1715029"/>
                  <a:pt x="772322" y="1700903"/>
                </a:cubicBezTo>
                <a:cubicBezTo>
                  <a:pt x="771111" y="1696058"/>
                  <a:pt x="769817" y="1691157"/>
                  <a:pt x="767584" y="1686690"/>
                </a:cubicBezTo>
                <a:cubicBezTo>
                  <a:pt x="765037" y="1681597"/>
                  <a:pt x="761267" y="1677215"/>
                  <a:pt x="758108" y="1672477"/>
                </a:cubicBezTo>
                <a:cubicBezTo>
                  <a:pt x="756529" y="1666160"/>
                  <a:pt x="755159" y="1659786"/>
                  <a:pt x="753370" y="1653525"/>
                </a:cubicBezTo>
                <a:cubicBezTo>
                  <a:pt x="751998" y="1648723"/>
                  <a:pt x="748633" y="1644306"/>
                  <a:pt x="748633" y="1639312"/>
                </a:cubicBezTo>
                <a:cubicBezTo>
                  <a:pt x="748633" y="1606109"/>
                  <a:pt x="750824" y="1572922"/>
                  <a:pt x="753370" y="1539817"/>
                </a:cubicBezTo>
                <a:cubicBezTo>
                  <a:pt x="753988" y="1531788"/>
                  <a:pt x="756361" y="1523989"/>
                  <a:pt x="758108" y="1516128"/>
                </a:cubicBezTo>
                <a:cubicBezTo>
                  <a:pt x="765515" y="1482798"/>
                  <a:pt x="759669" y="1510667"/>
                  <a:pt x="767584" y="1482964"/>
                </a:cubicBezTo>
                <a:cubicBezTo>
                  <a:pt x="769373" y="1476703"/>
                  <a:pt x="770743" y="1470329"/>
                  <a:pt x="772322" y="1464012"/>
                </a:cubicBezTo>
                <a:cubicBezTo>
                  <a:pt x="770743" y="1426109"/>
                  <a:pt x="773353" y="1387798"/>
                  <a:pt x="767584" y="1350304"/>
                </a:cubicBezTo>
                <a:cubicBezTo>
                  <a:pt x="766718" y="1344676"/>
                  <a:pt x="757396" y="1344855"/>
                  <a:pt x="753370" y="1340829"/>
                </a:cubicBezTo>
                <a:cubicBezTo>
                  <a:pt x="749344" y="1336803"/>
                  <a:pt x="746208" y="1331818"/>
                  <a:pt x="743895" y="1326615"/>
                </a:cubicBezTo>
                <a:cubicBezTo>
                  <a:pt x="739838" y="1317488"/>
                  <a:pt x="741482" y="1305251"/>
                  <a:pt x="734419" y="1298188"/>
                </a:cubicBezTo>
                <a:lnTo>
                  <a:pt x="720206" y="1283975"/>
                </a:lnTo>
                <a:lnTo>
                  <a:pt x="691779" y="1198694"/>
                </a:lnTo>
                <a:lnTo>
                  <a:pt x="682303" y="1170267"/>
                </a:lnTo>
                <a:lnTo>
                  <a:pt x="677565" y="1156054"/>
                </a:lnTo>
                <a:cubicBezTo>
                  <a:pt x="675986" y="1100779"/>
                  <a:pt x="677179" y="1045356"/>
                  <a:pt x="672827" y="990230"/>
                </a:cubicBezTo>
                <a:cubicBezTo>
                  <a:pt x="672379" y="984553"/>
                  <a:pt x="665153" y="981418"/>
                  <a:pt x="663352" y="976016"/>
                </a:cubicBezTo>
                <a:cubicBezTo>
                  <a:pt x="660314" y="966903"/>
                  <a:pt x="660944" y="956909"/>
                  <a:pt x="658614" y="947589"/>
                </a:cubicBezTo>
                <a:cubicBezTo>
                  <a:pt x="656191" y="937899"/>
                  <a:pt x="652297" y="928638"/>
                  <a:pt x="649138" y="919163"/>
                </a:cubicBezTo>
                <a:cubicBezTo>
                  <a:pt x="647559" y="909687"/>
                  <a:pt x="651781" y="896886"/>
                  <a:pt x="644401" y="890736"/>
                </a:cubicBezTo>
                <a:cubicBezTo>
                  <a:pt x="638215" y="885580"/>
                  <a:pt x="628702" y="894474"/>
                  <a:pt x="620711" y="895473"/>
                </a:cubicBezTo>
                <a:cubicBezTo>
                  <a:pt x="603402" y="897636"/>
                  <a:pt x="585967" y="898632"/>
                  <a:pt x="568595" y="900211"/>
                </a:cubicBezTo>
                <a:cubicBezTo>
                  <a:pt x="546032" y="934056"/>
                  <a:pt x="560692" y="931400"/>
                  <a:pt x="530693" y="923900"/>
                </a:cubicBezTo>
                <a:cubicBezTo>
                  <a:pt x="524376" y="919162"/>
                  <a:pt x="519583" y="910610"/>
                  <a:pt x="511741" y="909687"/>
                </a:cubicBezTo>
                <a:cubicBezTo>
                  <a:pt x="473581" y="905198"/>
                  <a:pt x="437924" y="916920"/>
                  <a:pt x="402772" y="928638"/>
                </a:cubicBezTo>
                <a:cubicBezTo>
                  <a:pt x="383821" y="925480"/>
                  <a:pt x="364802" y="922704"/>
                  <a:pt x="345918" y="919163"/>
                </a:cubicBezTo>
                <a:cubicBezTo>
                  <a:pt x="339518" y="917963"/>
                  <a:pt x="333351" y="915702"/>
                  <a:pt x="326966" y="914425"/>
                </a:cubicBezTo>
                <a:cubicBezTo>
                  <a:pt x="317546" y="912541"/>
                  <a:pt x="308015" y="911266"/>
                  <a:pt x="298539" y="909687"/>
                </a:cubicBezTo>
                <a:cubicBezTo>
                  <a:pt x="264137" y="875285"/>
                  <a:pt x="297711" y="901515"/>
                  <a:pt x="251161" y="885998"/>
                </a:cubicBezTo>
                <a:cubicBezTo>
                  <a:pt x="245759" y="884197"/>
                  <a:pt x="242041" y="879069"/>
                  <a:pt x="236948" y="876522"/>
                </a:cubicBezTo>
                <a:cubicBezTo>
                  <a:pt x="232481" y="874288"/>
                  <a:pt x="227472" y="873363"/>
                  <a:pt x="222734" y="871784"/>
                </a:cubicBezTo>
                <a:cubicBezTo>
                  <a:pt x="219576" y="867046"/>
                  <a:pt x="215502" y="862805"/>
                  <a:pt x="213259" y="857571"/>
                </a:cubicBezTo>
                <a:cubicBezTo>
                  <a:pt x="210694" y="851586"/>
                  <a:pt x="212690" y="843622"/>
                  <a:pt x="208521" y="838620"/>
                </a:cubicBezTo>
                <a:cubicBezTo>
                  <a:pt x="203999" y="833194"/>
                  <a:pt x="195886" y="832303"/>
                  <a:pt x="189569" y="829144"/>
                </a:cubicBezTo>
                <a:cubicBezTo>
                  <a:pt x="184831" y="824406"/>
                  <a:pt x="181577" y="817418"/>
                  <a:pt x="175356" y="814930"/>
                </a:cubicBezTo>
                <a:cubicBezTo>
                  <a:pt x="164988" y="810783"/>
                  <a:pt x="153141" y="812383"/>
                  <a:pt x="142191" y="810193"/>
                </a:cubicBezTo>
                <a:cubicBezTo>
                  <a:pt x="137294" y="809214"/>
                  <a:pt x="132780" y="806827"/>
                  <a:pt x="127978" y="805455"/>
                </a:cubicBezTo>
                <a:cubicBezTo>
                  <a:pt x="121717" y="803666"/>
                  <a:pt x="115343" y="802296"/>
                  <a:pt x="109026" y="800717"/>
                </a:cubicBezTo>
                <a:cubicBezTo>
                  <a:pt x="104288" y="797558"/>
                  <a:pt x="99187" y="794886"/>
                  <a:pt x="94813" y="791241"/>
                </a:cubicBezTo>
                <a:cubicBezTo>
                  <a:pt x="76485" y="775968"/>
                  <a:pt x="84228" y="775717"/>
                  <a:pt x="61648" y="762814"/>
                </a:cubicBezTo>
                <a:cubicBezTo>
                  <a:pt x="57312" y="760336"/>
                  <a:pt x="52173" y="759656"/>
                  <a:pt x="47435" y="758077"/>
                </a:cubicBezTo>
                <a:cubicBezTo>
                  <a:pt x="37439" y="728089"/>
                  <a:pt x="51966" y="757958"/>
                  <a:pt x="19008" y="739125"/>
                </a:cubicBezTo>
                <a:cubicBezTo>
                  <a:pt x="14064" y="736300"/>
                  <a:pt x="12691" y="729650"/>
                  <a:pt x="9532" y="724912"/>
                </a:cubicBezTo>
                <a:cubicBezTo>
                  <a:pt x="6374" y="715436"/>
                  <a:pt x="-709" y="706444"/>
                  <a:pt x="57" y="696485"/>
                </a:cubicBezTo>
                <a:cubicBezTo>
                  <a:pt x="2217" y="668405"/>
                  <a:pt x="773" y="642219"/>
                  <a:pt x="9532" y="615942"/>
                </a:cubicBezTo>
                <a:cubicBezTo>
                  <a:pt x="12222" y="607874"/>
                  <a:pt x="15849" y="600149"/>
                  <a:pt x="19008" y="592253"/>
                </a:cubicBezTo>
                <a:cubicBezTo>
                  <a:pt x="20587" y="582777"/>
                  <a:pt x="21271" y="573108"/>
                  <a:pt x="23746" y="563826"/>
                </a:cubicBezTo>
                <a:cubicBezTo>
                  <a:pt x="27606" y="549349"/>
                  <a:pt x="37959" y="521185"/>
                  <a:pt x="37959" y="521185"/>
                </a:cubicBezTo>
                <a:cubicBezTo>
                  <a:pt x="39785" y="466416"/>
                  <a:pt x="16774" y="407316"/>
                  <a:pt x="52173" y="364837"/>
                </a:cubicBezTo>
                <a:cubicBezTo>
                  <a:pt x="56462" y="359690"/>
                  <a:pt x="61239" y="354913"/>
                  <a:pt x="66386" y="350624"/>
                </a:cubicBezTo>
                <a:cubicBezTo>
                  <a:pt x="70761" y="346979"/>
                  <a:pt x="75862" y="344307"/>
                  <a:pt x="80600" y="341148"/>
                </a:cubicBezTo>
                <a:cubicBezTo>
                  <a:pt x="89822" y="313477"/>
                  <a:pt x="78121" y="338890"/>
                  <a:pt x="99551" y="317459"/>
                </a:cubicBezTo>
                <a:cubicBezTo>
                  <a:pt x="103577" y="313433"/>
                  <a:pt x="105716" y="307879"/>
                  <a:pt x="109026" y="303245"/>
                </a:cubicBezTo>
                <a:cubicBezTo>
                  <a:pt x="113616" y="296819"/>
                  <a:pt x="118101" y="290289"/>
                  <a:pt x="123240" y="284294"/>
                </a:cubicBezTo>
                <a:cubicBezTo>
                  <a:pt x="144003" y="260071"/>
                  <a:pt x="129733" y="278883"/>
                  <a:pt x="151667" y="260605"/>
                </a:cubicBezTo>
                <a:cubicBezTo>
                  <a:pt x="156814" y="256316"/>
                  <a:pt x="160591" y="250505"/>
                  <a:pt x="165880" y="246392"/>
                </a:cubicBezTo>
                <a:cubicBezTo>
                  <a:pt x="174869" y="239400"/>
                  <a:pt x="187474" y="236551"/>
                  <a:pt x="194307" y="227440"/>
                </a:cubicBezTo>
                <a:cubicBezTo>
                  <a:pt x="199045" y="221123"/>
                  <a:pt x="203239" y="214358"/>
                  <a:pt x="208521" y="208489"/>
                </a:cubicBezTo>
                <a:cubicBezTo>
                  <a:pt x="217486" y="198528"/>
                  <a:pt x="236948" y="180062"/>
                  <a:pt x="236948" y="180062"/>
                </a:cubicBezTo>
                <a:cubicBezTo>
                  <a:pt x="240106" y="173745"/>
                  <a:pt x="244190" y="167811"/>
                  <a:pt x="246423" y="161111"/>
                </a:cubicBezTo>
                <a:cubicBezTo>
                  <a:pt x="248969" y="153471"/>
                  <a:pt x="249042" y="145191"/>
                  <a:pt x="251161" y="137422"/>
                </a:cubicBezTo>
                <a:cubicBezTo>
                  <a:pt x="253789" y="127786"/>
                  <a:pt x="257478" y="118471"/>
                  <a:pt x="260637" y="108995"/>
                </a:cubicBezTo>
                <a:cubicBezTo>
                  <a:pt x="262216" y="104257"/>
                  <a:pt x="262605" y="98937"/>
                  <a:pt x="265375" y="94781"/>
                </a:cubicBezTo>
                <a:lnTo>
                  <a:pt x="284326" y="66354"/>
                </a:lnTo>
                <a:lnTo>
                  <a:pt x="293802" y="52141"/>
                </a:lnTo>
                <a:lnTo>
                  <a:pt x="326966" y="23714"/>
                </a:lnTo>
                <a:cubicBezTo>
                  <a:pt x="356972" y="22135"/>
                  <a:pt x="387213" y="23036"/>
                  <a:pt x="416985" y="18976"/>
                </a:cubicBezTo>
                <a:cubicBezTo>
                  <a:pt x="422627" y="18207"/>
                  <a:pt x="425650" y="10780"/>
                  <a:pt x="431198" y="9500"/>
                </a:cubicBezTo>
                <a:cubicBezTo>
                  <a:pt x="446663" y="5931"/>
                  <a:pt x="462784" y="6342"/>
                  <a:pt x="478577" y="4763"/>
                </a:cubicBezTo>
                <a:cubicBezTo>
                  <a:pt x="483315" y="3184"/>
                  <a:pt x="487809" y="-331"/>
                  <a:pt x="492790" y="25"/>
                </a:cubicBezTo>
                <a:close/>
              </a:path>
            </a:pathLst>
          </a:custGeom>
          <a:solidFill>
            <a:srgbClr val="FFFBC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: 形状 34"/>
          <p:cNvSpPr/>
          <p:nvPr/>
        </p:nvSpPr>
        <p:spPr>
          <a:xfrm>
            <a:off x="3553368" y="3087427"/>
            <a:ext cx="1184569" cy="1980410"/>
          </a:xfrm>
          <a:custGeom>
            <a:avLst/>
            <a:gdLst>
              <a:gd name="connsiteX0" fmla="*/ 156348 w 1184569"/>
              <a:gd name="connsiteY0" fmla="*/ 108970 h 1980410"/>
              <a:gd name="connsiteX1" fmla="*/ 198988 w 1184569"/>
              <a:gd name="connsiteY1" fmla="*/ 47378 h 1980410"/>
              <a:gd name="connsiteX2" fmla="*/ 213202 w 1184569"/>
              <a:gd name="connsiteY2" fmla="*/ 33165 h 1980410"/>
              <a:gd name="connsiteX3" fmla="*/ 232153 w 1184569"/>
              <a:gd name="connsiteY3" fmla="*/ 28427 h 1980410"/>
              <a:gd name="connsiteX4" fmla="*/ 260580 w 1184569"/>
              <a:gd name="connsiteY4" fmla="*/ 4738 h 1980410"/>
              <a:gd name="connsiteX5" fmla="*/ 274794 w 1184569"/>
              <a:gd name="connsiteY5" fmla="*/ 0 h 1980410"/>
              <a:gd name="connsiteX6" fmla="*/ 298483 w 1184569"/>
              <a:gd name="connsiteY6" fmla="*/ 4738 h 1980410"/>
              <a:gd name="connsiteX7" fmla="*/ 303221 w 1184569"/>
              <a:gd name="connsiteY7" fmla="*/ 23689 h 1980410"/>
              <a:gd name="connsiteX8" fmla="*/ 307958 w 1184569"/>
              <a:gd name="connsiteY8" fmla="*/ 66329 h 1980410"/>
              <a:gd name="connsiteX9" fmla="*/ 331648 w 1184569"/>
              <a:gd name="connsiteY9" fmla="*/ 61591 h 1980410"/>
              <a:gd name="connsiteX10" fmla="*/ 345861 w 1184569"/>
              <a:gd name="connsiteY10" fmla="*/ 33165 h 1980410"/>
              <a:gd name="connsiteX11" fmla="*/ 369550 w 1184569"/>
              <a:gd name="connsiteY11" fmla="*/ 14213 h 1980410"/>
              <a:gd name="connsiteX12" fmla="*/ 435880 w 1184569"/>
              <a:gd name="connsiteY12" fmla="*/ 28427 h 1980410"/>
              <a:gd name="connsiteX13" fmla="*/ 492734 w 1184569"/>
              <a:gd name="connsiteY13" fmla="*/ 47378 h 1980410"/>
              <a:gd name="connsiteX14" fmla="*/ 506947 w 1184569"/>
              <a:gd name="connsiteY14" fmla="*/ 56854 h 1980410"/>
              <a:gd name="connsiteX15" fmla="*/ 530636 w 1184569"/>
              <a:gd name="connsiteY15" fmla="*/ 61591 h 1980410"/>
              <a:gd name="connsiteX16" fmla="*/ 549587 w 1184569"/>
              <a:gd name="connsiteY16" fmla="*/ 90018 h 1980410"/>
              <a:gd name="connsiteX17" fmla="*/ 592228 w 1184569"/>
              <a:gd name="connsiteY17" fmla="*/ 132659 h 1980410"/>
              <a:gd name="connsiteX18" fmla="*/ 611179 w 1184569"/>
              <a:gd name="connsiteY18" fmla="*/ 146872 h 1980410"/>
              <a:gd name="connsiteX19" fmla="*/ 639606 w 1184569"/>
              <a:gd name="connsiteY19" fmla="*/ 175299 h 1980410"/>
              <a:gd name="connsiteX20" fmla="*/ 644344 w 1184569"/>
              <a:gd name="connsiteY20" fmla="*/ 189513 h 1980410"/>
              <a:gd name="connsiteX21" fmla="*/ 677509 w 1184569"/>
              <a:gd name="connsiteY21" fmla="*/ 222677 h 1980410"/>
              <a:gd name="connsiteX22" fmla="*/ 724887 w 1184569"/>
              <a:gd name="connsiteY22" fmla="*/ 255842 h 1980410"/>
              <a:gd name="connsiteX23" fmla="*/ 753314 w 1184569"/>
              <a:gd name="connsiteY23" fmla="*/ 284269 h 1980410"/>
              <a:gd name="connsiteX24" fmla="*/ 767527 w 1184569"/>
              <a:gd name="connsiteY24" fmla="*/ 303220 h 1980410"/>
              <a:gd name="connsiteX25" fmla="*/ 786479 w 1184569"/>
              <a:gd name="connsiteY25" fmla="*/ 331647 h 1980410"/>
              <a:gd name="connsiteX26" fmla="*/ 805430 w 1184569"/>
              <a:gd name="connsiteY26" fmla="*/ 407453 h 1980410"/>
              <a:gd name="connsiteX27" fmla="*/ 852808 w 1184569"/>
              <a:gd name="connsiteY27" fmla="*/ 412190 h 1980410"/>
              <a:gd name="connsiteX28" fmla="*/ 867022 w 1184569"/>
              <a:gd name="connsiteY28" fmla="*/ 416928 h 1980410"/>
              <a:gd name="connsiteX29" fmla="*/ 895449 w 1184569"/>
              <a:gd name="connsiteY29" fmla="*/ 421666 h 1980410"/>
              <a:gd name="connsiteX30" fmla="*/ 919138 w 1184569"/>
              <a:gd name="connsiteY30" fmla="*/ 426404 h 1980410"/>
              <a:gd name="connsiteX31" fmla="*/ 933351 w 1184569"/>
              <a:gd name="connsiteY31" fmla="*/ 435880 h 1980410"/>
              <a:gd name="connsiteX32" fmla="*/ 971254 w 1184569"/>
              <a:gd name="connsiteY32" fmla="*/ 454831 h 1980410"/>
              <a:gd name="connsiteX33" fmla="*/ 990205 w 1184569"/>
              <a:gd name="connsiteY33" fmla="*/ 469044 h 1980410"/>
              <a:gd name="connsiteX34" fmla="*/ 1018632 w 1184569"/>
              <a:gd name="connsiteY34" fmla="*/ 478520 h 1980410"/>
              <a:gd name="connsiteX35" fmla="*/ 1047059 w 1184569"/>
              <a:gd name="connsiteY35" fmla="*/ 492733 h 1980410"/>
              <a:gd name="connsiteX36" fmla="*/ 1075486 w 1184569"/>
              <a:gd name="connsiteY36" fmla="*/ 511685 h 1980410"/>
              <a:gd name="connsiteX37" fmla="*/ 1127602 w 1184569"/>
              <a:gd name="connsiteY37" fmla="*/ 525898 h 1980410"/>
              <a:gd name="connsiteX38" fmla="*/ 1151291 w 1184569"/>
              <a:gd name="connsiteY38" fmla="*/ 630130 h 1980410"/>
              <a:gd name="connsiteX39" fmla="*/ 1137078 w 1184569"/>
              <a:gd name="connsiteY39" fmla="*/ 649082 h 1980410"/>
              <a:gd name="connsiteX40" fmla="*/ 1132340 w 1184569"/>
              <a:gd name="connsiteY40" fmla="*/ 668033 h 1980410"/>
              <a:gd name="connsiteX41" fmla="*/ 1127602 w 1184569"/>
              <a:gd name="connsiteY41" fmla="*/ 682246 h 1980410"/>
              <a:gd name="connsiteX42" fmla="*/ 1122864 w 1184569"/>
              <a:gd name="connsiteY42" fmla="*/ 715411 h 1980410"/>
              <a:gd name="connsiteX43" fmla="*/ 1113388 w 1184569"/>
              <a:gd name="connsiteY43" fmla="*/ 753314 h 1980410"/>
              <a:gd name="connsiteX44" fmla="*/ 1103913 w 1184569"/>
              <a:gd name="connsiteY44" fmla="*/ 919138 h 1980410"/>
              <a:gd name="connsiteX45" fmla="*/ 1089699 w 1184569"/>
              <a:gd name="connsiteY45" fmla="*/ 933351 h 1980410"/>
              <a:gd name="connsiteX46" fmla="*/ 1080224 w 1184569"/>
              <a:gd name="connsiteY46" fmla="*/ 971254 h 1980410"/>
              <a:gd name="connsiteX47" fmla="*/ 1066010 w 1184569"/>
              <a:gd name="connsiteY47" fmla="*/ 1037583 h 1980410"/>
              <a:gd name="connsiteX48" fmla="*/ 1047059 w 1184569"/>
              <a:gd name="connsiteY48" fmla="*/ 1080224 h 1980410"/>
              <a:gd name="connsiteX49" fmla="*/ 1018632 w 1184569"/>
              <a:gd name="connsiteY49" fmla="*/ 1103913 h 1980410"/>
              <a:gd name="connsiteX50" fmla="*/ 1009156 w 1184569"/>
              <a:gd name="connsiteY50" fmla="*/ 1118126 h 1980410"/>
              <a:gd name="connsiteX51" fmla="*/ 994943 w 1184569"/>
              <a:gd name="connsiteY51" fmla="*/ 1127602 h 1980410"/>
              <a:gd name="connsiteX52" fmla="*/ 975992 w 1184569"/>
              <a:gd name="connsiteY52" fmla="*/ 1269737 h 1980410"/>
              <a:gd name="connsiteX53" fmla="*/ 961778 w 1184569"/>
              <a:gd name="connsiteY53" fmla="*/ 1307639 h 1980410"/>
              <a:gd name="connsiteX54" fmla="*/ 957040 w 1184569"/>
              <a:gd name="connsiteY54" fmla="*/ 1326590 h 1980410"/>
              <a:gd name="connsiteX55" fmla="*/ 938089 w 1184569"/>
              <a:gd name="connsiteY55" fmla="*/ 1355017 h 1980410"/>
              <a:gd name="connsiteX56" fmla="*/ 909662 w 1184569"/>
              <a:gd name="connsiteY56" fmla="*/ 1364493 h 1980410"/>
              <a:gd name="connsiteX57" fmla="*/ 895449 w 1184569"/>
              <a:gd name="connsiteY57" fmla="*/ 1378706 h 1980410"/>
              <a:gd name="connsiteX58" fmla="*/ 881235 w 1184569"/>
              <a:gd name="connsiteY58" fmla="*/ 1388182 h 1980410"/>
              <a:gd name="connsiteX59" fmla="*/ 871759 w 1184569"/>
              <a:gd name="connsiteY59" fmla="*/ 1402396 h 1980410"/>
              <a:gd name="connsiteX60" fmla="*/ 919138 w 1184569"/>
              <a:gd name="connsiteY60" fmla="*/ 1411871 h 1980410"/>
              <a:gd name="connsiteX61" fmla="*/ 942827 w 1184569"/>
              <a:gd name="connsiteY61" fmla="*/ 1416609 h 1980410"/>
              <a:gd name="connsiteX62" fmla="*/ 928613 w 1184569"/>
              <a:gd name="connsiteY62" fmla="*/ 1478201 h 1980410"/>
              <a:gd name="connsiteX63" fmla="*/ 923876 w 1184569"/>
              <a:gd name="connsiteY63" fmla="*/ 1492414 h 1980410"/>
              <a:gd name="connsiteX64" fmla="*/ 909662 w 1184569"/>
              <a:gd name="connsiteY64" fmla="*/ 1501890 h 1980410"/>
              <a:gd name="connsiteX65" fmla="*/ 904924 w 1184569"/>
              <a:gd name="connsiteY65" fmla="*/ 1520841 h 1980410"/>
              <a:gd name="connsiteX66" fmla="*/ 895449 w 1184569"/>
              <a:gd name="connsiteY66" fmla="*/ 1549268 h 1980410"/>
              <a:gd name="connsiteX67" fmla="*/ 881235 w 1184569"/>
              <a:gd name="connsiteY67" fmla="*/ 1601384 h 1980410"/>
              <a:gd name="connsiteX68" fmla="*/ 900186 w 1184569"/>
              <a:gd name="connsiteY68" fmla="*/ 1677189 h 1980410"/>
              <a:gd name="connsiteX69" fmla="*/ 923876 w 1184569"/>
              <a:gd name="connsiteY69" fmla="*/ 1681927 h 1980410"/>
              <a:gd name="connsiteX70" fmla="*/ 942827 w 1184569"/>
              <a:gd name="connsiteY70" fmla="*/ 1691403 h 1980410"/>
              <a:gd name="connsiteX71" fmla="*/ 947565 w 1184569"/>
              <a:gd name="connsiteY71" fmla="*/ 1705616 h 1980410"/>
              <a:gd name="connsiteX72" fmla="*/ 975992 w 1184569"/>
              <a:gd name="connsiteY72" fmla="*/ 1748257 h 1980410"/>
              <a:gd name="connsiteX73" fmla="*/ 985467 w 1184569"/>
              <a:gd name="connsiteY73" fmla="*/ 1762470 h 1980410"/>
              <a:gd name="connsiteX74" fmla="*/ 999681 w 1184569"/>
              <a:gd name="connsiteY74" fmla="*/ 1767208 h 1980410"/>
              <a:gd name="connsiteX75" fmla="*/ 1018632 w 1184569"/>
              <a:gd name="connsiteY75" fmla="*/ 1781422 h 1980410"/>
              <a:gd name="connsiteX76" fmla="*/ 1023370 w 1184569"/>
              <a:gd name="connsiteY76" fmla="*/ 1795635 h 1980410"/>
              <a:gd name="connsiteX77" fmla="*/ 1051797 w 1184569"/>
              <a:gd name="connsiteY77" fmla="*/ 1814586 h 1980410"/>
              <a:gd name="connsiteX78" fmla="*/ 1066010 w 1184569"/>
              <a:gd name="connsiteY78" fmla="*/ 1828800 h 1980410"/>
              <a:gd name="connsiteX79" fmla="*/ 1080224 w 1184569"/>
              <a:gd name="connsiteY79" fmla="*/ 1895129 h 1980410"/>
              <a:gd name="connsiteX80" fmla="*/ 1084962 w 1184569"/>
              <a:gd name="connsiteY80" fmla="*/ 1909343 h 1980410"/>
              <a:gd name="connsiteX81" fmla="*/ 1099175 w 1184569"/>
              <a:gd name="connsiteY81" fmla="*/ 1918818 h 1980410"/>
              <a:gd name="connsiteX82" fmla="*/ 1113388 w 1184569"/>
              <a:gd name="connsiteY82" fmla="*/ 1933032 h 1980410"/>
              <a:gd name="connsiteX83" fmla="*/ 1141815 w 1184569"/>
              <a:gd name="connsiteY83" fmla="*/ 1942508 h 1980410"/>
              <a:gd name="connsiteX84" fmla="*/ 1174980 w 1184569"/>
              <a:gd name="connsiteY84" fmla="*/ 1951983 h 1980410"/>
              <a:gd name="connsiteX85" fmla="*/ 1184456 w 1184569"/>
              <a:gd name="connsiteY85" fmla="*/ 1966197 h 1980410"/>
              <a:gd name="connsiteX86" fmla="*/ 1156029 w 1184569"/>
              <a:gd name="connsiteY86" fmla="*/ 1980410 h 1980410"/>
              <a:gd name="connsiteX87" fmla="*/ 1075486 w 1184569"/>
              <a:gd name="connsiteY87" fmla="*/ 1970934 h 1980410"/>
              <a:gd name="connsiteX88" fmla="*/ 1061272 w 1184569"/>
              <a:gd name="connsiteY88" fmla="*/ 1966197 h 1980410"/>
              <a:gd name="connsiteX89" fmla="*/ 1032845 w 1184569"/>
              <a:gd name="connsiteY89" fmla="*/ 1947245 h 1980410"/>
              <a:gd name="connsiteX90" fmla="*/ 1004419 w 1184569"/>
              <a:gd name="connsiteY90" fmla="*/ 1923556 h 1980410"/>
              <a:gd name="connsiteX91" fmla="*/ 990205 w 1184569"/>
              <a:gd name="connsiteY91" fmla="*/ 1918818 h 1980410"/>
              <a:gd name="connsiteX92" fmla="*/ 947565 w 1184569"/>
              <a:gd name="connsiteY92" fmla="*/ 1885654 h 1980410"/>
              <a:gd name="connsiteX93" fmla="*/ 923876 w 1184569"/>
              <a:gd name="connsiteY93" fmla="*/ 1871440 h 1980410"/>
              <a:gd name="connsiteX94" fmla="*/ 895449 w 1184569"/>
              <a:gd name="connsiteY94" fmla="*/ 1843013 h 1980410"/>
              <a:gd name="connsiteX95" fmla="*/ 867022 w 1184569"/>
              <a:gd name="connsiteY95" fmla="*/ 1828800 h 1980410"/>
              <a:gd name="connsiteX96" fmla="*/ 852808 w 1184569"/>
              <a:gd name="connsiteY96" fmla="*/ 1824062 h 1980410"/>
              <a:gd name="connsiteX97" fmla="*/ 819643 w 1184569"/>
              <a:gd name="connsiteY97" fmla="*/ 1800373 h 1980410"/>
              <a:gd name="connsiteX98" fmla="*/ 805430 w 1184569"/>
              <a:gd name="connsiteY98" fmla="*/ 1786159 h 1980410"/>
              <a:gd name="connsiteX99" fmla="*/ 795954 w 1184569"/>
              <a:gd name="connsiteY99" fmla="*/ 1767208 h 1980410"/>
              <a:gd name="connsiteX100" fmla="*/ 781741 w 1184569"/>
              <a:gd name="connsiteY100" fmla="*/ 1748257 h 1980410"/>
              <a:gd name="connsiteX101" fmla="*/ 762790 w 1184569"/>
              <a:gd name="connsiteY101" fmla="*/ 1719830 h 1980410"/>
              <a:gd name="connsiteX102" fmla="*/ 734363 w 1184569"/>
              <a:gd name="connsiteY102" fmla="*/ 1686665 h 1980410"/>
              <a:gd name="connsiteX103" fmla="*/ 715411 w 1184569"/>
              <a:gd name="connsiteY103" fmla="*/ 1658238 h 1980410"/>
              <a:gd name="connsiteX104" fmla="*/ 696460 w 1184569"/>
              <a:gd name="connsiteY104" fmla="*/ 1625073 h 1980410"/>
              <a:gd name="connsiteX105" fmla="*/ 672771 w 1184569"/>
              <a:gd name="connsiteY105" fmla="*/ 1572957 h 1980410"/>
              <a:gd name="connsiteX106" fmla="*/ 658557 w 1184569"/>
              <a:gd name="connsiteY106" fmla="*/ 1544530 h 1980410"/>
              <a:gd name="connsiteX107" fmla="*/ 653820 w 1184569"/>
              <a:gd name="connsiteY107" fmla="*/ 1530317 h 1980410"/>
              <a:gd name="connsiteX108" fmla="*/ 639606 w 1184569"/>
              <a:gd name="connsiteY108" fmla="*/ 1511366 h 1980410"/>
              <a:gd name="connsiteX109" fmla="*/ 634868 w 1184569"/>
              <a:gd name="connsiteY109" fmla="*/ 1482939 h 1980410"/>
              <a:gd name="connsiteX110" fmla="*/ 606441 w 1184569"/>
              <a:gd name="connsiteY110" fmla="*/ 1454512 h 1980410"/>
              <a:gd name="connsiteX111" fmla="*/ 592228 w 1184569"/>
              <a:gd name="connsiteY111" fmla="*/ 1440298 h 1980410"/>
              <a:gd name="connsiteX112" fmla="*/ 578014 w 1184569"/>
              <a:gd name="connsiteY112" fmla="*/ 1402396 h 1980410"/>
              <a:gd name="connsiteX113" fmla="*/ 563801 w 1184569"/>
              <a:gd name="connsiteY113" fmla="*/ 1364493 h 1980410"/>
              <a:gd name="connsiteX114" fmla="*/ 559063 w 1184569"/>
              <a:gd name="connsiteY114" fmla="*/ 1350280 h 1980410"/>
              <a:gd name="connsiteX115" fmla="*/ 544850 w 1184569"/>
              <a:gd name="connsiteY115" fmla="*/ 1326590 h 1980410"/>
              <a:gd name="connsiteX116" fmla="*/ 530636 w 1184569"/>
              <a:gd name="connsiteY116" fmla="*/ 1293426 h 1980410"/>
              <a:gd name="connsiteX117" fmla="*/ 516423 w 1184569"/>
              <a:gd name="connsiteY117" fmla="*/ 1274474 h 1980410"/>
              <a:gd name="connsiteX118" fmla="*/ 497471 w 1184569"/>
              <a:gd name="connsiteY118" fmla="*/ 1269737 h 1980410"/>
              <a:gd name="connsiteX119" fmla="*/ 483258 w 1184569"/>
              <a:gd name="connsiteY119" fmla="*/ 1241310 h 1980410"/>
              <a:gd name="connsiteX120" fmla="*/ 478520 w 1184569"/>
              <a:gd name="connsiteY120" fmla="*/ 1227096 h 1980410"/>
              <a:gd name="connsiteX121" fmla="*/ 464307 w 1184569"/>
              <a:gd name="connsiteY121" fmla="*/ 1193931 h 1980410"/>
              <a:gd name="connsiteX122" fmla="*/ 459569 w 1184569"/>
              <a:gd name="connsiteY122" fmla="*/ 1160767 h 1980410"/>
              <a:gd name="connsiteX123" fmla="*/ 450093 w 1184569"/>
              <a:gd name="connsiteY123" fmla="*/ 1146553 h 1980410"/>
              <a:gd name="connsiteX124" fmla="*/ 440617 w 1184569"/>
              <a:gd name="connsiteY124" fmla="*/ 1118126 h 1980410"/>
              <a:gd name="connsiteX125" fmla="*/ 421666 w 1184569"/>
              <a:gd name="connsiteY125" fmla="*/ 1080224 h 1980410"/>
              <a:gd name="connsiteX126" fmla="*/ 402715 w 1184569"/>
              <a:gd name="connsiteY126" fmla="*/ 1037583 h 1980410"/>
              <a:gd name="connsiteX127" fmla="*/ 388501 w 1184569"/>
              <a:gd name="connsiteY127" fmla="*/ 1004418 h 1980410"/>
              <a:gd name="connsiteX128" fmla="*/ 379026 w 1184569"/>
              <a:gd name="connsiteY128" fmla="*/ 990205 h 1980410"/>
              <a:gd name="connsiteX129" fmla="*/ 369550 w 1184569"/>
              <a:gd name="connsiteY129" fmla="*/ 966516 h 1980410"/>
              <a:gd name="connsiteX130" fmla="*/ 341123 w 1184569"/>
              <a:gd name="connsiteY130" fmla="*/ 942827 h 1980410"/>
              <a:gd name="connsiteX131" fmla="*/ 322172 w 1184569"/>
              <a:gd name="connsiteY131" fmla="*/ 938089 h 1980410"/>
              <a:gd name="connsiteX132" fmla="*/ 307958 w 1184569"/>
              <a:gd name="connsiteY132" fmla="*/ 928613 h 1980410"/>
              <a:gd name="connsiteX133" fmla="*/ 293745 w 1184569"/>
              <a:gd name="connsiteY133" fmla="*/ 914400 h 1980410"/>
              <a:gd name="connsiteX134" fmla="*/ 270056 w 1184569"/>
              <a:gd name="connsiteY134" fmla="*/ 909662 h 1980410"/>
              <a:gd name="connsiteX135" fmla="*/ 260580 w 1184569"/>
              <a:gd name="connsiteY135" fmla="*/ 890711 h 1980410"/>
              <a:gd name="connsiteX136" fmla="*/ 246367 w 1184569"/>
              <a:gd name="connsiteY136" fmla="*/ 881235 h 1980410"/>
              <a:gd name="connsiteX137" fmla="*/ 232153 w 1184569"/>
              <a:gd name="connsiteY137" fmla="*/ 867022 h 1980410"/>
              <a:gd name="connsiteX138" fmla="*/ 198988 w 1184569"/>
              <a:gd name="connsiteY138" fmla="*/ 838595 h 1980410"/>
              <a:gd name="connsiteX139" fmla="*/ 180037 w 1184569"/>
              <a:gd name="connsiteY139" fmla="*/ 814905 h 1980410"/>
              <a:gd name="connsiteX140" fmla="*/ 175299 w 1184569"/>
              <a:gd name="connsiteY140" fmla="*/ 795954 h 1980410"/>
              <a:gd name="connsiteX141" fmla="*/ 161086 w 1184569"/>
              <a:gd name="connsiteY141" fmla="*/ 777003 h 1980410"/>
              <a:gd name="connsiteX142" fmla="*/ 151610 w 1184569"/>
              <a:gd name="connsiteY142" fmla="*/ 762789 h 1980410"/>
              <a:gd name="connsiteX143" fmla="*/ 137397 w 1184569"/>
              <a:gd name="connsiteY143" fmla="*/ 758052 h 1980410"/>
              <a:gd name="connsiteX144" fmla="*/ 99494 w 1184569"/>
              <a:gd name="connsiteY144" fmla="*/ 710673 h 1980410"/>
              <a:gd name="connsiteX145" fmla="*/ 90019 w 1184569"/>
              <a:gd name="connsiteY145" fmla="*/ 696460 h 1980410"/>
              <a:gd name="connsiteX146" fmla="*/ 75805 w 1184569"/>
              <a:gd name="connsiteY146" fmla="*/ 653819 h 1980410"/>
              <a:gd name="connsiteX147" fmla="*/ 71067 w 1184569"/>
              <a:gd name="connsiteY147" fmla="*/ 634868 h 1980410"/>
              <a:gd name="connsiteX148" fmla="*/ 56854 w 1184569"/>
              <a:gd name="connsiteY148" fmla="*/ 620655 h 1980410"/>
              <a:gd name="connsiteX149" fmla="*/ 47378 w 1184569"/>
              <a:gd name="connsiteY149" fmla="*/ 601703 h 1980410"/>
              <a:gd name="connsiteX150" fmla="*/ 33165 w 1184569"/>
              <a:gd name="connsiteY150" fmla="*/ 587490 h 1980410"/>
              <a:gd name="connsiteX151" fmla="*/ 14213 w 1184569"/>
              <a:gd name="connsiteY151" fmla="*/ 559063 h 1980410"/>
              <a:gd name="connsiteX152" fmla="*/ 9476 w 1184569"/>
              <a:gd name="connsiteY152" fmla="*/ 511685 h 1980410"/>
              <a:gd name="connsiteX153" fmla="*/ 4738 w 1184569"/>
              <a:gd name="connsiteY153" fmla="*/ 497471 h 1980410"/>
              <a:gd name="connsiteX154" fmla="*/ 0 w 1184569"/>
              <a:gd name="connsiteY154" fmla="*/ 478520 h 1980410"/>
              <a:gd name="connsiteX155" fmla="*/ 4738 w 1184569"/>
              <a:gd name="connsiteY155" fmla="*/ 421666 h 1980410"/>
              <a:gd name="connsiteX156" fmla="*/ 14213 w 1184569"/>
              <a:gd name="connsiteY156" fmla="*/ 407453 h 1980410"/>
              <a:gd name="connsiteX157" fmla="*/ 33165 w 1184569"/>
              <a:gd name="connsiteY157" fmla="*/ 374288 h 1980410"/>
              <a:gd name="connsiteX158" fmla="*/ 37902 w 1184569"/>
              <a:gd name="connsiteY158" fmla="*/ 336385 h 1980410"/>
              <a:gd name="connsiteX159" fmla="*/ 42640 w 1184569"/>
              <a:gd name="connsiteY159" fmla="*/ 322172 h 1980410"/>
              <a:gd name="connsiteX160" fmla="*/ 52116 w 1184569"/>
              <a:gd name="connsiteY160" fmla="*/ 274794 h 1980410"/>
              <a:gd name="connsiteX161" fmla="*/ 56854 w 1184569"/>
              <a:gd name="connsiteY161" fmla="*/ 260580 h 1980410"/>
              <a:gd name="connsiteX162" fmla="*/ 71067 w 1184569"/>
              <a:gd name="connsiteY162" fmla="*/ 251104 h 1980410"/>
              <a:gd name="connsiteX163" fmla="*/ 90019 w 1184569"/>
              <a:gd name="connsiteY163" fmla="*/ 222677 h 1980410"/>
              <a:gd name="connsiteX164" fmla="*/ 104232 w 1184569"/>
              <a:gd name="connsiteY164" fmla="*/ 194251 h 1980410"/>
              <a:gd name="connsiteX165" fmla="*/ 118445 w 1184569"/>
              <a:gd name="connsiteY165" fmla="*/ 156348 h 1980410"/>
              <a:gd name="connsiteX166" fmla="*/ 123183 w 1184569"/>
              <a:gd name="connsiteY166" fmla="*/ 142134 h 1980410"/>
              <a:gd name="connsiteX167" fmla="*/ 142135 w 1184569"/>
              <a:gd name="connsiteY167" fmla="*/ 127921 h 1980410"/>
              <a:gd name="connsiteX168" fmla="*/ 156348 w 1184569"/>
              <a:gd name="connsiteY168" fmla="*/ 108970 h 198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184569" h="1980410">
                <a:moveTo>
                  <a:pt x="156348" y="108970"/>
                </a:moveTo>
                <a:cubicBezTo>
                  <a:pt x="165824" y="95546"/>
                  <a:pt x="181331" y="65034"/>
                  <a:pt x="198988" y="47378"/>
                </a:cubicBezTo>
                <a:cubicBezTo>
                  <a:pt x="203726" y="42640"/>
                  <a:pt x="207384" y="36489"/>
                  <a:pt x="213202" y="33165"/>
                </a:cubicBezTo>
                <a:cubicBezTo>
                  <a:pt x="218856" y="29934"/>
                  <a:pt x="225836" y="30006"/>
                  <a:pt x="232153" y="28427"/>
                </a:cubicBezTo>
                <a:cubicBezTo>
                  <a:pt x="242632" y="17948"/>
                  <a:pt x="247387" y="11334"/>
                  <a:pt x="260580" y="4738"/>
                </a:cubicBezTo>
                <a:cubicBezTo>
                  <a:pt x="265047" y="2505"/>
                  <a:pt x="270056" y="1579"/>
                  <a:pt x="274794" y="0"/>
                </a:cubicBezTo>
                <a:cubicBezTo>
                  <a:pt x="282690" y="1579"/>
                  <a:pt x="292297" y="-417"/>
                  <a:pt x="298483" y="4738"/>
                </a:cubicBezTo>
                <a:cubicBezTo>
                  <a:pt x="303485" y="8907"/>
                  <a:pt x="302231" y="17253"/>
                  <a:pt x="303221" y="23689"/>
                </a:cubicBezTo>
                <a:cubicBezTo>
                  <a:pt x="305395" y="37823"/>
                  <a:pt x="306379" y="52116"/>
                  <a:pt x="307958" y="66329"/>
                </a:cubicBezTo>
                <a:cubicBezTo>
                  <a:pt x="315855" y="64750"/>
                  <a:pt x="324656" y="65586"/>
                  <a:pt x="331648" y="61591"/>
                </a:cubicBezTo>
                <a:cubicBezTo>
                  <a:pt x="341151" y="56161"/>
                  <a:pt x="341727" y="41432"/>
                  <a:pt x="345861" y="33165"/>
                </a:cubicBezTo>
                <a:cubicBezTo>
                  <a:pt x="354434" y="16020"/>
                  <a:pt x="353157" y="19678"/>
                  <a:pt x="369550" y="14213"/>
                </a:cubicBezTo>
                <a:cubicBezTo>
                  <a:pt x="416773" y="26019"/>
                  <a:pt x="394607" y="21548"/>
                  <a:pt x="435880" y="28427"/>
                </a:cubicBezTo>
                <a:cubicBezTo>
                  <a:pt x="468492" y="50168"/>
                  <a:pt x="428466" y="25954"/>
                  <a:pt x="492734" y="47378"/>
                </a:cubicBezTo>
                <a:cubicBezTo>
                  <a:pt x="498136" y="49179"/>
                  <a:pt x="501615" y="54855"/>
                  <a:pt x="506947" y="56854"/>
                </a:cubicBezTo>
                <a:cubicBezTo>
                  <a:pt x="514487" y="59681"/>
                  <a:pt x="522740" y="60012"/>
                  <a:pt x="530636" y="61591"/>
                </a:cubicBezTo>
                <a:cubicBezTo>
                  <a:pt x="561944" y="82463"/>
                  <a:pt x="530118" y="56642"/>
                  <a:pt x="549587" y="90018"/>
                </a:cubicBezTo>
                <a:cubicBezTo>
                  <a:pt x="572342" y="129027"/>
                  <a:pt x="565773" y="123841"/>
                  <a:pt x="592228" y="132659"/>
                </a:cubicBezTo>
                <a:cubicBezTo>
                  <a:pt x="598545" y="137397"/>
                  <a:pt x="605310" y="141590"/>
                  <a:pt x="611179" y="146872"/>
                </a:cubicBezTo>
                <a:cubicBezTo>
                  <a:pt x="621140" y="155837"/>
                  <a:pt x="639606" y="175299"/>
                  <a:pt x="639606" y="175299"/>
                </a:cubicBezTo>
                <a:cubicBezTo>
                  <a:pt x="641185" y="180037"/>
                  <a:pt x="641224" y="185613"/>
                  <a:pt x="644344" y="189513"/>
                </a:cubicBezTo>
                <a:cubicBezTo>
                  <a:pt x="654111" y="201721"/>
                  <a:pt x="664103" y="214633"/>
                  <a:pt x="677509" y="222677"/>
                </a:cubicBezTo>
                <a:cubicBezTo>
                  <a:pt x="695806" y="233656"/>
                  <a:pt x="709450" y="240404"/>
                  <a:pt x="724887" y="255842"/>
                </a:cubicBezTo>
                <a:cubicBezTo>
                  <a:pt x="760144" y="291100"/>
                  <a:pt x="719818" y="261941"/>
                  <a:pt x="753314" y="284269"/>
                </a:cubicBezTo>
                <a:cubicBezTo>
                  <a:pt x="758052" y="290586"/>
                  <a:pt x="762999" y="296751"/>
                  <a:pt x="767527" y="303220"/>
                </a:cubicBezTo>
                <a:cubicBezTo>
                  <a:pt x="774058" y="312550"/>
                  <a:pt x="786479" y="331647"/>
                  <a:pt x="786479" y="331647"/>
                </a:cubicBezTo>
                <a:cubicBezTo>
                  <a:pt x="786907" y="337218"/>
                  <a:pt x="778225" y="399082"/>
                  <a:pt x="805430" y="407453"/>
                </a:cubicBezTo>
                <a:cubicBezTo>
                  <a:pt x="820600" y="412120"/>
                  <a:pt x="837015" y="410611"/>
                  <a:pt x="852808" y="412190"/>
                </a:cubicBezTo>
                <a:cubicBezTo>
                  <a:pt x="857546" y="413769"/>
                  <a:pt x="862147" y="415845"/>
                  <a:pt x="867022" y="416928"/>
                </a:cubicBezTo>
                <a:cubicBezTo>
                  <a:pt x="876400" y="419012"/>
                  <a:pt x="885998" y="419947"/>
                  <a:pt x="895449" y="421666"/>
                </a:cubicBezTo>
                <a:cubicBezTo>
                  <a:pt x="903372" y="423107"/>
                  <a:pt x="911242" y="424825"/>
                  <a:pt x="919138" y="426404"/>
                </a:cubicBezTo>
                <a:cubicBezTo>
                  <a:pt x="923876" y="429563"/>
                  <a:pt x="928352" y="433153"/>
                  <a:pt x="933351" y="435880"/>
                </a:cubicBezTo>
                <a:cubicBezTo>
                  <a:pt x="945752" y="442644"/>
                  <a:pt x="959953" y="446356"/>
                  <a:pt x="971254" y="454831"/>
                </a:cubicBezTo>
                <a:cubicBezTo>
                  <a:pt x="977571" y="459569"/>
                  <a:pt x="983142" y="465513"/>
                  <a:pt x="990205" y="469044"/>
                </a:cubicBezTo>
                <a:cubicBezTo>
                  <a:pt x="999139" y="473511"/>
                  <a:pt x="1009698" y="474053"/>
                  <a:pt x="1018632" y="478520"/>
                </a:cubicBezTo>
                <a:cubicBezTo>
                  <a:pt x="1028108" y="483258"/>
                  <a:pt x="1037908" y="487395"/>
                  <a:pt x="1047059" y="492733"/>
                </a:cubicBezTo>
                <a:cubicBezTo>
                  <a:pt x="1056896" y="498471"/>
                  <a:pt x="1064536" y="508557"/>
                  <a:pt x="1075486" y="511685"/>
                </a:cubicBezTo>
                <a:cubicBezTo>
                  <a:pt x="1114912" y="522949"/>
                  <a:pt x="1097497" y="518371"/>
                  <a:pt x="1127602" y="525898"/>
                </a:cubicBezTo>
                <a:cubicBezTo>
                  <a:pt x="1168523" y="566819"/>
                  <a:pt x="1167083" y="551169"/>
                  <a:pt x="1151291" y="630130"/>
                </a:cubicBezTo>
                <a:cubicBezTo>
                  <a:pt x="1149742" y="637873"/>
                  <a:pt x="1141816" y="642765"/>
                  <a:pt x="1137078" y="649082"/>
                </a:cubicBezTo>
                <a:cubicBezTo>
                  <a:pt x="1135499" y="655399"/>
                  <a:pt x="1134129" y="661772"/>
                  <a:pt x="1132340" y="668033"/>
                </a:cubicBezTo>
                <a:cubicBezTo>
                  <a:pt x="1130968" y="672835"/>
                  <a:pt x="1128581" y="677349"/>
                  <a:pt x="1127602" y="682246"/>
                </a:cubicBezTo>
                <a:cubicBezTo>
                  <a:pt x="1125412" y="693196"/>
                  <a:pt x="1125054" y="704461"/>
                  <a:pt x="1122864" y="715411"/>
                </a:cubicBezTo>
                <a:cubicBezTo>
                  <a:pt x="1120310" y="728181"/>
                  <a:pt x="1113388" y="753314"/>
                  <a:pt x="1113388" y="753314"/>
                </a:cubicBezTo>
                <a:cubicBezTo>
                  <a:pt x="1110230" y="808589"/>
                  <a:pt x="1111136" y="864246"/>
                  <a:pt x="1103913" y="919138"/>
                </a:cubicBezTo>
                <a:cubicBezTo>
                  <a:pt x="1103039" y="925781"/>
                  <a:pt x="1092472" y="927251"/>
                  <a:pt x="1089699" y="933351"/>
                </a:cubicBezTo>
                <a:cubicBezTo>
                  <a:pt x="1084310" y="945207"/>
                  <a:pt x="1082953" y="958520"/>
                  <a:pt x="1080224" y="971254"/>
                </a:cubicBezTo>
                <a:cubicBezTo>
                  <a:pt x="1073066" y="1004657"/>
                  <a:pt x="1078194" y="1001030"/>
                  <a:pt x="1066010" y="1037583"/>
                </a:cubicBezTo>
                <a:cubicBezTo>
                  <a:pt x="1059124" y="1058242"/>
                  <a:pt x="1059573" y="1065208"/>
                  <a:pt x="1047059" y="1080224"/>
                </a:cubicBezTo>
                <a:cubicBezTo>
                  <a:pt x="1035661" y="1093901"/>
                  <a:pt x="1032605" y="1094597"/>
                  <a:pt x="1018632" y="1103913"/>
                </a:cubicBezTo>
                <a:cubicBezTo>
                  <a:pt x="1015473" y="1108651"/>
                  <a:pt x="1013182" y="1114100"/>
                  <a:pt x="1009156" y="1118126"/>
                </a:cubicBezTo>
                <a:cubicBezTo>
                  <a:pt x="1005130" y="1122152"/>
                  <a:pt x="995721" y="1121961"/>
                  <a:pt x="994943" y="1127602"/>
                </a:cubicBezTo>
                <a:cubicBezTo>
                  <a:pt x="974202" y="1277975"/>
                  <a:pt x="1022850" y="1222876"/>
                  <a:pt x="975992" y="1269737"/>
                </a:cubicBezTo>
                <a:cubicBezTo>
                  <a:pt x="963830" y="1318381"/>
                  <a:pt x="980360" y="1258089"/>
                  <a:pt x="961778" y="1307639"/>
                </a:cubicBezTo>
                <a:cubicBezTo>
                  <a:pt x="959492" y="1313736"/>
                  <a:pt x="959952" y="1320766"/>
                  <a:pt x="957040" y="1326590"/>
                </a:cubicBezTo>
                <a:cubicBezTo>
                  <a:pt x="951947" y="1336776"/>
                  <a:pt x="948893" y="1351416"/>
                  <a:pt x="938089" y="1355017"/>
                </a:cubicBezTo>
                <a:lnTo>
                  <a:pt x="909662" y="1364493"/>
                </a:lnTo>
                <a:cubicBezTo>
                  <a:pt x="904924" y="1369231"/>
                  <a:pt x="900596" y="1374417"/>
                  <a:pt x="895449" y="1378706"/>
                </a:cubicBezTo>
                <a:cubicBezTo>
                  <a:pt x="891074" y="1382351"/>
                  <a:pt x="885262" y="1384155"/>
                  <a:pt x="881235" y="1388182"/>
                </a:cubicBezTo>
                <a:cubicBezTo>
                  <a:pt x="877208" y="1392209"/>
                  <a:pt x="874918" y="1397658"/>
                  <a:pt x="871759" y="1402396"/>
                </a:cubicBezTo>
                <a:cubicBezTo>
                  <a:pt x="881635" y="1432023"/>
                  <a:pt x="869770" y="1411871"/>
                  <a:pt x="919138" y="1411871"/>
                </a:cubicBezTo>
                <a:cubicBezTo>
                  <a:pt x="927191" y="1411871"/>
                  <a:pt x="934931" y="1415030"/>
                  <a:pt x="942827" y="1416609"/>
                </a:cubicBezTo>
                <a:cubicBezTo>
                  <a:pt x="935702" y="1480734"/>
                  <a:pt x="945278" y="1439314"/>
                  <a:pt x="928613" y="1478201"/>
                </a:cubicBezTo>
                <a:cubicBezTo>
                  <a:pt x="926646" y="1482791"/>
                  <a:pt x="926996" y="1488514"/>
                  <a:pt x="923876" y="1492414"/>
                </a:cubicBezTo>
                <a:cubicBezTo>
                  <a:pt x="920319" y="1496861"/>
                  <a:pt x="914400" y="1498731"/>
                  <a:pt x="909662" y="1501890"/>
                </a:cubicBezTo>
                <a:cubicBezTo>
                  <a:pt x="908083" y="1508207"/>
                  <a:pt x="906795" y="1514604"/>
                  <a:pt x="904924" y="1520841"/>
                </a:cubicBezTo>
                <a:cubicBezTo>
                  <a:pt x="902054" y="1530408"/>
                  <a:pt x="897872" y="1539578"/>
                  <a:pt x="895449" y="1549268"/>
                </a:cubicBezTo>
                <a:cubicBezTo>
                  <a:pt x="884762" y="1592016"/>
                  <a:pt x="890092" y="1574816"/>
                  <a:pt x="881235" y="1601384"/>
                </a:cubicBezTo>
                <a:cubicBezTo>
                  <a:pt x="885319" y="1662638"/>
                  <a:pt x="863657" y="1668057"/>
                  <a:pt x="900186" y="1677189"/>
                </a:cubicBezTo>
                <a:cubicBezTo>
                  <a:pt x="907999" y="1679142"/>
                  <a:pt x="915979" y="1680348"/>
                  <a:pt x="923876" y="1681927"/>
                </a:cubicBezTo>
                <a:cubicBezTo>
                  <a:pt x="930193" y="1685086"/>
                  <a:pt x="937833" y="1686409"/>
                  <a:pt x="942827" y="1691403"/>
                </a:cubicBezTo>
                <a:cubicBezTo>
                  <a:pt x="946358" y="1694934"/>
                  <a:pt x="945140" y="1701250"/>
                  <a:pt x="947565" y="1705616"/>
                </a:cubicBezTo>
                <a:cubicBezTo>
                  <a:pt x="947568" y="1705621"/>
                  <a:pt x="971253" y="1741148"/>
                  <a:pt x="975992" y="1748257"/>
                </a:cubicBezTo>
                <a:cubicBezTo>
                  <a:pt x="979150" y="1752995"/>
                  <a:pt x="980065" y="1760669"/>
                  <a:pt x="985467" y="1762470"/>
                </a:cubicBezTo>
                <a:lnTo>
                  <a:pt x="999681" y="1767208"/>
                </a:lnTo>
                <a:cubicBezTo>
                  <a:pt x="1005998" y="1771946"/>
                  <a:pt x="1013577" y="1775356"/>
                  <a:pt x="1018632" y="1781422"/>
                </a:cubicBezTo>
                <a:cubicBezTo>
                  <a:pt x="1021829" y="1785258"/>
                  <a:pt x="1019839" y="1792104"/>
                  <a:pt x="1023370" y="1795635"/>
                </a:cubicBezTo>
                <a:cubicBezTo>
                  <a:pt x="1031423" y="1803688"/>
                  <a:pt x="1043745" y="1806533"/>
                  <a:pt x="1051797" y="1814586"/>
                </a:cubicBezTo>
                <a:lnTo>
                  <a:pt x="1066010" y="1828800"/>
                </a:lnTo>
                <a:cubicBezTo>
                  <a:pt x="1077798" y="1864162"/>
                  <a:pt x="1064671" y="1822549"/>
                  <a:pt x="1080224" y="1895129"/>
                </a:cubicBezTo>
                <a:cubicBezTo>
                  <a:pt x="1081270" y="1900012"/>
                  <a:pt x="1081842" y="1905443"/>
                  <a:pt x="1084962" y="1909343"/>
                </a:cubicBezTo>
                <a:cubicBezTo>
                  <a:pt x="1088519" y="1913789"/>
                  <a:pt x="1094801" y="1915173"/>
                  <a:pt x="1099175" y="1918818"/>
                </a:cubicBezTo>
                <a:cubicBezTo>
                  <a:pt x="1104322" y="1923108"/>
                  <a:pt x="1107531" y="1929778"/>
                  <a:pt x="1113388" y="1933032"/>
                </a:cubicBezTo>
                <a:cubicBezTo>
                  <a:pt x="1122119" y="1937883"/>
                  <a:pt x="1132125" y="1940086"/>
                  <a:pt x="1141815" y="1942508"/>
                </a:cubicBezTo>
                <a:cubicBezTo>
                  <a:pt x="1165612" y="1948456"/>
                  <a:pt x="1154590" y="1945186"/>
                  <a:pt x="1174980" y="1951983"/>
                </a:cubicBezTo>
                <a:cubicBezTo>
                  <a:pt x="1178139" y="1956721"/>
                  <a:pt x="1185573" y="1960613"/>
                  <a:pt x="1184456" y="1966197"/>
                </a:cubicBezTo>
                <a:cubicBezTo>
                  <a:pt x="1183144" y="1972756"/>
                  <a:pt x="1160684" y="1978858"/>
                  <a:pt x="1156029" y="1980410"/>
                </a:cubicBezTo>
                <a:cubicBezTo>
                  <a:pt x="1129181" y="1977251"/>
                  <a:pt x="1102220" y="1974944"/>
                  <a:pt x="1075486" y="1970934"/>
                </a:cubicBezTo>
                <a:cubicBezTo>
                  <a:pt x="1070547" y="1970193"/>
                  <a:pt x="1065638" y="1968622"/>
                  <a:pt x="1061272" y="1966197"/>
                </a:cubicBezTo>
                <a:cubicBezTo>
                  <a:pt x="1051317" y="1960666"/>
                  <a:pt x="1040898" y="1955298"/>
                  <a:pt x="1032845" y="1947245"/>
                </a:cubicBezTo>
                <a:cubicBezTo>
                  <a:pt x="1022369" y="1936769"/>
                  <a:pt x="1017609" y="1930151"/>
                  <a:pt x="1004419" y="1923556"/>
                </a:cubicBezTo>
                <a:cubicBezTo>
                  <a:pt x="999952" y="1921322"/>
                  <a:pt x="994943" y="1920397"/>
                  <a:pt x="990205" y="1918818"/>
                </a:cubicBezTo>
                <a:cubicBezTo>
                  <a:pt x="975992" y="1907763"/>
                  <a:pt x="963005" y="1894918"/>
                  <a:pt x="947565" y="1885654"/>
                </a:cubicBezTo>
                <a:cubicBezTo>
                  <a:pt x="939669" y="1880916"/>
                  <a:pt x="931003" y="1877271"/>
                  <a:pt x="923876" y="1871440"/>
                </a:cubicBezTo>
                <a:cubicBezTo>
                  <a:pt x="913505" y="1862954"/>
                  <a:pt x="908162" y="1847251"/>
                  <a:pt x="895449" y="1843013"/>
                </a:cubicBezTo>
                <a:cubicBezTo>
                  <a:pt x="859721" y="1831104"/>
                  <a:pt x="903760" y="1847169"/>
                  <a:pt x="867022" y="1828800"/>
                </a:cubicBezTo>
                <a:cubicBezTo>
                  <a:pt x="862555" y="1826567"/>
                  <a:pt x="857546" y="1825641"/>
                  <a:pt x="852808" y="1824062"/>
                </a:cubicBezTo>
                <a:cubicBezTo>
                  <a:pt x="841567" y="1816567"/>
                  <a:pt x="829918" y="1809180"/>
                  <a:pt x="819643" y="1800373"/>
                </a:cubicBezTo>
                <a:cubicBezTo>
                  <a:pt x="814556" y="1796013"/>
                  <a:pt x="809324" y="1791611"/>
                  <a:pt x="805430" y="1786159"/>
                </a:cubicBezTo>
                <a:cubicBezTo>
                  <a:pt x="801325" y="1780412"/>
                  <a:pt x="799697" y="1773197"/>
                  <a:pt x="795954" y="1767208"/>
                </a:cubicBezTo>
                <a:cubicBezTo>
                  <a:pt x="791769" y="1760512"/>
                  <a:pt x="786269" y="1754726"/>
                  <a:pt x="781741" y="1748257"/>
                </a:cubicBezTo>
                <a:cubicBezTo>
                  <a:pt x="775210" y="1738927"/>
                  <a:pt x="769107" y="1729306"/>
                  <a:pt x="762790" y="1719830"/>
                </a:cubicBezTo>
                <a:cubicBezTo>
                  <a:pt x="733717" y="1676220"/>
                  <a:pt x="780311" y="1744099"/>
                  <a:pt x="734363" y="1686665"/>
                </a:cubicBezTo>
                <a:cubicBezTo>
                  <a:pt x="727249" y="1677772"/>
                  <a:pt x="715411" y="1658238"/>
                  <a:pt x="715411" y="1658238"/>
                </a:cubicBezTo>
                <a:cubicBezTo>
                  <a:pt x="704745" y="1615576"/>
                  <a:pt x="719705" y="1661601"/>
                  <a:pt x="696460" y="1625073"/>
                </a:cubicBezTo>
                <a:cubicBezTo>
                  <a:pt x="659876" y="1567583"/>
                  <a:pt x="687421" y="1605918"/>
                  <a:pt x="672771" y="1572957"/>
                </a:cubicBezTo>
                <a:cubicBezTo>
                  <a:pt x="668468" y="1563276"/>
                  <a:pt x="662860" y="1554211"/>
                  <a:pt x="658557" y="1544530"/>
                </a:cubicBezTo>
                <a:cubicBezTo>
                  <a:pt x="656529" y="1539967"/>
                  <a:pt x="656298" y="1534653"/>
                  <a:pt x="653820" y="1530317"/>
                </a:cubicBezTo>
                <a:cubicBezTo>
                  <a:pt x="649902" y="1523461"/>
                  <a:pt x="644344" y="1517683"/>
                  <a:pt x="639606" y="1511366"/>
                </a:cubicBezTo>
                <a:cubicBezTo>
                  <a:pt x="638027" y="1501890"/>
                  <a:pt x="638436" y="1491858"/>
                  <a:pt x="634868" y="1482939"/>
                </a:cubicBezTo>
                <a:cubicBezTo>
                  <a:pt x="626695" y="1462506"/>
                  <a:pt x="620406" y="1466150"/>
                  <a:pt x="606441" y="1454512"/>
                </a:cubicBezTo>
                <a:cubicBezTo>
                  <a:pt x="601294" y="1450223"/>
                  <a:pt x="596966" y="1445036"/>
                  <a:pt x="592228" y="1440298"/>
                </a:cubicBezTo>
                <a:cubicBezTo>
                  <a:pt x="568268" y="1380401"/>
                  <a:pt x="592857" y="1443216"/>
                  <a:pt x="578014" y="1402396"/>
                </a:cubicBezTo>
                <a:cubicBezTo>
                  <a:pt x="573403" y="1389715"/>
                  <a:pt x="568412" y="1377174"/>
                  <a:pt x="563801" y="1364493"/>
                </a:cubicBezTo>
                <a:cubicBezTo>
                  <a:pt x="562094" y="1359800"/>
                  <a:pt x="561296" y="1354747"/>
                  <a:pt x="559063" y="1350280"/>
                </a:cubicBezTo>
                <a:cubicBezTo>
                  <a:pt x="554945" y="1342043"/>
                  <a:pt x="549588" y="1334487"/>
                  <a:pt x="544850" y="1326590"/>
                </a:cubicBezTo>
                <a:cubicBezTo>
                  <a:pt x="539306" y="1304415"/>
                  <a:pt x="543221" y="1311046"/>
                  <a:pt x="530636" y="1293426"/>
                </a:cubicBezTo>
                <a:cubicBezTo>
                  <a:pt x="526046" y="1287000"/>
                  <a:pt x="522849" y="1279064"/>
                  <a:pt x="516423" y="1274474"/>
                </a:cubicBezTo>
                <a:cubicBezTo>
                  <a:pt x="511124" y="1270689"/>
                  <a:pt x="503788" y="1271316"/>
                  <a:pt x="497471" y="1269737"/>
                </a:cubicBezTo>
                <a:cubicBezTo>
                  <a:pt x="485567" y="1234016"/>
                  <a:pt x="501624" y="1278040"/>
                  <a:pt x="483258" y="1241310"/>
                </a:cubicBezTo>
                <a:cubicBezTo>
                  <a:pt x="481024" y="1236843"/>
                  <a:pt x="480487" y="1231686"/>
                  <a:pt x="478520" y="1227096"/>
                </a:cubicBezTo>
                <a:cubicBezTo>
                  <a:pt x="460961" y="1186127"/>
                  <a:pt x="475413" y="1227256"/>
                  <a:pt x="464307" y="1193931"/>
                </a:cubicBezTo>
                <a:cubicBezTo>
                  <a:pt x="462728" y="1182876"/>
                  <a:pt x="462778" y="1171463"/>
                  <a:pt x="459569" y="1160767"/>
                </a:cubicBezTo>
                <a:cubicBezTo>
                  <a:pt x="457933" y="1155313"/>
                  <a:pt x="452406" y="1151757"/>
                  <a:pt x="450093" y="1146553"/>
                </a:cubicBezTo>
                <a:cubicBezTo>
                  <a:pt x="446036" y="1137426"/>
                  <a:pt x="445084" y="1127060"/>
                  <a:pt x="440617" y="1118126"/>
                </a:cubicBezTo>
                <a:cubicBezTo>
                  <a:pt x="434300" y="1105492"/>
                  <a:pt x="426133" y="1093624"/>
                  <a:pt x="421666" y="1080224"/>
                </a:cubicBezTo>
                <a:cubicBezTo>
                  <a:pt x="397226" y="1006900"/>
                  <a:pt x="425236" y="1082624"/>
                  <a:pt x="402715" y="1037583"/>
                </a:cubicBezTo>
                <a:cubicBezTo>
                  <a:pt x="376130" y="984415"/>
                  <a:pt x="427950" y="1073455"/>
                  <a:pt x="388501" y="1004418"/>
                </a:cubicBezTo>
                <a:cubicBezTo>
                  <a:pt x="385676" y="999474"/>
                  <a:pt x="381572" y="995298"/>
                  <a:pt x="379026" y="990205"/>
                </a:cubicBezTo>
                <a:cubicBezTo>
                  <a:pt x="375223" y="982598"/>
                  <a:pt x="374057" y="973728"/>
                  <a:pt x="369550" y="966516"/>
                </a:cubicBezTo>
                <a:cubicBezTo>
                  <a:pt x="365383" y="959849"/>
                  <a:pt x="348953" y="946182"/>
                  <a:pt x="341123" y="942827"/>
                </a:cubicBezTo>
                <a:cubicBezTo>
                  <a:pt x="335138" y="940262"/>
                  <a:pt x="328489" y="939668"/>
                  <a:pt x="322172" y="938089"/>
                </a:cubicBezTo>
                <a:cubicBezTo>
                  <a:pt x="317434" y="934930"/>
                  <a:pt x="312333" y="932258"/>
                  <a:pt x="307958" y="928613"/>
                </a:cubicBezTo>
                <a:cubicBezTo>
                  <a:pt x="302811" y="924324"/>
                  <a:pt x="299738" y="917396"/>
                  <a:pt x="293745" y="914400"/>
                </a:cubicBezTo>
                <a:cubicBezTo>
                  <a:pt x="286542" y="910799"/>
                  <a:pt x="277952" y="911241"/>
                  <a:pt x="270056" y="909662"/>
                </a:cubicBezTo>
                <a:cubicBezTo>
                  <a:pt x="266897" y="903345"/>
                  <a:pt x="265101" y="896137"/>
                  <a:pt x="260580" y="890711"/>
                </a:cubicBezTo>
                <a:cubicBezTo>
                  <a:pt x="256935" y="886337"/>
                  <a:pt x="250741" y="884880"/>
                  <a:pt x="246367" y="881235"/>
                </a:cubicBezTo>
                <a:cubicBezTo>
                  <a:pt x="241220" y="876946"/>
                  <a:pt x="237240" y="871382"/>
                  <a:pt x="232153" y="867022"/>
                </a:cubicBezTo>
                <a:cubicBezTo>
                  <a:pt x="189608" y="830555"/>
                  <a:pt x="234258" y="873863"/>
                  <a:pt x="198988" y="838595"/>
                </a:cubicBezTo>
                <a:cubicBezTo>
                  <a:pt x="183505" y="792136"/>
                  <a:pt x="208606" y="857757"/>
                  <a:pt x="180037" y="814905"/>
                </a:cubicBezTo>
                <a:cubicBezTo>
                  <a:pt x="176425" y="809487"/>
                  <a:pt x="178211" y="801778"/>
                  <a:pt x="175299" y="795954"/>
                </a:cubicBezTo>
                <a:cubicBezTo>
                  <a:pt x="171768" y="788891"/>
                  <a:pt x="165676" y="783428"/>
                  <a:pt x="161086" y="777003"/>
                </a:cubicBezTo>
                <a:cubicBezTo>
                  <a:pt x="157776" y="772369"/>
                  <a:pt x="156057" y="766346"/>
                  <a:pt x="151610" y="762789"/>
                </a:cubicBezTo>
                <a:cubicBezTo>
                  <a:pt x="147710" y="759669"/>
                  <a:pt x="142135" y="759631"/>
                  <a:pt x="137397" y="758052"/>
                </a:cubicBezTo>
                <a:cubicBezTo>
                  <a:pt x="110393" y="731048"/>
                  <a:pt x="123400" y="746533"/>
                  <a:pt x="99494" y="710673"/>
                </a:cubicBezTo>
                <a:cubicBezTo>
                  <a:pt x="96336" y="705935"/>
                  <a:pt x="91820" y="701862"/>
                  <a:pt x="90019" y="696460"/>
                </a:cubicBezTo>
                <a:cubicBezTo>
                  <a:pt x="85281" y="682246"/>
                  <a:pt x="79439" y="668354"/>
                  <a:pt x="75805" y="653819"/>
                </a:cubicBezTo>
                <a:cubicBezTo>
                  <a:pt x="74226" y="647502"/>
                  <a:pt x="74298" y="640521"/>
                  <a:pt x="71067" y="634868"/>
                </a:cubicBezTo>
                <a:cubicBezTo>
                  <a:pt x="67743" y="629051"/>
                  <a:pt x="60748" y="626107"/>
                  <a:pt x="56854" y="620655"/>
                </a:cubicBezTo>
                <a:cubicBezTo>
                  <a:pt x="52749" y="614908"/>
                  <a:pt x="51483" y="607450"/>
                  <a:pt x="47378" y="601703"/>
                </a:cubicBezTo>
                <a:cubicBezTo>
                  <a:pt x="43484" y="596251"/>
                  <a:pt x="37278" y="592779"/>
                  <a:pt x="33165" y="587490"/>
                </a:cubicBezTo>
                <a:cubicBezTo>
                  <a:pt x="26173" y="578501"/>
                  <a:pt x="14213" y="559063"/>
                  <a:pt x="14213" y="559063"/>
                </a:cubicBezTo>
                <a:cubicBezTo>
                  <a:pt x="12634" y="543270"/>
                  <a:pt x="11889" y="527372"/>
                  <a:pt x="9476" y="511685"/>
                </a:cubicBezTo>
                <a:cubicBezTo>
                  <a:pt x="8717" y="506749"/>
                  <a:pt x="6110" y="502273"/>
                  <a:pt x="4738" y="497471"/>
                </a:cubicBezTo>
                <a:cubicBezTo>
                  <a:pt x="2949" y="491210"/>
                  <a:pt x="1579" y="484837"/>
                  <a:pt x="0" y="478520"/>
                </a:cubicBezTo>
                <a:cubicBezTo>
                  <a:pt x="1579" y="459569"/>
                  <a:pt x="1009" y="440314"/>
                  <a:pt x="4738" y="421666"/>
                </a:cubicBezTo>
                <a:cubicBezTo>
                  <a:pt x="5855" y="416083"/>
                  <a:pt x="11388" y="412397"/>
                  <a:pt x="14213" y="407453"/>
                </a:cubicBezTo>
                <a:cubicBezTo>
                  <a:pt x="38249" y="365389"/>
                  <a:pt x="10086" y="408904"/>
                  <a:pt x="33165" y="374288"/>
                </a:cubicBezTo>
                <a:cubicBezTo>
                  <a:pt x="34744" y="361654"/>
                  <a:pt x="35624" y="348912"/>
                  <a:pt x="37902" y="336385"/>
                </a:cubicBezTo>
                <a:cubicBezTo>
                  <a:pt x="38795" y="331472"/>
                  <a:pt x="41517" y="327038"/>
                  <a:pt x="42640" y="322172"/>
                </a:cubicBezTo>
                <a:cubicBezTo>
                  <a:pt x="46262" y="306479"/>
                  <a:pt x="47023" y="290073"/>
                  <a:pt x="52116" y="274794"/>
                </a:cubicBezTo>
                <a:cubicBezTo>
                  <a:pt x="53695" y="270056"/>
                  <a:pt x="53734" y="264480"/>
                  <a:pt x="56854" y="260580"/>
                </a:cubicBezTo>
                <a:cubicBezTo>
                  <a:pt x="60411" y="256134"/>
                  <a:pt x="66329" y="254263"/>
                  <a:pt x="71067" y="251104"/>
                </a:cubicBezTo>
                <a:cubicBezTo>
                  <a:pt x="77384" y="241628"/>
                  <a:pt x="86418" y="233481"/>
                  <a:pt x="90019" y="222677"/>
                </a:cubicBezTo>
                <a:cubicBezTo>
                  <a:pt x="96556" y="203062"/>
                  <a:pt x="91986" y="212619"/>
                  <a:pt x="104232" y="194251"/>
                </a:cubicBezTo>
                <a:cubicBezTo>
                  <a:pt x="113373" y="148545"/>
                  <a:pt x="102179" y="188881"/>
                  <a:pt x="118445" y="156348"/>
                </a:cubicBezTo>
                <a:cubicBezTo>
                  <a:pt x="120678" y="151881"/>
                  <a:pt x="119986" y="145971"/>
                  <a:pt x="123183" y="142134"/>
                </a:cubicBezTo>
                <a:cubicBezTo>
                  <a:pt x="128238" y="136068"/>
                  <a:pt x="135709" y="132511"/>
                  <a:pt x="142135" y="127921"/>
                </a:cubicBezTo>
                <a:cubicBezTo>
                  <a:pt x="146768" y="124611"/>
                  <a:pt x="146872" y="122394"/>
                  <a:pt x="156348" y="108970"/>
                </a:cubicBezTo>
                <a:close/>
              </a:path>
            </a:pathLst>
          </a:custGeom>
          <a:solidFill>
            <a:srgbClr val="FFFBC1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: 形状 39"/>
          <p:cNvSpPr/>
          <p:nvPr/>
        </p:nvSpPr>
        <p:spPr>
          <a:xfrm>
            <a:off x="4940827" y="5201786"/>
            <a:ext cx="2588773" cy="516378"/>
          </a:xfrm>
          <a:custGeom>
            <a:avLst/>
            <a:gdLst>
              <a:gd name="connsiteX0" fmla="*/ 81267 w 2588773"/>
              <a:gd name="connsiteY0" fmla="*/ 1030 h 516378"/>
              <a:gd name="connsiteX1" fmla="*/ 100218 w 2588773"/>
              <a:gd name="connsiteY1" fmla="*/ 10506 h 516378"/>
              <a:gd name="connsiteX2" fmla="*/ 142859 w 2588773"/>
              <a:gd name="connsiteY2" fmla="*/ 34195 h 516378"/>
              <a:gd name="connsiteX3" fmla="*/ 152334 w 2588773"/>
              <a:gd name="connsiteY3" fmla="*/ 48409 h 516378"/>
              <a:gd name="connsiteX4" fmla="*/ 176024 w 2588773"/>
              <a:gd name="connsiteY4" fmla="*/ 72098 h 516378"/>
              <a:gd name="connsiteX5" fmla="*/ 180761 w 2588773"/>
              <a:gd name="connsiteY5" fmla="*/ 86311 h 516378"/>
              <a:gd name="connsiteX6" fmla="*/ 194975 w 2588773"/>
              <a:gd name="connsiteY6" fmla="*/ 95787 h 516378"/>
              <a:gd name="connsiteX7" fmla="*/ 213926 w 2588773"/>
              <a:gd name="connsiteY7" fmla="*/ 114738 h 516378"/>
              <a:gd name="connsiteX8" fmla="*/ 223402 w 2588773"/>
              <a:gd name="connsiteY8" fmla="*/ 128952 h 516378"/>
              <a:gd name="connsiteX9" fmla="*/ 270780 w 2588773"/>
              <a:gd name="connsiteY9" fmla="*/ 181068 h 516378"/>
              <a:gd name="connsiteX10" fmla="*/ 308683 w 2588773"/>
              <a:gd name="connsiteY10" fmla="*/ 200019 h 516378"/>
              <a:gd name="connsiteX11" fmla="*/ 322896 w 2588773"/>
              <a:gd name="connsiteY11" fmla="*/ 209495 h 516378"/>
              <a:gd name="connsiteX12" fmla="*/ 351323 w 2588773"/>
              <a:gd name="connsiteY12" fmla="*/ 218970 h 516378"/>
              <a:gd name="connsiteX13" fmla="*/ 375012 w 2588773"/>
              <a:gd name="connsiteY13" fmla="*/ 228446 h 516378"/>
              <a:gd name="connsiteX14" fmla="*/ 393963 w 2588773"/>
              <a:gd name="connsiteY14" fmla="*/ 233184 h 516378"/>
              <a:gd name="connsiteX15" fmla="*/ 446080 w 2588773"/>
              <a:gd name="connsiteY15" fmla="*/ 252135 h 516378"/>
              <a:gd name="connsiteX16" fmla="*/ 460293 w 2588773"/>
              <a:gd name="connsiteY16" fmla="*/ 256873 h 516378"/>
              <a:gd name="connsiteX17" fmla="*/ 493458 w 2588773"/>
              <a:gd name="connsiteY17" fmla="*/ 280562 h 516378"/>
              <a:gd name="connsiteX18" fmla="*/ 507671 w 2588773"/>
              <a:gd name="connsiteY18" fmla="*/ 294775 h 516378"/>
              <a:gd name="connsiteX19" fmla="*/ 540836 w 2588773"/>
              <a:gd name="connsiteY19" fmla="*/ 308989 h 516378"/>
              <a:gd name="connsiteX20" fmla="*/ 555049 w 2588773"/>
              <a:gd name="connsiteY20" fmla="*/ 318464 h 516378"/>
              <a:gd name="connsiteX21" fmla="*/ 592952 w 2588773"/>
              <a:gd name="connsiteY21" fmla="*/ 346891 h 516378"/>
              <a:gd name="connsiteX22" fmla="*/ 687709 w 2588773"/>
              <a:gd name="connsiteY22" fmla="*/ 365843 h 516378"/>
              <a:gd name="connsiteX23" fmla="*/ 735087 w 2588773"/>
              <a:gd name="connsiteY23" fmla="*/ 375318 h 516378"/>
              <a:gd name="connsiteX24" fmla="*/ 763514 w 2588773"/>
              <a:gd name="connsiteY24" fmla="*/ 370581 h 516378"/>
              <a:gd name="connsiteX25" fmla="*/ 768252 w 2588773"/>
              <a:gd name="connsiteY25" fmla="*/ 356367 h 516378"/>
              <a:gd name="connsiteX26" fmla="*/ 777727 w 2588773"/>
              <a:gd name="connsiteY26" fmla="*/ 318464 h 516378"/>
              <a:gd name="connsiteX27" fmla="*/ 782465 w 2588773"/>
              <a:gd name="connsiteY27" fmla="*/ 304251 h 516378"/>
              <a:gd name="connsiteX28" fmla="*/ 791941 w 2588773"/>
              <a:gd name="connsiteY28" fmla="*/ 266348 h 516378"/>
              <a:gd name="connsiteX29" fmla="*/ 796678 w 2588773"/>
              <a:gd name="connsiteY29" fmla="*/ 252135 h 516378"/>
              <a:gd name="connsiteX30" fmla="*/ 820368 w 2588773"/>
              <a:gd name="connsiteY30" fmla="*/ 214232 h 516378"/>
              <a:gd name="connsiteX31" fmla="*/ 834581 w 2588773"/>
              <a:gd name="connsiteY31" fmla="*/ 204757 h 516378"/>
              <a:gd name="connsiteX32" fmla="*/ 863008 w 2588773"/>
              <a:gd name="connsiteY32" fmla="*/ 195281 h 516378"/>
              <a:gd name="connsiteX33" fmla="*/ 948289 w 2588773"/>
              <a:gd name="connsiteY33" fmla="*/ 181068 h 516378"/>
              <a:gd name="connsiteX34" fmla="*/ 962502 w 2588773"/>
              <a:gd name="connsiteY34" fmla="*/ 176330 h 516378"/>
              <a:gd name="connsiteX35" fmla="*/ 986191 w 2588773"/>
              <a:gd name="connsiteY35" fmla="*/ 171592 h 516378"/>
              <a:gd name="connsiteX36" fmla="*/ 1014618 w 2588773"/>
              <a:gd name="connsiteY36" fmla="*/ 152641 h 516378"/>
              <a:gd name="connsiteX37" fmla="*/ 1024094 w 2588773"/>
              <a:gd name="connsiteY37" fmla="*/ 138427 h 516378"/>
              <a:gd name="connsiteX38" fmla="*/ 1061997 w 2588773"/>
              <a:gd name="connsiteY38" fmla="*/ 128952 h 516378"/>
              <a:gd name="connsiteX39" fmla="*/ 1076210 w 2588773"/>
              <a:gd name="connsiteY39" fmla="*/ 124214 h 516378"/>
              <a:gd name="connsiteX40" fmla="*/ 1213607 w 2588773"/>
              <a:gd name="connsiteY40" fmla="*/ 143165 h 516378"/>
              <a:gd name="connsiteX41" fmla="*/ 1232558 w 2588773"/>
              <a:gd name="connsiteY41" fmla="*/ 157378 h 516378"/>
              <a:gd name="connsiteX42" fmla="*/ 1308363 w 2588773"/>
              <a:gd name="connsiteY42" fmla="*/ 152641 h 516378"/>
              <a:gd name="connsiteX43" fmla="*/ 1322577 w 2588773"/>
              <a:gd name="connsiteY43" fmla="*/ 138427 h 516378"/>
              <a:gd name="connsiteX44" fmla="*/ 1336790 w 2588773"/>
              <a:gd name="connsiteY44" fmla="*/ 128952 h 516378"/>
              <a:gd name="connsiteX45" fmla="*/ 1341528 w 2588773"/>
              <a:gd name="connsiteY45" fmla="*/ 114738 h 516378"/>
              <a:gd name="connsiteX46" fmla="*/ 1369955 w 2588773"/>
              <a:gd name="connsiteY46" fmla="*/ 100525 h 516378"/>
              <a:gd name="connsiteX47" fmla="*/ 1403120 w 2588773"/>
              <a:gd name="connsiteY47" fmla="*/ 81573 h 516378"/>
              <a:gd name="connsiteX48" fmla="*/ 1431547 w 2588773"/>
              <a:gd name="connsiteY48" fmla="*/ 72098 h 516378"/>
              <a:gd name="connsiteX49" fmla="*/ 1445760 w 2588773"/>
              <a:gd name="connsiteY49" fmla="*/ 67360 h 516378"/>
              <a:gd name="connsiteX50" fmla="*/ 1474187 w 2588773"/>
              <a:gd name="connsiteY50" fmla="*/ 57884 h 516378"/>
              <a:gd name="connsiteX51" fmla="*/ 1568944 w 2588773"/>
              <a:gd name="connsiteY51" fmla="*/ 62622 h 516378"/>
              <a:gd name="connsiteX52" fmla="*/ 1606846 w 2588773"/>
              <a:gd name="connsiteY52" fmla="*/ 67360 h 516378"/>
              <a:gd name="connsiteX53" fmla="*/ 1621060 w 2588773"/>
              <a:gd name="connsiteY53" fmla="*/ 76835 h 516378"/>
              <a:gd name="connsiteX54" fmla="*/ 1635273 w 2588773"/>
              <a:gd name="connsiteY54" fmla="*/ 81573 h 516378"/>
              <a:gd name="connsiteX55" fmla="*/ 1649487 w 2588773"/>
              <a:gd name="connsiteY55" fmla="*/ 95787 h 516378"/>
              <a:gd name="connsiteX56" fmla="*/ 1658962 w 2588773"/>
              <a:gd name="connsiteY56" fmla="*/ 110000 h 516378"/>
              <a:gd name="connsiteX57" fmla="*/ 1677914 w 2588773"/>
              <a:gd name="connsiteY57" fmla="*/ 119476 h 516378"/>
              <a:gd name="connsiteX58" fmla="*/ 1706341 w 2588773"/>
              <a:gd name="connsiteY58" fmla="*/ 138427 h 516378"/>
              <a:gd name="connsiteX59" fmla="*/ 1758457 w 2588773"/>
              <a:gd name="connsiteY59" fmla="*/ 147903 h 516378"/>
              <a:gd name="connsiteX60" fmla="*/ 2037988 w 2588773"/>
              <a:gd name="connsiteY60" fmla="*/ 147903 h 516378"/>
              <a:gd name="connsiteX61" fmla="*/ 2080629 w 2588773"/>
              <a:gd name="connsiteY61" fmla="*/ 138427 h 516378"/>
              <a:gd name="connsiteX62" fmla="*/ 2165910 w 2588773"/>
              <a:gd name="connsiteY62" fmla="*/ 133689 h 516378"/>
              <a:gd name="connsiteX63" fmla="*/ 2260666 w 2588773"/>
              <a:gd name="connsiteY63" fmla="*/ 114738 h 516378"/>
              <a:gd name="connsiteX64" fmla="*/ 2345947 w 2588773"/>
              <a:gd name="connsiteY64" fmla="*/ 124214 h 516378"/>
              <a:gd name="connsiteX65" fmla="*/ 2374374 w 2588773"/>
              <a:gd name="connsiteY65" fmla="*/ 147903 h 516378"/>
              <a:gd name="connsiteX66" fmla="*/ 2388587 w 2588773"/>
              <a:gd name="connsiteY66" fmla="*/ 152641 h 516378"/>
              <a:gd name="connsiteX67" fmla="*/ 2407539 w 2588773"/>
              <a:gd name="connsiteY67" fmla="*/ 162116 h 516378"/>
              <a:gd name="connsiteX68" fmla="*/ 2445441 w 2588773"/>
              <a:gd name="connsiteY68" fmla="*/ 171592 h 516378"/>
              <a:gd name="connsiteX69" fmla="*/ 2478606 w 2588773"/>
              <a:gd name="connsiteY69" fmla="*/ 181068 h 516378"/>
              <a:gd name="connsiteX70" fmla="*/ 2573362 w 2588773"/>
              <a:gd name="connsiteY70" fmla="*/ 195281 h 516378"/>
              <a:gd name="connsiteX71" fmla="*/ 2587576 w 2588773"/>
              <a:gd name="connsiteY71" fmla="*/ 204757 h 516378"/>
              <a:gd name="connsiteX72" fmla="*/ 2568625 w 2588773"/>
              <a:gd name="connsiteY72" fmla="*/ 233184 h 516378"/>
              <a:gd name="connsiteX73" fmla="*/ 2559149 w 2588773"/>
              <a:gd name="connsiteY73" fmla="*/ 247397 h 516378"/>
              <a:gd name="connsiteX74" fmla="*/ 2544935 w 2588773"/>
              <a:gd name="connsiteY74" fmla="*/ 256873 h 516378"/>
              <a:gd name="connsiteX75" fmla="*/ 2525984 w 2588773"/>
              <a:gd name="connsiteY75" fmla="*/ 294775 h 516378"/>
              <a:gd name="connsiteX76" fmla="*/ 2522387 w 2588773"/>
              <a:gd name="connsiteY76" fmla="*/ 375635 h 516378"/>
              <a:gd name="connsiteX77" fmla="*/ 2330640 w 2588773"/>
              <a:gd name="connsiteY77" fmla="*/ 414342 h 516378"/>
              <a:gd name="connsiteX78" fmla="*/ 1106977 w 2588773"/>
              <a:gd name="connsiteY78" fmla="*/ 516378 h 516378"/>
              <a:gd name="connsiteX79" fmla="*/ 277669 w 2588773"/>
              <a:gd name="connsiteY79" fmla="*/ 470268 h 516378"/>
              <a:gd name="connsiteX80" fmla="*/ 0 w 2588773"/>
              <a:gd name="connsiteY80" fmla="*/ 430890 h 516378"/>
              <a:gd name="connsiteX81" fmla="*/ 5462 w 2588773"/>
              <a:gd name="connsiteY81" fmla="*/ 422697 h 516378"/>
              <a:gd name="connsiteX82" fmla="*/ 24413 w 2588773"/>
              <a:gd name="connsiteY82" fmla="*/ 389532 h 516378"/>
              <a:gd name="connsiteX83" fmla="*/ 29151 w 2588773"/>
              <a:gd name="connsiteY83" fmla="*/ 375318 h 516378"/>
              <a:gd name="connsiteX84" fmla="*/ 38627 w 2588773"/>
              <a:gd name="connsiteY84" fmla="*/ 361105 h 516378"/>
              <a:gd name="connsiteX85" fmla="*/ 43364 w 2588773"/>
              <a:gd name="connsiteY85" fmla="*/ 346891 h 516378"/>
              <a:gd name="connsiteX86" fmla="*/ 71791 w 2588773"/>
              <a:gd name="connsiteY86" fmla="*/ 327940 h 516378"/>
              <a:gd name="connsiteX87" fmla="*/ 81267 w 2588773"/>
              <a:gd name="connsiteY87" fmla="*/ 313727 h 516378"/>
              <a:gd name="connsiteX88" fmla="*/ 86005 w 2588773"/>
              <a:gd name="connsiteY88" fmla="*/ 299513 h 516378"/>
              <a:gd name="connsiteX89" fmla="*/ 114432 w 2588773"/>
              <a:gd name="connsiteY89" fmla="*/ 271086 h 516378"/>
              <a:gd name="connsiteX90" fmla="*/ 128645 w 2588773"/>
              <a:gd name="connsiteY90" fmla="*/ 242659 h 516378"/>
              <a:gd name="connsiteX91" fmla="*/ 142859 w 2588773"/>
              <a:gd name="connsiteY91" fmla="*/ 214232 h 516378"/>
              <a:gd name="connsiteX92" fmla="*/ 138121 w 2588773"/>
              <a:gd name="connsiteY92" fmla="*/ 190543 h 516378"/>
              <a:gd name="connsiteX93" fmla="*/ 128645 w 2588773"/>
              <a:gd name="connsiteY93" fmla="*/ 176330 h 516378"/>
              <a:gd name="connsiteX94" fmla="*/ 119170 w 2588773"/>
              <a:gd name="connsiteY94" fmla="*/ 147903 h 516378"/>
              <a:gd name="connsiteX95" fmla="*/ 114432 w 2588773"/>
              <a:gd name="connsiteY95" fmla="*/ 133689 h 516378"/>
              <a:gd name="connsiteX96" fmla="*/ 104956 w 2588773"/>
              <a:gd name="connsiteY96" fmla="*/ 95787 h 516378"/>
              <a:gd name="connsiteX97" fmla="*/ 100218 w 2588773"/>
              <a:gd name="connsiteY97" fmla="*/ 72098 h 516378"/>
              <a:gd name="connsiteX98" fmla="*/ 95481 w 2588773"/>
              <a:gd name="connsiteY98" fmla="*/ 57884 h 516378"/>
              <a:gd name="connsiteX99" fmla="*/ 81267 w 2588773"/>
              <a:gd name="connsiteY99" fmla="*/ 43671 h 516378"/>
              <a:gd name="connsiteX100" fmla="*/ 76529 w 2588773"/>
              <a:gd name="connsiteY100" fmla="*/ 29457 h 516378"/>
              <a:gd name="connsiteX101" fmla="*/ 81267 w 2588773"/>
              <a:gd name="connsiteY101" fmla="*/ 1030 h 51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588773" h="516378">
                <a:moveTo>
                  <a:pt x="81267" y="1030"/>
                </a:moveTo>
                <a:cubicBezTo>
                  <a:pt x="86782" y="-3382"/>
                  <a:pt x="93764" y="7638"/>
                  <a:pt x="100218" y="10506"/>
                </a:cubicBezTo>
                <a:cubicBezTo>
                  <a:pt x="135753" y="26300"/>
                  <a:pt x="112913" y="11736"/>
                  <a:pt x="142859" y="34195"/>
                </a:cubicBezTo>
                <a:cubicBezTo>
                  <a:pt x="146017" y="38933"/>
                  <a:pt x="148308" y="44383"/>
                  <a:pt x="152334" y="48409"/>
                </a:cubicBezTo>
                <a:cubicBezTo>
                  <a:pt x="183924" y="79999"/>
                  <a:pt x="150752" y="34189"/>
                  <a:pt x="176024" y="72098"/>
                </a:cubicBezTo>
                <a:cubicBezTo>
                  <a:pt x="177603" y="76836"/>
                  <a:pt x="177641" y="82411"/>
                  <a:pt x="180761" y="86311"/>
                </a:cubicBezTo>
                <a:cubicBezTo>
                  <a:pt x="184318" y="90758"/>
                  <a:pt x="190652" y="92081"/>
                  <a:pt x="194975" y="95787"/>
                </a:cubicBezTo>
                <a:cubicBezTo>
                  <a:pt x="201758" y="101601"/>
                  <a:pt x="208112" y="107955"/>
                  <a:pt x="213926" y="114738"/>
                </a:cubicBezTo>
                <a:cubicBezTo>
                  <a:pt x="217632" y="119061"/>
                  <a:pt x="220092" y="124318"/>
                  <a:pt x="223402" y="128952"/>
                </a:cubicBezTo>
                <a:cubicBezTo>
                  <a:pt x="234376" y="144315"/>
                  <a:pt x="257018" y="174187"/>
                  <a:pt x="270780" y="181068"/>
                </a:cubicBezTo>
                <a:cubicBezTo>
                  <a:pt x="283414" y="187385"/>
                  <a:pt x="296930" y="192183"/>
                  <a:pt x="308683" y="200019"/>
                </a:cubicBezTo>
                <a:cubicBezTo>
                  <a:pt x="313421" y="203178"/>
                  <a:pt x="317693" y="207182"/>
                  <a:pt x="322896" y="209495"/>
                </a:cubicBezTo>
                <a:cubicBezTo>
                  <a:pt x="332023" y="213552"/>
                  <a:pt x="342049" y="215260"/>
                  <a:pt x="351323" y="218970"/>
                </a:cubicBezTo>
                <a:cubicBezTo>
                  <a:pt x="359219" y="222129"/>
                  <a:pt x="366944" y="225756"/>
                  <a:pt x="375012" y="228446"/>
                </a:cubicBezTo>
                <a:cubicBezTo>
                  <a:pt x="381189" y="230505"/>
                  <a:pt x="387726" y="231313"/>
                  <a:pt x="393963" y="233184"/>
                </a:cubicBezTo>
                <a:cubicBezTo>
                  <a:pt x="427145" y="243138"/>
                  <a:pt x="415937" y="240831"/>
                  <a:pt x="446080" y="252135"/>
                </a:cubicBezTo>
                <a:cubicBezTo>
                  <a:pt x="450756" y="253889"/>
                  <a:pt x="455826" y="254640"/>
                  <a:pt x="460293" y="256873"/>
                </a:cubicBezTo>
                <a:cubicBezTo>
                  <a:pt x="466294" y="259873"/>
                  <a:pt x="490452" y="277986"/>
                  <a:pt x="493458" y="280562"/>
                </a:cubicBezTo>
                <a:cubicBezTo>
                  <a:pt x="498545" y="284922"/>
                  <a:pt x="502219" y="290881"/>
                  <a:pt x="507671" y="294775"/>
                </a:cubicBezTo>
                <a:cubicBezTo>
                  <a:pt x="530674" y="311205"/>
                  <a:pt x="520217" y="298679"/>
                  <a:pt x="540836" y="308989"/>
                </a:cubicBezTo>
                <a:cubicBezTo>
                  <a:pt x="545929" y="311535"/>
                  <a:pt x="550311" y="315306"/>
                  <a:pt x="555049" y="318464"/>
                </a:cubicBezTo>
                <a:cubicBezTo>
                  <a:pt x="571461" y="343083"/>
                  <a:pt x="557460" y="327173"/>
                  <a:pt x="592952" y="346891"/>
                </a:cubicBezTo>
                <a:cubicBezTo>
                  <a:pt x="638974" y="372458"/>
                  <a:pt x="557290" y="350499"/>
                  <a:pt x="687709" y="365843"/>
                </a:cubicBezTo>
                <a:cubicBezTo>
                  <a:pt x="700235" y="368975"/>
                  <a:pt x="723465" y="375318"/>
                  <a:pt x="735087" y="375318"/>
                </a:cubicBezTo>
                <a:cubicBezTo>
                  <a:pt x="744693" y="375318"/>
                  <a:pt x="754038" y="372160"/>
                  <a:pt x="763514" y="370581"/>
                </a:cubicBezTo>
                <a:cubicBezTo>
                  <a:pt x="765093" y="365843"/>
                  <a:pt x="766938" y="361185"/>
                  <a:pt x="768252" y="356367"/>
                </a:cubicBezTo>
                <a:cubicBezTo>
                  <a:pt x="771678" y="343803"/>
                  <a:pt x="773608" y="330819"/>
                  <a:pt x="777727" y="318464"/>
                </a:cubicBezTo>
                <a:cubicBezTo>
                  <a:pt x="779306" y="313726"/>
                  <a:pt x="781151" y="309069"/>
                  <a:pt x="782465" y="304251"/>
                </a:cubicBezTo>
                <a:cubicBezTo>
                  <a:pt x="785892" y="291687"/>
                  <a:pt x="788514" y="278912"/>
                  <a:pt x="791941" y="266348"/>
                </a:cubicBezTo>
                <a:cubicBezTo>
                  <a:pt x="793255" y="261530"/>
                  <a:pt x="794287" y="256519"/>
                  <a:pt x="796678" y="252135"/>
                </a:cubicBezTo>
                <a:cubicBezTo>
                  <a:pt x="803812" y="239055"/>
                  <a:pt x="807971" y="222496"/>
                  <a:pt x="820368" y="214232"/>
                </a:cubicBezTo>
                <a:cubicBezTo>
                  <a:pt x="825106" y="211074"/>
                  <a:pt x="829378" y="207070"/>
                  <a:pt x="834581" y="204757"/>
                </a:cubicBezTo>
                <a:cubicBezTo>
                  <a:pt x="843708" y="200700"/>
                  <a:pt x="853214" y="197240"/>
                  <a:pt x="863008" y="195281"/>
                </a:cubicBezTo>
                <a:cubicBezTo>
                  <a:pt x="922871" y="183308"/>
                  <a:pt x="894405" y="187802"/>
                  <a:pt x="948289" y="181068"/>
                </a:cubicBezTo>
                <a:cubicBezTo>
                  <a:pt x="953027" y="179489"/>
                  <a:pt x="957657" y="177541"/>
                  <a:pt x="962502" y="176330"/>
                </a:cubicBezTo>
                <a:cubicBezTo>
                  <a:pt x="970314" y="174377"/>
                  <a:pt x="978860" y="174924"/>
                  <a:pt x="986191" y="171592"/>
                </a:cubicBezTo>
                <a:cubicBezTo>
                  <a:pt x="996559" y="166880"/>
                  <a:pt x="1014618" y="152641"/>
                  <a:pt x="1014618" y="152641"/>
                </a:cubicBezTo>
                <a:cubicBezTo>
                  <a:pt x="1017777" y="147903"/>
                  <a:pt x="1019001" y="140974"/>
                  <a:pt x="1024094" y="138427"/>
                </a:cubicBezTo>
                <a:cubicBezTo>
                  <a:pt x="1035742" y="132603"/>
                  <a:pt x="1049642" y="133071"/>
                  <a:pt x="1061997" y="128952"/>
                </a:cubicBezTo>
                <a:lnTo>
                  <a:pt x="1076210" y="124214"/>
                </a:lnTo>
                <a:cubicBezTo>
                  <a:pt x="1131766" y="128658"/>
                  <a:pt x="1171699" y="116972"/>
                  <a:pt x="1213607" y="143165"/>
                </a:cubicBezTo>
                <a:cubicBezTo>
                  <a:pt x="1220303" y="147350"/>
                  <a:pt x="1226241" y="152640"/>
                  <a:pt x="1232558" y="157378"/>
                </a:cubicBezTo>
                <a:cubicBezTo>
                  <a:pt x="1257826" y="155799"/>
                  <a:pt x="1283588" y="157857"/>
                  <a:pt x="1308363" y="152641"/>
                </a:cubicBezTo>
                <a:cubicBezTo>
                  <a:pt x="1314920" y="151261"/>
                  <a:pt x="1317429" y="142717"/>
                  <a:pt x="1322577" y="138427"/>
                </a:cubicBezTo>
                <a:cubicBezTo>
                  <a:pt x="1326951" y="134782"/>
                  <a:pt x="1332052" y="132110"/>
                  <a:pt x="1336790" y="128952"/>
                </a:cubicBezTo>
                <a:cubicBezTo>
                  <a:pt x="1338369" y="124214"/>
                  <a:pt x="1338408" y="118638"/>
                  <a:pt x="1341528" y="114738"/>
                </a:cubicBezTo>
                <a:cubicBezTo>
                  <a:pt x="1348208" y="106388"/>
                  <a:pt x="1360591" y="103646"/>
                  <a:pt x="1369955" y="100525"/>
                </a:cubicBezTo>
                <a:cubicBezTo>
                  <a:pt x="1382774" y="91979"/>
                  <a:pt x="1388095" y="87583"/>
                  <a:pt x="1403120" y="81573"/>
                </a:cubicBezTo>
                <a:cubicBezTo>
                  <a:pt x="1412394" y="77864"/>
                  <a:pt x="1422071" y="75256"/>
                  <a:pt x="1431547" y="72098"/>
                </a:cubicBezTo>
                <a:lnTo>
                  <a:pt x="1445760" y="67360"/>
                </a:lnTo>
                <a:lnTo>
                  <a:pt x="1474187" y="57884"/>
                </a:lnTo>
                <a:cubicBezTo>
                  <a:pt x="1505773" y="59463"/>
                  <a:pt x="1537399" y="60369"/>
                  <a:pt x="1568944" y="62622"/>
                </a:cubicBezTo>
                <a:cubicBezTo>
                  <a:pt x="1581644" y="63529"/>
                  <a:pt x="1594562" y="64010"/>
                  <a:pt x="1606846" y="67360"/>
                </a:cubicBezTo>
                <a:cubicBezTo>
                  <a:pt x="1612340" y="68858"/>
                  <a:pt x="1615967" y="74289"/>
                  <a:pt x="1621060" y="76835"/>
                </a:cubicBezTo>
                <a:cubicBezTo>
                  <a:pt x="1625527" y="79068"/>
                  <a:pt x="1630535" y="79994"/>
                  <a:pt x="1635273" y="81573"/>
                </a:cubicBezTo>
                <a:cubicBezTo>
                  <a:pt x="1640011" y="86311"/>
                  <a:pt x="1645197" y="90639"/>
                  <a:pt x="1649487" y="95787"/>
                </a:cubicBezTo>
                <a:cubicBezTo>
                  <a:pt x="1653132" y="100161"/>
                  <a:pt x="1654588" y="106355"/>
                  <a:pt x="1658962" y="110000"/>
                </a:cubicBezTo>
                <a:cubicBezTo>
                  <a:pt x="1664388" y="114522"/>
                  <a:pt x="1671858" y="115842"/>
                  <a:pt x="1677914" y="119476"/>
                </a:cubicBezTo>
                <a:cubicBezTo>
                  <a:pt x="1687679" y="125335"/>
                  <a:pt x="1695293" y="135665"/>
                  <a:pt x="1706341" y="138427"/>
                </a:cubicBezTo>
                <a:cubicBezTo>
                  <a:pt x="1736126" y="145874"/>
                  <a:pt x="1718846" y="142244"/>
                  <a:pt x="1758457" y="147903"/>
                </a:cubicBezTo>
                <a:cubicBezTo>
                  <a:pt x="1855983" y="180414"/>
                  <a:pt x="1778324" y="156280"/>
                  <a:pt x="2037988" y="147903"/>
                </a:cubicBezTo>
                <a:cubicBezTo>
                  <a:pt x="2169782" y="143651"/>
                  <a:pt x="2006123" y="145523"/>
                  <a:pt x="2080629" y="138427"/>
                </a:cubicBezTo>
                <a:cubicBezTo>
                  <a:pt x="2108972" y="135728"/>
                  <a:pt x="2137483" y="135268"/>
                  <a:pt x="2165910" y="133689"/>
                </a:cubicBezTo>
                <a:cubicBezTo>
                  <a:pt x="2248115" y="118276"/>
                  <a:pt x="2216774" y="125712"/>
                  <a:pt x="2260666" y="114738"/>
                </a:cubicBezTo>
                <a:cubicBezTo>
                  <a:pt x="2289093" y="117897"/>
                  <a:pt x="2318489" y="116205"/>
                  <a:pt x="2345947" y="124214"/>
                </a:cubicBezTo>
                <a:cubicBezTo>
                  <a:pt x="2357788" y="127668"/>
                  <a:pt x="2364111" y="141061"/>
                  <a:pt x="2374374" y="147903"/>
                </a:cubicBezTo>
                <a:cubicBezTo>
                  <a:pt x="2378529" y="150673"/>
                  <a:pt x="2383997" y="150674"/>
                  <a:pt x="2388587" y="152641"/>
                </a:cubicBezTo>
                <a:cubicBezTo>
                  <a:pt x="2395079" y="155423"/>
                  <a:pt x="2400839" y="159883"/>
                  <a:pt x="2407539" y="162116"/>
                </a:cubicBezTo>
                <a:cubicBezTo>
                  <a:pt x="2419894" y="166234"/>
                  <a:pt x="2432858" y="168236"/>
                  <a:pt x="2445441" y="171592"/>
                </a:cubicBezTo>
                <a:cubicBezTo>
                  <a:pt x="2456550" y="174555"/>
                  <a:pt x="2467301" y="178974"/>
                  <a:pt x="2478606" y="181068"/>
                </a:cubicBezTo>
                <a:cubicBezTo>
                  <a:pt x="2510011" y="186884"/>
                  <a:pt x="2573362" y="195281"/>
                  <a:pt x="2573362" y="195281"/>
                </a:cubicBezTo>
                <a:cubicBezTo>
                  <a:pt x="2578100" y="198440"/>
                  <a:pt x="2585775" y="199355"/>
                  <a:pt x="2587576" y="204757"/>
                </a:cubicBezTo>
                <a:cubicBezTo>
                  <a:pt x="2593138" y="221444"/>
                  <a:pt x="2578040" y="226907"/>
                  <a:pt x="2568625" y="233184"/>
                </a:cubicBezTo>
                <a:cubicBezTo>
                  <a:pt x="2565466" y="237922"/>
                  <a:pt x="2563175" y="243371"/>
                  <a:pt x="2559149" y="247397"/>
                </a:cubicBezTo>
                <a:cubicBezTo>
                  <a:pt x="2555122" y="251423"/>
                  <a:pt x="2547760" y="251929"/>
                  <a:pt x="2544935" y="256873"/>
                </a:cubicBezTo>
                <a:cubicBezTo>
                  <a:pt x="2512661" y="313353"/>
                  <a:pt x="2567711" y="253051"/>
                  <a:pt x="2525984" y="294775"/>
                </a:cubicBezTo>
                <a:lnTo>
                  <a:pt x="2522387" y="375635"/>
                </a:lnTo>
                <a:lnTo>
                  <a:pt x="2330640" y="414342"/>
                </a:lnTo>
                <a:cubicBezTo>
                  <a:pt x="1944085" y="480655"/>
                  <a:pt x="1533095" y="516378"/>
                  <a:pt x="1106977" y="516378"/>
                </a:cubicBezTo>
                <a:cubicBezTo>
                  <a:pt x="822899" y="516378"/>
                  <a:pt x="545543" y="500501"/>
                  <a:pt x="277669" y="470268"/>
                </a:cubicBezTo>
                <a:lnTo>
                  <a:pt x="0" y="430890"/>
                </a:lnTo>
                <a:lnTo>
                  <a:pt x="5462" y="422697"/>
                </a:lnTo>
                <a:cubicBezTo>
                  <a:pt x="15918" y="370416"/>
                  <a:pt x="246" y="419741"/>
                  <a:pt x="24413" y="389532"/>
                </a:cubicBezTo>
                <a:cubicBezTo>
                  <a:pt x="27533" y="385632"/>
                  <a:pt x="26917" y="379785"/>
                  <a:pt x="29151" y="375318"/>
                </a:cubicBezTo>
                <a:cubicBezTo>
                  <a:pt x="31698" y="370225"/>
                  <a:pt x="35468" y="365843"/>
                  <a:pt x="38627" y="361105"/>
                </a:cubicBezTo>
                <a:cubicBezTo>
                  <a:pt x="40206" y="356367"/>
                  <a:pt x="40594" y="351046"/>
                  <a:pt x="43364" y="346891"/>
                </a:cubicBezTo>
                <a:cubicBezTo>
                  <a:pt x="53503" y="331683"/>
                  <a:pt x="56891" y="332907"/>
                  <a:pt x="71791" y="327940"/>
                </a:cubicBezTo>
                <a:cubicBezTo>
                  <a:pt x="74950" y="323202"/>
                  <a:pt x="78720" y="318820"/>
                  <a:pt x="81267" y="313727"/>
                </a:cubicBezTo>
                <a:cubicBezTo>
                  <a:pt x="83501" y="309260"/>
                  <a:pt x="82939" y="303455"/>
                  <a:pt x="86005" y="299513"/>
                </a:cubicBezTo>
                <a:cubicBezTo>
                  <a:pt x="94232" y="288935"/>
                  <a:pt x="114432" y="271086"/>
                  <a:pt x="114432" y="271086"/>
                </a:cubicBezTo>
                <a:cubicBezTo>
                  <a:pt x="126341" y="235362"/>
                  <a:pt x="110277" y="279396"/>
                  <a:pt x="128645" y="242659"/>
                </a:cubicBezTo>
                <a:cubicBezTo>
                  <a:pt x="148256" y="203436"/>
                  <a:pt x="115707" y="254959"/>
                  <a:pt x="142859" y="214232"/>
                </a:cubicBezTo>
                <a:cubicBezTo>
                  <a:pt x="141280" y="206336"/>
                  <a:pt x="140949" y="198083"/>
                  <a:pt x="138121" y="190543"/>
                </a:cubicBezTo>
                <a:cubicBezTo>
                  <a:pt x="136122" y="185211"/>
                  <a:pt x="130958" y="181533"/>
                  <a:pt x="128645" y="176330"/>
                </a:cubicBezTo>
                <a:cubicBezTo>
                  <a:pt x="124588" y="167203"/>
                  <a:pt x="122328" y="157379"/>
                  <a:pt x="119170" y="147903"/>
                </a:cubicBezTo>
                <a:cubicBezTo>
                  <a:pt x="117591" y="143165"/>
                  <a:pt x="115643" y="138534"/>
                  <a:pt x="114432" y="133689"/>
                </a:cubicBezTo>
                <a:cubicBezTo>
                  <a:pt x="111273" y="121055"/>
                  <a:pt x="107510" y="108557"/>
                  <a:pt x="104956" y="95787"/>
                </a:cubicBezTo>
                <a:cubicBezTo>
                  <a:pt x="103377" y="87891"/>
                  <a:pt x="102171" y="79910"/>
                  <a:pt x="100218" y="72098"/>
                </a:cubicBezTo>
                <a:cubicBezTo>
                  <a:pt x="99007" y="67253"/>
                  <a:pt x="98251" y="62039"/>
                  <a:pt x="95481" y="57884"/>
                </a:cubicBezTo>
                <a:cubicBezTo>
                  <a:pt x="91764" y="52309"/>
                  <a:pt x="86005" y="48409"/>
                  <a:pt x="81267" y="43671"/>
                </a:cubicBezTo>
                <a:cubicBezTo>
                  <a:pt x="79688" y="38933"/>
                  <a:pt x="76529" y="34451"/>
                  <a:pt x="76529" y="29457"/>
                </a:cubicBezTo>
                <a:cubicBezTo>
                  <a:pt x="76529" y="19851"/>
                  <a:pt x="73766" y="7031"/>
                  <a:pt x="81267" y="1030"/>
                </a:cubicBezTo>
                <a:close/>
              </a:path>
            </a:pathLst>
          </a:custGeom>
          <a:solidFill>
            <a:srgbClr val="FEF68C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41"/>
          <p:cNvSpPr/>
          <p:nvPr/>
        </p:nvSpPr>
        <p:spPr>
          <a:xfrm>
            <a:off x="3111768" y="1306005"/>
            <a:ext cx="2896580" cy="1916599"/>
          </a:xfrm>
          <a:custGeom>
            <a:avLst/>
            <a:gdLst>
              <a:gd name="connsiteX0" fmla="*/ 1546133 w 2896580"/>
              <a:gd name="connsiteY0" fmla="*/ 28662 h 1916599"/>
              <a:gd name="connsiteX1" fmla="*/ 1559866 w 2896580"/>
              <a:gd name="connsiteY1" fmla="*/ 31679 h 1916599"/>
              <a:gd name="connsiteX2" fmla="*/ 1571778 w 2896580"/>
              <a:gd name="connsiteY2" fmla="*/ 42544 h 1916599"/>
              <a:gd name="connsiteX3" fmla="*/ 1617087 w 2896580"/>
              <a:gd name="connsiteY3" fmla="*/ 41949 h 1916599"/>
              <a:gd name="connsiteX4" fmla="*/ 1668695 w 2896580"/>
              <a:gd name="connsiteY4" fmla="*/ 47378 h 1916599"/>
              <a:gd name="connsiteX5" fmla="*/ 1678171 w 2896580"/>
              <a:gd name="connsiteY5" fmla="*/ 75805 h 1916599"/>
              <a:gd name="connsiteX6" fmla="*/ 1687647 w 2896580"/>
              <a:gd name="connsiteY6" fmla="*/ 113708 h 1916599"/>
              <a:gd name="connsiteX7" fmla="*/ 1697122 w 2896580"/>
              <a:gd name="connsiteY7" fmla="*/ 127921 h 1916599"/>
              <a:gd name="connsiteX8" fmla="*/ 1701860 w 2896580"/>
              <a:gd name="connsiteY8" fmla="*/ 142135 h 1916599"/>
              <a:gd name="connsiteX9" fmla="*/ 1711336 w 2896580"/>
              <a:gd name="connsiteY9" fmla="*/ 161086 h 1916599"/>
              <a:gd name="connsiteX10" fmla="*/ 1730287 w 2896580"/>
              <a:gd name="connsiteY10" fmla="*/ 198989 h 1916599"/>
              <a:gd name="connsiteX11" fmla="*/ 1744500 w 2896580"/>
              <a:gd name="connsiteY11" fmla="*/ 213202 h 1916599"/>
              <a:gd name="connsiteX12" fmla="*/ 1772927 w 2896580"/>
              <a:gd name="connsiteY12" fmla="*/ 222678 h 1916599"/>
              <a:gd name="connsiteX13" fmla="*/ 1787141 w 2896580"/>
              <a:gd name="connsiteY13" fmla="*/ 227416 h 1916599"/>
              <a:gd name="connsiteX14" fmla="*/ 1791879 w 2896580"/>
              <a:gd name="connsiteY14" fmla="*/ 274794 h 1916599"/>
              <a:gd name="connsiteX15" fmla="*/ 1806092 w 2896580"/>
              <a:gd name="connsiteY15" fmla="*/ 279532 h 1916599"/>
              <a:gd name="connsiteX16" fmla="*/ 1839257 w 2896580"/>
              <a:gd name="connsiteY16" fmla="*/ 274794 h 1916599"/>
              <a:gd name="connsiteX17" fmla="*/ 1853470 w 2896580"/>
              <a:gd name="connsiteY17" fmla="*/ 260580 h 1916599"/>
              <a:gd name="connsiteX18" fmla="*/ 1862946 w 2896580"/>
              <a:gd name="connsiteY18" fmla="*/ 236891 h 1916599"/>
              <a:gd name="connsiteX19" fmla="*/ 1872422 w 2896580"/>
              <a:gd name="connsiteY19" fmla="*/ 222678 h 1916599"/>
              <a:gd name="connsiteX20" fmla="*/ 1886635 w 2896580"/>
              <a:gd name="connsiteY20" fmla="*/ 194251 h 1916599"/>
              <a:gd name="connsiteX21" fmla="*/ 1900849 w 2896580"/>
              <a:gd name="connsiteY21" fmla="*/ 189513 h 1916599"/>
              <a:gd name="connsiteX22" fmla="*/ 1915062 w 2896580"/>
              <a:gd name="connsiteY22" fmla="*/ 180037 h 1916599"/>
              <a:gd name="connsiteX23" fmla="*/ 1952965 w 2896580"/>
              <a:gd name="connsiteY23" fmla="*/ 161086 h 1916599"/>
              <a:gd name="connsiteX24" fmla="*/ 1962440 w 2896580"/>
              <a:gd name="connsiteY24" fmla="*/ 146873 h 1916599"/>
              <a:gd name="connsiteX25" fmla="*/ 1971916 w 2896580"/>
              <a:gd name="connsiteY25" fmla="*/ 118446 h 1916599"/>
              <a:gd name="connsiteX26" fmla="*/ 1986129 w 2896580"/>
              <a:gd name="connsiteY26" fmla="*/ 104232 h 1916599"/>
              <a:gd name="connsiteX27" fmla="*/ 2014556 w 2896580"/>
              <a:gd name="connsiteY27" fmla="*/ 80543 h 1916599"/>
              <a:gd name="connsiteX28" fmla="*/ 2047721 w 2896580"/>
              <a:gd name="connsiteY28" fmla="*/ 85281 h 1916599"/>
              <a:gd name="connsiteX29" fmla="*/ 2057197 w 2896580"/>
              <a:gd name="connsiteY29" fmla="*/ 104232 h 1916599"/>
              <a:gd name="connsiteX30" fmla="*/ 2052459 w 2896580"/>
              <a:gd name="connsiteY30" fmla="*/ 123183 h 1916599"/>
              <a:gd name="connsiteX31" fmla="*/ 2028770 w 2896580"/>
              <a:gd name="connsiteY31" fmla="*/ 151610 h 1916599"/>
              <a:gd name="connsiteX32" fmla="*/ 2014556 w 2896580"/>
              <a:gd name="connsiteY32" fmla="*/ 198989 h 1916599"/>
              <a:gd name="connsiteX33" fmla="*/ 2009819 w 2896580"/>
              <a:gd name="connsiteY33" fmla="*/ 213202 h 1916599"/>
              <a:gd name="connsiteX34" fmla="*/ 2000343 w 2896580"/>
              <a:gd name="connsiteY34" fmla="*/ 227416 h 1916599"/>
              <a:gd name="connsiteX35" fmla="*/ 1995605 w 2896580"/>
              <a:gd name="connsiteY35" fmla="*/ 241629 h 1916599"/>
              <a:gd name="connsiteX36" fmla="*/ 1962440 w 2896580"/>
              <a:gd name="connsiteY36" fmla="*/ 279532 h 1916599"/>
              <a:gd name="connsiteX37" fmla="*/ 1952965 w 2896580"/>
              <a:gd name="connsiteY37" fmla="*/ 293745 h 1916599"/>
              <a:gd name="connsiteX38" fmla="*/ 1948227 w 2896580"/>
              <a:gd name="connsiteY38" fmla="*/ 307959 h 1916599"/>
              <a:gd name="connsiteX39" fmla="*/ 1929276 w 2896580"/>
              <a:gd name="connsiteY39" fmla="*/ 326910 h 1916599"/>
              <a:gd name="connsiteX40" fmla="*/ 1919800 w 2896580"/>
              <a:gd name="connsiteY40" fmla="*/ 350599 h 1916599"/>
              <a:gd name="connsiteX41" fmla="*/ 1915062 w 2896580"/>
              <a:gd name="connsiteY41" fmla="*/ 364812 h 1916599"/>
              <a:gd name="connsiteX42" fmla="*/ 1891373 w 2896580"/>
              <a:gd name="connsiteY42" fmla="*/ 393239 h 1916599"/>
              <a:gd name="connsiteX43" fmla="*/ 1872422 w 2896580"/>
              <a:gd name="connsiteY43" fmla="*/ 416928 h 1916599"/>
              <a:gd name="connsiteX44" fmla="*/ 1839257 w 2896580"/>
              <a:gd name="connsiteY44" fmla="*/ 435880 h 1916599"/>
              <a:gd name="connsiteX45" fmla="*/ 1825043 w 2896580"/>
              <a:gd name="connsiteY45" fmla="*/ 431142 h 1916599"/>
              <a:gd name="connsiteX46" fmla="*/ 1815568 w 2896580"/>
              <a:gd name="connsiteY46" fmla="*/ 416928 h 1916599"/>
              <a:gd name="connsiteX47" fmla="*/ 1810830 w 2896580"/>
              <a:gd name="connsiteY47" fmla="*/ 331648 h 1916599"/>
              <a:gd name="connsiteX48" fmla="*/ 1796616 w 2896580"/>
              <a:gd name="connsiteY48" fmla="*/ 322172 h 1916599"/>
              <a:gd name="connsiteX49" fmla="*/ 1753976 w 2896580"/>
              <a:gd name="connsiteY49" fmla="*/ 322172 h 1916599"/>
              <a:gd name="connsiteX50" fmla="*/ 1749238 w 2896580"/>
              <a:gd name="connsiteY50" fmla="*/ 307959 h 1916599"/>
              <a:gd name="connsiteX51" fmla="*/ 1739763 w 2896580"/>
              <a:gd name="connsiteY51" fmla="*/ 322172 h 1916599"/>
              <a:gd name="connsiteX52" fmla="*/ 1730287 w 2896580"/>
              <a:gd name="connsiteY52" fmla="*/ 355337 h 1916599"/>
              <a:gd name="connsiteX53" fmla="*/ 1687647 w 2896580"/>
              <a:gd name="connsiteY53" fmla="*/ 345861 h 1916599"/>
              <a:gd name="connsiteX54" fmla="*/ 1673433 w 2896580"/>
              <a:gd name="connsiteY54" fmla="*/ 341123 h 1916599"/>
              <a:gd name="connsiteX55" fmla="*/ 1640268 w 2896580"/>
              <a:gd name="connsiteY55" fmla="*/ 303221 h 1916599"/>
              <a:gd name="connsiteX56" fmla="*/ 1626055 w 2896580"/>
              <a:gd name="connsiteY56" fmla="*/ 298483 h 1916599"/>
              <a:gd name="connsiteX57" fmla="*/ 1554987 w 2896580"/>
              <a:gd name="connsiteY57" fmla="*/ 303221 h 1916599"/>
              <a:gd name="connsiteX58" fmla="*/ 1545512 w 2896580"/>
              <a:gd name="connsiteY58" fmla="*/ 317434 h 1916599"/>
              <a:gd name="connsiteX59" fmla="*/ 1531298 w 2896580"/>
              <a:gd name="connsiteY59" fmla="*/ 322172 h 1916599"/>
              <a:gd name="connsiteX60" fmla="*/ 1479182 w 2896580"/>
              <a:gd name="connsiteY60" fmla="*/ 341123 h 1916599"/>
              <a:gd name="connsiteX61" fmla="*/ 1460231 w 2896580"/>
              <a:gd name="connsiteY61" fmla="*/ 350599 h 1916599"/>
              <a:gd name="connsiteX62" fmla="*/ 1455493 w 2896580"/>
              <a:gd name="connsiteY62" fmla="*/ 369550 h 1916599"/>
              <a:gd name="connsiteX63" fmla="*/ 1450755 w 2896580"/>
              <a:gd name="connsiteY63" fmla="*/ 397977 h 1916599"/>
              <a:gd name="connsiteX64" fmla="*/ 1422328 w 2896580"/>
              <a:gd name="connsiteY64" fmla="*/ 483258 h 1916599"/>
              <a:gd name="connsiteX65" fmla="*/ 1417591 w 2896580"/>
              <a:gd name="connsiteY65" fmla="*/ 497471 h 1916599"/>
              <a:gd name="connsiteX66" fmla="*/ 1403377 w 2896580"/>
              <a:gd name="connsiteY66" fmla="*/ 511685 h 1916599"/>
              <a:gd name="connsiteX67" fmla="*/ 1393901 w 2896580"/>
              <a:gd name="connsiteY67" fmla="*/ 525898 h 1916599"/>
              <a:gd name="connsiteX68" fmla="*/ 1398639 w 2896580"/>
              <a:gd name="connsiteY68" fmla="*/ 563801 h 1916599"/>
              <a:gd name="connsiteX69" fmla="*/ 1422328 w 2896580"/>
              <a:gd name="connsiteY69" fmla="*/ 559063 h 1916599"/>
              <a:gd name="connsiteX70" fmla="*/ 1450755 w 2896580"/>
              <a:gd name="connsiteY70" fmla="*/ 535374 h 1916599"/>
              <a:gd name="connsiteX71" fmla="*/ 1479182 w 2896580"/>
              <a:gd name="connsiteY71" fmla="*/ 516423 h 1916599"/>
              <a:gd name="connsiteX72" fmla="*/ 1498134 w 2896580"/>
              <a:gd name="connsiteY72" fmla="*/ 502209 h 1916599"/>
              <a:gd name="connsiteX73" fmla="*/ 1531298 w 2896580"/>
              <a:gd name="connsiteY73" fmla="*/ 487996 h 1916599"/>
              <a:gd name="connsiteX74" fmla="*/ 1569201 w 2896580"/>
              <a:gd name="connsiteY74" fmla="*/ 473782 h 1916599"/>
              <a:gd name="connsiteX75" fmla="*/ 1602366 w 2896580"/>
              <a:gd name="connsiteY75" fmla="*/ 464307 h 1916599"/>
              <a:gd name="connsiteX76" fmla="*/ 1673433 w 2896580"/>
              <a:gd name="connsiteY76" fmla="*/ 440618 h 1916599"/>
              <a:gd name="connsiteX77" fmla="*/ 1687647 w 2896580"/>
              <a:gd name="connsiteY77" fmla="*/ 431142 h 1916599"/>
              <a:gd name="connsiteX78" fmla="*/ 1701860 w 2896580"/>
              <a:gd name="connsiteY78" fmla="*/ 416928 h 1916599"/>
              <a:gd name="connsiteX79" fmla="*/ 1720811 w 2896580"/>
              <a:gd name="connsiteY79" fmla="*/ 407453 h 1916599"/>
              <a:gd name="connsiteX80" fmla="*/ 1735025 w 2896580"/>
              <a:gd name="connsiteY80" fmla="*/ 412191 h 1916599"/>
              <a:gd name="connsiteX81" fmla="*/ 1744500 w 2896580"/>
              <a:gd name="connsiteY81" fmla="*/ 431142 h 1916599"/>
              <a:gd name="connsiteX82" fmla="*/ 1753976 w 2896580"/>
              <a:gd name="connsiteY82" fmla="*/ 445355 h 1916599"/>
              <a:gd name="connsiteX83" fmla="*/ 1749238 w 2896580"/>
              <a:gd name="connsiteY83" fmla="*/ 606441 h 1916599"/>
              <a:gd name="connsiteX84" fmla="*/ 1720811 w 2896580"/>
              <a:gd name="connsiteY84" fmla="*/ 634868 h 1916599"/>
              <a:gd name="connsiteX85" fmla="*/ 1716073 w 2896580"/>
              <a:gd name="connsiteY85" fmla="*/ 649082 h 1916599"/>
              <a:gd name="connsiteX86" fmla="*/ 1706598 w 2896580"/>
              <a:gd name="connsiteY86" fmla="*/ 663295 h 1916599"/>
              <a:gd name="connsiteX87" fmla="*/ 1701860 w 2896580"/>
              <a:gd name="connsiteY87" fmla="*/ 715411 h 1916599"/>
              <a:gd name="connsiteX88" fmla="*/ 1687647 w 2896580"/>
              <a:gd name="connsiteY88" fmla="*/ 786479 h 1916599"/>
              <a:gd name="connsiteX89" fmla="*/ 1678171 w 2896580"/>
              <a:gd name="connsiteY89" fmla="*/ 819644 h 1916599"/>
              <a:gd name="connsiteX90" fmla="*/ 1668695 w 2896580"/>
              <a:gd name="connsiteY90" fmla="*/ 833857 h 1916599"/>
              <a:gd name="connsiteX91" fmla="*/ 1630793 w 2896580"/>
              <a:gd name="connsiteY91" fmla="*/ 829119 h 1916599"/>
              <a:gd name="connsiteX92" fmla="*/ 1616579 w 2896580"/>
              <a:gd name="connsiteY92" fmla="*/ 814906 h 1916599"/>
              <a:gd name="connsiteX93" fmla="*/ 1602366 w 2896580"/>
              <a:gd name="connsiteY93" fmla="*/ 781741 h 1916599"/>
              <a:gd name="connsiteX94" fmla="*/ 1597628 w 2896580"/>
              <a:gd name="connsiteY94" fmla="*/ 762790 h 1916599"/>
              <a:gd name="connsiteX95" fmla="*/ 1564463 w 2896580"/>
              <a:gd name="connsiteY95" fmla="*/ 748576 h 1916599"/>
              <a:gd name="connsiteX96" fmla="*/ 1536036 w 2896580"/>
              <a:gd name="connsiteY96" fmla="*/ 739100 h 1916599"/>
              <a:gd name="connsiteX97" fmla="*/ 1521823 w 2896580"/>
              <a:gd name="connsiteY97" fmla="*/ 734363 h 1916599"/>
              <a:gd name="connsiteX98" fmla="*/ 1507609 w 2896580"/>
              <a:gd name="connsiteY98" fmla="*/ 715411 h 1916599"/>
              <a:gd name="connsiteX99" fmla="*/ 1431804 w 2896580"/>
              <a:gd name="connsiteY99" fmla="*/ 710674 h 1916599"/>
              <a:gd name="connsiteX100" fmla="*/ 1422328 w 2896580"/>
              <a:gd name="connsiteY100" fmla="*/ 753314 h 1916599"/>
              <a:gd name="connsiteX101" fmla="*/ 1417591 w 2896580"/>
              <a:gd name="connsiteY101" fmla="*/ 767527 h 1916599"/>
              <a:gd name="connsiteX102" fmla="*/ 1422328 w 2896580"/>
              <a:gd name="connsiteY102" fmla="*/ 786479 h 1916599"/>
              <a:gd name="connsiteX103" fmla="*/ 1431804 w 2896580"/>
              <a:gd name="connsiteY103" fmla="*/ 848070 h 1916599"/>
              <a:gd name="connsiteX104" fmla="*/ 1403377 w 2896580"/>
              <a:gd name="connsiteY104" fmla="*/ 857546 h 1916599"/>
              <a:gd name="connsiteX105" fmla="*/ 1308621 w 2896580"/>
              <a:gd name="connsiteY105" fmla="*/ 852808 h 1916599"/>
              <a:gd name="connsiteX106" fmla="*/ 1256505 w 2896580"/>
              <a:gd name="connsiteY106" fmla="*/ 852808 h 1916599"/>
              <a:gd name="connsiteX107" fmla="*/ 1251767 w 2896580"/>
              <a:gd name="connsiteY107" fmla="*/ 871760 h 1916599"/>
              <a:gd name="connsiteX108" fmla="*/ 1218602 w 2896580"/>
              <a:gd name="connsiteY108" fmla="*/ 895449 h 1916599"/>
              <a:gd name="connsiteX109" fmla="*/ 1204389 w 2896580"/>
              <a:gd name="connsiteY109" fmla="*/ 904924 h 1916599"/>
              <a:gd name="connsiteX110" fmla="*/ 1190175 w 2896580"/>
              <a:gd name="connsiteY110" fmla="*/ 919138 h 1916599"/>
              <a:gd name="connsiteX111" fmla="*/ 1175962 w 2896580"/>
              <a:gd name="connsiteY111" fmla="*/ 923876 h 1916599"/>
              <a:gd name="connsiteX112" fmla="*/ 1138059 w 2896580"/>
              <a:gd name="connsiteY112" fmla="*/ 938089 h 1916599"/>
              <a:gd name="connsiteX113" fmla="*/ 1104894 w 2896580"/>
              <a:gd name="connsiteY113" fmla="*/ 966516 h 1916599"/>
              <a:gd name="connsiteX114" fmla="*/ 1090681 w 2896580"/>
              <a:gd name="connsiteY114" fmla="*/ 985467 h 1916599"/>
              <a:gd name="connsiteX115" fmla="*/ 1081205 w 2896580"/>
              <a:gd name="connsiteY115" fmla="*/ 999681 h 1916599"/>
              <a:gd name="connsiteX116" fmla="*/ 1066992 w 2896580"/>
              <a:gd name="connsiteY116" fmla="*/ 1013894 h 1916599"/>
              <a:gd name="connsiteX117" fmla="*/ 1048040 w 2896580"/>
              <a:gd name="connsiteY117" fmla="*/ 1018632 h 1916599"/>
              <a:gd name="connsiteX118" fmla="*/ 1033827 w 2896580"/>
              <a:gd name="connsiteY118" fmla="*/ 1023370 h 1916599"/>
              <a:gd name="connsiteX119" fmla="*/ 967497 w 2896580"/>
              <a:gd name="connsiteY119" fmla="*/ 1032846 h 1916599"/>
              <a:gd name="connsiteX120" fmla="*/ 953284 w 2896580"/>
              <a:gd name="connsiteY120" fmla="*/ 1042321 h 1916599"/>
              <a:gd name="connsiteX121" fmla="*/ 939070 w 2896580"/>
              <a:gd name="connsiteY121" fmla="*/ 1047059 h 1916599"/>
              <a:gd name="connsiteX122" fmla="*/ 910643 w 2896580"/>
              <a:gd name="connsiteY122" fmla="*/ 1075486 h 1916599"/>
              <a:gd name="connsiteX123" fmla="*/ 896430 w 2896580"/>
              <a:gd name="connsiteY123" fmla="*/ 1089699 h 1916599"/>
              <a:gd name="connsiteX124" fmla="*/ 882216 w 2896580"/>
              <a:gd name="connsiteY124" fmla="*/ 1094437 h 1916599"/>
              <a:gd name="connsiteX125" fmla="*/ 834838 w 2896580"/>
              <a:gd name="connsiteY125" fmla="*/ 1122864 h 1916599"/>
              <a:gd name="connsiteX126" fmla="*/ 792198 w 2896580"/>
              <a:gd name="connsiteY126" fmla="*/ 1156029 h 1916599"/>
              <a:gd name="connsiteX127" fmla="*/ 763771 w 2896580"/>
              <a:gd name="connsiteY127" fmla="*/ 1170242 h 1916599"/>
              <a:gd name="connsiteX128" fmla="*/ 754295 w 2896580"/>
              <a:gd name="connsiteY128" fmla="*/ 1184456 h 1916599"/>
              <a:gd name="connsiteX129" fmla="*/ 730606 w 2896580"/>
              <a:gd name="connsiteY129" fmla="*/ 1208145 h 1916599"/>
              <a:gd name="connsiteX130" fmla="*/ 716393 w 2896580"/>
              <a:gd name="connsiteY130" fmla="*/ 1307639 h 1916599"/>
              <a:gd name="connsiteX131" fmla="*/ 711655 w 2896580"/>
              <a:gd name="connsiteY131" fmla="*/ 1355018 h 1916599"/>
              <a:gd name="connsiteX132" fmla="*/ 706917 w 2896580"/>
              <a:gd name="connsiteY132" fmla="*/ 1369231 h 1916599"/>
              <a:gd name="connsiteX133" fmla="*/ 692704 w 2896580"/>
              <a:gd name="connsiteY133" fmla="*/ 1378707 h 1916599"/>
              <a:gd name="connsiteX134" fmla="*/ 678490 w 2896580"/>
              <a:gd name="connsiteY134" fmla="*/ 1383445 h 1916599"/>
              <a:gd name="connsiteX135" fmla="*/ 664277 w 2896580"/>
              <a:gd name="connsiteY135" fmla="*/ 1373969 h 1916599"/>
              <a:gd name="connsiteX136" fmla="*/ 659539 w 2896580"/>
              <a:gd name="connsiteY136" fmla="*/ 1350280 h 1916599"/>
              <a:gd name="connsiteX137" fmla="*/ 669014 w 2896580"/>
              <a:gd name="connsiteY137" fmla="*/ 1288688 h 1916599"/>
              <a:gd name="connsiteX138" fmla="*/ 659539 w 2896580"/>
              <a:gd name="connsiteY138" fmla="*/ 1255523 h 1916599"/>
              <a:gd name="connsiteX139" fmla="*/ 640587 w 2896580"/>
              <a:gd name="connsiteY139" fmla="*/ 1241310 h 1916599"/>
              <a:gd name="connsiteX140" fmla="*/ 626374 w 2896580"/>
              <a:gd name="connsiteY140" fmla="*/ 1236572 h 1916599"/>
              <a:gd name="connsiteX141" fmla="*/ 564782 w 2896580"/>
              <a:gd name="connsiteY141" fmla="*/ 1227096 h 1916599"/>
              <a:gd name="connsiteX142" fmla="*/ 545831 w 2896580"/>
              <a:gd name="connsiteY142" fmla="*/ 1212883 h 1916599"/>
              <a:gd name="connsiteX143" fmla="*/ 380007 w 2896580"/>
              <a:gd name="connsiteY143" fmla="*/ 1208145 h 1916599"/>
              <a:gd name="connsiteX144" fmla="*/ 370532 w 2896580"/>
              <a:gd name="connsiteY144" fmla="*/ 1227096 h 1916599"/>
              <a:gd name="connsiteX145" fmla="*/ 356318 w 2896580"/>
              <a:gd name="connsiteY145" fmla="*/ 1236572 h 1916599"/>
              <a:gd name="connsiteX146" fmla="*/ 342105 w 2896580"/>
              <a:gd name="connsiteY146" fmla="*/ 1250785 h 1916599"/>
              <a:gd name="connsiteX147" fmla="*/ 318415 w 2896580"/>
              <a:gd name="connsiteY147" fmla="*/ 1283950 h 1916599"/>
              <a:gd name="connsiteX148" fmla="*/ 299464 w 2896580"/>
              <a:gd name="connsiteY148" fmla="*/ 1307639 h 1916599"/>
              <a:gd name="connsiteX149" fmla="*/ 285251 w 2896580"/>
              <a:gd name="connsiteY149" fmla="*/ 1326591 h 1916599"/>
              <a:gd name="connsiteX150" fmla="*/ 271037 w 2896580"/>
              <a:gd name="connsiteY150" fmla="*/ 1340804 h 1916599"/>
              <a:gd name="connsiteX151" fmla="*/ 266299 w 2896580"/>
              <a:gd name="connsiteY151" fmla="*/ 1359755 h 1916599"/>
              <a:gd name="connsiteX152" fmla="*/ 256824 w 2896580"/>
              <a:gd name="connsiteY152" fmla="*/ 1373969 h 1916599"/>
              <a:gd name="connsiteX153" fmla="*/ 252086 w 2896580"/>
              <a:gd name="connsiteY153" fmla="*/ 1482939 h 1916599"/>
              <a:gd name="connsiteX154" fmla="*/ 242610 w 2896580"/>
              <a:gd name="connsiteY154" fmla="*/ 1511366 h 1916599"/>
              <a:gd name="connsiteX155" fmla="*/ 252086 w 2896580"/>
              <a:gd name="connsiteY155" fmla="*/ 1535055 h 1916599"/>
              <a:gd name="connsiteX156" fmla="*/ 332629 w 2896580"/>
              <a:gd name="connsiteY156" fmla="*/ 1539793 h 1916599"/>
              <a:gd name="connsiteX157" fmla="*/ 346842 w 2896580"/>
              <a:gd name="connsiteY157" fmla="*/ 1525579 h 1916599"/>
              <a:gd name="connsiteX158" fmla="*/ 394221 w 2896580"/>
              <a:gd name="connsiteY158" fmla="*/ 1501890 h 1916599"/>
              <a:gd name="connsiteX159" fmla="*/ 403696 w 2896580"/>
              <a:gd name="connsiteY159" fmla="*/ 1478201 h 1916599"/>
              <a:gd name="connsiteX160" fmla="*/ 422648 w 2896580"/>
              <a:gd name="connsiteY160" fmla="*/ 1449774 h 1916599"/>
              <a:gd name="connsiteX161" fmla="*/ 446337 w 2896580"/>
              <a:gd name="connsiteY161" fmla="*/ 1454512 h 1916599"/>
              <a:gd name="connsiteX162" fmla="*/ 451075 w 2896580"/>
              <a:gd name="connsiteY162" fmla="*/ 1501890 h 1916599"/>
              <a:gd name="connsiteX163" fmla="*/ 441599 w 2896580"/>
              <a:gd name="connsiteY163" fmla="*/ 1516104 h 1916599"/>
              <a:gd name="connsiteX164" fmla="*/ 422648 w 2896580"/>
              <a:gd name="connsiteY164" fmla="*/ 1558744 h 1916599"/>
              <a:gd name="connsiteX165" fmla="*/ 356318 w 2896580"/>
              <a:gd name="connsiteY165" fmla="*/ 1572957 h 1916599"/>
              <a:gd name="connsiteX166" fmla="*/ 342105 w 2896580"/>
              <a:gd name="connsiteY166" fmla="*/ 1582433 h 1916599"/>
              <a:gd name="connsiteX167" fmla="*/ 365794 w 2896580"/>
              <a:gd name="connsiteY167" fmla="*/ 1629811 h 1916599"/>
              <a:gd name="connsiteX168" fmla="*/ 380007 w 2896580"/>
              <a:gd name="connsiteY168" fmla="*/ 1634549 h 1916599"/>
              <a:gd name="connsiteX169" fmla="*/ 394221 w 2896580"/>
              <a:gd name="connsiteY169" fmla="*/ 1644025 h 1916599"/>
              <a:gd name="connsiteX170" fmla="*/ 427385 w 2896580"/>
              <a:gd name="connsiteY170" fmla="*/ 1648763 h 1916599"/>
              <a:gd name="connsiteX171" fmla="*/ 427385 w 2896580"/>
              <a:gd name="connsiteY171" fmla="*/ 1767208 h 1916599"/>
              <a:gd name="connsiteX172" fmla="*/ 451075 w 2896580"/>
              <a:gd name="connsiteY172" fmla="*/ 1781422 h 1916599"/>
              <a:gd name="connsiteX173" fmla="*/ 484239 w 2896580"/>
              <a:gd name="connsiteY173" fmla="*/ 1800373 h 1916599"/>
              <a:gd name="connsiteX174" fmla="*/ 503191 w 2896580"/>
              <a:gd name="connsiteY174" fmla="*/ 1828800 h 1916599"/>
              <a:gd name="connsiteX175" fmla="*/ 512666 w 2896580"/>
              <a:gd name="connsiteY175" fmla="*/ 1843013 h 1916599"/>
              <a:gd name="connsiteX176" fmla="*/ 517404 w 2896580"/>
              <a:gd name="connsiteY176" fmla="*/ 1857227 h 1916599"/>
              <a:gd name="connsiteX177" fmla="*/ 531618 w 2896580"/>
              <a:gd name="connsiteY177" fmla="*/ 1866703 h 1916599"/>
              <a:gd name="connsiteX178" fmla="*/ 555307 w 2896580"/>
              <a:gd name="connsiteY178" fmla="*/ 1861965 h 1916599"/>
              <a:gd name="connsiteX179" fmla="*/ 569520 w 2896580"/>
              <a:gd name="connsiteY179" fmla="*/ 1857227 h 1916599"/>
              <a:gd name="connsiteX180" fmla="*/ 588471 w 2896580"/>
              <a:gd name="connsiteY180" fmla="*/ 1852489 h 1916599"/>
              <a:gd name="connsiteX181" fmla="*/ 602685 w 2896580"/>
              <a:gd name="connsiteY181" fmla="*/ 1914081 h 1916599"/>
              <a:gd name="connsiteX182" fmla="*/ 578996 w 2896580"/>
              <a:gd name="connsiteY182" fmla="*/ 1909343 h 1916599"/>
              <a:gd name="connsiteX183" fmla="*/ 550569 w 2896580"/>
              <a:gd name="connsiteY183" fmla="*/ 1895130 h 1916599"/>
              <a:gd name="connsiteX184" fmla="*/ 512666 w 2896580"/>
              <a:gd name="connsiteY184" fmla="*/ 1899867 h 1916599"/>
              <a:gd name="connsiteX185" fmla="*/ 455812 w 2896580"/>
              <a:gd name="connsiteY185" fmla="*/ 1904605 h 1916599"/>
              <a:gd name="connsiteX186" fmla="*/ 441599 w 2896580"/>
              <a:gd name="connsiteY186" fmla="*/ 1909343 h 1916599"/>
              <a:gd name="connsiteX187" fmla="*/ 417910 w 2896580"/>
              <a:gd name="connsiteY187" fmla="*/ 1914081 h 1916599"/>
              <a:gd name="connsiteX188" fmla="*/ 403696 w 2896580"/>
              <a:gd name="connsiteY188" fmla="*/ 1909343 h 1916599"/>
              <a:gd name="connsiteX189" fmla="*/ 384745 w 2896580"/>
              <a:gd name="connsiteY189" fmla="*/ 1838276 h 1916599"/>
              <a:gd name="connsiteX190" fmla="*/ 375269 w 2896580"/>
              <a:gd name="connsiteY190" fmla="*/ 1824062 h 1916599"/>
              <a:gd name="connsiteX191" fmla="*/ 370532 w 2896580"/>
              <a:gd name="connsiteY191" fmla="*/ 1805111 h 1916599"/>
              <a:gd name="connsiteX192" fmla="*/ 318415 w 2896580"/>
              <a:gd name="connsiteY192" fmla="*/ 1771946 h 1916599"/>
              <a:gd name="connsiteX193" fmla="*/ 294726 w 2896580"/>
              <a:gd name="connsiteY193" fmla="*/ 1715092 h 1916599"/>
              <a:gd name="connsiteX194" fmla="*/ 289989 w 2896580"/>
              <a:gd name="connsiteY194" fmla="*/ 1700879 h 1916599"/>
              <a:gd name="connsiteX195" fmla="*/ 247348 w 2896580"/>
              <a:gd name="connsiteY195" fmla="*/ 1662976 h 1916599"/>
              <a:gd name="connsiteX196" fmla="*/ 237872 w 2896580"/>
              <a:gd name="connsiteY196" fmla="*/ 1644025 h 1916599"/>
              <a:gd name="connsiteX197" fmla="*/ 214183 w 2896580"/>
              <a:gd name="connsiteY197" fmla="*/ 1639287 h 1916599"/>
              <a:gd name="connsiteX198" fmla="*/ 190494 w 2896580"/>
              <a:gd name="connsiteY198" fmla="*/ 1625074 h 1916599"/>
              <a:gd name="connsiteX199" fmla="*/ 152592 w 2896580"/>
              <a:gd name="connsiteY199" fmla="*/ 1601384 h 1916599"/>
              <a:gd name="connsiteX200" fmla="*/ 114689 w 2896580"/>
              <a:gd name="connsiteY200" fmla="*/ 1582433 h 1916599"/>
              <a:gd name="connsiteX201" fmla="*/ 95738 w 2896580"/>
              <a:gd name="connsiteY201" fmla="*/ 1572957 h 1916599"/>
              <a:gd name="connsiteX202" fmla="*/ 81524 w 2896580"/>
              <a:gd name="connsiteY202" fmla="*/ 1563482 h 1916599"/>
              <a:gd name="connsiteX203" fmla="*/ 53097 w 2896580"/>
              <a:gd name="connsiteY203" fmla="*/ 1549268 h 1916599"/>
              <a:gd name="connsiteX204" fmla="*/ 57835 w 2896580"/>
              <a:gd name="connsiteY204" fmla="*/ 1388182 h 1916599"/>
              <a:gd name="connsiteX205" fmla="*/ 67311 w 2896580"/>
              <a:gd name="connsiteY205" fmla="*/ 1364493 h 1916599"/>
              <a:gd name="connsiteX206" fmla="*/ 72049 w 2896580"/>
              <a:gd name="connsiteY206" fmla="*/ 1350280 h 1916599"/>
              <a:gd name="connsiteX207" fmla="*/ 87153 w 2896580"/>
              <a:gd name="connsiteY207" fmla="*/ 1329422 h 1916599"/>
              <a:gd name="connsiteX208" fmla="*/ 84724 w 2896580"/>
              <a:gd name="connsiteY208" fmla="*/ 1334518 h 1916599"/>
              <a:gd name="connsiteX209" fmla="*/ 81861 w 2896580"/>
              <a:gd name="connsiteY209" fmla="*/ 1340378 h 1916599"/>
              <a:gd name="connsiteX210" fmla="*/ 83411 w 2896580"/>
              <a:gd name="connsiteY210" fmla="*/ 1337275 h 1916599"/>
              <a:gd name="connsiteX211" fmla="*/ 84724 w 2896580"/>
              <a:gd name="connsiteY211" fmla="*/ 1334518 h 1916599"/>
              <a:gd name="connsiteX212" fmla="*/ 85104 w 2896580"/>
              <a:gd name="connsiteY212" fmla="*/ 1333741 h 1916599"/>
              <a:gd name="connsiteX213" fmla="*/ 95738 w 2896580"/>
              <a:gd name="connsiteY213" fmla="*/ 1312377 h 1916599"/>
              <a:gd name="connsiteX214" fmla="*/ 100476 w 2896580"/>
              <a:gd name="connsiteY214" fmla="*/ 1283950 h 1916599"/>
              <a:gd name="connsiteX215" fmla="*/ 105213 w 2896580"/>
              <a:gd name="connsiteY215" fmla="*/ 1264999 h 1916599"/>
              <a:gd name="connsiteX216" fmla="*/ 100476 w 2896580"/>
              <a:gd name="connsiteY216" fmla="*/ 1160767 h 1916599"/>
              <a:gd name="connsiteX217" fmla="*/ 81524 w 2896580"/>
              <a:gd name="connsiteY217" fmla="*/ 1203407 h 1916599"/>
              <a:gd name="connsiteX218" fmla="*/ 76786 w 2896580"/>
              <a:gd name="connsiteY218" fmla="*/ 1217621 h 1916599"/>
              <a:gd name="connsiteX219" fmla="*/ 72049 w 2896580"/>
              <a:gd name="connsiteY219" fmla="*/ 1279212 h 1916599"/>
              <a:gd name="connsiteX220" fmla="*/ 62573 w 2896580"/>
              <a:gd name="connsiteY220" fmla="*/ 1293426 h 1916599"/>
              <a:gd name="connsiteX221" fmla="*/ 48359 w 2896580"/>
              <a:gd name="connsiteY221" fmla="*/ 1321853 h 1916599"/>
              <a:gd name="connsiteX222" fmla="*/ 43622 w 2896580"/>
              <a:gd name="connsiteY222" fmla="*/ 1340804 h 1916599"/>
              <a:gd name="connsiteX223" fmla="*/ 19933 w 2896580"/>
              <a:gd name="connsiteY223" fmla="*/ 1369231 h 1916599"/>
              <a:gd name="connsiteX224" fmla="*/ 15195 w 2896580"/>
              <a:gd name="connsiteY224" fmla="*/ 1388182 h 1916599"/>
              <a:gd name="connsiteX225" fmla="*/ 981 w 2896580"/>
              <a:gd name="connsiteY225" fmla="*/ 1383445 h 1916599"/>
              <a:gd name="connsiteX226" fmla="*/ 19933 w 2896580"/>
              <a:gd name="connsiteY226" fmla="*/ 1288688 h 1916599"/>
              <a:gd name="connsiteX227" fmla="*/ 34146 w 2896580"/>
              <a:gd name="connsiteY227" fmla="*/ 1274475 h 1916599"/>
              <a:gd name="connsiteX228" fmla="*/ 43622 w 2896580"/>
              <a:gd name="connsiteY228" fmla="*/ 1198669 h 1916599"/>
              <a:gd name="connsiteX229" fmla="*/ 67311 w 2896580"/>
              <a:gd name="connsiteY229" fmla="*/ 1151291 h 1916599"/>
              <a:gd name="connsiteX230" fmla="*/ 81524 w 2896580"/>
              <a:gd name="connsiteY230" fmla="*/ 1108651 h 1916599"/>
              <a:gd name="connsiteX231" fmla="*/ 86262 w 2896580"/>
              <a:gd name="connsiteY231" fmla="*/ 1080224 h 1916599"/>
              <a:gd name="connsiteX232" fmla="*/ 95738 w 2896580"/>
              <a:gd name="connsiteY232" fmla="*/ 1066010 h 1916599"/>
              <a:gd name="connsiteX233" fmla="*/ 100476 w 2896580"/>
              <a:gd name="connsiteY233" fmla="*/ 1051797 h 1916599"/>
              <a:gd name="connsiteX234" fmla="*/ 109951 w 2896580"/>
              <a:gd name="connsiteY234" fmla="*/ 1037583 h 1916599"/>
              <a:gd name="connsiteX235" fmla="*/ 128903 w 2896580"/>
              <a:gd name="connsiteY235" fmla="*/ 1004419 h 1916599"/>
              <a:gd name="connsiteX236" fmla="*/ 133640 w 2896580"/>
              <a:gd name="connsiteY236" fmla="*/ 975992 h 1916599"/>
              <a:gd name="connsiteX237" fmla="*/ 143116 w 2896580"/>
              <a:gd name="connsiteY237" fmla="*/ 957040 h 1916599"/>
              <a:gd name="connsiteX238" fmla="*/ 147854 w 2896580"/>
              <a:gd name="connsiteY238" fmla="*/ 928613 h 1916599"/>
              <a:gd name="connsiteX239" fmla="*/ 157329 w 2896580"/>
              <a:gd name="connsiteY239" fmla="*/ 909662 h 1916599"/>
              <a:gd name="connsiteX240" fmla="*/ 171543 w 2896580"/>
              <a:gd name="connsiteY240" fmla="*/ 881235 h 1916599"/>
              <a:gd name="connsiteX241" fmla="*/ 195232 w 2896580"/>
              <a:gd name="connsiteY241" fmla="*/ 824381 h 1916599"/>
              <a:gd name="connsiteX242" fmla="*/ 209446 w 2896580"/>
              <a:gd name="connsiteY242" fmla="*/ 814906 h 1916599"/>
              <a:gd name="connsiteX243" fmla="*/ 233135 w 2896580"/>
              <a:gd name="connsiteY243" fmla="*/ 791217 h 1916599"/>
              <a:gd name="connsiteX244" fmla="*/ 266299 w 2896580"/>
              <a:gd name="connsiteY244" fmla="*/ 748576 h 1916599"/>
              <a:gd name="connsiteX245" fmla="*/ 280513 w 2896580"/>
              <a:gd name="connsiteY245" fmla="*/ 734363 h 1916599"/>
              <a:gd name="connsiteX246" fmla="*/ 285251 w 2896580"/>
              <a:gd name="connsiteY246" fmla="*/ 720149 h 1916599"/>
              <a:gd name="connsiteX247" fmla="*/ 323153 w 2896580"/>
              <a:gd name="connsiteY247" fmla="*/ 696460 h 1916599"/>
              <a:gd name="connsiteX248" fmla="*/ 332629 w 2896580"/>
              <a:gd name="connsiteY248" fmla="*/ 682247 h 1916599"/>
              <a:gd name="connsiteX249" fmla="*/ 346842 w 2896580"/>
              <a:gd name="connsiteY249" fmla="*/ 677509 h 1916599"/>
              <a:gd name="connsiteX250" fmla="*/ 365794 w 2896580"/>
              <a:gd name="connsiteY250" fmla="*/ 668033 h 1916599"/>
              <a:gd name="connsiteX251" fmla="*/ 380007 w 2896580"/>
              <a:gd name="connsiteY251" fmla="*/ 653820 h 1916599"/>
              <a:gd name="connsiteX252" fmla="*/ 389483 w 2896580"/>
              <a:gd name="connsiteY252" fmla="*/ 639606 h 1916599"/>
              <a:gd name="connsiteX253" fmla="*/ 403696 w 2896580"/>
              <a:gd name="connsiteY253" fmla="*/ 634868 h 1916599"/>
              <a:gd name="connsiteX254" fmla="*/ 417910 w 2896580"/>
              <a:gd name="connsiteY254" fmla="*/ 625393 h 1916599"/>
              <a:gd name="connsiteX255" fmla="*/ 427385 w 2896580"/>
              <a:gd name="connsiteY255" fmla="*/ 611179 h 1916599"/>
              <a:gd name="connsiteX256" fmla="*/ 488977 w 2896580"/>
              <a:gd name="connsiteY256" fmla="*/ 587490 h 1916599"/>
              <a:gd name="connsiteX257" fmla="*/ 545831 w 2896580"/>
              <a:gd name="connsiteY257" fmla="*/ 549588 h 1916599"/>
              <a:gd name="connsiteX258" fmla="*/ 560044 w 2896580"/>
              <a:gd name="connsiteY258" fmla="*/ 535374 h 1916599"/>
              <a:gd name="connsiteX259" fmla="*/ 607423 w 2896580"/>
              <a:gd name="connsiteY259" fmla="*/ 530636 h 1916599"/>
              <a:gd name="connsiteX260" fmla="*/ 621636 w 2896580"/>
              <a:gd name="connsiteY260" fmla="*/ 521161 h 1916599"/>
              <a:gd name="connsiteX261" fmla="*/ 635850 w 2896580"/>
              <a:gd name="connsiteY261" fmla="*/ 516423 h 1916599"/>
              <a:gd name="connsiteX262" fmla="*/ 678490 w 2896580"/>
              <a:gd name="connsiteY262" fmla="*/ 506947 h 1916599"/>
              <a:gd name="connsiteX263" fmla="*/ 697441 w 2896580"/>
              <a:gd name="connsiteY263" fmla="*/ 502209 h 1916599"/>
              <a:gd name="connsiteX264" fmla="*/ 716393 w 2896580"/>
              <a:gd name="connsiteY264" fmla="*/ 487996 h 1916599"/>
              <a:gd name="connsiteX265" fmla="*/ 773247 w 2896580"/>
              <a:gd name="connsiteY265" fmla="*/ 459569 h 1916599"/>
              <a:gd name="connsiteX266" fmla="*/ 792198 w 2896580"/>
              <a:gd name="connsiteY266" fmla="*/ 454831 h 1916599"/>
              <a:gd name="connsiteX267" fmla="*/ 815887 w 2896580"/>
              <a:gd name="connsiteY267" fmla="*/ 426404 h 1916599"/>
              <a:gd name="connsiteX268" fmla="*/ 849052 w 2896580"/>
              <a:gd name="connsiteY268" fmla="*/ 397977 h 1916599"/>
              <a:gd name="connsiteX269" fmla="*/ 863265 w 2896580"/>
              <a:gd name="connsiteY269" fmla="*/ 388502 h 1916599"/>
              <a:gd name="connsiteX270" fmla="*/ 924857 w 2896580"/>
              <a:gd name="connsiteY270" fmla="*/ 379026 h 1916599"/>
              <a:gd name="connsiteX271" fmla="*/ 939070 w 2896580"/>
              <a:gd name="connsiteY271" fmla="*/ 364812 h 1916599"/>
              <a:gd name="connsiteX272" fmla="*/ 981711 w 2896580"/>
              <a:gd name="connsiteY272" fmla="*/ 345861 h 1916599"/>
              <a:gd name="connsiteX273" fmla="*/ 1000662 w 2896580"/>
              <a:gd name="connsiteY273" fmla="*/ 322172 h 1916599"/>
              <a:gd name="connsiteX274" fmla="*/ 1029089 w 2896580"/>
              <a:gd name="connsiteY274" fmla="*/ 303221 h 1916599"/>
              <a:gd name="connsiteX275" fmla="*/ 1038565 w 2896580"/>
              <a:gd name="connsiteY275" fmla="*/ 274794 h 1916599"/>
              <a:gd name="connsiteX276" fmla="*/ 1043303 w 2896580"/>
              <a:gd name="connsiteY276" fmla="*/ 260580 h 1916599"/>
              <a:gd name="connsiteX277" fmla="*/ 1048040 w 2896580"/>
              <a:gd name="connsiteY277" fmla="*/ 241629 h 1916599"/>
              <a:gd name="connsiteX278" fmla="*/ 1060838 w 2896580"/>
              <a:gd name="connsiteY278" fmla="*/ 208411 h 1916599"/>
              <a:gd name="connsiteX279" fmla="*/ 1073590 w 2896580"/>
              <a:gd name="connsiteY279" fmla="*/ 189126 h 1916599"/>
              <a:gd name="connsiteX280" fmla="*/ 1073442 w 2896580"/>
              <a:gd name="connsiteY280" fmla="*/ 188466 h 1916599"/>
              <a:gd name="connsiteX281" fmla="*/ 1072413 w 2896580"/>
              <a:gd name="connsiteY281" fmla="*/ 165621 h 1916599"/>
              <a:gd name="connsiteX282" fmla="*/ 1075971 w 2896580"/>
              <a:gd name="connsiteY282" fmla="*/ 147831 h 1916599"/>
              <a:gd name="connsiteX283" fmla="*/ 1086644 w 2896580"/>
              <a:gd name="connsiteY283" fmla="*/ 144273 h 1916599"/>
              <a:gd name="connsiteX284" fmla="*/ 1118666 w 2896580"/>
              <a:gd name="connsiteY284" fmla="*/ 126483 h 1916599"/>
              <a:gd name="connsiteX285" fmla="*/ 1140014 w 2896580"/>
              <a:gd name="connsiteY285" fmla="*/ 122925 h 1916599"/>
              <a:gd name="connsiteX286" fmla="*/ 1164920 w 2896580"/>
              <a:gd name="connsiteY286" fmla="*/ 112251 h 1916599"/>
              <a:gd name="connsiteX287" fmla="*/ 1196942 w 2896580"/>
              <a:gd name="connsiteY287" fmla="*/ 101577 h 1916599"/>
              <a:gd name="connsiteX288" fmla="*/ 1207616 w 2896580"/>
              <a:gd name="connsiteY288" fmla="*/ 98019 h 1916599"/>
              <a:gd name="connsiteX289" fmla="*/ 1232521 w 2896580"/>
              <a:gd name="connsiteY289" fmla="*/ 94461 h 1916599"/>
              <a:gd name="connsiteX290" fmla="*/ 1257427 w 2896580"/>
              <a:gd name="connsiteY290" fmla="*/ 87346 h 1916599"/>
              <a:gd name="connsiteX291" fmla="*/ 1278775 w 2896580"/>
              <a:gd name="connsiteY291" fmla="*/ 83788 h 1916599"/>
              <a:gd name="connsiteX292" fmla="*/ 1293007 w 2896580"/>
              <a:gd name="connsiteY292" fmla="*/ 80230 h 1916599"/>
              <a:gd name="connsiteX293" fmla="*/ 1303681 w 2896580"/>
              <a:gd name="connsiteY293" fmla="*/ 76672 h 1916599"/>
              <a:gd name="connsiteX294" fmla="*/ 1328587 w 2896580"/>
              <a:gd name="connsiteY294" fmla="*/ 73114 h 1916599"/>
              <a:gd name="connsiteX295" fmla="*/ 1381957 w 2896580"/>
              <a:gd name="connsiteY295" fmla="*/ 62440 h 1916599"/>
              <a:gd name="connsiteX296" fmla="*/ 1396188 w 2896580"/>
              <a:gd name="connsiteY296" fmla="*/ 55324 h 1916599"/>
              <a:gd name="connsiteX297" fmla="*/ 1463790 w 2896580"/>
              <a:gd name="connsiteY297" fmla="*/ 41092 h 1916599"/>
              <a:gd name="connsiteX298" fmla="*/ 1485138 w 2896580"/>
              <a:gd name="connsiteY298" fmla="*/ 33976 h 1916599"/>
              <a:gd name="connsiteX299" fmla="*/ 1495812 w 2896580"/>
              <a:gd name="connsiteY299" fmla="*/ 30418 h 1916599"/>
              <a:gd name="connsiteX300" fmla="*/ 1546133 w 2896580"/>
              <a:gd name="connsiteY300" fmla="*/ 28662 h 1916599"/>
              <a:gd name="connsiteX301" fmla="*/ 2777346 w 2896580"/>
              <a:gd name="connsiteY301" fmla="*/ 0 h 1916599"/>
              <a:gd name="connsiteX302" fmla="*/ 2843676 w 2896580"/>
              <a:gd name="connsiteY302" fmla="*/ 4738 h 1916599"/>
              <a:gd name="connsiteX303" fmla="*/ 2872103 w 2896580"/>
              <a:gd name="connsiteY303" fmla="*/ 14213 h 1916599"/>
              <a:gd name="connsiteX304" fmla="*/ 2891054 w 2896580"/>
              <a:gd name="connsiteY304" fmla="*/ 18951 h 1916599"/>
              <a:gd name="connsiteX305" fmla="*/ 2891054 w 2896580"/>
              <a:gd name="connsiteY305" fmla="*/ 61592 h 1916599"/>
              <a:gd name="connsiteX306" fmla="*/ 2881578 w 2896580"/>
              <a:gd name="connsiteY306" fmla="*/ 75805 h 1916599"/>
              <a:gd name="connsiteX307" fmla="*/ 2872103 w 2896580"/>
              <a:gd name="connsiteY307" fmla="*/ 94756 h 1916599"/>
              <a:gd name="connsiteX308" fmla="*/ 2853151 w 2896580"/>
              <a:gd name="connsiteY308" fmla="*/ 99494 h 1916599"/>
              <a:gd name="connsiteX309" fmla="*/ 2834200 w 2896580"/>
              <a:gd name="connsiteY309" fmla="*/ 108970 h 1916599"/>
              <a:gd name="connsiteX310" fmla="*/ 2805773 w 2896580"/>
              <a:gd name="connsiteY310" fmla="*/ 142135 h 1916599"/>
              <a:gd name="connsiteX311" fmla="*/ 2791559 w 2896580"/>
              <a:gd name="connsiteY311" fmla="*/ 156348 h 1916599"/>
              <a:gd name="connsiteX312" fmla="*/ 2782084 w 2896580"/>
              <a:gd name="connsiteY312" fmla="*/ 170562 h 1916599"/>
              <a:gd name="connsiteX313" fmla="*/ 2777346 w 2896580"/>
              <a:gd name="connsiteY313" fmla="*/ 184775 h 1916599"/>
              <a:gd name="connsiteX314" fmla="*/ 2763133 w 2896580"/>
              <a:gd name="connsiteY314" fmla="*/ 194251 h 1916599"/>
              <a:gd name="connsiteX315" fmla="*/ 2744181 w 2896580"/>
              <a:gd name="connsiteY315" fmla="*/ 217940 h 1916599"/>
              <a:gd name="connsiteX316" fmla="*/ 2729968 w 2896580"/>
              <a:gd name="connsiteY316" fmla="*/ 246367 h 1916599"/>
              <a:gd name="connsiteX317" fmla="*/ 2715754 w 2896580"/>
              <a:gd name="connsiteY317" fmla="*/ 255842 h 1916599"/>
              <a:gd name="connsiteX318" fmla="*/ 2706279 w 2896580"/>
              <a:gd name="connsiteY318" fmla="*/ 270056 h 1916599"/>
              <a:gd name="connsiteX319" fmla="*/ 2654163 w 2896580"/>
              <a:gd name="connsiteY319" fmla="*/ 284269 h 1916599"/>
              <a:gd name="connsiteX320" fmla="*/ 2639949 w 2896580"/>
              <a:gd name="connsiteY320" fmla="*/ 293745 h 1916599"/>
              <a:gd name="connsiteX321" fmla="*/ 2583095 w 2896580"/>
              <a:gd name="connsiteY321" fmla="*/ 303221 h 1916599"/>
              <a:gd name="connsiteX322" fmla="*/ 2559406 w 2896580"/>
              <a:gd name="connsiteY322" fmla="*/ 307959 h 1916599"/>
              <a:gd name="connsiteX323" fmla="*/ 2497814 w 2896580"/>
              <a:gd name="connsiteY323" fmla="*/ 317434 h 1916599"/>
              <a:gd name="connsiteX324" fmla="*/ 2455174 w 2896580"/>
              <a:gd name="connsiteY324" fmla="*/ 331648 h 1916599"/>
              <a:gd name="connsiteX325" fmla="*/ 2417271 w 2896580"/>
              <a:gd name="connsiteY325" fmla="*/ 350599 h 1916599"/>
              <a:gd name="connsiteX326" fmla="*/ 2403058 w 2896580"/>
              <a:gd name="connsiteY326" fmla="*/ 360075 h 1916599"/>
              <a:gd name="connsiteX327" fmla="*/ 2388844 w 2896580"/>
              <a:gd name="connsiteY327" fmla="*/ 364812 h 1916599"/>
              <a:gd name="connsiteX328" fmla="*/ 2369893 w 2896580"/>
              <a:gd name="connsiteY328" fmla="*/ 374288 h 1916599"/>
              <a:gd name="connsiteX329" fmla="*/ 2331991 w 2896580"/>
              <a:gd name="connsiteY329" fmla="*/ 393239 h 1916599"/>
              <a:gd name="connsiteX330" fmla="*/ 2270399 w 2896580"/>
              <a:gd name="connsiteY330" fmla="*/ 397977 h 1916599"/>
              <a:gd name="connsiteX331" fmla="*/ 2237234 w 2896580"/>
              <a:gd name="connsiteY331" fmla="*/ 407453 h 1916599"/>
              <a:gd name="connsiteX332" fmla="*/ 2223021 w 2896580"/>
              <a:gd name="connsiteY332" fmla="*/ 416928 h 1916599"/>
              <a:gd name="connsiteX333" fmla="*/ 2194594 w 2896580"/>
              <a:gd name="connsiteY333" fmla="*/ 426404 h 1916599"/>
              <a:gd name="connsiteX334" fmla="*/ 2180380 w 2896580"/>
              <a:gd name="connsiteY334" fmla="*/ 431142 h 1916599"/>
              <a:gd name="connsiteX335" fmla="*/ 2147215 w 2896580"/>
              <a:gd name="connsiteY335" fmla="*/ 464307 h 1916599"/>
              <a:gd name="connsiteX336" fmla="*/ 2128264 w 2896580"/>
              <a:gd name="connsiteY336" fmla="*/ 492734 h 1916599"/>
              <a:gd name="connsiteX337" fmla="*/ 2118789 w 2896580"/>
              <a:gd name="connsiteY337" fmla="*/ 506947 h 1916599"/>
              <a:gd name="connsiteX338" fmla="*/ 2099837 w 2896580"/>
              <a:gd name="connsiteY338" fmla="*/ 502209 h 1916599"/>
              <a:gd name="connsiteX339" fmla="*/ 2085624 w 2896580"/>
              <a:gd name="connsiteY339" fmla="*/ 445355 h 1916599"/>
              <a:gd name="connsiteX340" fmla="*/ 2071410 w 2896580"/>
              <a:gd name="connsiteY340" fmla="*/ 379026 h 1916599"/>
              <a:gd name="connsiteX341" fmla="*/ 2061935 w 2896580"/>
              <a:gd name="connsiteY341" fmla="*/ 345861 h 1916599"/>
              <a:gd name="connsiteX342" fmla="*/ 2052459 w 2896580"/>
              <a:gd name="connsiteY342" fmla="*/ 317434 h 1916599"/>
              <a:gd name="connsiteX343" fmla="*/ 2061935 w 2896580"/>
              <a:gd name="connsiteY343" fmla="*/ 284269 h 1916599"/>
              <a:gd name="connsiteX344" fmla="*/ 2090362 w 2896580"/>
              <a:gd name="connsiteY344" fmla="*/ 260580 h 1916599"/>
              <a:gd name="connsiteX345" fmla="*/ 2104575 w 2896580"/>
              <a:gd name="connsiteY345" fmla="*/ 255842 h 1916599"/>
              <a:gd name="connsiteX346" fmla="*/ 2123526 w 2896580"/>
              <a:gd name="connsiteY346" fmla="*/ 241629 h 1916599"/>
              <a:gd name="connsiteX347" fmla="*/ 2147215 w 2896580"/>
              <a:gd name="connsiteY347" fmla="*/ 208464 h 1916599"/>
              <a:gd name="connsiteX348" fmla="*/ 2166167 w 2896580"/>
              <a:gd name="connsiteY348" fmla="*/ 189513 h 1916599"/>
              <a:gd name="connsiteX349" fmla="*/ 2180380 w 2896580"/>
              <a:gd name="connsiteY349" fmla="*/ 184775 h 1916599"/>
              <a:gd name="connsiteX350" fmla="*/ 2185118 w 2896580"/>
              <a:gd name="connsiteY350" fmla="*/ 170562 h 1916599"/>
              <a:gd name="connsiteX351" fmla="*/ 2208807 w 2896580"/>
              <a:gd name="connsiteY351" fmla="*/ 142135 h 1916599"/>
              <a:gd name="connsiteX352" fmla="*/ 2227758 w 2896580"/>
              <a:gd name="connsiteY352" fmla="*/ 113708 h 1916599"/>
              <a:gd name="connsiteX353" fmla="*/ 2232496 w 2896580"/>
              <a:gd name="connsiteY353" fmla="*/ 99494 h 1916599"/>
              <a:gd name="connsiteX354" fmla="*/ 2246710 w 2896580"/>
              <a:gd name="connsiteY354" fmla="*/ 52116 h 1916599"/>
              <a:gd name="connsiteX355" fmla="*/ 2360418 w 2896580"/>
              <a:gd name="connsiteY355" fmla="*/ 23689 h 1916599"/>
              <a:gd name="connsiteX356" fmla="*/ 2374631 w 2896580"/>
              <a:gd name="connsiteY356" fmla="*/ 18951 h 1916599"/>
              <a:gd name="connsiteX357" fmla="*/ 2559406 w 2896580"/>
              <a:gd name="connsiteY357" fmla="*/ 14213 h 1916599"/>
              <a:gd name="connsiteX358" fmla="*/ 2758395 w 2896580"/>
              <a:gd name="connsiteY358" fmla="*/ 4738 h 1916599"/>
              <a:gd name="connsiteX359" fmla="*/ 2777346 w 2896580"/>
              <a:gd name="connsiteY359" fmla="*/ 0 h 191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</a:cxnLst>
            <a:rect l="l" t="t" r="r" b="b"/>
            <a:pathLst>
              <a:path w="2896580" h="1916599">
                <a:moveTo>
                  <a:pt x="1546133" y="28662"/>
                </a:moveTo>
                <a:cubicBezTo>
                  <a:pt x="1551305" y="28622"/>
                  <a:pt x="1555545" y="29321"/>
                  <a:pt x="1559866" y="31679"/>
                </a:cubicBezTo>
                <a:lnTo>
                  <a:pt x="1571778" y="42544"/>
                </a:lnTo>
                <a:lnTo>
                  <a:pt x="1617087" y="41949"/>
                </a:lnTo>
                <a:cubicBezTo>
                  <a:pt x="1634628" y="41719"/>
                  <a:pt x="1652000" y="42509"/>
                  <a:pt x="1668695" y="47378"/>
                </a:cubicBezTo>
                <a:cubicBezTo>
                  <a:pt x="1678284" y="50175"/>
                  <a:pt x="1675748" y="66115"/>
                  <a:pt x="1678171" y="75805"/>
                </a:cubicBezTo>
                <a:cubicBezTo>
                  <a:pt x="1681330" y="88439"/>
                  <a:pt x="1680423" y="102872"/>
                  <a:pt x="1687647" y="113708"/>
                </a:cubicBezTo>
                <a:cubicBezTo>
                  <a:pt x="1690805" y="118446"/>
                  <a:pt x="1694576" y="122828"/>
                  <a:pt x="1697122" y="127921"/>
                </a:cubicBezTo>
                <a:cubicBezTo>
                  <a:pt x="1699355" y="132388"/>
                  <a:pt x="1699893" y="137545"/>
                  <a:pt x="1701860" y="142135"/>
                </a:cubicBezTo>
                <a:cubicBezTo>
                  <a:pt x="1704642" y="148627"/>
                  <a:pt x="1708177" y="154769"/>
                  <a:pt x="1711336" y="161086"/>
                </a:cubicBezTo>
                <a:cubicBezTo>
                  <a:pt x="1717109" y="184183"/>
                  <a:pt x="1713232" y="179091"/>
                  <a:pt x="1730287" y="198989"/>
                </a:cubicBezTo>
                <a:cubicBezTo>
                  <a:pt x="1734647" y="204076"/>
                  <a:pt x="1738643" y="209948"/>
                  <a:pt x="1744500" y="213202"/>
                </a:cubicBezTo>
                <a:cubicBezTo>
                  <a:pt x="1753231" y="218053"/>
                  <a:pt x="1763451" y="219519"/>
                  <a:pt x="1772927" y="222678"/>
                </a:cubicBezTo>
                <a:lnTo>
                  <a:pt x="1787141" y="227416"/>
                </a:lnTo>
                <a:cubicBezTo>
                  <a:pt x="1788720" y="243209"/>
                  <a:pt x="1786455" y="259878"/>
                  <a:pt x="1791879" y="274794"/>
                </a:cubicBezTo>
                <a:cubicBezTo>
                  <a:pt x="1793586" y="279487"/>
                  <a:pt x="1801098" y="279532"/>
                  <a:pt x="1806092" y="279532"/>
                </a:cubicBezTo>
                <a:cubicBezTo>
                  <a:pt x="1817259" y="279532"/>
                  <a:pt x="1828202" y="276373"/>
                  <a:pt x="1839257" y="274794"/>
                </a:cubicBezTo>
                <a:cubicBezTo>
                  <a:pt x="1843995" y="270056"/>
                  <a:pt x="1849919" y="266262"/>
                  <a:pt x="1853470" y="260580"/>
                </a:cubicBezTo>
                <a:cubicBezTo>
                  <a:pt x="1857977" y="253368"/>
                  <a:pt x="1859142" y="244498"/>
                  <a:pt x="1862946" y="236891"/>
                </a:cubicBezTo>
                <a:cubicBezTo>
                  <a:pt x="1865493" y="231798"/>
                  <a:pt x="1869263" y="227416"/>
                  <a:pt x="1872422" y="222678"/>
                </a:cubicBezTo>
                <a:cubicBezTo>
                  <a:pt x="1875543" y="213313"/>
                  <a:pt x="1878284" y="200932"/>
                  <a:pt x="1886635" y="194251"/>
                </a:cubicBezTo>
                <a:cubicBezTo>
                  <a:pt x="1890535" y="191131"/>
                  <a:pt x="1896111" y="191092"/>
                  <a:pt x="1900849" y="189513"/>
                </a:cubicBezTo>
                <a:cubicBezTo>
                  <a:pt x="1905587" y="186354"/>
                  <a:pt x="1909969" y="182583"/>
                  <a:pt x="1915062" y="180037"/>
                </a:cubicBezTo>
                <a:cubicBezTo>
                  <a:pt x="1961428" y="156854"/>
                  <a:pt x="1920031" y="183042"/>
                  <a:pt x="1952965" y="161086"/>
                </a:cubicBezTo>
                <a:cubicBezTo>
                  <a:pt x="1956123" y="156348"/>
                  <a:pt x="1960127" y="152076"/>
                  <a:pt x="1962440" y="146873"/>
                </a:cubicBezTo>
                <a:cubicBezTo>
                  <a:pt x="1966497" y="137746"/>
                  <a:pt x="1964853" y="125509"/>
                  <a:pt x="1971916" y="118446"/>
                </a:cubicBezTo>
                <a:cubicBezTo>
                  <a:pt x="1976654" y="113708"/>
                  <a:pt x="1980982" y="108522"/>
                  <a:pt x="1986129" y="104232"/>
                </a:cubicBezTo>
                <a:cubicBezTo>
                  <a:pt x="2025714" y="71244"/>
                  <a:pt x="1973025" y="122074"/>
                  <a:pt x="2014556" y="80543"/>
                </a:cubicBezTo>
                <a:cubicBezTo>
                  <a:pt x="2025611" y="82122"/>
                  <a:pt x="2037959" y="79858"/>
                  <a:pt x="2047721" y="85281"/>
                </a:cubicBezTo>
                <a:cubicBezTo>
                  <a:pt x="2053895" y="88711"/>
                  <a:pt x="2056321" y="97224"/>
                  <a:pt x="2057197" y="104232"/>
                </a:cubicBezTo>
                <a:cubicBezTo>
                  <a:pt x="2058005" y="110693"/>
                  <a:pt x="2055024" y="117198"/>
                  <a:pt x="2052459" y="123183"/>
                </a:cubicBezTo>
                <a:cubicBezTo>
                  <a:pt x="2047512" y="134727"/>
                  <a:pt x="2037308" y="143072"/>
                  <a:pt x="2028770" y="151610"/>
                </a:cubicBezTo>
                <a:cubicBezTo>
                  <a:pt x="2018044" y="183789"/>
                  <a:pt x="2030820" y="144774"/>
                  <a:pt x="2014556" y="198989"/>
                </a:cubicBezTo>
                <a:cubicBezTo>
                  <a:pt x="2013121" y="203772"/>
                  <a:pt x="2012052" y="208735"/>
                  <a:pt x="2009819" y="213202"/>
                </a:cubicBezTo>
                <a:cubicBezTo>
                  <a:pt x="2007272" y="218295"/>
                  <a:pt x="2002890" y="222323"/>
                  <a:pt x="2000343" y="227416"/>
                </a:cubicBezTo>
                <a:cubicBezTo>
                  <a:pt x="1998110" y="231883"/>
                  <a:pt x="1998030" y="237263"/>
                  <a:pt x="1995605" y="241629"/>
                </a:cubicBezTo>
                <a:cubicBezTo>
                  <a:pt x="1979347" y="270893"/>
                  <a:pt x="1983204" y="265690"/>
                  <a:pt x="1962440" y="279532"/>
                </a:cubicBezTo>
                <a:cubicBezTo>
                  <a:pt x="1959282" y="284270"/>
                  <a:pt x="1955511" y="288652"/>
                  <a:pt x="1952965" y="293745"/>
                </a:cubicBezTo>
                <a:cubicBezTo>
                  <a:pt x="1950732" y="298212"/>
                  <a:pt x="1951130" y="303895"/>
                  <a:pt x="1948227" y="307959"/>
                </a:cubicBezTo>
                <a:cubicBezTo>
                  <a:pt x="1943034" y="315229"/>
                  <a:pt x="1935593" y="320593"/>
                  <a:pt x="1929276" y="326910"/>
                </a:cubicBezTo>
                <a:cubicBezTo>
                  <a:pt x="1926117" y="334806"/>
                  <a:pt x="1922786" y="342636"/>
                  <a:pt x="1919800" y="350599"/>
                </a:cubicBezTo>
                <a:cubicBezTo>
                  <a:pt x="1918046" y="355275"/>
                  <a:pt x="1917295" y="360345"/>
                  <a:pt x="1915062" y="364812"/>
                </a:cubicBezTo>
                <a:cubicBezTo>
                  <a:pt x="1908465" y="378005"/>
                  <a:pt x="1901852" y="382760"/>
                  <a:pt x="1891373" y="393239"/>
                </a:cubicBezTo>
                <a:cubicBezTo>
                  <a:pt x="1883595" y="416573"/>
                  <a:pt x="1892204" y="400443"/>
                  <a:pt x="1872422" y="416928"/>
                </a:cubicBezTo>
                <a:cubicBezTo>
                  <a:pt x="1848227" y="437091"/>
                  <a:pt x="1869934" y="428210"/>
                  <a:pt x="1839257" y="435880"/>
                </a:cubicBezTo>
                <a:cubicBezTo>
                  <a:pt x="1834519" y="434301"/>
                  <a:pt x="1828943" y="434262"/>
                  <a:pt x="1825043" y="431142"/>
                </a:cubicBezTo>
                <a:cubicBezTo>
                  <a:pt x="1820597" y="427585"/>
                  <a:pt x="1816373" y="422565"/>
                  <a:pt x="1815568" y="416928"/>
                </a:cubicBezTo>
                <a:cubicBezTo>
                  <a:pt x="1811542" y="388744"/>
                  <a:pt x="1816414" y="359566"/>
                  <a:pt x="1810830" y="331648"/>
                </a:cubicBezTo>
                <a:cubicBezTo>
                  <a:pt x="1809713" y="326064"/>
                  <a:pt x="1801354" y="325331"/>
                  <a:pt x="1796616" y="322172"/>
                </a:cubicBezTo>
                <a:cubicBezTo>
                  <a:pt x="1782232" y="325768"/>
                  <a:pt x="1768740" y="332015"/>
                  <a:pt x="1753976" y="322172"/>
                </a:cubicBezTo>
                <a:cubicBezTo>
                  <a:pt x="1749821" y="319402"/>
                  <a:pt x="1750817" y="312697"/>
                  <a:pt x="1749238" y="307959"/>
                </a:cubicBezTo>
                <a:cubicBezTo>
                  <a:pt x="1746080" y="312697"/>
                  <a:pt x="1742309" y="317079"/>
                  <a:pt x="1739763" y="322172"/>
                </a:cubicBezTo>
                <a:cubicBezTo>
                  <a:pt x="1736364" y="328971"/>
                  <a:pt x="1731806" y="349263"/>
                  <a:pt x="1730287" y="355337"/>
                </a:cubicBezTo>
                <a:cubicBezTo>
                  <a:pt x="1714002" y="352080"/>
                  <a:pt x="1703260" y="350322"/>
                  <a:pt x="1687647" y="345861"/>
                </a:cubicBezTo>
                <a:cubicBezTo>
                  <a:pt x="1682845" y="344489"/>
                  <a:pt x="1678171" y="342702"/>
                  <a:pt x="1673433" y="341123"/>
                </a:cubicBezTo>
                <a:cubicBezTo>
                  <a:pt x="1659217" y="319799"/>
                  <a:pt x="1660011" y="313092"/>
                  <a:pt x="1640268" y="303221"/>
                </a:cubicBezTo>
                <a:cubicBezTo>
                  <a:pt x="1635801" y="300988"/>
                  <a:pt x="1630793" y="300062"/>
                  <a:pt x="1626055" y="298483"/>
                </a:cubicBezTo>
                <a:cubicBezTo>
                  <a:pt x="1602366" y="300062"/>
                  <a:pt x="1578098" y="297783"/>
                  <a:pt x="1554987" y="303221"/>
                </a:cubicBezTo>
                <a:cubicBezTo>
                  <a:pt x="1549444" y="304525"/>
                  <a:pt x="1549958" y="313877"/>
                  <a:pt x="1545512" y="317434"/>
                </a:cubicBezTo>
                <a:cubicBezTo>
                  <a:pt x="1541612" y="320554"/>
                  <a:pt x="1535765" y="319939"/>
                  <a:pt x="1531298" y="322172"/>
                </a:cubicBezTo>
                <a:cubicBezTo>
                  <a:pt x="1489793" y="342924"/>
                  <a:pt x="1526684" y="333206"/>
                  <a:pt x="1479182" y="341123"/>
                </a:cubicBezTo>
                <a:cubicBezTo>
                  <a:pt x="1472865" y="344282"/>
                  <a:pt x="1464752" y="345173"/>
                  <a:pt x="1460231" y="350599"/>
                </a:cubicBezTo>
                <a:cubicBezTo>
                  <a:pt x="1456062" y="355601"/>
                  <a:pt x="1456770" y="363165"/>
                  <a:pt x="1455493" y="369550"/>
                </a:cubicBezTo>
                <a:cubicBezTo>
                  <a:pt x="1453609" y="378970"/>
                  <a:pt x="1453085" y="388657"/>
                  <a:pt x="1450755" y="397977"/>
                </a:cubicBezTo>
                <a:cubicBezTo>
                  <a:pt x="1440681" y="438275"/>
                  <a:pt x="1435771" y="446288"/>
                  <a:pt x="1422328" y="483258"/>
                </a:cubicBezTo>
                <a:cubicBezTo>
                  <a:pt x="1420621" y="487951"/>
                  <a:pt x="1420361" y="493316"/>
                  <a:pt x="1417591" y="497471"/>
                </a:cubicBezTo>
                <a:cubicBezTo>
                  <a:pt x="1413874" y="503046"/>
                  <a:pt x="1407667" y="506538"/>
                  <a:pt x="1403377" y="511685"/>
                </a:cubicBezTo>
                <a:cubicBezTo>
                  <a:pt x="1399732" y="516059"/>
                  <a:pt x="1397060" y="521160"/>
                  <a:pt x="1393901" y="525898"/>
                </a:cubicBezTo>
                <a:cubicBezTo>
                  <a:pt x="1395480" y="538532"/>
                  <a:pt x="1390353" y="554134"/>
                  <a:pt x="1398639" y="563801"/>
                </a:cubicBezTo>
                <a:cubicBezTo>
                  <a:pt x="1403880" y="569915"/>
                  <a:pt x="1414788" y="561890"/>
                  <a:pt x="1422328" y="559063"/>
                </a:cubicBezTo>
                <a:cubicBezTo>
                  <a:pt x="1436344" y="553807"/>
                  <a:pt x="1439309" y="544277"/>
                  <a:pt x="1450755" y="535374"/>
                </a:cubicBezTo>
                <a:cubicBezTo>
                  <a:pt x="1459744" y="528382"/>
                  <a:pt x="1470071" y="523256"/>
                  <a:pt x="1479182" y="516423"/>
                </a:cubicBezTo>
                <a:cubicBezTo>
                  <a:pt x="1485499" y="511685"/>
                  <a:pt x="1491708" y="506799"/>
                  <a:pt x="1498134" y="502209"/>
                </a:cubicBezTo>
                <a:cubicBezTo>
                  <a:pt x="1519992" y="486596"/>
                  <a:pt x="1504276" y="497004"/>
                  <a:pt x="1531298" y="487996"/>
                </a:cubicBezTo>
                <a:cubicBezTo>
                  <a:pt x="1544099" y="483729"/>
                  <a:pt x="1556400" y="478049"/>
                  <a:pt x="1569201" y="473782"/>
                </a:cubicBezTo>
                <a:cubicBezTo>
                  <a:pt x="1580108" y="470146"/>
                  <a:pt x="1591635" y="468434"/>
                  <a:pt x="1602366" y="464307"/>
                </a:cubicBezTo>
                <a:cubicBezTo>
                  <a:pt x="1673271" y="437036"/>
                  <a:pt x="1579970" y="461386"/>
                  <a:pt x="1673433" y="440618"/>
                </a:cubicBezTo>
                <a:cubicBezTo>
                  <a:pt x="1678171" y="437459"/>
                  <a:pt x="1683273" y="434788"/>
                  <a:pt x="1687647" y="431142"/>
                </a:cubicBezTo>
                <a:cubicBezTo>
                  <a:pt x="1692794" y="426852"/>
                  <a:pt x="1696408" y="420823"/>
                  <a:pt x="1701860" y="416928"/>
                </a:cubicBezTo>
                <a:cubicBezTo>
                  <a:pt x="1707607" y="412823"/>
                  <a:pt x="1714494" y="410611"/>
                  <a:pt x="1720811" y="407453"/>
                </a:cubicBezTo>
                <a:cubicBezTo>
                  <a:pt x="1725549" y="409032"/>
                  <a:pt x="1731494" y="408660"/>
                  <a:pt x="1735025" y="412191"/>
                </a:cubicBezTo>
                <a:cubicBezTo>
                  <a:pt x="1740019" y="417185"/>
                  <a:pt x="1740996" y="425010"/>
                  <a:pt x="1744500" y="431142"/>
                </a:cubicBezTo>
                <a:cubicBezTo>
                  <a:pt x="1747325" y="436086"/>
                  <a:pt x="1750817" y="440617"/>
                  <a:pt x="1753976" y="445355"/>
                </a:cubicBezTo>
                <a:cubicBezTo>
                  <a:pt x="1752397" y="499050"/>
                  <a:pt x="1758498" y="553527"/>
                  <a:pt x="1749238" y="606441"/>
                </a:cubicBezTo>
                <a:cubicBezTo>
                  <a:pt x="1746928" y="619641"/>
                  <a:pt x="1720811" y="634868"/>
                  <a:pt x="1720811" y="634868"/>
                </a:cubicBezTo>
                <a:cubicBezTo>
                  <a:pt x="1719232" y="639606"/>
                  <a:pt x="1718306" y="644615"/>
                  <a:pt x="1716073" y="649082"/>
                </a:cubicBezTo>
                <a:cubicBezTo>
                  <a:pt x="1713527" y="654175"/>
                  <a:pt x="1707791" y="657727"/>
                  <a:pt x="1706598" y="663295"/>
                </a:cubicBezTo>
                <a:cubicBezTo>
                  <a:pt x="1702943" y="680351"/>
                  <a:pt x="1704116" y="698114"/>
                  <a:pt x="1701860" y="715411"/>
                </a:cubicBezTo>
                <a:cubicBezTo>
                  <a:pt x="1690694" y="801013"/>
                  <a:pt x="1698684" y="747846"/>
                  <a:pt x="1687647" y="786479"/>
                </a:cubicBezTo>
                <a:cubicBezTo>
                  <a:pt x="1685624" y="793560"/>
                  <a:pt x="1681957" y="812073"/>
                  <a:pt x="1678171" y="819644"/>
                </a:cubicBezTo>
                <a:cubicBezTo>
                  <a:pt x="1675624" y="824737"/>
                  <a:pt x="1671854" y="829119"/>
                  <a:pt x="1668695" y="833857"/>
                </a:cubicBezTo>
                <a:cubicBezTo>
                  <a:pt x="1656061" y="832278"/>
                  <a:pt x="1642759" y="833470"/>
                  <a:pt x="1630793" y="829119"/>
                </a:cubicBezTo>
                <a:cubicBezTo>
                  <a:pt x="1624496" y="826829"/>
                  <a:pt x="1620473" y="820358"/>
                  <a:pt x="1616579" y="814906"/>
                </a:cubicBezTo>
                <a:cubicBezTo>
                  <a:pt x="1610565" y="806487"/>
                  <a:pt x="1605311" y="792049"/>
                  <a:pt x="1602366" y="781741"/>
                </a:cubicBezTo>
                <a:cubicBezTo>
                  <a:pt x="1600577" y="775480"/>
                  <a:pt x="1601240" y="768208"/>
                  <a:pt x="1597628" y="762790"/>
                </a:cubicBezTo>
                <a:cubicBezTo>
                  <a:pt x="1590737" y="752454"/>
                  <a:pt x="1574369" y="751548"/>
                  <a:pt x="1564463" y="748576"/>
                </a:cubicBezTo>
                <a:cubicBezTo>
                  <a:pt x="1554896" y="745706"/>
                  <a:pt x="1545512" y="742258"/>
                  <a:pt x="1536036" y="739100"/>
                </a:cubicBezTo>
                <a:lnTo>
                  <a:pt x="1521823" y="734363"/>
                </a:lnTo>
                <a:cubicBezTo>
                  <a:pt x="1517085" y="728046"/>
                  <a:pt x="1513193" y="720995"/>
                  <a:pt x="1507609" y="715411"/>
                </a:cubicBezTo>
                <a:cubicBezTo>
                  <a:pt x="1485966" y="693768"/>
                  <a:pt x="1463983" y="708199"/>
                  <a:pt x="1431804" y="710674"/>
                </a:cubicBezTo>
                <a:cubicBezTo>
                  <a:pt x="1428546" y="726964"/>
                  <a:pt x="1426790" y="737697"/>
                  <a:pt x="1422328" y="753314"/>
                </a:cubicBezTo>
                <a:cubicBezTo>
                  <a:pt x="1420956" y="758116"/>
                  <a:pt x="1419170" y="762789"/>
                  <a:pt x="1417591" y="767527"/>
                </a:cubicBezTo>
                <a:cubicBezTo>
                  <a:pt x="1419170" y="773844"/>
                  <a:pt x="1419097" y="780825"/>
                  <a:pt x="1422328" y="786479"/>
                </a:cubicBezTo>
                <a:cubicBezTo>
                  <a:pt x="1436801" y="811807"/>
                  <a:pt x="1463181" y="794280"/>
                  <a:pt x="1431804" y="848070"/>
                </a:cubicBezTo>
                <a:cubicBezTo>
                  <a:pt x="1426771" y="856698"/>
                  <a:pt x="1403377" y="857546"/>
                  <a:pt x="1403377" y="857546"/>
                </a:cubicBezTo>
                <a:cubicBezTo>
                  <a:pt x="1371792" y="855967"/>
                  <a:pt x="1340159" y="855144"/>
                  <a:pt x="1308621" y="852808"/>
                </a:cubicBezTo>
                <a:cubicBezTo>
                  <a:pt x="1260603" y="849251"/>
                  <a:pt x="1291192" y="844136"/>
                  <a:pt x="1256505" y="852808"/>
                </a:cubicBezTo>
                <a:cubicBezTo>
                  <a:pt x="1254926" y="859125"/>
                  <a:pt x="1254998" y="866106"/>
                  <a:pt x="1251767" y="871760"/>
                </a:cubicBezTo>
                <a:cubicBezTo>
                  <a:pt x="1243349" y="886491"/>
                  <a:pt x="1232172" y="887695"/>
                  <a:pt x="1218602" y="895449"/>
                </a:cubicBezTo>
                <a:cubicBezTo>
                  <a:pt x="1213658" y="898274"/>
                  <a:pt x="1208763" y="901279"/>
                  <a:pt x="1204389" y="904924"/>
                </a:cubicBezTo>
                <a:cubicBezTo>
                  <a:pt x="1199241" y="909214"/>
                  <a:pt x="1195750" y="915421"/>
                  <a:pt x="1190175" y="919138"/>
                </a:cubicBezTo>
                <a:cubicBezTo>
                  <a:pt x="1186020" y="921908"/>
                  <a:pt x="1180552" y="921909"/>
                  <a:pt x="1175962" y="923876"/>
                </a:cubicBezTo>
                <a:cubicBezTo>
                  <a:pt x="1141279" y="938740"/>
                  <a:pt x="1172996" y="929354"/>
                  <a:pt x="1138059" y="938089"/>
                </a:cubicBezTo>
                <a:cubicBezTo>
                  <a:pt x="1123084" y="949320"/>
                  <a:pt x="1116769" y="952662"/>
                  <a:pt x="1104894" y="966516"/>
                </a:cubicBezTo>
                <a:cubicBezTo>
                  <a:pt x="1099755" y="972511"/>
                  <a:pt x="1095271" y="979042"/>
                  <a:pt x="1090681" y="985467"/>
                </a:cubicBezTo>
                <a:cubicBezTo>
                  <a:pt x="1087371" y="990101"/>
                  <a:pt x="1084850" y="995306"/>
                  <a:pt x="1081205" y="999681"/>
                </a:cubicBezTo>
                <a:cubicBezTo>
                  <a:pt x="1076916" y="1004828"/>
                  <a:pt x="1072809" y="1010570"/>
                  <a:pt x="1066992" y="1013894"/>
                </a:cubicBezTo>
                <a:cubicBezTo>
                  <a:pt x="1061338" y="1017125"/>
                  <a:pt x="1054301" y="1016843"/>
                  <a:pt x="1048040" y="1018632"/>
                </a:cubicBezTo>
                <a:cubicBezTo>
                  <a:pt x="1043238" y="1020004"/>
                  <a:pt x="1038702" y="1022287"/>
                  <a:pt x="1033827" y="1023370"/>
                </a:cubicBezTo>
                <a:cubicBezTo>
                  <a:pt x="1016262" y="1027274"/>
                  <a:pt x="983889" y="1030797"/>
                  <a:pt x="967497" y="1032846"/>
                </a:cubicBezTo>
                <a:cubicBezTo>
                  <a:pt x="962759" y="1036004"/>
                  <a:pt x="958377" y="1039775"/>
                  <a:pt x="953284" y="1042321"/>
                </a:cubicBezTo>
                <a:cubicBezTo>
                  <a:pt x="948817" y="1044554"/>
                  <a:pt x="943012" y="1043993"/>
                  <a:pt x="939070" y="1047059"/>
                </a:cubicBezTo>
                <a:cubicBezTo>
                  <a:pt x="928492" y="1055286"/>
                  <a:pt x="920119" y="1066010"/>
                  <a:pt x="910643" y="1075486"/>
                </a:cubicBezTo>
                <a:cubicBezTo>
                  <a:pt x="905905" y="1080224"/>
                  <a:pt x="902786" y="1087580"/>
                  <a:pt x="896430" y="1089699"/>
                </a:cubicBezTo>
                <a:cubicBezTo>
                  <a:pt x="891692" y="1091278"/>
                  <a:pt x="886806" y="1092470"/>
                  <a:pt x="882216" y="1094437"/>
                </a:cubicBezTo>
                <a:cubicBezTo>
                  <a:pt x="865811" y="1101468"/>
                  <a:pt x="848613" y="1112150"/>
                  <a:pt x="834838" y="1122864"/>
                </a:cubicBezTo>
                <a:cubicBezTo>
                  <a:pt x="820625" y="1133919"/>
                  <a:pt x="809280" y="1150335"/>
                  <a:pt x="792198" y="1156029"/>
                </a:cubicBezTo>
                <a:cubicBezTo>
                  <a:pt x="772582" y="1162568"/>
                  <a:pt x="782140" y="1157997"/>
                  <a:pt x="763771" y="1170242"/>
                </a:cubicBezTo>
                <a:cubicBezTo>
                  <a:pt x="760612" y="1174980"/>
                  <a:pt x="758321" y="1180429"/>
                  <a:pt x="754295" y="1184456"/>
                </a:cubicBezTo>
                <a:cubicBezTo>
                  <a:pt x="722707" y="1216045"/>
                  <a:pt x="755878" y="1170240"/>
                  <a:pt x="730606" y="1208145"/>
                </a:cubicBezTo>
                <a:cubicBezTo>
                  <a:pt x="719037" y="1335398"/>
                  <a:pt x="734249" y="1188592"/>
                  <a:pt x="716393" y="1307639"/>
                </a:cubicBezTo>
                <a:cubicBezTo>
                  <a:pt x="714039" y="1323335"/>
                  <a:pt x="714068" y="1339331"/>
                  <a:pt x="711655" y="1355018"/>
                </a:cubicBezTo>
                <a:cubicBezTo>
                  <a:pt x="710896" y="1359954"/>
                  <a:pt x="710037" y="1365331"/>
                  <a:pt x="706917" y="1369231"/>
                </a:cubicBezTo>
                <a:cubicBezTo>
                  <a:pt x="703360" y="1373677"/>
                  <a:pt x="697797" y="1376160"/>
                  <a:pt x="692704" y="1378707"/>
                </a:cubicBezTo>
                <a:cubicBezTo>
                  <a:pt x="688237" y="1380941"/>
                  <a:pt x="683228" y="1381866"/>
                  <a:pt x="678490" y="1383445"/>
                </a:cubicBezTo>
                <a:cubicBezTo>
                  <a:pt x="673752" y="1380286"/>
                  <a:pt x="667102" y="1378913"/>
                  <a:pt x="664277" y="1373969"/>
                </a:cubicBezTo>
                <a:cubicBezTo>
                  <a:pt x="660282" y="1366977"/>
                  <a:pt x="659539" y="1358333"/>
                  <a:pt x="659539" y="1350280"/>
                </a:cubicBezTo>
                <a:cubicBezTo>
                  <a:pt x="659539" y="1313641"/>
                  <a:pt x="660906" y="1313016"/>
                  <a:pt x="669014" y="1288688"/>
                </a:cubicBezTo>
                <a:cubicBezTo>
                  <a:pt x="665856" y="1277633"/>
                  <a:pt x="665454" y="1265382"/>
                  <a:pt x="659539" y="1255523"/>
                </a:cubicBezTo>
                <a:cubicBezTo>
                  <a:pt x="655476" y="1248752"/>
                  <a:pt x="647443" y="1245228"/>
                  <a:pt x="640587" y="1241310"/>
                </a:cubicBezTo>
                <a:cubicBezTo>
                  <a:pt x="636251" y="1238832"/>
                  <a:pt x="631282" y="1237492"/>
                  <a:pt x="626374" y="1236572"/>
                </a:cubicBezTo>
                <a:cubicBezTo>
                  <a:pt x="605958" y="1232744"/>
                  <a:pt x="585313" y="1230255"/>
                  <a:pt x="564782" y="1227096"/>
                </a:cubicBezTo>
                <a:cubicBezTo>
                  <a:pt x="558465" y="1222358"/>
                  <a:pt x="552256" y="1217473"/>
                  <a:pt x="545831" y="1212883"/>
                </a:cubicBezTo>
                <a:cubicBezTo>
                  <a:pt x="493141" y="1175247"/>
                  <a:pt x="505412" y="1204226"/>
                  <a:pt x="380007" y="1208145"/>
                </a:cubicBezTo>
                <a:cubicBezTo>
                  <a:pt x="376849" y="1214462"/>
                  <a:pt x="375053" y="1221670"/>
                  <a:pt x="370532" y="1227096"/>
                </a:cubicBezTo>
                <a:cubicBezTo>
                  <a:pt x="366887" y="1231471"/>
                  <a:pt x="360693" y="1232927"/>
                  <a:pt x="356318" y="1236572"/>
                </a:cubicBezTo>
                <a:cubicBezTo>
                  <a:pt x="351171" y="1240861"/>
                  <a:pt x="346465" y="1245698"/>
                  <a:pt x="342105" y="1250785"/>
                </a:cubicBezTo>
                <a:cubicBezTo>
                  <a:pt x="333292" y="1261066"/>
                  <a:pt x="325913" y="1272704"/>
                  <a:pt x="318415" y="1283950"/>
                </a:cubicBezTo>
                <a:cubicBezTo>
                  <a:pt x="309193" y="1311623"/>
                  <a:pt x="320895" y="1286208"/>
                  <a:pt x="299464" y="1307639"/>
                </a:cubicBezTo>
                <a:cubicBezTo>
                  <a:pt x="293880" y="1313223"/>
                  <a:pt x="290390" y="1320596"/>
                  <a:pt x="285251" y="1326591"/>
                </a:cubicBezTo>
                <a:cubicBezTo>
                  <a:pt x="280891" y="1331678"/>
                  <a:pt x="275775" y="1336066"/>
                  <a:pt x="271037" y="1340804"/>
                </a:cubicBezTo>
                <a:cubicBezTo>
                  <a:pt x="269458" y="1347121"/>
                  <a:pt x="268864" y="1353770"/>
                  <a:pt x="266299" y="1359755"/>
                </a:cubicBezTo>
                <a:cubicBezTo>
                  <a:pt x="264056" y="1364989"/>
                  <a:pt x="257477" y="1368312"/>
                  <a:pt x="256824" y="1373969"/>
                </a:cubicBezTo>
                <a:cubicBezTo>
                  <a:pt x="252657" y="1410087"/>
                  <a:pt x="255827" y="1446774"/>
                  <a:pt x="252086" y="1482939"/>
                </a:cubicBezTo>
                <a:cubicBezTo>
                  <a:pt x="251058" y="1492874"/>
                  <a:pt x="242610" y="1511366"/>
                  <a:pt x="242610" y="1511366"/>
                </a:cubicBezTo>
                <a:cubicBezTo>
                  <a:pt x="245769" y="1519262"/>
                  <a:pt x="246551" y="1528598"/>
                  <a:pt x="252086" y="1535055"/>
                </a:cubicBezTo>
                <a:cubicBezTo>
                  <a:pt x="269423" y="1555281"/>
                  <a:pt x="322398" y="1540580"/>
                  <a:pt x="332629" y="1539793"/>
                </a:cubicBezTo>
                <a:cubicBezTo>
                  <a:pt x="337367" y="1535055"/>
                  <a:pt x="340621" y="1528068"/>
                  <a:pt x="346842" y="1525579"/>
                </a:cubicBezTo>
                <a:cubicBezTo>
                  <a:pt x="385491" y="1510119"/>
                  <a:pt x="374956" y="1536567"/>
                  <a:pt x="394221" y="1501890"/>
                </a:cubicBezTo>
                <a:cubicBezTo>
                  <a:pt x="398351" y="1494456"/>
                  <a:pt x="399624" y="1485667"/>
                  <a:pt x="403696" y="1478201"/>
                </a:cubicBezTo>
                <a:cubicBezTo>
                  <a:pt x="409149" y="1468203"/>
                  <a:pt x="422648" y="1449774"/>
                  <a:pt x="422648" y="1449774"/>
                </a:cubicBezTo>
                <a:cubicBezTo>
                  <a:pt x="430544" y="1451353"/>
                  <a:pt x="439784" y="1449831"/>
                  <a:pt x="446337" y="1454512"/>
                </a:cubicBezTo>
                <a:cubicBezTo>
                  <a:pt x="461372" y="1465251"/>
                  <a:pt x="455254" y="1489353"/>
                  <a:pt x="451075" y="1501890"/>
                </a:cubicBezTo>
                <a:cubicBezTo>
                  <a:pt x="449274" y="1507292"/>
                  <a:pt x="443912" y="1510900"/>
                  <a:pt x="441599" y="1516104"/>
                </a:cubicBezTo>
                <a:cubicBezTo>
                  <a:pt x="434094" y="1532990"/>
                  <a:pt x="435513" y="1545879"/>
                  <a:pt x="422648" y="1558744"/>
                </a:cubicBezTo>
                <a:cubicBezTo>
                  <a:pt x="404453" y="1576939"/>
                  <a:pt x="381838" y="1570637"/>
                  <a:pt x="356318" y="1572957"/>
                </a:cubicBezTo>
                <a:cubicBezTo>
                  <a:pt x="351580" y="1576116"/>
                  <a:pt x="345662" y="1577987"/>
                  <a:pt x="342105" y="1582433"/>
                </a:cubicBezTo>
                <a:cubicBezTo>
                  <a:pt x="327183" y="1601087"/>
                  <a:pt x="350181" y="1622005"/>
                  <a:pt x="365794" y="1629811"/>
                </a:cubicBezTo>
                <a:cubicBezTo>
                  <a:pt x="370261" y="1632044"/>
                  <a:pt x="375540" y="1632316"/>
                  <a:pt x="380007" y="1634549"/>
                </a:cubicBezTo>
                <a:cubicBezTo>
                  <a:pt x="385100" y="1637096"/>
                  <a:pt x="388767" y="1642389"/>
                  <a:pt x="394221" y="1644025"/>
                </a:cubicBezTo>
                <a:cubicBezTo>
                  <a:pt x="404917" y="1647234"/>
                  <a:pt x="416330" y="1647184"/>
                  <a:pt x="427385" y="1648763"/>
                </a:cubicBezTo>
                <a:cubicBezTo>
                  <a:pt x="425468" y="1673684"/>
                  <a:pt x="416987" y="1741212"/>
                  <a:pt x="427385" y="1767208"/>
                </a:cubicBezTo>
                <a:cubicBezTo>
                  <a:pt x="430805" y="1775758"/>
                  <a:pt x="443413" y="1776314"/>
                  <a:pt x="451075" y="1781422"/>
                </a:cubicBezTo>
                <a:cubicBezTo>
                  <a:pt x="479758" y="1800544"/>
                  <a:pt x="458907" y="1791928"/>
                  <a:pt x="484239" y="1800373"/>
                </a:cubicBezTo>
                <a:cubicBezTo>
                  <a:pt x="492566" y="1825353"/>
                  <a:pt x="483473" y="1805139"/>
                  <a:pt x="503191" y="1828800"/>
                </a:cubicBezTo>
                <a:cubicBezTo>
                  <a:pt x="506836" y="1833174"/>
                  <a:pt x="510120" y="1837920"/>
                  <a:pt x="512666" y="1843013"/>
                </a:cubicBezTo>
                <a:cubicBezTo>
                  <a:pt x="514899" y="1847480"/>
                  <a:pt x="514284" y="1853327"/>
                  <a:pt x="517404" y="1857227"/>
                </a:cubicBezTo>
                <a:cubicBezTo>
                  <a:pt x="520961" y="1861674"/>
                  <a:pt x="526880" y="1863544"/>
                  <a:pt x="531618" y="1866703"/>
                </a:cubicBezTo>
                <a:cubicBezTo>
                  <a:pt x="539514" y="1865124"/>
                  <a:pt x="547495" y="1863918"/>
                  <a:pt x="555307" y="1861965"/>
                </a:cubicBezTo>
                <a:cubicBezTo>
                  <a:pt x="560152" y="1860754"/>
                  <a:pt x="564718" y="1858599"/>
                  <a:pt x="569520" y="1857227"/>
                </a:cubicBezTo>
                <a:cubicBezTo>
                  <a:pt x="575781" y="1855438"/>
                  <a:pt x="582154" y="1854068"/>
                  <a:pt x="588471" y="1852489"/>
                </a:cubicBezTo>
                <a:cubicBezTo>
                  <a:pt x="617052" y="1859634"/>
                  <a:pt x="633723" y="1857178"/>
                  <a:pt x="602685" y="1914081"/>
                </a:cubicBezTo>
                <a:cubicBezTo>
                  <a:pt x="598829" y="1921150"/>
                  <a:pt x="586808" y="1911296"/>
                  <a:pt x="578996" y="1909343"/>
                </a:cubicBezTo>
                <a:cubicBezTo>
                  <a:pt x="563303" y="1905420"/>
                  <a:pt x="564465" y="1904394"/>
                  <a:pt x="550569" y="1895130"/>
                </a:cubicBezTo>
                <a:cubicBezTo>
                  <a:pt x="537935" y="1896709"/>
                  <a:pt x="525335" y="1898600"/>
                  <a:pt x="512666" y="1899867"/>
                </a:cubicBezTo>
                <a:cubicBezTo>
                  <a:pt x="493743" y="1901759"/>
                  <a:pt x="474662" y="1902092"/>
                  <a:pt x="455812" y="1904605"/>
                </a:cubicBezTo>
                <a:cubicBezTo>
                  <a:pt x="450862" y="1905265"/>
                  <a:pt x="446444" y="1908132"/>
                  <a:pt x="441599" y="1909343"/>
                </a:cubicBezTo>
                <a:cubicBezTo>
                  <a:pt x="433787" y="1911296"/>
                  <a:pt x="425806" y="1912502"/>
                  <a:pt x="417910" y="1914081"/>
                </a:cubicBezTo>
                <a:cubicBezTo>
                  <a:pt x="413172" y="1912502"/>
                  <a:pt x="407596" y="1912463"/>
                  <a:pt x="403696" y="1909343"/>
                </a:cubicBezTo>
                <a:cubicBezTo>
                  <a:pt x="383862" y="1893476"/>
                  <a:pt x="394152" y="1852387"/>
                  <a:pt x="384745" y="1838276"/>
                </a:cubicBezTo>
                <a:lnTo>
                  <a:pt x="375269" y="1824062"/>
                </a:lnTo>
                <a:cubicBezTo>
                  <a:pt x="373690" y="1817745"/>
                  <a:pt x="373444" y="1810935"/>
                  <a:pt x="370532" y="1805111"/>
                </a:cubicBezTo>
                <a:cubicBezTo>
                  <a:pt x="352156" y="1768360"/>
                  <a:pt x="356215" y="1777346"/>
                  <a:pt x="318415" y="1771946"/>
                </a:cubicBezTo>
                <a:cubicBezTo>
                  <a:pt x="300630" y="1745267"/>
                  <a:pt x="310739" y="1763133"/>
                  <a:pt x="294726" y="1715092"/>
                </a:cubicBezTo>
                <a:cubicBezTo>
                  <a:pt x="293147" y="1710354"/>
                  <a:pt x="294144" y="1703649"/>
                  <a:pt x="289989" y="1700879"/>
                </a:cubicBezTo>
                <a:cubicBezTo>
                  <a:pt x="274968" y="1690865"/>
                  <a:pt x="255462" y="1679203"/>
                  <a:pt x="247348" y="1662976"/>
                </a:cubicBezTo>
                <a:cubicBezTo>
                  <a:pt x="244189" y="1656659"/>
                  <a:pt x="243619" y="1648130"/>
                  <a:pt x="237872" y="1644025"/>
                </a:cubicBezTo>
                <a:cubicBezTo>
                  <a:pt x="231319" y="1639344"/>
                  <a:pt x="222079" y="1640866"/>
                  <a:pt x="214183" y="1639287"/>
                </a:cubicBezTo>
                <a:cubicBezTo>
                  <a:pt x="206287" y="1634549"/>
                  <a:pt x="198303" y="1629955"/>
                  <a:pt x="190494" y="1625074"/>
                </a:cubicBezTo>
                <a:cubicBezTo>
                  <a:pt x="170644" y="1612668"/>
                  <a:pt x="177888" y="1615005"/>
                  <a:pt x="152592" y="1601384"/>
                </a:cubicBezTo>
                <a:cubicBezTo>
                  <a:pt x="140155" y="1594687"/>
                  <a:pt x="127323" y="1588750"/>
                  <a:pt x="114689" y="1582433"/>
                </a:cubicBezTo>
                <a:cubicBezTo>
                  <a:pt x="108372" y="1579274"/>
                  <a:pt x="101615" y="1576874"/>
                  <a:pt x="95738" y="1572957"/>
                </a:cubicBezTo>
                <a:cubicBezTo>
                  <a:pt x="91000" y="1569799"/>
                  <a:pt x="86617" y="1566028"/>
                  <a:pt x="81524" y="1563482"/>
                </a:cubicBezTo>
                <a:cubicBezTo>
                  <a:pt x="42301" y="1543871"/>
                  <a:pt x="93824" y="1576420"/>
                  <a:pt x="53097" y="1549268"/>
                </a:cubicBezTo>
                <a:cubicBezTo>
                  <a:pt x="54676" y="1495573"/>
                  <a:pt x="53715" y="1441742"/>
                  <a:pt x="57835" y="1388182"/>
                </a:cubicBezTo>
                <a:cubicBezTo>
                  <a:pt x="58487" y="1379702"/>
                  <a:pt x="64325" y="1372456"/>
                  <a:pt x="67311" y="1364493"/>
                </a:cubicBezTo>
                <a:cubicBezTo>
                  <a:pt x="69065" y="1359817"/>
                  <a:pt x="69571" y="1354616"/>
                  <a:pt x="72049" y="1350280"/>
                </a:cubicBezTo>
                <a:cubicBezTo>
                  <a:pt x="96656" y="1307216"/>
                  <a:pt x="92448" y="1318001"/>
                  <a:pt x="87153" y="1329422"/>
                </a:cubicBezTo>
                <a:lnTo>
                  <a:pt x="84724" y="1334518"/>
                </a:lnTo>
                <a:lnTo>
                  <a:pt x="81861" y="1340378"/>
                </a:lnTo>
                <a:cubicBezTo>
                  <a:pt x="81724" y="1340690"/>
                  <a:pt x="82384" y="1339378"/>
                  <a:pt x="83411" y="1337275"/>
                </a:cubicBezTo>
                <a:lnTo>
                  <a:pt x="84724" y="1334518"/>
                </a:lnTo>
                <a:lnTo>
                  <a:pt x="85104" y="1333741"/>
                </a:lnTo>
                <a:cubicBezTo>
                  <a:pt x="87272" y="1329352"/>
                  <a:pt x="90672" y="1322507"/>
                  <a:pt x="95738" y="1312377"/>
                </a:cubicBezTo>
                <a:cubicBezTo>
                  <a:pt x="97317" y="1302901"/>
                  <a:pt x="98592" y="1293370"/>
                  <a:pt x="100476" y="1283950"/>
                </a:cubicBezTo>
                <a:cubicBezTo>
                  <a:pt x="101753" y="1277565"/>
                  <a:pt x="105213" y="1271510"/>
                  <a:pt x="105213" y="1264999"/>
                </a:cubicBezTo>
                <a:cubicBezTo>
                  <a:pt x="105213" y="1230219"/>
                  <a:pt x="102055" y="1195511"/>
                  <a:pt x="100476" y="1160767"/>
                </a:cubicBezTo>
                <a:cubicBezTo>
                  <a:pt x="85459" y="1183290"/>
                  <a:pt x="92800" y="1169579"/>
                  <a:pt x="81524" y="1203407"/>
                </a:cubicBezTo>
                <a:lnTo>
                  <a:pt x="76786" y="1217621"/>
                </a:lnTo>
                <a:cubicBezTo>
                  <a:pt x="75207" y="1238151"/>
                  <a:pt x="75844" y="1258974"/>
                  <a:pt x="72049" y="1279212"/>
                </a:cubicBezTo>
                <a:cubicBezTo>
                  <a:pt x="71000" y="1284809"/>
                  <a:pt x="65120" y="1288333"/>
                  <a:pt x="62573" y="1293426"/>
                </a:cubicBezTo>
                <a:cubicBezTo>
                  <a:pt x="42957" y="1332658"/>
                  <a:pt x="75517" y="1281116"/>
                  <a:pt x="48359" y="1321853"/>
                </a:cubicBezTo>
                <a:cubicBezTo>
                  <a:pt x="46780" y="1328170"/>
                  <a:pt x="46187" y="1334819"/>
                  <a:pt x="43622" y="1340804"/>
                </a:cubicBezTo>
                <a:cubicBezTo>
                  <a:pt x="38675" y="1352347"/>
                  <a:pt x="28471" y="1360693"/>
                  <a:pt x="19933" y="1369231"/>
                </a:cubicBezTo>
                <a:cubicBezTo>
                  <a:pt x="18354" y="1375548"/>
                  <a:pt x="20404" y="1384275"/>
                  <a:pt x="15195" y="1388182"/>
                </a:cubicBezTo>
                <a:cubicBezTo>
                  <a:pt x="11200" y="1391179"/>
                  <a:pt x="1258" y="1388431"/>
                  <a:pt x="981" y="1383445"/>
                </a:cubicBezTo>
                <a:cubicBezTo>
                  <a:pt x="-1060" y="1346716"/>
                  <a:pt x="-1972" y="1314974"/>
                  <a:pt x="19933" y="1288688"/>
                </a:cubicBezTo>
                <a:cubicBezTo>
                  <a:pt x="24222" y="1283541"/>
                  <a:pt x="29408" y="1279213"/>
                  <a:pt x="34146" y="1274475"/>
                </a:cubicBezTo>
                <a:cubicBezTo>
                  <a:pt x="47879" y="1233275"/>
                  <a:pt x="28261" y="1295962"/>
                  <a:pt x="43622" y="1198669"/>
                </a:cubicBezTo>
                <a:cubicBezTo>
                  <a:pt x="47613" y="1173391"/>
                  <a:pt x="53413" y="1169820"/>
                  <a:pt x="67311" y="1151291"/>
                </a:cubicBezTo>
                <a:cubicBezTo>
                  <a:pt x="72049" y="1137078"/>
                  <a:pt x="79061" y="1123429"/>
                  <a:pt x="81524" y="1108651"/>
                </a:cubicBezTo>
                <a:cubicBezTo>
                  <a:pt x="83103" y="1099175"/>
                  <a:pt x="83224" y="1089337"/>
                  <a:pt x="86262" y="1080224"/>
                </a:cubicBezTo>
                <a:cubicBezTo>
                  <a:pt x="88063" y="1074822"/>
                  <a:pt x="93191" y="1071103"/>
                  <a:pt x="95738" y="1066010"/>
                </a:cubicBezTo>
                <a:cubicBezTo>
                  <a:pt x="97971" y="1061543"/>
                  <a:pt x="98243" y="1056264"/>
                  <a:pt x="100476" y="1051797"/>
                </a:cubicBezTo>
                <a:cubicBezTo>
                  <a:pt x="103022" y="1046704"/>
                  <a:pt x="107405" y="1042676"/>
                  <a:pt x="109951" y="1037583"/>
                </a:cubicBezTo>
                <a:cubicBezTo>
                  <a:pt x="128034" y="1001416"/>
                  <a:pt x="94541" y="1050233"/>
                  <a:pt x="128903" y="1004419"/>
                </a:cubicBezTo>
                <a:cubicBezTo>
                  <a:pt x="130482" y="994943"/>
                  <a:pt x="130880" y="985193"/>
                  <a:pt x="133640" y="975992"/>
                </a:cubicBezTo>
                <a:cubicBezTo>
                  <a:pt x="135669" y="969227"/>
                  <a:pt x="141086" y="963805"/>
                  <a:pt x="143116" y="957040"/>
                </a:cubicBezTo>
                <a:cubicBezTo>
                  <a:pt x="145876" y="947839"/>
                  <a:pt x="145094" y="937814"/>
                  <a:pt x="147854" y="928613"/>
                </a:cubicBezTo>
                <a:cubicBezTo>
                  <a:pt x="149883" y="921848"/>
                  <a:pt x="154547" y="916154"/>
                  <a:pt x="157329" y="909662"/>
                </a:cubicBezTo>
                <a:cubicBezTo>
                  <a:pt x="169097" y="882203"/>
                  <a:pt x="153334" y="908548"/>
                  <a:pt x="171543" y="881235"/>
                </a:cubicBezTo>
                <a:cubicBezTo>
                  <a:pt x="175675" y="864707"/>
                  <a:pt x="182115" y="833124"/>
                  <a:pt x="195232" y="824381"/>
                </a:cubicBezTo>
                <a:lnTo>
                  <a:pt x="209446" y="814906"/>
                </a:lnTo>
                <a:cubicBezTo>
                  <a:pt x="242606" y="765160"/>
                  <a:pt x="193656" y="834644"/>
                  <a:pt x="233135" y="791217"/>
                </a:cubicBezTo>
                <a:cubicBezTo>
                  <a:pt x="245247" y="777893"/>
                  <a:pt x="253566" y="761308"/>
                  <a:pt x="266299" y="748576"/>
                </a:cubicBezTo>
                <a:lnTo>
                  <a:pt x="280513" y="734363"/>
                </a:lnTo>
                <a:cubicBezTo>
                  <a:pt x="282092" y="729625"/>
                  <a:pt x="281518" y="723467"/>
                  <a:pt x="285251" y="720149"/>
                </a:cubicBezTo>
                <a:cubicBezTo>
                  <a:pt x="296386" y="710251"/>
                  <a:pt x="323153" y="696460"/>
                  <a:pt x="323153" y="696460"/>
                </a:cubicBezTo>
                <a:cubicBezTo>
                  <a:pt x="326312" y="691722"/>
                  <a:pt x="328183" y="685804"/>
                  <a:pt x="332629" y="682247"/>
                </a:cubicBezTo>
                <a:cubicBezTo>
                  <a:pt x="336529" y="679127"/>
                  <a:pt x="342252" y="679476"/>
                  <a:pt x="346842" y="677509"/>
                </a:cubicBezTo>
                <a:cubicBezTo>
                  <a:pt x="353334" y="674727"/>
                  <a:pt x="360047" y="672138"/>
                  <a:pt x="365794" y="668033"/>
                </a:cubicBezTo>
                <a:cubicBezTo>
                  <a:pt x="371246" y="664139"/>
                  <a:pt x="375718" y="658967"/>
                  <a:pt x="380007" y="653820"/>
                </a:cubicBezTo>
                <a:cubicBezTo>
                  <a:pt x="383652" y="649445"/>
                  <a:pt x="385037" y="643163"/>
                  <a:pt x="389483" y="639606"/>
                </a:cubicBezTo>
                <a:cubicBezTo>
                  <a:pt x="393383" y="636486"/>
                  <a:pt x="399229" y="637101"/>
                  <a:pt x="403696" y="634868"/>
                </a:cubicBezTo>
                <a:cubicBezTo>
                  <a:pt x="408789" y="632322"/>
                  <a:pt x="413172" y="628551"/>
                  <a:pt x="417910" y="625393"/>
                </a:cubicBezTo>
                <a:cubicBezTo>
                  <a:pt x="421068" y="620655"/>
                  <a:pt x="422386" y="613906"/>
                  <a:pt x="427385" y="611179"/>
                </a:cubicBezTo>
                <a:cubicBezTo>
                  <a:pt x="500493" y="571302"/>
                  <a:pt x="445422" y="614712"/>
                  <a:pt x="488977" y="587490"/>
                </a:cubicBezTo>
                <a:cubicBezTo>
                  <a:pt x="508291" y="575418"/>
                  <a:pt x="529726" y="565694"/>
                  <a:pt x="545831" y="549588"/>
                </a:cubicBezTo>
                <a:cubicBezTo>
                  <a:pt x="550569" y="544850"/>
                  <a:pt x="553640" y="537345"/>
                  <a:pt x="560044" y="535374"/>
                </a:cubicBezTo>
                <a:cubicBezTo>
                  <a:pt x="575214" y="530706"/>
                  <a:pt x="591630" y="532215"/>
                  <a:pt x="607423" y="530636"/>
                </a:cubicBezTo>
                <a:cubicBezTo>
                  <a:pt x="612161" y="527478"/>
                  <a:pt x="616543" y="523707"/>
                  <a:pt x="621636" y="521161"/>
                </a:cubicBezTo>
                <a:cubicBezTo>
                  <a:pt x="626103" y="518928"/>
                  <a:pt x="631005" y="517634"/>
                  <a:pt x="635850" y="516423"/>
                </a:cubicBezTo>
                <a:cubicBezTo>
                  <a:pt x="649975" y="512892"/>
                  <a:pt x="664303" y="510221"/>
                  <a:pt x="678490" y="506947"/>
                </a:cubicBezTo>
                <a:cubicBezTo>
                  <a:pt x="684835" y="505483"/>
                  <a:pt x="691124" y="503788"/>
                  <a:pt x="697441" y="502209"/>
                </a:cubicBezTo>
                <a:cubicBezTo>
                  <a:pt x="703758" y="497471"/>
                  <a:pt x="709823" y="492376"/>
                  <a:pt x="716393" y="487996"/>
                </a:cubicBezTo>
                <a:cubicBezTo>
                  <a:pt x="736090" y="474865"/>
                  <a:pt x="750302" y="467912"/>
                  <a:pt x="773247" y="459569"/>
                </a:cubicBezTo>
                <a:cubicBezTo>
                  <a:pt x="779366" y="457344"/>
                  <a:pt x="785881" y="456410"/>
                  <a:pt x="792198" y="454831"/>
                </a:cubicBezTo>
                <a:cubicBezTo>
                  <a:pt x="820218" y="436150"/>
                  <a:pt x="794028" y="457006"/>
                  <a:pt x="815887" y="426404"/>
                </a:cubicBezTo>
                <a:cubicBezTo>
                  <a:pt x="823061" y="416360"/>
                  <a:pt x="839617" y="404717"/>
                  <a:pt x="849052" y="397977"/>
                </a:cubicBezTo>
                <a:cubicBezTo>
                  <a:pt x="853685" y="394668"/>
                  <a:pt x="858031" y="390745"/>
                  <a:pt x="863265" y="388502"/>
                </a:cubicBezTo>
                <a:cubicBezTo>
                  <a:pt x="877627" y="382347"/>
                  <a:pt x="916294" y="379977"/>
                  <a:pt x="924857" y="379026"/>
                </a:cubicBezTo>
                <a:cubicBezTo>
                  <a:pt x="929595" y="374288"/>
                  <a:pt x="933213" y="368066"/>
                  <a:pt x="939070" y="364812"/>
                </a:cubicBezTo>
                <a:cubicBezTo>
                  <a:pt x="960184" y="353082"/>
                  <a:pt x="966436" y="361136"/>
                  <a:pt x="981711" y="345861"/>
                </a:cubicBezTo>
                <a:cubicBezTo>
                  <a:pt x="988861" y="338711"/>
                  <a:pt x="993146" y="328937"/>
                  <a:pt x="1000662" y="322172"/>
                </a:cubicBezTo>
                <a:cubicBezTo>
                  <a:pt x="1009127" y="314554"/>
                  <a:pt x="1029089" y="303221"/>
                  <a:pt x="1029089" y="303221"/>
                </a:cubicBezTo>
                <a:lnTo>
                  <a:pt x="1038565" y="274794"/>
                </a:lnTo>
                <a:cubicBezTo>
                  <a:pt x="1040144" y="270056"/>
                  <a:pt x="1042092" y="265425"/>
                  <a:pt x="1043303" y="260580"/>
                </a:cubicBezTo>
                <a:cubicBezTo>
                  <a:pt x="1044882" y="254263"/>
                  <a:pt x="1045475" y="247614"/>
                  <a:pt x="1048040" y="241629"/>
                </a:cubicBezTo>
                <a:cubicBezTo>
                  <a:pt x="1053654" y="228530"/>
                  <a:pt x="1057010" y="217672"/>
                  <a:pt x="1060838" y="208411"/>
                </a:cubicBezTo>
                <a:lnTo>
                  <a:pt x="1073590" y="189126"/>
                </a:lnTo>
                <a:lnTo>
                  <a:pt x="1073442" y="188466"/>
                </a:lnTo>
                <a:cubicBezTo>
                  <a:pt x="1072747" y="182481"/>
                  <a:pt x="1072413" y="175057"/>
                  <a:pt x="1072413" y="165621"/>
                </a:cubicBezTo>
                <a:cubicBezTo>
                  <a:pt x="1072413" y="159574"/>
                  <a:pt x="1072617" y="152863"/>
                  <a:pt x="1075971" y="147831"/>
                </a:cubicBezTo>
                <a:cubicBezTo>
                  <a:pt x="1078051" y="144711"/>
                  <a:pt x="1083366" y="146094"/>
                  <a:pt x="1086644" y="144273"/>
                </a:cubicBezTo>
                <a:cubicBezTo>
                  <a:pt x="1104987" y="134082"/>
                  <a:pt x="1102565" y="130061"/>
                  <a:pt x="1118666" y="126483"/>
                </a:cubicBezTo>
                <a:cubicBezTo>
                  <a:pt x="1125708" y="124918"/>
                  <a:pt x="1132972" y="124490"/>
                  <a:pt x="1140014" y="122925"/>
                </a:cubicBezTo>
                <a:cubicBezTo>
                  <a:pt x="1152899" y="120062"/>
                  <a:pt x="1151323" y="117690"/>
                  <a:pt x="1164920" y="112251"/>
                </a:cubicBezTo>
                <a:lnTo>
                  <a:pt x="1196942" y="101577"/>
                </a:lnTo>
                <a:cubicBezTo>
                  <a:pt x="1200500" y="100391"/>
                  <a:pt x="1203903" y="98549"/>
                  <a:pt x="1207616" y="98019"/>
                </a:cubicBezTo>
                <a:lnTo>
                  <a:pt x="1232521" y="94461"/>
                </a:lnTo>
                <a:cubicBezTo>
                  <a:pt x="1242691" y="91072"/>
                  <a:pt x="1246263" y="89579"/>
                  <a:pt x="1257427" y="87346"/>
                </a:cubicBezTo>
                <a:cubicBezTo>
                  <a:pt x="1264501" y="85931"/>
                  <a:pt x="1271701" y="85203"/>
                  <a:pt x="1278775" y="83788"/>
                </a:cubicBezTo>
                <a:cubicBezTo>
                  <a:pt x="1283570" y="82829"/>
                  <a:pt x="1288305" y="81573"/>
                  <a:pt x="1293007" y="80230"/>
                </a:cubicBezTo>
                <a:cubicBezTo>
                  <a:pt x="1296613" y="79200"/>
                  <a:pt x="1300003" y="77408"/>
                  <a:pt x="1303681" y="76672"/>
                </a:cubicBezTo>
                <a:cubicBezTo>
                  <a:pt x="1311904" y="75027"/>
                  <a:pt x="1320285" y="74300"/>
                  <a:pt x="1328587" y="73114"/>
                </a:cubicBezTo>
                <a:cubicBezTo>
                  <a:pt x="1360124" y="62602"/>
                  <a:pt x="1342480" y="66826"/>
                  <a:pt x="1381957" y="62440"/>
                </a:cubicBezTo>
                <a:cubicBezTo>
                  <a:pt x="1386701" y="60068"/>
                  <a:pt x="1391059" y="56674"/>
                  <a:pt x="1396188" y="55324"/>
                </a:cubicBezTo>
                <a:cubicBezTo>
                  <a:pt x="1418458" y="49463"/>
                  <a:pt x="1441733" y="47709"/>
                  <a:pt x="1463790" y="41092"/>
                </a:cubicBezTo>
                <a:cubicBezTo>
                  <a:pt x="1470975" y="38937"/>
                  <a:pt x="1478022" y="36348"/>
                  <a:pt x="1485138" y="33976"/>
                </a:cubicBezTo>
                <a:lnTo>
                  <a:pt x="1495812" y="30418"/>
                </a:lnTo>
                <a:cubicBezTo>
                  <a:pt x="1521717" y="31782"/>
                  <a:pt x="1535789" y="28743"/>
                  <a:pt x="1546133" y="28662"/>
                </a:cubicBezTo>
                <a:close/>
                <a:moveTo>
                  <a:pt x="2777346" y="0"/>
                </a:moveTo>
                <a:cubicBezTo>
                  <a:pt x="2799456" y="1579"/>
                  <a:pt x="2821755" y="1450"/>
                  <a:pt x="2843676" y="4738"/>
                </a:cubicBezTo>
                <a:cubicBezTo>
                  <a:pt x="2853554" y="6220"/>
                  <a:pt x="2862413" y="11790"/>
                  <a:pt x="2872103" y="14213"/>
                </a:cubicBezTo>
                <a:lnTo>
                  <a:pt x="2891054" y="18951"/>
                </a:lnTo>
                <a:cubicBezTo>
                  <a:pt x="2897385" y="37943"/>
                  <a:pt x="2899393" y="36577"/>
                  <a:pt x="2891054" y="61592"/>
                </a:cubicBezTo>
                <a:cubicBezTo>
                  <a:pt x="2889253" y="66994"/>
                  <a:pt x="2884403" y="70861"/>
                  <a:pt x="2881578" y="75805"/>
                </a:cubicBezTo>
                <a:cubicBezTo>
                  <a:pt x="2878074" y="81937"/>
                  <a:pt x="2877529" y="90235"/>
                  <a:pt x="2872103" y="94756"/>
                </a:cubicBezTo>
                <a:cubicBezTo>
                  <a:pt x="2867101" y="98925"/>
                  <a:pt x="2859468" y="97915"/>
                  <a:pt x="2853151" y="99494"/>
                </a:cubicBezTo>
                <a:cubicBezTo>
                  <a:pt x="2846834" y="102653"/>
                  <a:pt x="2839947" y="104865"/>
                  <a:pt x="2834200" y="108970"/>
                </a:cubicBezTo>
                <a:cubicBezTo>
                  <a:pt x="2821200" y="118255"/>
                  <a:pt x="2815994" y="130210"/>
                  <a:pt x="2805773" y="142135"/>
                </a:cubicBezTo>
                <a:cubicBezTo>
                  <a:pt x="2801413" y="147222"/>
                  <a:pt x="2795848" y="151201"/>
                  <a:pt x="2791559" y="156348"/>
                </a:cubicBezTo>
                <a:cubicBezTo>
                  <a:pt x="2787914" y="160722"/>
                  <a:pt x="2784630" y="165469"/>
                  <a:pt x="2782084" y="170562"/>
                </a:cubicBezTo>
                <a:cubicBezTo>
                  <a:pt x="2779851" y="175029"/>
                  <a:pt x="2780466" y="180875"/>
                  <a:pt x="2777346" y="184775"/>
                </a:cubicBezTo>
                <a:cubicBezTo>
                  <a:pt x="2773789" y="189221"/>
                  <a:pt x="2767871" y="191092"/>
                  <a:pt x="2763133" y="194251"/>
                </a:cubicBezTo>
                <a:cubicBezTo>
                  <a:pt x="2753909" y="221921"/>
                  <a:pt x="2765612" y="196509"/>
                  <a:pt x="2744181" y="217940"/>
                </a:cubicBezTo>
                <a:cubicBezTo>
                  <a:pt x="2704240" y="257881"/>
                  <a:pt x="2760799" y="207829"/>
                  <a:pt x="2729968" y="246367"/>
                </a:cubicBezTo>
                <a:cubicBezTo>
                  <a:pt x="2726411" y="250813"/>
                  <a:pt x="2720492" y="252684"/>
                  <a:pt x="2715754" y="255842"/>
                </a:cubicBezTo>
                <a:cubicBezTo>
                  <a:pt x="2712596" y="260580"/>
                  <a:pt x="2710653" y="266411"/>
                  <a:pt x="2706279" y="270056"/>
                </a:cubicBezTo>
                <a:cubicBezTo>
                  <a:pt x="2691310" y="282530"/>
                  <a:pt x="2672230" y="281688"/>
                  <a:pt x="2654163" y="284269"/>
                </a:cubicBezTo>
                <a:cubicBezTo>
                  <a:pt x="2649425" y="287428"/>
                  <a:pt x="2645183" y="291502"/>
                  <a:pt x="2639949" y="293745"/>
                </a:cubicBezTo>
                <a:cubicBezTo>
                  <a:pt x="2626610" y="299462"/>
                  <a:pt x="2592331" y="301800"/>
                  <a:pt x="2583095" y="303221"/>
                </a:cubicBezTo>
                <a:cubicBezTo>
                  <a:pt x="2575136" y="304446"/>
                  <a:pt x="2567365" y="306735"/>
                  <a:pt x="2559406" y="307959"/>
                </a:cubicBezTo>
                <a:cubicBezTo>
                  <a:pt x="2540647" y="310845"/>
                  <a:pt x="2516827" y="312001"/>
                  <a:pt x="2497814" y="317434"/>
                </a:cubicBezTo>
                <a:cubicBezTo>
                  <a:pt x="2483408" y="321550"/>
                  <a:pt x="2467640" y="323338"/>
                  <a:pt x="2455174" y="331648"/>
                </a:cubicBezTo>
                <a:cubicBezTo>
                  <a:pt x="2422241" y="353603"/>
                  <a:pt x="2463640" y="327414"/>
                  <a:pt x="2417271" y="350599"/>
                </a:cubicBezTo>
                <a:cubicBezTo>
                  <a:pt x="2412178" y="353146"/>
                  <a:pt x="2408151" y="357529"/>
                  <a:pt x="2403058" y="360075"/>
                </a:cubicBezTo>
                <a:cubicBezTo>
                  <a:pt x="2398591" y="362308"/>
                  <a:pt x="2393434" y="362845"/>
                  <a:pt x="2388844" y="364812"/>
                </a:cubicBezTo>
                <a:cubicBezTo>
                  <a:pt x="2382352" y="367594"/>
                  <a:pt x="2376067" y="370858"/>
                  <a:pt x="2369893" y="374288"/>
                </a:cubicBezTo>
                <a:cubicBezTo>
                  <a:pt x="2359506" y="380059"/>
                  <a:pt x="2345404" y="391562"/>
                  <a:pt x="2331991" y="393239"/>
                </a:cubicBezTo>
                <a:cubicBezTo>
                  <a:pt x="2311559" y="395793"/>
                  <a:pt x="2290930" y="396398"/>
                  <a:pt x="2270399" y="397977"/>
                </a:cubicBezTo>
                <a:cubicBezTo>
                  <a:pt x="2264327" y="399495"/>
                  <a:pt x="2244031" y="404055"/>
                  <a:pt x="2237234" y="407453"/>
                </a:cubicBezTo>
                <a:cubicBezTo>
                  <a:pt x="2232141" y="409999"/>
                  <a:pt x="2228224" y="414615"/>
                  <a:pt x="2223021" y="416928"/>
                </a:cubicBezTo>
                <a:cubicBezTo>
                  <a:pt x="2213894" y="420985"/>
                  <a:pt x="2204070" y="423245"/>
                  <a:pt x="2194594" y="426404"/>
                </a:cubicBezTo>
                <a:lnTo>
                  <a:pt x="2180380" y="431142"/>
                </a:lnTo>
                <a:cubicBezTo>
                  <a:pt x="2127665" y="466285"/>
                  <a:pt x="2164384" y="433403"/>
                  <a:pt x="2147215" y="464307"/>
                </a:cubicBezTo>
                <a:cubicBezTo>
                  <a:pt x="2141684" y="474262"/>
                  <a:pt x="2134581" y="483258"/>
                  <a:pt x="2128264" y="492734"/>
                </a:cubicBezTo>
                <a:lnTo>
                  <a:pt x="2118789" y="506947"/>
                </a:lnTo>
                <a:cubicBezTo>
                  <a:pt x="2112472" y="505368"/>
                  <a:pt x="2105255" y="505821"/>
                  <a:pt x="2099837" y="502209"/>
                </a:cubicBezTo>
                <a:cubicBezTo>
                  <a:pt x="2084145" y="491748"/>
                  <a:pt x="2086682" y="454344"/>
                  <a:pt x="2085624" y="445355"/>
                </a:cubicBezTo>
                <a:cubicBezTo>
                  <a:pt x="2080190" y="399171"/>
                  <a:pt x="2084486" y="418254"/>
                  <a:pt x="2071410" y="379026"/>
                </a:cubicBezTo>
                <a:cubicBezTo>
                  <a:pt x="2055487" y="331258"/>
                  <a:pt x="2079781" y="405350"/>
                  <a:pt x="2061935" y="345861"/>
                </a:cubicBezTo>
                <a:cubicBezTo>
                  <a:pt x="2059065" y="336294"/>
                  <a:pt x="2052459" y="317434"/>
                  <a:pt x="2052459" y="317434"/>
                </a:cubicBezTo>
                <a:cubicBezTo>
                  <a:pt x="2053091" y="314907"/>
                  <a:pt x="2059216" y="288347"/>
                  <a:pt x="2061935" y="284269"/>
                </a:cubicBezTo>
                <a:cubicBezTo>
                  <a:pt x="2067174" y="276410"/>
                  <a:pt x="2081622" y="264950"/>
                  <a:pt x="2090362" y="260580"/>
                </a:cubicBezTo>
                <a:cubicBezTo>
                  <a:pt x="2094829" y="258347"/>
                  <a:pt x="2099837" y="257421"/>
                  <a:pt x="2104575" y="255842"/>
                </a:cubicBezTo>
                <a:cubicBezTo>
                  <a:pt x="2110892" y="251104"/>
                  <a:pt x="2117942" y="247212"/>
                  <a:pt x="2123526" y="241629"/>
                </a:cubicBezTo>
                <a:cubicBezTo>
                  <a:pt x="2144343" y="220813"/>
                  <a:pt x="2131063" y="227309"/>
                  <a:pt x="2147215" y="208464"/>
                </a:cubicBezTo>
                <a:cubicBezTo>
                  <a:pt x="2153029" y="201681"/>
                  <a:pt x="2158897" y="194706"/>
                  <a:pt x="2166167" y="189513"/>
                </a:cubicBezTo>
                <a:cubicBezTo>
                  <a:pt x="2170231" y="186610"/>
                  <a:pt x="2175642" y="186354"/>
                  <a:pt x="2180380" y="184775"/>
                </a:cubicBezTo>
                <a:cubicBezTo>
                  <a:pt x="2181959" y="180037"/>
                  <a:pt x="2182885" y="175029"/>
                  <a:pt x="2185118" y="170562"/>
                </a:cubicBezTo>
                <a:cubicBezTo>
                  <a:pt x="2191715" y="157369"/>
                  <a:pt x="2198328" y="152614"/>
                  <a:pt x="2208807" y="142135"/>
                </a:cubicBezTo>
                <a:cubicBezTo>
                  <a:pt x="2220073" y="108337"/>
                  <a:pt x="2204098" y="149198"/>
                  <a:pt x="2227758" y="113708"/>
                </a:cubicBezTo>
                <a:cubicBezTo>
                  <a:pt x="2230528" y="109552"/>
                  <a:pt x="2230071" y="103860"/>
                  <a:pt x="2232496" y="99494"/>
                </a:cubicBezTo>
                <a:cubicBezTo>
                  <a:pt x="2238027" y="89539"/>
                  <a:pt x="2225390" y="64750"/>
                  <a:pt x="2246710" y="52116"/>
                </a:cubicBezTo>
                <a:cubicBezTo>
                  <a:pt x="2268030" y="39482"/>
                  <a:pt x="2322599" y="33494"/>
                  <a:pt x="2360418" y="23689"/>
                </a:cubicBezTo>
                <a:cubicBezTo>
                  <a:pt x="2365252" y="22436"/>
                  <a:pt x="2369643" y="19189"/>
                  <a:pt x="2374631" y="18951"/>
                </a:cubicBezTo>
                <a:cubicBezTo>
                  <a:pt x="2436173" y="16020"/>
                  <a:pt x="2497814" y="15792"/>
                  <a:pt x="2559406" y="14213"/>
                </a:cubicBezTo>
                <a:cubicBezTo>
                  <a:pt x="2633191" y="-10377"/>
                  <a:pt x="2554815" y="14207"/>
                  <a:pt x="2758395" y="4738"/>
                </a:cubicBezTo>
                <a:cubicBezTo>
                  <a:pt x="2764899" y="4435"/>
                  <a:pt x="2771029" y="1579"/>
                  <a:pt x="2777346" y="0"/>
                </a:cubicBezTo>
                <a:close/>
              </a:path>
            </a:pathLst>
          </a:custGeom>
          <a:solidFill>
            <a:srgbClr val="FEF694"/>
          </a:solidFill>
          <a:ln>
            <a:solidFill>
              <a:srgbClr val="4DC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926898" y="590400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大陆漂移过程</a:t>
            </a:r>
          </a:p>
        </p:txBody>
      </p:sp>
      <p:sp>
        <p:nvSpPr>
          <p:cNvPr id="10" name="等腰三角形 9"/>
          <p:cNvSpPr/>
          <p:nvPr/>
        </p:nvSpPr>
        <p:spPr>
          <a:xfrm rot="5400000" flipV="1">
            <a:off x="7341960" y="6134172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 rot="16200000" flipH="1" flipV="1">
            <a:off x="4506961" y="6134173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561000" y="523524"/>
            <a:ext cx="2070000" cy="616312"/>
          </a:xfrm>
          <a:prstGeom prst="roundRect">
            <a:avLst/>
          </a:prstGeom>
          <a:solidFill>
            <a:srgbClr val="E85B6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现 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10687" r="7238" b="15873"/>
          <a:stretch>
            <a:fillRect/>
          </a:stretch>
        </p:blipFill>
        <p:spPr bwMode="auto">
          <a:xfrm>
            <a:off x="1956000" y="2247730"/>
            <a:ext cx="8235000" cy="44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911000" y="999000"/>
            <a:ext cx="3254275" cy="961331"/>
            <a:chOff x="2991000" y="1989000"/>
            <a:chExt cx="3254275" cy="961331"/>
          </a:xfrm>
        </p:grpSpPr>
        <p:sp>
          <p:nvSpPr>
            <p:cNvPr id="17" name="矩形: 圆角 16"/>
            <p:cNvSpPr/>
            <p:nvPr/>
          </p:nvSpPr>
          <p:spPr>
            <a:xfrm>
              <a:off x="3081000" y="2079000"/>
              <a:ext cx="3164275" cy="871331"/>
            </a:xfrm>
            <a:prstGeom prst="roundRect">
              <a:avLst/>
            </a:prstGeom>
            <a:solidFill>
              <a:srgbClr val="6687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2991000" y="1989000"/>
              <a:ext cx="3164275" cy="8713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128040" y="2073103"/>
              <a:ext cx="302927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3600" strike="noStrike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大陆漂移学说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3486000" y="2747933"/>
              <a:ext cx="135000" cy="129797"/>
            </a:xfrm>
            <a:prstGeom prst="rect">
              <a:avLst/>
            </a:prstGeom>
            <a:solidFill>
              <a:srgbClr val="6687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3722197" y="2762397"/>
              <a:ext cx="135000" cy="129797"/>
            </a:xfrm>
            <a:prstGeom prst="rect">
              <a:avLst/>
            </a:prstGeom>
            <a:solidFill>
              <a:srgbClr val="6687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51000" y="1043999"/>
            <a:ext cx="3254275" cy="961331"/>
            <a:chOff x="2991000" y="3845270"/>
            <a:chExt cx="3254275" cy="961331"/>
          </a:xfrm>
        </p:grpSpPr>
        <p:sp>
          <p:nvSpPr>
            <p:cNvPr id="18" name="矩形: 圆角 17"/>
            <p:cNvSpPr/>
            <p:nvPr/>
          </p:nvSpPr>
          <p:spPr>
            <a:xfrm>
              <a:off x="3081000" y="3935270"/>
              <a:ext cx="3164275" cy="871331"/>
            </a:xfrm>
            <a:prstGeom prst="roundRect">
              <a:avLst/>
            </a:prstGeom>
            <a:solidFill>
              <a:srgbClr val="6687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2991000" y="3845270"/>
              <a:ext cx="3164275" cy="8713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126000" y="3952669"/>
              <a:ext cx="302927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zh-CN" altLang="en-US" sz="3600" strike="noStrike" noProof="1">
                  <a:solidFill>
                    <a:schemeClr val="bg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板块构造学说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486000" y="4623908"/>
              <a:ext cx="135000" cy="129797"/>
            </a:xfrm>
            <a:prstGeom prst="rect">
              <a:avLst/>
            </a:prstGeom>
            <a:solidFill>
              <a:srgbClr val="6687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722197" y="4638372"/>
              <a:ext cx="135000" cy="129797"/>
            </a:xfrm>
            <a:prstGeom prst="rect">
              <a:avLst/>
            </a:prstGeom>
            <a:solidFill>
              <a:srgbClr val="6687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任意多边形: 形状 26"/>
          <p:cNvSpPr/>
          <p:nvPr/>
        </p:nvSpPr>
        <p:spPr>
          <a:xfrm rot="16200000">
            <a:off x="5765951" y="1053663"/>
            <a:ext cx="584374" cy="871331"/>
          </a:xfrm>
          <a:custGeom>
            <a:avLst/>
            <a:gdLst>
              <a:gd name="connsiteX0" fmla="*/ 398684 w 699462"/>
              <a:gd name="connsiteY0" fmla="*/ 302 h 910634"/>
              <a:gd name="connsiteX1" fmla="*/ 411402 w 699462"/>
              <a:gd name="connsiteY1" fmla="*/ 3364 h 910634"/>
              <a:gd name="connsiteX2" fmla="*/ 411402 w 699462"/>
              <a:gd name="connsiteY2" fmla="*/ 316872 h 910634"/>
              <a:gd name="connsiteX3" fmla="*/ 486514 w 699462"/>
              <a:gd name="connsiteY3" fmla="*/ 452399 h 910634"/>
              <a:gd name="connsiteX4" fmla="*/ 508586 w 699462"/>
              <a:gd name="connsiteY4" fmla="*/ 485733 h 910634"/>
              <a:gd name="connsiteX5" fmla="*/ 699462 w 699462"/>
              <a:gd name="connsiteY5" fmla="*/ 469827 h 910634"/>
              <a:gd name="connsiteX6" fmla="*/ 367946 w 699462"/>
              <a:gd name="connsiteY6" fmla="*/ 910634 h 910634"/>
              <a:gd name="connsiteX7" fmla="*/ 0 w 699462"/>
              <a:gd name="connsiteY7" fmla="*/ 469827 h 910634"/>
              <a:gd name="connsiteX8" fmla="*/ 192485 w 699462"/>
              <a:gd name="connsiteY8" fmla="*/ 485867 h 910634"/>
              <a:gd name="connsiteX9" fmla="*/ 198009 w 699462"/>
              <a:gd name="connsiteY9" fmla="*/ 438622 h 910634"/>
              <a:gd name="connsiteX10" fmla="*/ 254648 w 699462"/>
              <a:gd name="connsiteY10" fmla="*/ 173181 h 910634"/>
              <a:gd name="connsiteX11" fmla="*/ 398684 w 699462"/>
              <a:gd name="connsiteY11" fmla="*/ 302 h 91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9462" h="910634">
                <a:moveTo>
                  <a:pt x="398684" y="302"/>
                </a:moveTo>
                <a:cubicBezTo>
                  <a:pt x="403816" y="-548"/>
                  <a:pt x="408136" y="370"/>
                  <a:pt x="411402" y="3364"/>
                </a:cubicBezTo>
                <a:cubicBezTo>
                  <a:pt x="437528" y="27312"/>
                  <a:pt x="389631" y="223255"/>
                  <a:pt x="411402" y="316872"/>
                </a:cubicBezTo>
                <a:cubicBezTo>
                  <a:pt x="422288" y="363680"/>
                  <a:pt x="456033" y="409945"/>
                  <a:pt x="486514" y="452399"/>
                </a:cubicBezTo>
                <a:lnTo>
                  <a:pt x="508586" y="485733"/>
                </a:lnTo>
                <a:lnTo>
                  <a:pt x="699462" y="469827"/>
                </a:lnTo>
                <a:lnTo>
                  <a:pt x="367946" y="910634"/>
                </a:lnTo>
                <a:lnTo>
                  <a:pt x="0" y="469827"/>
                </a:lnTo>
                <a:lnTo>
                  <a:pt x="192485" y="485867"/>
                </a:lnTo>
                <a:lnTo>
                  <a:pt x="198009" y="438622"/>
                </a:lnTo>
                <a:cubicBezTo>
                  <a:pt x="208928" y="351978"/>
                  <a:pt x="226890" y="236862"/>
                  <a:pt x="254648" y="173181"/>
                </a:cubicBezTo>
                <a:cubicBezTo>
                  <a:pt x="287033" y="98886"/>
                  <a:pt x="362756" y="6255"/>
                  <a:pt x="398684" y="302"/>
                </a:cubicBezTo>
                <a:close/>
              </a:path>
            </a:pathLst>
          </a:custGeom>
          <a:solidFill>
            <a:srgbClr val="FCCE4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30644" y="1116466"/>
            <a:ext cx="10086744" cy="3763784"/>
            <a:chOff x="930644" y="1116466"/>
            <a:chExt cx="10086744" cy="3763784"/>
          </a:xfrm>
        </p:grpSpPr>
        <p:grpSp>
          <p:nvGrpSpPr>
            <p:cNvPr id="2" name="组合 1"/>
            <p:cNvGrpSpPr/>
            <p:nvPr/>
          </p:nvGrpSpPr>
          <p:grpSpPr>
            <a:xfrm>
              <a:off x="3621000" y="2484000"/>
              <a:ext cx="7396388" cy="2055329"/>
              <a:chOff x="3621000" y="2484000"/>
              <a:chExt cx="7396388" cy="2055329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3621000" y="2484000"/>
                <a:ext cx="6930000" cy="1755000"/>
              </a:xfrm>
              <a:prstGeom prst="roundRect">
                <a:avLst/>
              </a:prstGeom>
              <a:solidFill>
                <a:srgbClr val="6687A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23" t="28212" r="26236" b="27530"/>
              <a:stretch>
                <a:fillRect/>
              </a:stretch>
            </p:blipFill>
            <p:spPr>
              <a:xfrm>
                <a:off x="9606000" y="3339000"/>
                <a:ext cx="1411388" cy="1200329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4241356" y="2768671"/>
                <a:ext cx="572464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7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板块构造学说</a:t>
                </a: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9658631" y="3399416"/>
                <a:ext cx="887505" cy="817582"/>
              </a:xfrm>
              <a:custGeom>
                <a:avLst/>
                <a:gdLst>
                  <a:gd name="connsiteX0" fmla="*/ 0 w 887505"/>
                  <a:gd name="connsiteY0" fmla="*/ 817582 h 817582"/>
                  <a:gd name="connsiteX1" fmla="*/ 242047 w 887505"/>
                  <a:gd name="connsiteY1" fmla="*/ 817582 h 817582"/>
                  <a:gd name="connsiteX2" fmla="*/ 532503 w 887505"/>
                  <a:gd name="connsiteY2" fmla="*/ 510989 h 817582"/>
                  <a:gd name="connsiteX3" fmla="*/ 887505 w 887505"/>
                  <a:gd name="connsiteY3" fmla="*/ 225911 h 817582"/>
                  <a:gd name="connsiteX4" fmla="*/ 882127 w 887505"/>
                  <a:gd name="connsiteY4" fmla="*/ 0 h 817582"/>
                  <a:gd name="connsiteX5" fmla="*/ 0 w 887505"/>
                  <a:gd name="connsiteY5" fmla="*/ 817582 h 817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7505" h="817582">
                    <a:moveTo>
                      <a:pt x="0" y="817582"/>
                    </a:moveTo>
                    <a:lnTo>
                      <a:pt x="242047" y="817582"/>
                    </a:lnTo>
                    <a:lnTo>
                      <a:pt x="532503" y="510989"/>
                    </a:lnTo>
                    <a:lnTo>
                      <a:pt x="887505" y="225911"/>
                    </a:lnTo>
                    <a:lnTo>
                      <a:pt x="882127" y="0"/>
                    </a:lnTo>
                    <a:lnTo>
                      <a:pt x="0" y="817582"/>
                    </a:lnTo>
                    <a:close/>
                  </a:path>
                </a:pathLst>
              </a:custGeom>
              <a:solidFill>
                <a:srgbClr val="6687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5" t="479" r="4877" b="77639"/>
            <a:stretch>
              <a:fillRect/>
            </a:stretch>
          </p:blipFill>
          <p:spPr>
            <a:xfrm>
              <a:off x="930644" y="1797750"/>
              <a:ext cx="3410356" cy="30825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68" t="22966" r="4195" b="60202"/>
            <a:stretch>
              <a:fillRect/>
            </a:stretch>
          </p:blipFill>
          <p:spPr>
            <a:xfrm rot="20420258">
              <a:off x="2574924" y="1116466"/>
              <a:ext cx="2327764" cy="1845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1265" descr="X15aa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538" b="98722" l="10000" r="90000"/>
                    </a14:imgEffect>
                  </a14:imgLayer>
                </a14:imgProps>
              </a:ext>
            </a:extLst>
          </a:blip>
          <a:srcRect l="17019" t="63019" r="15313"/>
          <a:stretch>
            <a:fillRect/>
          </a:stretch>
        </p:blipFill>
        <p:spPr>
          <a:xfrm>
            <a:off x="3486000" y="4779000"/>
            <a:ext cx="5355000" cy="28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1265" descr="X15aa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65" b="81278" l="1700" r="30119">
                        <a14:foregroundMark x1="11581" y1="48354" x2="18735" y2="67961"/>
                      </a14:backgroundRemoval>
                    </a14:imgEffect>
                  </a14:imgLayer>
                </a14:imgProps>
              </a:ext>
            </a:extLst>
          </a:blip>
          <a:srcRect t="44026" r="66490" b="18993"/>
          <a:stretch>
            <a:fillRect/>
          </a:stretch>
        </p:blipFill>
        <p:spPr>
          <a:xfrm>
            <a:off x="2139156" y="3502964"/>
            <a:ext cx="2651844" cy="28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1265" descr="X15aa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78" b="69926" l="23439" r="52174">
                        <a14:foregroundMark x1="25099" y1="41916" x2="26798" y2="46830"/>
                        <a14:foregroundMark x1="36877" y1="57002" x2="46719" y2="59902"/>
                        <a14:foregroundMark x1="42292" y1="53071" x2="44269" y2="52924"/>
                      </a14:backgroundRemoval>
                    </a14:imgEffect>
                  </a14:imgLayer>
                </a14:imgProps>
              </a:ext>
            </a:extLst>
          </a:blip>
          <a:srcRect l="21000" t="38741" r="44313" b="29560"/>
          <a:stretch>
            <a:fillRect/>
          </a:stretch>
        </p:blipFill>
        <p:spPr>
          <a:xfrm>
            <a:off x="3801000" y="3097964"/>
            <a:ext cx="2745000" cy="243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1265" descr="X15aa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42" b="71941" l="45178" r="75178">
                        <a14:foregroundMark x1="63162" y1="39656" x2="67945" y2="47469"/>
                        <a14:foregroundMark x1="50277" y1="41769" x2="55059" y2="45995"/>
                        <a14:foregroundMark x1="55059" y1="60344" x2="60593" y2="62899"/>
                        <a14:foregroundMark x1="46482" y1="51155" x2="46996" y2="50762"/>
                      </a14:backgroundRemoval>
                    </a14:imgEffect>
                  </a14:imgLayer>
                </a14:imgProps>
              </a:ext>
            </a:extLst>
          </a:blip>
          <a:srcRect l="41470" t="34047" r="21000" b="27798"/>
          <a:stretch>
            <a:fillRect/>
          </a:stretch>
        </p:blipFill>
        <p:spPr>
          <a:xfrm>
            <a:off x="5421000" y="2737962"/>
            <a:ext cx="2970000" cy="29250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1265" descr="X15aa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6" b="65160" l="44506" r="99684">
                        <a14:foregroundMark x1="74545" y1="12432" x2="76166" y2="10369"/>
                        <a14:foregroundMark x1="79802" y1="9091" x2="81423" y2="11204"/>
                        <a14:backgroundMark x1="47984" y1="40049" x2="70870" y2="63292"/>
                      </a14:backgroundRemoval>
                    </a14:imgEffect>
                  </a14:imgLayer>
                </a14:imgProps>
              </a:ext>
            </a:extLst>
          </a:blip>
          <a:srcRect l="43177" b="34256"/>
          <a:stretch>
            <a:fillRect/>
          </a:stretch>
        </p:blipFill>
        <p:spPr>
          <a:xfrm>
            <a:off x="5556000" y="127964"/>
            <a:ext cx="4496844" cy="50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1265" descr="X15aa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0" b="50958" l="4783" r="47352"/>
                    </a14:imgEffect>
                  </a14:imgLayer>
                </a14:imgProps>
              </a:ext>
            </a:extLst>
          </a:blip>
          <a:srcRect r="51706" b="48343"/>
          <a:stretch>
            <a:fillRect/>
          </a:stretch>
        </p:blipFill>
        <p:spPr>
          <a:xfrm>
            <a:off x="2139156" y="127964"/>
            <a:ext cx="3821844" cy="396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6000" y="1224000"/>
            <a:ext cx="10951388" cy="3420000"/>
            <a:chOff x="66000" y="1224000"/>
            <a:chExt cx="10951388" cy="3420000"/>
          </a:xfrm>
        </p:grpSpPr>
        <p:sp>
          <p:nvSpPr>
            <p:cNvPr id="12" name="矩形: 圆角 11"/>
            <p:cNvSpPr/>
            <p:nvPr/>
          </p:nvSpPr>
          <p:spPr>
            <a:xfrm>
              <a:off x="2901000" y="2484000"/>
              <a:ext cx="7650000" cy="1755000"/>
            </a:xfrm>
            <a:prstGeom prst="roundRect">
              <a:avLst/>
            </a:prstGeom>
            <a:solidFill>
              <a:srgbClr val="6687A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3" t="28212" r="26236" b="27530"/>
            <a:stretch>
              <a:fillRect/>
            </a:stretch>
          </p:blipFill>
          <p:spPr>
            <a:xfrm>
              <a:off x="9606000" y="3339000"/>
              <a:ext cx="1411388" cy="120032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08" b="75722"/>
            <a:stretch>
              <a:fillRect/>
            </a:stretch>
          </p:blipFill>
          <p:spPr>
            <a:xfrm>
              <a:off x="66000" y="1224000"/>
              <a:ext cx="3561411" cy="34200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440604" y="2768671"/>
              <a:ext cx="664797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地表形态的变化</a:t>
              </a: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9658631" y="3399416"/>
              <a:ext cx="887505" cy="817582"/>
            </a:xfrm>
            <a:custGeom>
              <a:avLst/>
              <a:gdLst>
                <a:gd name="connsiteX0" fmla="*/ 0 w 887505"/>
                <a:gd name="connsiteY0" fmla="*/ 817582 h 817582"/>
                <a:gd name="connsiteX1" fmla="*/ 242047 w 887505"/>
                <a:gd name="connsiteY1" fmla="*/ 817582 h 817582"/>
                <a:gd name="connsiteX2" fmla="*/ 532503 w 887505"/>
                <a:gd name="connsiteY2" fmla="*/ 510989 h 817582"/>
                <a:gd name="connsiteX3" fmla="*/ 887505 w 887505"/>
                <a:gd name="connsiteY3" fmla="*/ 225911 h 817582"/>
                <a:gd name="connsiteX4" fmla="*/ 882127 w 887505"/>
                <a:gd name="connsiteY4" fmla="*/ 0 h 817582"/>
                <a:gd name="connsiteX5" fmla="*/ 0 w 887505"/>
                <a:gd name="connsiteY5" fmla="*/ 817582 h 81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505" h="817582">
                  <a:moveTo>
                    <a:pt x="0" y="817582"/>
                  </a:moveTo>
                  <a:lnTo>
                    <a:pt x="242047" y="817582"/>
                  </a:lnTo>
                  <a:lnTo>
                    <a:pt x="532503" y="510989"/>
                  </a:lnTo>
                  <a:lnTo>
                    <a:pt x="887505" y="225911"/>
                  </a:lnTo>
                  <a:lnTo>
                    <a:pt x="882127" y="0"/>
                  </a:lnTo>
                  <a:lnTo>
                    <a:pt x="0" y="817582"/>
                  </a:lnTo>
                  <a:close/>
                </a:path>
              </a:pathLst>
            </a:custGeom>
            <a:solidFill>
              <a:srgbClr val="668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265" descr="X15aa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65" b="81278" l="1700" r="30119">
                        <a14:foregroundMark x1="11581" y1="48354" x2="18735" y2="67961"/>
                      </a14:backgroundRemoval>
                    </a14:imgEffect>
                  </a14:imgLayer>
                </a14:imgProps>
              </a:ext>
            </a:extLst>
          </a:blip>
          <a:srcRect t="44026" r="66490" b="18993"/>
          <a:stretch>
            <a:fillRect/>
          </a:stretch>
        </p:blipFill>
        <p:spPr>
          <a:xfrm>
            <a:off x="2454156" y="3204000"/>
            <a:ext cx="2651844" cy="28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1265" descr="X15aa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278" b="69926" l="23439" r="52174">
                        <a14:foregroundMark x1="25099" y1="41916" x2="26798" y2="46830"/>
                        <a14:foregroundMark x1="36877" y1="57002" x2="46719" y2="59902"/>
                        <a14:foregroundMark x1="42292" y1="53071" x2="44269" y2="52924"/>
                      </a14:backgroundRemoval>
                    </a14:imgEffect>
                  </a14:imgLayer>
                </a14:imgProps>
              </a:ext>
            </a:extLst>
          </a:blip>
          <a:srcRect l="21000" t="38741" r="44313" b="29560"/>
          <a:stretch>
            <a:fillRect/>
          </a:stretch>
        </p:blipFill>
        <p:spPr>
          <a:xfrm>
            <a:off x="4026000" y="3069000"/>
            <a:ext cx="2745000" cy="243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1265" descr="X15aa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42" b="71941" l="45178" r="75178">
                        <a14:foregroundMark x1="63162" y1="39656" x2="67945" y2="47469"/>
                        <a14:foregroundMark x1="50277" y1="41769" x2="55059" y2="45995"/>
                        <a14:foregroundMark x1="55059" y1="60344" x2="60593" y2="62899"/>
                        <a14:foregroundMark x1="46482" y1="51155" x2="46996" y2="50762"/>
                      </a14:backgroundRemoval>
                    </a14:imgEffect>
                  </a14:imgLayer>
                </a14:imgProps>
              </a:ext>
            </a:extLst>
          </a:blip>
          <a:srcRect l="41470" t="34047" r="21000" b="27798"/>
          <a:stretch>
            <a:fillRect/>
          </a:stretch>
        </p:blipFill>
        <p:spPr>
          <a:xfrm>
            <a:off x="5331000" y="2799000"/>
            <a:ext cx="2970000" cy="29250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1265" descr="X15aa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6" b="65160" l="44506" r="99684">
                        <a14:foregroundMark x1="74545" y1="12432" x2="76166" y2="10369"/>
                        <a14:foregroundMark x1="79802" y1="9091" x2="81423" y2="11204"/>
                        <a14:backgroundMark x1="47984" y1="40049" x2="70870" y2="63292"/>
                      </a14:backgroundRemoval>
                    </a14:imgEffect>
                  </a14:imgLayer>
                </a14:imgProps>
              </a:ext>
            </a:extLst>
          </a:blip>
          <a:srcRect l="43177" b="34256"/>
          <a:stretch>
            <a:fillRect/>
          </a:stretch>
        </p:blipFill>
        <p:spPr>
          <a:xfrm>
            <a:off x="5376000" y="442964"/>
            <a:ext cx="4496844" cy="50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1265" descr="X15aa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60" b="50958" l="4783" r="47352"/>
                    </a14:imgEffect>
                  </a14:imgLayer>
                </a14:imgProps>
              </a:ext>
            </a:extLst>
          </a:blip>
          <a:srcRect r="51706" b="48343"/>
          <a:stretch>
            <a:fillRect/>
          </a:stretch>
        </p:blipFill>
        <p:spPr>
          <a:xfrm>
            <a:off x="2274156" y="442964"/>
            <a:ext cx="3821844" cy="39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1265" descr="X15aa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538" b="98722" l="10000" r="90000"/>
                    </a14:imgEffect>
                  </a14:imgLayer>
                </a14:imgProps>
              </a:ext>
            </a:extLst>
          </a:blip>
          <a:srcRect l="17019" t="63019" r="15313"/>
          <a:stretch>
            <a:fillRect/>
          </a:stretch>
        </p:blipFill>
        <p:spPr>
          <a:xfrm>
            <a:off x="3261000" y="4351500"/>
            <a:ext cx="5355000" cy="283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组合 357"/>
          <p:cNvGrpSpPr/>
          <p:nvPr/>
        </p:nvGrpSpPr>
        <p:grpSpPr>
          <a:xfrm>
            <a:off x="2451000" y="459000"/>
            <a:ext cx="8474174" cy="6005080"/>
            <a:chOff x="1858913" y="414000"/>
            <a:chExt cx="8474174" cy="6005080"/>
          </a:xfrm>
        </p:grpSpPr>
        <p:pic>
          <p:nvPicPr>
            <p:cNvPr id="299" name="图片 2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913" y="414000"/>
              <a:ext cx="8474174" cy="6005080"/>
            </a:xfrm>
            <a:prstGeom prst="rect">
              <a:avLst/>
            </a:prstGeom>
          </p:spPr>
        </p:pic>
        <p:sp>
          <p:nvSpPr>
            <p:cNvPr id="357" name="矩形 356"/>
            <p:cNvSpPr/>
            <p:nvPr/>
          </p:nvSpPr>
          <p:spPr>
            <a:xfrm>
              <a:off x="1858913" y="417932"/>
              <a:ext cx="8446385" cy="5981068"/>
            </a:xfrm>
            <a:prstGeom prst="rect">
              <a:avLst/>
            </a:prstGeom>
            <a:noFill/>
            <a:ln w="28575">
              <a:solidFill>
                <a:srgbClr val="4DC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2" name="六大板块"/>
          <p:cNvGrpSpPr/>
          <p:nvPr/>
        </p:nvGrpSpPr>
        <p:grpSpPr>
          <a:xfrm>
            <a:off x="2478789" y="493574"/>
            <a:ext cx="8431687" cy="5584402"/>
            <a:chOff x="1886702" y="448574"/>
            <a:chExt cx="8431687" cy="5584402"/>
          </a:xfrm>
        </p:grpSpPr>
        <p:sp>
          <p:nvSpPr>
            <p:cNvPr id="300" name="任意多边形: 形状 299"/>
            <p:cNvSpPr/>
            <p:nvPr/>
          </p:nvSpPr>
          <p:spPr>
            <a:xfrm>
              <a:off x="1896035" y="484094"/>
              <a:ext cx="785931" cy="1775012"/>
            </a:xfrm>
            <a:custGeom>
              <a:avLst/>
              <a:gdLst>
                <a:gd name="connsiteX0" fmla="*/ 766483 w 785931"/>
                <a:gd name="connsiteY0" fmla="*/ 0 h 1775012"/>
                <a:gd name="connsiteX1" fmla="*/ 779930 w 785931"/>
                <a:gd name="connsiteY1" fmla="*/ 497541 h 1775012"/>
                <a:gd name="connsiteX2" fmla="*/ 766483 w 785931"/>
                <a:gd name="connsiteY2" fmla="*/ 833718 h 1775012"/>
                <a:gd name="connsiteX3" fmla="*/ 578224 w 785931"/>
                <a:gd name="connsiteY3" fmla="*/ 1048871 h 1775012"/>
                <a:gd name="connsiteX4" fmla="*/ 443753 w 785931"/>
                <a:gd name="connsiteY4" fmla="*/ 1089212 h 1775012"/>
                <a:gd name="connsiteX5" fmla="*/ 363071 w 785931"/>
                <a:gd name="connsiteY5" fmla="*/ 1183341 h 1775012"/>
                <a:gd name="connsiteX6" fmla="*/ 188259 w 785931"/>
                <a:gd name="connsiteY6" fmla="*/ 1640541 h 1775012"/>
                <a:gd name="connsiteX7" fmla="*/ 0 w 785931"/>
                <a:gd name="connsiteY7" fmla="*/ 1775012 h 177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931" h="1775012">
                  <a:moveTo>
                    <a:pt x="766483" y="0"/>
                  </a:moveTo>
                  <a:cubicBezTo>
                    <a:pt x="773206" y="179294"/>
                    <a:pt x="779930" y="358588"/>
                    <a:pt x="779930" y="497541"/>
                  </a:cubicBezTo>
                  <a:cubicBezTo>
                    <a:pt x="779930" y="636494"/>
                    <a:pt x="800101" y="741830"/>
                    <a:pt x="766483" y="833718"/>
                  </a:cubicBezTo>
                  <a:cubicBezTo>
                    <a:pt x="732865" y="925606"/>
                    <a:pt x="632012" y="1006289"/>
                    <a:pt x="578224" y="1048871"/>
                  </a:cubicBezTo>
                  <a:cubicBezTo>
                    <a:pt x="524436" y="1091453"/>
                    <a:pt x="479612" y="1066800"/>
                    <a:pt x="443753" y="1089212"/>
                  </a:cubicBezTo>
                  <a:cubicBezTo>
                    <a:pt x="407894" y="1111624"/>
                    <a:pt x="405653" y="1091453"/>
                    <a:pt x="363071" y="1183341"/>
                  </a:cubicBezTo>
                  <a:cubicBezTo>
                    <a:pt x="320489" y="1275229"/>
                    <a:pt x="248771" y="1541929"/>
                    <a:pt x="188259" y="1640541"/>
                  </a:cubicBezTo>
                  <a:cubicBezTo>
                    <a:pt x="127747" y="1739153"/>
                    <a:pt x="63873" y="1757082"/>
                    <a:pt x="0" y="1775012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任意多边形: 形状 300"/>
            <p:cNvSpPr/>
            <p:nvPr/>
          </p:nvSpPr>
          <p:spPr>
            <a:xfrm>
              <a:off x="5481806" y="448574"/>
              <a:ext cx="510677" cy="2599426"/>
            </a:xfrm>
            <a:custGeom>
              <a:avLst/>
              <a:gdLst>
                <a:gd name="connsiteX0" fmla="*/ 395658 w 510677"/>
                <a:gd name="connsiteY0" fmla="*/ 0 h 2524664"/>
                <a:gd name="connsiteX1" fmla="*/ 407160 w 510677"/>
                <a:gd name="connsiteY1" fmla="*/ 230038 h 2524664"/>
                <a:gd name="connsiteX2" fmla="*/ 395658 w 510677"/>
                <a:gd name="connsiteY2" fmla="*/ 431321 h 2524664"/>
                <a:gd name="connsiteX3" fmla="*/ 234632 w 510677"/>
                <a:gd name="connsiteY3" fmla="*/ 810883 h 2524664"/>
                <a:gd name="connsiteX4" fmla="*/ 67854 w 510677"/>
                <a:gd name="connsiteY4" fmla="*/ 1253706 h 2524664"/>
                <a:gd name="connsiteX5" fmla="*/ 16096 w 510677"/>
                <a:gd name="connsiteY5" fmla="*/ 1408981 h 2524664"/>
                <a:gd name="connsiteX6" fmla="*/ 4594 w 510677"/>
                <a:gd name="connsiteY6" fmla="*/ 1495245 h 2524664"/>
                <a:gd name="connsiteX7" fmla="*/ 85107 w 510677"/>
                <a:gd name="connsiteY7" fmla="*/ 1621766 h 2524664"/>
                <a:gd name="connsiteX8" fmla="*/ 194375 w 510677"/>
                <a:gd name="connsiteY8" fmla="*/ 1719532 h 2524664"/>
                <a:gd name="connsiteX9" fmla="*/ 257636 w 510677"/>
                <a:gd name="connsiteY9" fmla="*/ 1955321 h 2524664"/>
                <a:gd name="connsiteX10" fmla="*/ 412911 w 510677"/>
                <a:gd name="connsiteY10" fmla="*/ 2018581 h 2524664"/>
                <a:gd name="connsiteX11" fmla="*/ 464669 w 510677"/>
                <a:gd name="connsiteY11" fmla="*/ 2173856 h 2524664"/>
                <a:gd name="connsiteX12" fmla="*/ 470420 w 510677"/>
                <a:gd name="connsiteY12" fmla="*/ 2415396 h 2524664"/>
                <a:gd name="connsiteX13" fmla="*/ 510677 w 510677"/>
                <a:gd name="connsiteY13" fmla="*/ 2524664 h 2524664"/>
                <a:gd name="connsiteX0-1" fmla="*/ 401409 w 510677"/>
                <a:gd name="connsiteY0-2" fmla="*/ 0 h 2599426"/>
                <a:gd name="connsiteX1-3" fmla="*/ 407160 w 510677"/>
                <a:gd name="connsiteY1-4" fmla="*/ 304800 h 2599426"/>
                <a:gd name="connsiteX2-5" fmla="*/ 395658 w 510677"/>
                <a:gd name="connsiteY2-6" fmla="*/ 506083 h 2599426"/>
                <a:gd name="connsiteX3-7" fmla="*/ 234632 w 510677"/>
                <a:gd name="connsiteY3-8" fmla="*/ 885645 h 2599426"/>
                <a:gd name="connsiteX4-9" fmla="*/ 67854 w 510677"/>
                <a:gd name="connsiteY4-10" fmla="*/ 1328468 h 2599426"/>
                <a:gd name="connsiteX5-11" fmla="*/ 16096 w 510677"/>
                <a:gd name="connsiteY5-12" fmla="*/ 1483743 h 2599426"/>
                <a:gd name="connsiteX6-13" fmla="*/ 4594 w 510677"/>
                <a:gd name="connsiteY6-14" fmla="*/ 1570007 h 2599426"/>
                <a:gd name="connsiteX7-15" fmla="*/ 85107 w 510677"/>
                <a:gd name="connsiteY7-16" fmla="*/ 1696528 h 2599426"/>
                <a:gd name="connsiteX8-17" fmla="*/ 194375 w 510677"/>
                <a:gd name="connsiteY8-18" fmla="*/ 1794294 h 2599426"/>
                <a:gd name="connsiteX9-19" fmla="*/ 257636 w 510677"/>
                <a:gd name="connsiteY9-20" fmla="*/ 2030083 h 2599426"/>
                <a:gd name="connsiteX10-21" fmla="*/ 412911 w 510677"/>
                <a:gd name="connsiteY10-22" fmla="*/ 2093343 h 2599426"/>
                <a:gd name="connsiteX11-23" fmla="*/ 464669 w 510677"/>
                <a:gd name="connsiteY11-24" fmla="*/ 2248618 h 2599426"/>
                <a:gd name="connsiteX12-25" fmla="*/ 470420 w 510677"/>
                <a:gd name="connsiteY12-26" fmla="*/ 2490158 h 2599426"/>
                <a:gd name="connsiteX13-27" fmla="*/ 510677 w 510677"/>
                <a:gd name="connsiteY13-28" fmla="*/ 2599426 h 25994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510677" h="2599426">
                  <a:moveTo>
                    <a:pt x="401409" y="0"/>
                  </a:moveTo>
                  <a:cubicBezTo>
                    <a:pt x="407160" y="79075"/>
                    <a:pt x="408118" y="220453"/>
                    <a:pt x="407160" y="304800"/>
                  </a:cubicBezTo>
                  <a:cubicBezTo>
                    <a:pt x="406202" y="389147"/>
                    <a:pt x="424413" y="409276"/>
                    <a:pt x="395658" y="506083"/>
                  </a:cubicBezTo>
                  <a:cubicBezTo>
                    <a:pt x="366903" y="602890"/>
                    <a:pt x="289266" y="748581"/>
                    <a:pt x="234632" y="885645"/>
                  </a:cubicBezTo>
                  <a:cubicBezTo>
                    <a:pt x="179998" y="1022709"/>
                    <a:pt x="104277" y="1228785"/>
                    <a:pt x="67854" y="1328468"/>
                  </a:cubicBezTo>
                  <a:cubicBezTo>
                    <a:pt x="31431" y="1428151"/>
                    <a:pt x="26639" y="1443487"/>
                    <a:pt x="16096" y="1483743"/>
                  </a:cubicBezTo>
                  <a:cubicBezTo>
                    <a:pt x="5553" y="1524000"/>
                    <a:pt x="-6908" y="1534543"/>
                    <a:pt x="4594" y="1570007"/>
                  </a:cubicBezTo>
                  <a:cubicBezTo>
                    <a:pt x="16096" y="1605471"/>
                    <a:pt x="53477" y="1659147"/>
                    <a:pt x="85107" y="1696528"/>
                  </a:cubicBezTo>
                  <a:cubicBezTo>
                    <a:pt x="116737" y="1733909"/>
                    <a:pt x="165620" y="1738702"/>
                    <a:pt x="194375" y="1794294"/>
                  </a:cubicBezTo>
                  <a:cubicBezTo>
                    <a:pt x="223130" y="1849886"/>
                    <a:pt x="221213" y="1980242"/>
                    <a:pt x="257636" y="2030083"/>
                  </a:cubicBezTo>
                  <a:cubicBezTo>
                    <a:pt x="294059" y="2079924"/>
                    <a:pt x="378406" y="2056921"/>
                    <a:pt x="412911" y="2093343"/>
                  </a:cubicBezTo>
                  <a:cubicBezTo>
                    <a:pt x="447416" y="2129765"/>
                    <a:pt x="455084" y="2182482"/>
                    <a:pt x="464669" y="2248618"/>
                  </a:cubicBezTo>
                  <a:cubicBezTo>
                    <a:pt x="474254" y="2314754"/>
                    <a:pt x="462752" y="2431690"/>
                    <a:pt x="470420" y="2490158"/>
                  </a:cubicBezTo>
                  <a:cubicBezTo>
                    <a:pt x="478088" y="2548626"/>
                    <a:pt x="494382" y="2574026"/>
                    <a:pt x="510677" y="2599426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任意多边形: 形状 301"/>
            <p:cNvSpPr/>
            <p:nvPr/>
          </p:nvSpPr>
          <p:spPr>
            <a:xfrm>
              <a:off x="5535131" y="2334769"/>
              <a:ext cx="3106625" cy="2346499"/>
            </a:xfrm>
            <a:custGeom>
              <a:avLst/>
              <a:gdLst>
                <a:gd name="connsiteX0" fmla="*/ 152552 w 3090817"/>
                <a:gd name="connsiteY0" fmla="*/ 1880673 h 2346499"/>
                <a:gd name="connsiteX1" fmla="*/ 118046 w 3090817"/>
                <a:gd name="connsiteY1" fmla="*/ 1782906 h 2346499"/>
                <a:gd name="connsiteX2" fmla="*/ 146801 w 3090817"/>
                <a:gd name="connsiteY2" fmla="*/ 1489608 h 2346499"/>
                <a:gd name="connsiteX3" fmla="*/ 66288 w 3090817"/>
                <a:gd name="connsiteY3" fmla="*/ 1403344 h 2346499"/>
                <a:gd name="connsiteX4" fmla="*/ 3027 w 3090817"/>
                <a:gd name="connsiteY4" fmla="*/ 1276823 h 2346499"/>
                <a:gd name="connsiteX5" fmla="*/ 31782 w 3090817"/>
                <a:gd name="connsiteY5" fmla="*/ 1110046 h 2346499"/>
                <a:gd name="connsiteX6" fmla="*/ 215812 w 3090817"/>
                <a:gd name="connsiteY6" fmla="*/ 983525 h 2346499"/>
                <a:gd name="connsiteX7" fmla="*/ 440099 w 3090817"/>
                <a:gd name="connsiteY7" fmla="*/ 747737 h 2346499"/>
                <a:gd name="connsiteX8" fmla="*/ 727646 w 3090817"/>
                <a:gd name="connsiteY8" fmla="*/ 425684 h 2346499"/>
                <a:gd name="connsiteX9" fmla="*/ 871420 w 3090817"/>
                <a:gd name="connsiteY9" fmla="*/ 230152 h 2346499"/>
                <a:gd name="connsiteX10" fmla="*/ 894424 w 3090817"/>
                <a:gd name="connsiteY10" fmla="*/ 189895 h 2346499"/>
                <a:gd name="connsiteX11" fmla="*/ 940431 w 3090817"/>
                <a:gd name="connsiteY11" fmla="*/ 264657 h 2346499"/>
                <a:gd name="connsiteX12" fmla="*/ 1199224 w 3090817"/>
                <a:gd name="connsiteY12" fmla="*/ 350922 h 2346499"/>
                <a:gd name="connsiteX13" fmla="*/ 1481020 w 3090817"/>
                <a:gd name="connsiteY13" fmla="*/ 339420 h 2346499"/>
                <a:gd name="connsiteX14" fmla="*/ 1768567 w 3090817"/>
                <a:gd name="connsiteY14" fmla="*/ 293412 h 2346499"/>
                <a:gd name="connsiteX15" fmla="*/ 2027360 w 3090817"/>
                <a:gd name="connsiteY15" fmla="*/ 69125 h 2346499"/>
                <a:gd name="connsiteX16" fmla="*/ 2073367 w 3090817"/>
                <a:gd name="connsiteY16" fmla="*/ 114 h 2346499"/>
                <a:gd name="connsiteX17" fmla="*/ 2182635 w 3090817"/>
                <a:gd name="connsiteY17" fmla="*/ 80627 h 2346499"/>
                <a:gd name="connsiteX18" fmla="*/ 2337911 w 3090817"/>
                <a:gd name="connsiteY18" fmla="*/ 178393 h 2346499"/>
                <a:gd name="connsiteX19" fmla="*/ 2395420 w 3090817"/>
                <a:gd name="connsiteY19" fmla="*/ 333669 h 2346499"/>
                <a:gd name="connsiteX20" fmla="*/ 2510439 w 3090817"/>
                <a:gd name="connsiteY20" fmla="*/ 506197 h 2346499"/>
                <a:gd name="connsiteX21" fmla="*/ 2774982 w 3090817"/>
                <a:gd name="connsiteY21" fmla="*/ 805246 h 2346499"/>
                <a:gd name="connsiteX22" fmla="*/ 3039526 w 3090817"/>
                <a:gd name="connsiteY22" fmla="*/ 1144552 h 2346499"/>
                <a:gd name="connsiteX23" fmla="*/ 3068280 w 3090817"/>
                <a:gd name="connsiteY23" fmla="*/ 1276823 h 2346499"/>
                <a:gd name="connsiteX24" fmla="*/ 3085533 w 3090817"/>
                <a:gd name="connsiteY24" fmla="*/ 1639133 h 2346499"/>
                <a:gd name="connsiteX25" fmla="*/ 2970514 w 3090817"/>
                <a:gd name="connsiteY25" fmla="*/ 1903676 h 2346499"/>
                <a:gd name="connsiteX26" fmla="*/ 2884250 w 3090817"/>
                <a:gd name="connsiteY26" fmla="*/ 2162469 h 2346499"/>
                <a:gd name="connsiteX27" fmla="*/ 2866997 w 3090817"/>
                <a:gd name="connsiteY27" fmla="*/ 2346499 h 2346499"/>
                <a:gd name="connsiteX0-1" fmla="*/ 152552 w 3106625"/>
                <a:gd name="connsiteY0-2" fmla="*/ 1880673 h 2346499"/>
                <a:gd name="connsiteX1-3" fmla="*/ 118046 w 3106625"/>
                <a:gd name="connsiteY1-4" fmla="*/ 1782906 h 2346499"/>
                <a:gd name="connsiteX2-5" fmla="*/ 146801 w 3106625"/>
                <a:gd name="connsiteY2-6" fmla="*/ 1489608 h 2346499"/>
                <a:gd name="connsiteX3-7" fmla="*/ 66288 w 3106625"/>
                <a:gd name="connsiteY3-8" fmla="*/ 1403344 h 2346499"/>
                <a:gd name="connsiteX4-9" fmla="*/ 3027 w 3106625"/>
                <a:gd name="connsiteY4-10" fmla="*/ 1276823 h 2346499"/>
                <a:gd name="connsiteX5-11" fmla="*/ 31782 w 3106625"/>
                <a:gd name="connsiteY5-12" fmla="*/ 1110046 h 2346499"/>
                <a:gd name="connsiteX6-13" fmla="*/ 215812 w 3106625"/>
                <a:gd name="connsiteY6-14" fmla="*/ 983525 h 2346499"/>
                <a:gd name="connsiteX7-15" fmla="*/ 440099 w 3106625"/>
                <a:gd name="connsiteY7-16" fmla="*/ 747737 h 2346499"/>
                <a:gd name="connsiteX8-17" fmla="*/ 727646 w 3106625"/>
                <a:gd name="connsiteY8-18" fmla="*/ 425684 h 2346499"/>
                <a:gd name="connsiteX9-19" fmla="*/ 871420 w 3106625"/>
                <a:gd name="connsiteY9-20" fmla="*/ 230152 h 2346499"/>
                <a:gd name="connsiteX10-21" fmla="*/ 894424 w 3106625"/>
                <a:gd name="connsiteY10-22" fmla="*/ 189895 h 2346499"/>
                <a:gd name="connsiteX11-23" fmla="*/ 940431 w 3106625"/>
                <a:gd name="connsiteY11-24" fmla="*/ 264657 h 2346499"/>
                <a:gd name="connsiteX12-25" fmla="*/ 1199224 w 3106625"/>
                <a:gd name="connsiteY12-26" fmla="*/ 350922 h 2346499"/>
                <a:gd name="connsiteX13-27" fmla="*/ 1481020 w 3106625"/>
                <a:gd name="connsiteY13-28" fmla="*/ 339420 h 2346499"/>
                <a:gd name="connsiteX14-29" fmla="*/ 1768567 w 3106625"/>
                <a:gd name="connsiteY14-30" fmla="*/ 293412 h 2346499"/>
                <a:gd name="connsiteX15-31" fmla="*/ 2027360 w 3106625"/>
                <a:gd name="connsiteY15-32" fmla="*/ 69125 h 2346499"/>
                <a:gd name="connsiteX16-33" fmla="*/ 2073367 w 3106625"/>
                <a:gd name="connsiteY16-34" fmla="*/ 114 h 2346499"/>
                <a:gd name="connsiteX17-35" fmla="*/ 2182635 w 3106625"/>
                <a:gd name="connsiteY17-36" fmla="*/ 80627 h 2346499"/>
                <a:gd name="connsiteX18-37" fmla="*/ 2337911 w 3106625"/>
                <a:gd name="connsiteY18-38" fmla="*/ 178393 h 2346499"/>
                <a:gd name="connsiteX19-39" fmla="*/ 2395420 w 3106625"/>
                <a:gd name="connsiteY19-40" fmla="*/ 333669 h 2346499"/>
                <a:gd name="connsiteX20-41" fmla="*/ 2510439 w 3106625"/>
                <a:gd name="connsiteY20-42" fmla="*/ 506197 h 2346499"/>
                <a:gd name="connsiteX21-43" fmla="*/ 2774982 w 3106625"/>
                <a:gd name="connsiteY21-44" fmla="*/ 805246 h 2346499"/>
                <a:gd name="connsiteX22-45" fmla="*/ 3039526 w 3106625"/>
                <a:gd name="connsiteY22-46" fmla="*/ 1144552 h 2346499"/>
                <a:gd name="connsiteX23-47" fmla="*/ 3102786 w 3106625"/>
                <a:gd name="connsiteY23-48" fmla="*/ 1357337 h 2346499"/>
                <a:gd name="connsiteX24-49" fmla="*/ 3085533 w 3106625"/>
                <a:gd name="connsiteY24-50" fmla="*/ 1639133 h 2346499"/>
                <a:gd name="connsiteX25-51" fmla="*/ 2970514 w 3106625"/>
                <a:gd name="connsiteY25-52" fmla="*/ 1903676 h 2346499"/>
                <a:gd name="connsiteX26-53" fmla="*/ 2884250 w 3106625"/>
                <a:gd name="connsiteY26-54" fmla="*/ 2162469 h 2346499"/>
                <a:gd name="connsiteX27-55" fmla="*/ 2866997 w 3106625"/>
                <a:gd name="connsiteY27-56" fmla="*/ 2346499 h 23464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l="l" t="t" r="r" b="b"/>
              <a:pathLst>
                <a:path w="3106625" h="2346499">
                  <a:moveTo>
                    <a:pt x="152552" y="1880673"/>
                  </a:moveTo>
                  <a:cubicBezTo>
                    <a:pt x="135778" y="1864378"/>
                    <a:pt x="119004" y="1848083"/>
                    <a:pt x="118046" y="1782906"/>
                  </a:cubicBezTo>
                  <a:cubicBezTo>
                    <a:pt x="117088" y="1717729"/>
                    <a:pt x="155427" y="1552868"/>
                    <a:pt x="146801" y="1489608"/>
                  </a:cubicBezTo>
                  <a:cubicBezTo>
                    <a:pt x="138175" y="1426348"/>
                    <a:pt x="90250" y="1438808"/>
                    <a:pt x="66288" y="1403344"/>
                  </a:cubicBezTo>
                  <a:cubicBezTo>
                    <a:pt x="42326" y="1367880"/>
                    <a:pt x="8778" y="1325706"/>
                    <a:pt x="3027" y="1276823"/>
                  </a:cubicBezTo>
                  <a:cubicBezTo>
                    <a:pt x="-2724" y="1227940"/>
                    <a:pt x="-3682" y="1158929"/>
                    <a:pt x="31782" y="1110046"/>
                  </a:cubicBezTo>
                  <a:cubicBezTo>
                    <a:pt x="67246" y="1061163"/>
                    <a:pt x="147759" y="1043910"/>
                    <a:pt x="215812" y="983525"/>
                  </a:cubicBezTo>
                  <a:cubicBezTo>
                    <a:pt x="283865" y="923140"/>
                    <a:pt x="354793" y="840711"/>
                    <a:pt x="440099" y="747737"/>
                  </a:cubicBezTo>
                  <a:cubicBezTo>
                    <a:pt x="525405" y="654763"/>
                    <a:pt x="655759" y="511948"/>
                    <a:pt x="727646" y="425684"/>
                  </a:cubicBezTo>
                  <a:cubicBezTo>
                    <a:pt x="799533" y="339420"/>
                    <a:pt x="843624" y="269450"/>
                    <a:pt x="871420" y="230152"/>
                  </a:cubicBezTo>
                  <a:cubicBezTo>
                    <a:pt x="899216" y="190854"/>
                    <a:pt x="882922" y="184144"/>
                    <a:pt x="894424" y="189895"/>
                  </a:cubicBezTo>
                  <a:cubicBezTo>
                    <a:pt x="905926" y="195646"/>
                    <a:pt x="889631" y="237819"/>
                    <a:pt x="940431" y="264657"/>
                  </a:cubicBezTo>
                  <a:cubicBezTo>
                    <a:pt x="991231" y="291495"/>
                    <a:pt x="1109126" y="338461"/>
                    <a:pt x="1199224" y="350922"/>
                  </a:cubicBezTo>
                  <a:cubicBezTo>
                    <a:pt x="1289322" y="363383"/>
                    <a:pt x="1386129" y="349005"/>
                    <a:pt x="1481020" y="339420"/>
                  </a:cubicBezTo>
                  <a:cubicBezTo>
                    <a:pt x="1575911" y="329835"/>
                    <a:pt x="1677510" y="338461"/>
                    <a:pt x="1768567" y="293412"/>
                  </a:cubicBezTo>
                  <a:cubicBezTo>
                    <a:pt x="1859624" y="248363"/>
                    <a:pt x="1976560" y="118008"/>
                    <a:pt x="2027360" y="69125"/>
                  </a:cubicBezTo>
                  <a:cubicBezTo>
                    <a:pt x="2078160" y="20242"/>
                    <a:pt x="2047488" y="-1803"/>
                    <a:pt x="2073367" y="114"/>
                  </a:cubicBezTo>
                  <a:cubicBezTo>
                    <a:pt x="2099246" y="2031"/>
                    <a:pt x="2138544" y="50914"/>
                    <a:pt x="2182635" y="80627"/>
                  </a:cubicBezTo>
                  <a:cubicBezTo>
                    <a:pt x="2226726" y="110340"/>
                    <a:pt x="2302447" y="136219"/>
                    <a:pt x="2337911" y="178393"/>
                  </a:cubicBezTo>
                  <a:cubicBezTo>
                    <a:pt x="2373375" y="220567"/>
                    <a:pt x="2366665" y="279035"/>
                    <a:pt x="2395420" y="333669"/>
                  </a:cubicBezTo>
                  <a:cubicBezTo>
                    <a:pt x="2424175" y="388303"/>
                    <a:pt x="2447179" y="427601"/>
                    <a:pt x="2510439" y="506197"/>
                  </a:cubicBezTo>
                  <a:cubicBezTo>
                    <a:pt x="2573699" y="584793"/>
                    <a:pt x="2686801" y="698854"/>
                    <a:pt x="2774982" y="805246"/>
                  </a:cubicBezTo>
                  <a:cubicBezTo>
                    <a:pt x="2863163" y="911638"/>
                    <a:pt x="2984892" y="1052537"/>
                    <a:pt x="3039526" y="1144552"/>
                  </a:cubicBezTo>
                  <a:cubicBezTo>
                    <a:pt x="3094160" y="1236567"/>
                    <a:pt x="3095118" y="1274907"/>
                    <a:pt x="3102786" y="1357337"/>
                  </a:cubicBezTo>
                  <a:cubicBezTo>
                    <a:pt x="3110454" y="1439767"/>
                    <a:pt x="3107578" y="1548077"/>
                    <a:pt x="3085533" y="1639133"/>
                  </a:cubicBezTo>
                  <a:cubicBezTo>
                    <a:pt x="3063488" y="1730190"/>
                    <a:pt x="3004061" y="1816453"/>
                    <a:pt x="2970514" y="1903676"/>
                  </a:cubicBezTo>
                  <a:cubicBezTo>
                    <a:pt x="2936967" y="1990899"/>
                    <a:pt x="2901503" y="2088665"/>
                    <a:pt x="2884250" y="2162469"/>
                  </a:cubicBezTo>
                  <a:cubicBezTo>
                    <a:pt x="2866997" y="2236273"/>
                    <a:pt x="2866997" y="2291386"/>
                    <a:pt x="2866997" y="2346499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任意多边形: 形状 302"/>
            <p:cNvSpPr/>
            <p:nvPr/>
          </p:nvSpPr>
          <p:spPr>
            <a:xfrm>
              <a:off x="5658928" y="4015766"/>
              <a:ext cx="1326014" cy="1781185"/>
            </a:xfrm>
            <a:custGeom>
              <a:avLst/>
              <a:gdLst>
                <a:gd name="connsiteX0" fmla="*/ 0 w 1326014"/>
                <a:gd name="connsiteY0" fmla="*/ 4143 h 1781185"/>
                <a:gd name="connsiteX1" fmla="*/ 166778 w 1326014"/>
                <a:gd name="connsiteY1" fmla="*/ 9894 h 1781185"/>
                <a:gd name="connsiteX2" fmla="*/ 316302 w 1326014"/>
                <a:gd name="connsiteY2" fmla="*/ 90408 h 1781185"/>
                <a:gd name="connsiteX3" fmla="*/ 563593 w 1326014"/>
                <a:gd name="connsiteY3" fmla="*/ 136415 h 1781185"/>
                <a:gd name="connsiteX4" fmla="*/ 730370 w 1326014"/>
                <a:gd name="connsiteY4" fmla="*/ 153668 h 1781185"/>
                <a:gd name="connsiteX5" fmla="*/ 943155 w 1326014"/>
                <a:gd name="connsiteY5" fmla="*/ 360702 h 1781185"/>
                <a:gd name="connsiteX6" fmla="*/ 1155940 w 1326014"/>
                <a:gd name="connsiteY6" fmla="*/ 383706 h 1781185"/>
                <a:gd name="connsiteX7" fmla="*/ 1282461 w 1326014"/>
                <a:gd name="connsiteY7" fmla="*/ 372204 h 1781185"/>
                <a:gd name="connsiteX8" fmla="*/ 1322717 w 1326014"/>
                <a:gd name="connsiteY8" fmla="*/ 475721 h 1781185"/>
                <a:gd name="connsiteX9" fmla="*/ 1207698 w 1326014"/>
                <a:gd name="connsiteY9" fmla="*/ 884038 h 1781185"/>
                <a:gd name="connsiteX10" fmla="*/ 1069676 w 1326014"/>
                <a:gd name="connsiteY10" fmla="*/ 1016309 h 1781185"/>
                <a:gd name="connsiteX11" fmla="*/ 948906 w 1326014"/>
                <a:gd name="connsiteY11" fmla="*/ 1096823 h 1781185"/>
                <a:gd name="connsiteX12" fmla="*/ 776378 w 1326014"/>
                <a:gd name="connsiteY12" fmla="*/ 1269351 h 1781185"/>
                <a:gd name="connsiteX13" fmla="*/ 672861 w 1326014"/>
                <a:gd name="connsiteY13" fmla="*/ 1551147 h 1781185"/>
                <a:gd name="connsiteX14" fmla="*/ 540589 w 1326014"/>
                <a:gd name="connsiteY14" fmla="*/ 1781185 h 1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6014" h="1781185">
                  <a:moveTo>
                    <a:pt x="0" y="4143"/>
                  </a:moveTo>
                  <a:cubicBezTo>
                    <a:pt x="57030" y="-170"/>
                    <a:pt x="114061" y="-4483"/>
                    <a:pt x="166778" y="9894"/>
                  </a:cubicBezTo>
                  <a:cubicBezTo>
                    <a:pt x="219495" y="24271"/>
                    <a:pt x="250166" y="69321"/>
                    <a:pt x="316302" y="90408"/>
                  </a:cubicBezTo>
                  <a:cubicBezTo>
                    <a:pt x="382438" y="111495"/>
                    <a:pt x="494582" y="125872"/>
                    <a:pt x="563593" y="136415"/>
                  </a:cubicBezTo>
                  <a:cubicBezTo>
                    <a:pt x="632604" y="146958"/>
                    <a:pt x="667110" y="116287"/>
                    <a:pt x="730370" y="153668"/>
                  </a:cubicBezTo>
                  <a:cubicBezTo>
                    <a:pt x="793630" y="191049"/>
                    <a:pt x="872227" y="322362"/>
                    <a:pt x="943155" y="360702"/>
                  </a:cubicBezTo>
                  <a:cubicBezTo>
                    <a:pt x="1014083" y="399042"/>
                    <a:pt x="1099389" y="381789"/>
                    <a:pt x="1155940" y="383706"/>
                  </a:cubicBezTo>
                  <a:cubicBezTo>
                    <a:pt x="1212491" y="385623"/>
                    <a:pt x="1254665" y="356868"/>
                    <a:pt x="1282461" y="372204"/>
                  </a:cubicBezTo>
                  <a:cubicBezTo>
                    <a:pt x="1310257" y="387540"/>
                    <a:pt x="1335178" y="390415"/>
                    <a:pt x="1322717" y="475721"/>
                  </a:cubicBezTo>
                  <a:cubicBezTo>
                    <a:pt x="1310257" y="561027"/>
                    <a:pt x="1249871" y="793940"/>
                    <a:pt x="1207698" y="884038"/>
                  </a:cubicBezTo>
                  <a:cubicBezTo>
                    <a:pt x="1165525" y="974136"/>
                    <a:pt x="1112808" y="980845"/>
                    <a:pt x="1069676" y="1016309"/>
                  </a:cubicBezTo>
                  <a:cubicBezTo>
                    <a:pt x="1026544" y="1051773"/>
                    <a:pt x="997789" y="1054649"/>
                    <a:pt x="948906" y="1096823"/>
                  </a:cubicBezTo>
                  <a:cubicBezTo>
                    <a:pt x="900023" y="1138997"/>
                    <a:pt x="822386" y="1193630"/>
                    <a:pt x="776378" y="1269351"/>
                  </a:cubicBezTo>
                  <a:cubicBezTo>
                    <a:pt x="730370" y="1345072"/>
                    <a:pt x="712159" y="1465841"/>
                    <a:pt x="672861" y="1551147"/>
                  </a:cubicBezTo>
                  <a:cubicBezTo>
                    <a:pt x="633563" y="1636453"/>
                    <a:pt x="587076" y="1708819"/>
                    <a:pt x="540589" y="1781185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任意多边形: 形状 303"/>
            <p:cNvSpPr/>
            <p:nvPr/>
          </p:nvSpPr>
          <p:spPr>
            <a:xfrm>
              <a:off x="3399194" y="3095977"/>
              <a:ext cx="5012529" cy="2936999"/>
            </a:xfrm>
            <a:custGeom>
              <a:avLst/>
              <a:gdLst>
                <a:gd name="connsiteX0" fmla="*/ 103803 w 5045816"/>
                <a:gd name="connsiteY0" fmla="*/ 0 h 2913996"/>
                <a:gd name="connsiteX1" fmla="*/ 91277 w 5045816"/>
                <a:gd name="connsiteY1" fmla="*/ 125260 h 2913996"/>
                <a:gd name="connsiteX2" fmla="*/ 3594 w 5045816"/>
                <a:gd name="connsiteY2" fmla="*/ 212942 h 2913996"/>
                <a:gd name="connsiteX3" fmla="*/ 229063 w 5045816"/>
                <a:gd name="connsiteY3" fmla="*/ 538619 h 2913996"/>
                <a:gd name="connsiteX4" fmla="*/ 279167 w 5045816"/>
                <a:gd name="connsiteY4" fmla="*/ 626301 h 2913996"/>
                <a:gd name="connsiteX5" fmla="*/ 592318 w 5045816"/>
                <a:gd name="connsiteY5" fmla="*/ 676405 h 2913996"/>
                <a:gd name="connsiteX6" fmla="*/ 755156 w 5045816"/>
                <a:gd name="connsiteY6" fmla="*/ 939452 h 2913996"/>
                <a:gd name="connsiteX7" fmla="*/ 905468 w 5045816"/>
                <a:gd name="connsiteY7" fmla="*/ 1415441 h 2913996"/>
                <a:gd name="connsiteX8" fmla="*/ 993151 w 5045816"/>
                <a:gd name="connsiteY8" fmla="*/ 1778696 h 2913996"/>
                <a:gd name="connsiteX9" fmla="*/ 1293775 w 5045816"/>
                <a:gd name="connsiteY9" fmla="*/ 2066794 h 2913996"/>
                <a:gd name="connsiteX10" fmla="*/ 1669556 w 5045816"/>
                <a:gd name="connsiteY10" fmla="*/ 2242159 h 2913996"/>
                <a:gd name="connsiteX11" fmla="*/ 2195649 w 5045816"/>
                <a:gd name="connsiteY11" fmla="*/ 2229633 h 2913996"/>
                <a:gd name="connsiteX12" fmla="*/ 2446170 w 5045816"/>
                <a:gd name="connsiteY12" fmla="*/ 2354893 h 2913996"/>
                <a:gd name="connsiteX13" fmla="*/ 2771846 w 5045816"/>
                <a:gd name="connsiteY13" fmla="*/ 2642992 h 2913996"/>
                <a:gd name="connsiteX14" fmla="*/ 2909633 w 5045816"/>
                <a:gd name="connsiteY14" fmla="*/ 2755726 h 2913996"/>
                <a:gd name="connsiteX15" fmla="*/ 3322992 w 5045816"/>
                <a:gd name="connsiteY15" fmla="*/ 2880986 h 2913996"/>
                <a:gd name="connsiteX16" fmla="*/ 3661194 w 5045816"/>
                <a:gd name="connsiteY16" fmla="*/ 2893512 h 2913996"/>
                <a:gd name="connsiteX17" fmla="*/ 4087079 w 5045816"/>
                <a:gd name="connsiteY17" fmla="*/ 2630466 h 2913996"/>
                <a:gd name="connsiteX18" fmla="*/ 4538016 w 5045816"/>
                <a:gd name="connsiteY18" fmla="*/ 2417523 h 2913996"/>
                <a:gd name="connsiteX19" fmla="*/ 4826115 w 5045816"/>
                <a:gd name="connsiteY19" fmla="*/ 2242159 h 2913996"/>
                <a:gd name="connsiteX20" fmla="*/ 5026531 w 5045816"/>
                <a:gd name="connsiteY20" fmla="*/ 1866378 h 2913996"/>
                <a:gd name="connsiteX21" fmla="*/ 5026531 w 5045816"/>
                <a:gd name="connsiteY21" fmla="*/ 1528175 h 2913996"/>
                <a:gd name="connsiteX0-1" fmla="*/ 98023 w 5045787"/>
                <a:gd name="connsiteY0-2" fmla="*/ 0 h 2936999"/>
                <a:gd name="connsiteX1-3" fmla="*/ 91248 w 5045787"/>
                <a:gd name="connsiteY1-4" fmla="*/ 148263 h 2936999"/>
                <a:gd name="connsiteX2-5" fmla="*/ 3565 w 5045787"/>
                <a:gd name="connsiteY2-6" fmla="*/ 235945 h 2936999"/>
                <a:gd name="connsiteX3-7" fmla="*/ 229034 w 5045787"/>
                <a:gd name="connsiteY3-8" fmla="*/ 561622 h 2936999"/>
                <a:gd name="connsiteX4-9" fmla="*/ 279138 w 5045787"/>
                <a:gd name="connsiteY4-10" fmla="*/ 649304 h 2936999"/>
                <a:gd name="connsiteX5-11" fmla="*/ 592289 w 5045787"/>
                <a:gd name="connsiteY5-12" fmla="*/ 699408 h 2936999"/>
                <a:gd name="connsiteX6-13" fmla="*/ 755127 w 5045787"/>
                <a:gd name="connsiteY6-14" fmla="*/ 962455 h 2936999"/>
                <a:gd name="connsiteX7-15" fmla="*/ 905439 w 5045787"/>
                <a:gd name="connsiteY7-16" fmla="*/ 1438444 h 2936999"/>
                <a:gd name="connsiteX8-17" fmla="*/ 993122 w 5045787"/>
                <a:gd name="connsiteY8-18" fmla="*/ 1801699 h 2936999"/>
                <a:gd name="connsiteX9-19" fmla="*/ 1293746 w 5045787"/>
                <a:gd name="connsiteY9-20" fmla="*/ 2089797 h 2936999"/>
                <a:gd name="connsiteX10-21" fmla="*/ 1669527 w 5045787"/>
                <a:gd name="connsiteY10-22" fmla="*/ 2265162 h 2936999"/>
                <a:gd name="connsiteX11-23" fmla="*/ 2195620 w 5045787"/>
                <a:gd name="connsiteY11-24" fmla="*/ 2252636 h 2936999"/>
                <a:gd name="connsiteX12-25" fmla="*/ 2446141 w 5045787"/>
                <a:gd name="connsiteY12-26" fmla="*/ 2377896 h 2936999"/>
                <a:gd name="connsiteX13-27" fmla="*/ 2771817 w 5045787"/>
                <a:gd name="connsiteY13-28" fmla="*/ 2665995 h 2936999"/>
                <a:gd name="connsiteX14-29" fmla="*/ 2909604 w 5045787"/>
                <a:gd name="connsiteY14-30" fmla="*/ 2778729 h 2936999"/>
                <a:gd name="connsiteX15-31" fmla="*/ 3322963 w 5045787"/>
                <a:gd name="connsiteY15-32" fmla="*/ 2903989 h 2936999"/>
                <a:gd name="connsiteX16-33" fmla="*/ 3661165 w 5045787"/>
                <a:gd name="connsiteY16-34" fmla="*/ 2916515 h 2936999"/>
                <a:gd name="connsiteX17-35" fmla="*/ 4087050 w 5045787"/>
                <a:gd name="connsiteY17-36" fmla="*/ 2653469 h 2936999"/>
                <a:gd name="connsiteX18-37" fmla="*/ 4537987 w 5045787"/>
                <a:gd name="connsiteY18-38" fmla="*/ 2440526 h 2936999"/>
                <a:gd name="connsiteX19-39" fmla="*/ 4826086 w 5045787"/>
                <a:gd name="connsiteY19-40" fmla="*/ 2265162 h 2936999"/>
                <a:gd name="connsiteX20-41" fmla="*/ 5026502 w 5045787"/>
                <a:gd name="connsiteY20-42" fmla="*/ 1889381 h 2936999"/>
                <a:gd name="connsiteX21-43" fmla="*/ 5026502 w 5045787"/>
                <a:gd name="connsiteY21-44" fmla="*/ 1551178 h 2936999"/>
                <a:gd name="connsiteX0-45" fmla="*/ 64765 w 5012529"/>
                <a:gd name="connsiteY0-46" fmla="*/ 0 h 2936999"/>
                <a:gd name="connsiteX1-47" fmla="*/ 57990 w 5012529"/>
                <a:gd name="connsiteY1-48" fmla="*/ 148263 h 2936999"/>
                <a:gd name="connsiteX2-49" fmla="*/ 4812 w 5012529"/>
                <a:gd name="connsiteY2-50" fmla="*/ 235945 h 2936999"/>
                <a:gd name="connsiteX3-51" fmla="*/ 195776 w 5012529"/>
                <a:gd name="connsiteY3-52" fmla="*/ 561622 h 2936999"/>
                <a:gd name="connsiteX4-53" fmla="*/ 245880 w 5012529"/>
                <a:gd name="connsiteY4-54" fmla="*/ 649304 h 2936999"/>
                <a:gd name="connsiteX5-55" fmla="*/ 559031 w 5012529"/>
                <a:gd name="connsiteY5-56" fmla="*/ 699408 h 2936999"/>
                <a:gd name="connsiteX6-57" fmla="*/ 721869 w 5012529"/>
                <a:gd name="connsiteY6-58" fmla="*/ 962455 h 2936999"/>
                <a:gd name="connsiteX7-59" fmla="*/ 872181 w 5012529"/>
                <a:gd name="connsiteY7-60" fmla="*/ 1438444 h 2936999"/>
                <a:gd name="connsiteX8-61" fmla="*/ 959864 w 5012529"/>
                <a:gd name="connsiteY8-62" fmla="*/ 1801699 h 2936999"/>
                <a:gd name="connsiteX9-63" fmla="*/ 1260488 w 5012529"/>
                <a:gd name="connsiteY9-64" fmla="*/ 2089797 h 2936999"/>
                <a:gd name="connsiteX10-65" fmla="*/ 1636269 w 5012529"/>
                <a:gd name="connsiteY10-66" fmla="*/ 2265162 h 2936999"/>
                <a:gd name="connsiteX11-67" fmla="*/ 2162362 w 5012529"/>
                <a:gd name="connsiteY11-68" fmla="*/ 2252636 h 2936999"/>
                <a:gd name="connsiteX12-69" fmla="*/ 2412883 w 5012529"/>
                <a:gd name="connsiteY12-70" fmla="*/ 2377896 h 2936999"/>
                <a:gd name="connsiteX13-71" fmla="*/ 2738559 w 5012529"/>
                <a:gd name="connsiteY13-72" fmla="*/ 2665995 h 2936999"/>
                <a:gd name="connsiteX14-73" fmla="*/ 2876346 w 5012529"/>
                <a:gd name="connsiteY14-74" fmla="*/ 2778729 h 2936999"/>
                <a:gd name="connsiteX15-75" fmla="*/ 3289705 w 5012529"/>
                <a:gd name="connsiteY15-76" fmla="*/ 2903989 h 2936999"/>
                <a:gd name="connsiteX16-77" fmla="*/ 3627907 w 5012529"/>
                <a:gd name="connsiteY16-78" fmla="*/ 2916515 h 2936999"/>
                <a:gd name="connsiteX17-79" fmla="*/ 4053792 w 5012529"/>
                <a:gd name="connsiteY17-80" fmla="*/ 2653469 h 2936999"/>
                <a:gd name="connsiteX18-81" fmla="*/ 4504729 w 5012529"/>
                <a:gd name="connsiteY18-82" fmla="*/ 2440526 h 2936999"/>
                <a:gd name="connsiteX19-83" fmla="*/ 4792828 w 5012529"/>
                <a:gd name="connsiteY19-84" fmla="*/ 2265162 h 2936999"/>
                <a:gd name="connsiteX20-85" fmla="*/ 4993244 w 5012529"/>
                <a:gd name="connsiteY20-86" fmla="*/ 1889381 h 2936999"/>
                <a:gd name="connsiteX21-87" fmla="*/ 4993244 w 5012529"/>
                <a:gd name="connsiteY21-88" fmla="*/ 1551178 h 2936999"/>
                <a:gd name="connsiteX0-89" fmla="*/ 64765 w 5012529"/>
                <a:gd name="connsiteY0-90" fmla="*/ 0 h 2936999"/>
                <a:gd name="connsiteX1-91" fmla="*/ 57990 w 5012529"/>
                <a:gd name="connsiteY1-92" fmla="*/ 148263 h 2936999"/>
                <a:gd name="connsiteX2-93" fmla="*/ 4812 w 5012529"/>
                <a:gd name="connsiteY2-94" fmla="*/ 235945 h 2936999"/>
                <a:gd name="connsiteX3-95" fmla="*/ 195776 w 5012529"/>
                <a:gd name="connsiteY3-96" fmla="*/ 561622 h 2936999"/>
                <a:gd name="connsiteX4-97" fmla="*/ 268884 w 5012529"/>
                <a:gd name="connsiteY4-98" fmla="*/ 660806 h 2936999"/>
                <a:gd name="connsiteX5-99" fmla="*/ 559031 w 5012529"/>
                <a:gd name="connsiteY5-100" fmla="*/ 699408 h 2936999"/>
                <a:gd name="connsiteX6-101" fmla="*/ 721869 w 5012529"/>
                <a:gd name="connsiteY6-102" fmla="*/ 962455 h 2936999"/>
                <a:gd name="connsiteX7-103" fmla="*/ 872181 w 5012529"/>
                <a:gd name="connsiteY7-104" fmla="*/ 1438444 h 2936999"/>
                <a:gd name="connsiteX8-105" fmla="*/ 959864 w 5012529"/>
                <a:gd name="connsiteY8-106" fmla="*/ 1801699 h 2936999"/>
                <a:gd name="connsiteX9-107" fmla="*/ 1260488 w 5012529"/>
                <a:gd name="connsiteY9-108" fmla="*/ 2089797 h 2936999"/>
                <a:gd name="connsiteX10-109" fmla="*/ 1636269 w 5012529"/>
                <a:gd name="connsiteY10-110" fmla="*/ 2265162 h 2936999"/>
                <a:gd name="connsiteX11-111" fmla="*/ 2162362 w 5012529"/>
                <a:gd name="connsiteY11-112" fmla="*/ 2252636 h 2936999"/>
                <a:gd name="connsiteX12-113" fmla="*/ 2412883 w 5012529"/>
                <a:gd name="connsiteY12-114" fmla="*/ 2377896 h 2936999"/>
                <a:gd name="connsiteX13-115" fmla="*/ 2738559 w 5012529"/>
                <a:gd name="connsiteY13-116" fmla="*/ 2665995 h 2936999"/>
                <a:gd name="connsiteX14-117" fmla="*/ 2876346 w 5012529"/>
                <a:gd name="connsiteY14-118" fmla="*/ 2778729 h 2936999"/>
                <a:gd name="connsiteX15-119" fmla="*/ 3289705 w 5012529"/>
                <a:gd name="connsiteY15-120" fmla="*/ 2903989 h 2936999"/>
                <a:gd name="connsiteX16-121" fmla="*/ 3627907 w 5012529"/>
                <a:gd name="connsiteY16-122" fmla="*/ 2916515 h 2936999"/>
                <a:gd name="connsiteX17-123" fmla="*/ 4053792 w 5012529"/>
                <a:gd name="connsiteY17-124" fmla="*/ 2653469 h 2936999"/>
                <a:gd name="connsiteX18-125" fmla="*/ 4504729 w 5012529"/>
                <a:gd name="connsiteY18-126" fmla="*/ 2440526 h 2936999"/>
                <a:gd name="connsiteX19-127" fmla="*/ 4792828 w 5012529"/>
                <a:gd name="connsiteY19-128" fmla="*/ 2265162 h 2936999"/>
                <a:gd name="connsiteX20-129" fmla="*/ 4993244 w 5012529"/>
                <a:gd name="connsiteY20-130" fmla="*/ 1889381 h 2936999"/>
                <a:gd name="connsiteX21-131" fmla="*/ 4993244 w 5012529"/>
                <a:gd name="connsiteY21-132" fmla="*/ 1551178 h 29369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5012529" h="2936999">
                  <a:moveTo>
                    <a:pt x="64765" y="0"/>
                  </a:moveTo>
                  <a:cubicBezTo>
                    <a:pt x="66853" y="44885"/>
                    <a:pt x="67982" y="108939"/>
                    <a:pt x="57990" y="148263"/>
                  </a:cubicBezTo>
                  <a:cubicBezTo>
                    <a:pt x="47998" y="187587"/>
                    <a:pt x="-18152" y="167052"/>
                    <a:pt x="4812" y="235945"/>
                  </a:cubicBezTo>
                  <a:cubicBezTo>
                    <a:pt x="27776" y="304838"/>
                    <a:pt x="151764" y="490812"/>
                    <a:pt x="195776" y="561622"/>
                  </a:cubicBezTo>
                  <a:cubicBezTo>
                    <a:pt x="239788" y="632432"/>
                    <a:pt x="208341" y="637842"/>
                    <a:pt x="268884" y="660806"/>
                  </a:cubicBezTo>
                  <a:cubicBezTo>
                    <a:pt x="329427" y="683770"/>
                    <a:pt x="483534" y="649133"/>
                    <a:pt x="559031" y="699408"/>
                  </a:cubicBezTo>
                  <a:cubicBezTo>
                    <a:pt x="634529" y="749683"/>
                    <a:pt x="669677" y="839282"/>
                    <a:pt x="721869" y="962455"/>
                  </a:cubicBezTo>
                  <a:cubicBezTo>
                    <a:pt x="774061" y="1085628"/>
                    <a:pt x="832515" y="1298570"/>
                    <a:pt x="872181" y="1438444"/>
                  </a:cubicBezTo>
                  <a:cubicBezTo>
                    <a:pt x="911847" y="1578318"/>
                    <a:pt x="895146" y="1693140"/>
                    <a:pt x="959864" y="1801699"/>
                  </a:cubicBezTo>
                  <a:cubicBezTo>
                    <a:pt x="1024582" y="1910258"/>
                    <a:pt x="1147754" y="2012553"/>
                    <a:pt x="1260488" y="2089797"/>
                  </a:cubicBezTo>
                  <a:cubicBezTo>
                    <a:pt x="1373222" y="2167041"/>
                    <a:pt x="1485957" y="2238022"/>
                    <a:pt x="1636269" y="2265162"/>
                  </a:cubicBezTo>
                  <a:cubicBezTo>
                    <a:pt x="1786581" y="2292302"/>
                    <a:pt x="2032926" y="2233847"/>
                    <a:pt x="2162362" y="2252636"/>
                  </a:cubicBezTo>
                  <a:cubicBezTo>
                    <a:pt x="2291798" y="2271425"/>
                    <a:pt x="2316850" y="2309003"/>
                    <a:pt x="2412883" y="2377896"/>
                  </a:cubicBezTo>
                  <a:cubicBezTo>
                    <a:pt x="2508916" y="2446789"/>
                    <a:pt x="2661315" y="2599190"/>
                    <a:pt x="2738559" y="2665995"/>
                  </a:cubicBezTo>
                  <a:cubicBezTo>
                    <a:pt x="2815803" y="2732800"/>
                    <a:pt x="2784489" y="2739063"/>
                    <a:pt x="2876346" y="2778729"/>
                  </a:cubicBezTo>
                  <a:cubicBezTo>
                    <a:pt x="2968203" y="2818395"/>
                    <a:pt x="3164445" y="2881025"/>
                    <a:pt x="3289705" y="2903989"/>
                  </a:cubicBezTo>
                  <a:cubicBezTo>
                    <a:pt x="3414965" y="2926953"/>
                    <a:pt x="3500559" y="2958268"/>
                    <a:pt x="3627907" y="2916515"/>
                  </a:cubicBezTo>
                  <a:cubicBezTo>
                    <a:pt x="3755255" y="2874762"/>
                    <a:pt x="3907655" y="2732800"/>
                    <a:pt x="4053792" y="2653469"/>
                  </a:cubicBezTo>
                  <a:cubicBezTo>
                    <a:pt x="4199929" y="2574138"/>
                    <a:pt x="4381556" y="2505244"/>
                    <a:pt x="4504729" y="2440526"/>
                  </a:cubicBezTo>
                  <a:cubicBezTo>
                    <a:pt x="4627902" y="2375808"/>
                    <a:pt x="4711409" y="2357019"/>
                    <a:pt x="4792828" y="2265162"/>
                  </a:cubicBezTo>
                  <a:cubicBezTo>
                    <a:pt x="4874247" y="2173305"/>
                    <a:pt x="4959841" y="2008378"/>
                    <a:pt x="4993244" y="1889381"/>
                  </a:cubicBezTo>
                  <a:cubicBezTo>
                    <a:pt x="5026647" y="1770384"/>
                    <a:pt x="5009945" y="1660781"/>
                    <a:pt x="4993244" y="1551178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任意多边形: 形状 304"/>
            <p:cNvSpPr/>
            <p:nvPr/>
          </p:nvSpPr>
          <p:spPr>
            <a:xfrm>
              <a:off x="1903956" y="4672208"/>
              <a:ext cx="2392471" cy="1152405"/>
            </a:xfrm>
            <a:custGeom>
              <a:avLst/>
              <a:gdLst>
                <a:gd name="connsiteX0" fmla="*/ 0 w 2392471"/>
                <a:gd name="connsiteY0" fmla="*/ 989556 h 1152405"/>
                <a:gd name="connsiteX1" fmla="*/ 237995 w 2392471"/>
                <a:gd name="connsiteY1" fmla="*/ 951978 h 1152405"/>
                <a:gd name="connsiteX2" fmla="*/ 275573 w 2392471"/>
                <a:gd name="connsiteY2" fmla="*/ 1114817 h 1152405"/>
                <a:gd name="connsiteX3" fmla="*/ 388307 w 2392471"/>
                <a:gd name="connsiteY3" fmla="*/ 1139869 h 1152405"/>
                <a:gd name="connsiteX4" fmla="*/ 739036 w 2392471"/>
                <a:gd name="connsiteY4" fmla="*/ 951978 h 1152405"/>
                <a:gd name="connsiteX5" fmla="*/ 1052186 w 2392471"/>
                <a:gd name="connsiteY5" fmla="*/ 889348 h 1152405"/>
                <a:gd name="connsiteX6" fmla="*/ 1290181 w 2392471"/>
                <a:gd name="connsiteY6" fmla="*/ 839244 h 1152405"/>
                <a:gd name="connsiteX7" fmla="*/ 1678488 w 2392471"/>
                <a:gd name="connsiteY7" fmla="*/ 538619 h 1152405"/>
                <a:gd name="connsiteX8" fmla="*/ 2392471 w 2392471"/>
                <a:gd name="connsiteY8" fmla="*/ 0 h 115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2471" h="1152405">
                  <a:moveTo>
                    <a:pt x="0" y="989556"/>
                  </a:moveTo>
                  <a:cubicBezTo>
                    <a:pt x="96033" y="960328"/>
                    <a:pt x="192066" y="931101"/>
                    <a:pt x="237995" y="951978"/>
                  </a:cubicBezTo>
                  <a:cubicBezTo>
                    <a:pt x="283924" y="972855"/>
                    <a:pt x="250521" y="1083502"/>
                    <a:pt x="275573" y="1114817"/>
                  </a:cubicBezTo>
                  <a:cubicBezTo>
                    <a:pt x="300625" y="1146132"/>
                    <a:pt x="311063" y="1167009"/>
                    <a:pt x="388307" y="1139869"/>
                  </a:cubicBezTo>
                  <a:cubicBezTo>
                    <a:pt x="465551" y="1112729"/>
                    <a:pt x="628390" y="993731"/>
                    <a:pt x="739036" y="951978"/>
                  </a:cubicBezTo>
                  <a:cubicBezTo>
                    <a:pt x="849682" y="910225"/>
                    <a:pt x="1052186" y="889348"/>
                    <a:pt x="1052186" y="889348"/>
                  </a:cubicBezTo>
                  <a:cubicBezTo>
                    <a:pt x="1144043" y="870559"/>
                    <a:pt x="1185797" y="897699"/>
                    <a:pt x="1290181" y="839244"/>
                  </a:cubicBezTo>
                  <a:cubicBezTo>
                    <a:pt x="1394565" y="780789"/>
                    <a:pt x="1678488" y="538619"/>
                    <a:pt x="1678488" y="538619"/>
                  </a:cubicBezTo>
                  <a:lnTo>
                    <a:pt x="2392471" y="0"/>
                  </a:ln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任意多边形: 形状 305"/>
            <p:cNvSpPr/>
            <p:nvPr/>
          </p:nvSpPr>
          <p:spPr>
            <a:xfrm>
              <a:off x="1886702" y="4015104"/>
              <a:ext cx="756289" cy="1609082"/>
            </a:xfrm>
            <a:custGeom>
              <a:avLst/>
              <a:gdLst>
                <a:gd name="connsiteX0" fmla="*/ 0 w 739036"/>
                <a:gd name="connsiteY0" fmla="*/ 0 h 1603331"/>
                <a:gd name="connsiteX1" fmla="*/ 263047 w 739036"/>
                <a:gd name="connsiteY1" fmla="*/ 175364 h 1603331"/>
                <a:gd name="connsiteX2" fmla="*/ 413359 w 739036"/>
                <a:gd name="connsiteY2" fmla="*/ 363255 h 1603331"/>
                <a:gd name="connsiteX3" fmla="*/ 413359 w 739036"/>
                <a:gd name="connsiteY3" fmla="*/ 676405 h 1603331"/>
                <a:gd name="connsiteX4" fmla="*/ 413359 w 739036"/>
                <a:gd name="connsiteY4" fmla="*/ 926926 h 1603331"/>
                <a:gd name="connsiteX5" fmla="*/ 463463 w 739036"/>
                <a:gd name="connsiteY5" fmla="*/ 1227550 h 1603331"/>
                <a:gd name="connsiteX6" fmla="*/ 626302 w 739036"/>
                <a:gd name="connsiteY6" fmla="*/ 1478071 h 1603331"/>
                <a:gd name="connsiteX7" fmla="*/ 739036 w 739036"/>
                <a:gd name="connsiteY7" fmla="*/ 1603331 h 1603331"/>
                <a:gd name="connsiteX0-1" fmla="*/ 0 w 756289"/>
                <a:gd name="connsiteY0-2" fmla="*/ 0 h 1609082"/>
                <a:gd name="connsiteX1-3" fmla="*/ 280300 w 756289"/>
                <a:gd name="connsiteY1-4" fmla="*/ 181115 h 1609082"/>
                <a:gd name="connsiteX2-5" fmla="*/ 430612 w 756289"/>
                <a:gd name="connsiteY2-6" fmla="*/ 369006 h 1609082"/>
                <a:gd name="connsiteX3-7" fmla="*/ 430612 w 756289"/>
                <a:gd name="connsiteY3-8" fmla="*/ 682156 h 1609082"/>
                <a:gd name="connsiteX4-9" fmla="*/ 430612 w 756289"/>
                <a:gd name="connsiteY4-10" fmla="*/ 932677 h 1609082"/>
                <a:gd name="connsiteX5-11" fmla="*/ 480716 w 756289"/>
                <a:gd name="connsiteY5-12" fmla="*/ 1233301 h 1609082"/>
                <a:gd name="connsiteX6-13" fmla="*/ 643555 w 756289"/>
                <a:gd name="connsiteY6-14" fmla="*/ 1483822 h 1609082"/>
                <a:gd name="connsiteX7-15" fmla="*/ 756289 w 756289"/>
                <a:gd name="connsiteY7-16" fmla="*/ 1609082 h 1609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56289" h="1609082">
                  <a:moveTo>
                    <a:pt x="0" y="0"/>
                  </a:moveTo>
                  <a:cubicBezTo>
                    <a:pt x="97077" y="57411"/>
                    <a:pt x="208531" y="119614"/>
                    <a:pt x="280300" y="181115"/>
                  </a:cubicBezTo>
                  <a:cubicBezTo>
                    <a:pt x="352069" y="242616"/>
                    <a:pt x="405560" y="285499"/>
                    <a:pt x="430612" y="369006"/>
                  </a:cubicBezTo>
                  <a:cubicBezTo>
                    <a:pt x="455664" y="452513"/>
                    <a:pt x="430612" y="682156"/>
                    <a:pt x="430612" y="682156"/>
                  </a:cubicBezTo>
                  <a:cubicBezTo>
                    <a:pt x="430612" y="776101"/>
                    <a:pt x="422261" y="840820"/>
                    <a:pt x="430612" y="932677"/>
                  </a:cubicBezTo>
                  <a:cubicBezTo>
                    <a:pt x="438963" y="1024534"/>
                    <a:pt x="445226" y="1141444"/>
                    <a:pt x="480716" y="1233301"/>
                  </a:cubicBezTo>
                  <a:cubicBezTo>
                    <a:pt x="516206" y="1325158"/>
                    <a:pt x="597626" y="1421192"/>
                    <a:pt x="643555" y="1483822"/>
                  </a:cubicBezTo>
                  <a:cubicBezTo>
                    <a:pt x="689484" y="1546452"/>
                    <a:pt x="722886" y="1577767"/>
                    <a:pt x="756289" y="1609082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1903956" y="3056297"/>
              <a:ext cx="3782860" cy="1272425"/>
            </a:xfrm>
            <a:custGeom>
              <a:avLst/>
              <a:gdLst>
                <a:gd name="connsiteX0" fmla="*/ 0 w 3782860"/>
                <a:gd name="connsiteY0" fmla="*/ 75210 h 1272425"/>
                <a:gd name="connsiteX1" fmla="*/ 325677 w 3782860"/>
                <a:gd name="connsiteY1" fmla="*/ 150366 h 1272425"/>
                <a:gd name="connsiteX2" fmla="*/ 814192 w 3782860"/>
                <a:gd name="connsiteY2" fmla="*/ 62684 h 1272425"/>
                <a:gd name="connsiteX3" fmla="*/ 1215025 w 3782860"/>
                <a:gd name="connsiteY3" fmla="*/ 100262 h 1272425"/>
                <a:gd name="connsiteX4" fmla="*/ 1402915 w 3782860"/>
                <a:gd name="connsiteY4" fmla="*/ 37632 h 1272425"/>
                <a:gd name="connsiteX5" fmla="*/ 1540702 w 3782860"/>
                <a:gd name="connsiteY5" fmla="*/ 37632 h 1272425"/>
                <a:gd name="connsiteX6" fmla="*/ 1653436 w 3782860"/>
                <a:gd name="connsiteY6" fmla="*/ 62684 h 1272425"/>
                <a:gd name="connsiteX7" fmla="*/ 1703540 w 3782860"/>
                <a:gd name="connsiteY7" fmla="*/ 54 h 1272425"/>
                <a:gd name="connsiteX8" fmla="*/ 1778696 w 3782860"/>
                <a:gd name="connsiteY8" fmla="*/ 75210 h 1272425"/>
                <a:gd name="connsiteX9" fmla="*/ 1979112 w 3782860"/>
                <a:gd name="connsiteY9" fmla="*/ 300678 h 1272425"/>
                <a:gd name="connsiteX10" fmla="*/ 2279737 w 3782860"/>
                <a:gd name="connsiteY10" fmla="*/ 288152 h 1272425"/>
                <a:gd name="connsiteX11" fmla="*/ 2317315 w 3782860"/>
                <a:gd name="connsiteY11" fmla="*/ 137840 h 1272425"/>
                <a:gd name="connsiteX12" fmla="*/ 2404997 w 3782860"/>
                <a:gd name="connsiteY12" fmla="*/ 212996 h 1272425"/>
                <a:gd name="connsiteX13" fmla="*/ 2555310 w 3782860"/>
                <a:gd name="connsiteY13" fmla="*/ 250574 h 1272425"/>
                <a:gd name="connsiteX14" fmla="*/ 2780778 w 3782860"/>
                <a:gd name="connsiteY14" fmla="*/ 288152 h 1272425"/>
                <a:gd name="connsiteX15" fmla="*/ 2830882 w 3782860"/>
                <a:gd name="connsiteY15" fmla="*/ 288152 h 1272425"/>
                <a:gd name="connsiteX16" fmla="*/ 2818356 w 3782860"/>
                <a:gd name="connsiteY16" fmla="*/ 425939 h 1272425"/>
                <a:gd name="connsiteX17" fmla="*/ 2880986 w 3782860"/>
                <a:gd name="connsiteY17" fmla="*/ 851824 h 1272425"/>
                <a:gd name="connsiteX18" fmla="*/ 3006247 w 3782860"/>
                <a:gd name="connsiteY18" fmla="*/ 1114870 h 1272425"/>
                <a:gd name="connsiteX19" fmla="*/ 3281819 w 3782860"/>
                <a:gd name="connsiteY19" fmla="*/ 1265182 h 1272425"/>
                <a:gd name="connsiteX20" fmla="*/ 3607496 w 3782860"/>
                <a:gd name="connsiteY20" fmla="*/ 1240130 h 1272425"/>
                <a:gd name="connsiteX21" fmla="*/ 3782860 w 3782860"/>
                <a:gd name="connsiteY21" fmla="*/ 1164974 h 1272425"/>
                <a:gd name="connsiteX0-1" fmla="*/ 0 w 3782860"/>
                <a:gd name="connsiteY0-2" fmla="*/ 75210 h 1272425"/>
                <a:gd name="connsiteX1-3" fmla="*/ 325677 w 3782860"/>
                <a:gd name="connsiteY1-4" fmla="*/ 150366 h 1272425"/>
                <a:gd name="connsiteX2-5" fmla="*/ 814192 w 3782860"/>
                <a:gd name="connsiteY2-6" fmla="*/ 62684 h 1272425"/>
                <a:gd name="connsiteX3-7" fmla="*/ 1215025 w 3782860"/>
                <a:gd name="connsiteY3-8" fmla="*/ 100262 h 1272425"/>
                <a:gd name="connsiteX4-9" fmla="*/ 1402915 w 3782860"/>
                <a:gd name="connsiteY4-10" fmla="*/ 37632 h 1272425"/>
                <a:gd name="connsiteX5-11" fmla="*/ 1540702 w 3782860"/>
                <a:gd name="connsiteY5-12" fmla="*/ 37632 h 1272425"/>
                <a:gd name="connsiteX6-13" fmla="*/ 1653436 w 3782860"/>
                <a:gd name="connsiteY6-14" fmla="*/ 62684 h 1272425"/>
                <a:gd name="connsiteX7-15" fmla="*/ 1703540 w 3782860"/>
                <a:gd name="connsiteY7-16" fmla="*/ 54 h 1272425"/>
                <a:gd name="connsiteX8-17" fmla="*/ 1778696 w 3782860"/>
                <a:gd name="connsiteY8-18" fmla="*/ 75210 h 1272425"/>
                <a:gd name="connsiteX9-19" fmla="*/ 1979112 w 3782860"/>
                <a:gd name="connsiteY9-20" fmla="*/ 300678 h 1272425"/>
                <a:gd name="connsiteX10-21" fmla="*/ 2279737 w 3782860"/>
                <a:gd name="connsiteY10-22" fmla="*/ 288152 h 1272425"/>
                <a:gd name="connsiteX11-23" fmla="*/ 2317315 w 3782860"/>
                <a:gd name="connsiteY11-24" fmla="*/ 137840 h 1272425"/>
                <a:gd name="connsiteX12-25" fmla="*/ 2404997 w 3782860"/>
                <a:gd name="connsiteY12-26" fmla="*/ 212996 h 1272425"/>
                <a:gd name="connsiteX13-27" fmla="*/ 2572563 w 3782860"/>
                <a:gd name="connsiteY13-28" fmla="*/ 273578 h 1272425"/>
                <a:gd name="connsiteX14-29" fmla="*/ 2780778 w 3782860"/>
                <a:gd name="connsiteY14-30" fmla="*/ 288152 h 1272425"/>
                <a:gd name="connsiteX15-31" fmla="*/ 2830882 w 3782860"/>
                <a:gd name="connsiteY15-32" fmla="*/ 288152 h 1272425"/>
                <a:gd name="connsiteX16-33" fmla="*/ 2818356 w 3782860"/>
                <a:gd name="connsiteY16-34" fmla="*/ 425939 h 1272425"/>
                <a:gd name="connsiteX17-35" fmla="*/ 2880986 w 3782860"/>
                <a:gd name="connsiteY17-36" fmla="*/ 851824 h 1272425"/>
                <a:gd name="connsiteX18-37" fmla="*/ 3006247 w 3782860"/>
                <a:gd name="connsiteY18-38" fmla="*/ 1114870 h 1272425"/>
                <a:gd name="connsiteX19-39" fmla="*/ 3281819 w 3782860"/>
                <a:gd name="connsiteY19-40" fmla="*/ 1265182 h 1272425"/>
                <a:gd name="connsiteX20-41" fmla="*/ 3607496 w 3782860"/>
                <a:gd name="connsiteY20-42" fmla="*/ 1240130 h 1272425"/>
                <a:gd name="connsiteX21-43" fmla="*/ 3782860 w 3782860"/>
                <a:gd name="connsiteY21-44" fmla="*/ 1164974 h 1272425"/>
                <a:gd name="connsiteX0-45" fmla="*/ 0 w 3782860"/>
                <a:gd name="connsiteY0-46" fmla="*/ 75210 h 1272425"/>
                <a:gd name="connsiteX1-47" fmla="*/ 325677 w 3782860"/>
                <a:gd name="connsiteY1-48" fmla="*/ 150366 h 1272425"/>
                <a:gd name="connsiteX2-49" fmla="*/ 814192 w 3782860"/>
                <a:gd name="connsiteY2-50" fmla="*/ 62684 h 1272425"/>
                <a:gd name="connsiteX3-51" fmla="*/ 1215025 w 3782860"/>
                <a:gd name="connsiteY3-52" fmla="*/ 100262 h 1272425"/>
                <a:gd name="connsiteX4-53" fmla="*/ 1402915 w 3782860"/>
                <a:gd name="connsiteY4-54" fmla="*/ 37632 h 1272425"/>
                <a:gd name="connsiteX5-55" fmla="*/ 1540702 w 3782860"/>
                <a:gd name="connsiteY5-56" fmla="*/ 37632 h 1272425"/>
                <a:gd name="connsiteX6-57" fmla="*/ 1653436 w 3782860"/>
                <a:gd name="connsiteY6-58" fmla="*/ 62684 h 1272425"/>
                <a:gd name="connsiteX7-59" fmla="*/ 1703540 w 3782860"/>
                <a:gd name="connsiteY7-60" fmla="*/ 54 h 1272425"/>
                <a:gd name="connsiteX8-61" fmla="*/ 1778696 w 3782860"/>
                <a:gd name="connsiteY8-62" fmla="*/ 75210 h 1272425"/>
                <a:gd name="connsiteX9-63" fmla="*/ 1979112 w 3782860"/>
                <a:gd name="connsiteY9-64" fmla="*/ 283425 h 1272425"/>
                <a:gd name="connsiteX10-65" fmla="*/ 2279737 w 3782860"/>
                <a:gd name="connsiteY10-66" fmla="*/ 288152 h 1272425"/>
                <a:gd name="connsiteX11-67" fmla="*/ 2317315 w 3782860"/>
                <a:gd name="connsiteY11-68" fmla="*/ 137840 h 1272425"/>
                <a:gd name="connsiteX12-69" fmla="*/ 2404997 w 3782860"/>
                <a:gd name="connsiteY12-70" fmla="*/ 212996 h 1272425"/>
                <a:gd name="connsiteX13-71" fmla="*/ 2572563 w 3782860"/>
                <a:gd name="connsiteY13-72" fmla="*/ 273578 h 1272425"/>
                <a:gd name="connsiteX14-73" fmla="*/ 2780778 w 3782860"/>
                <a:gd name="connsiteY14-74" fmla="*/ 288152 h 1272425"/>
                <a:gd name="connsiteX15-75" fmla="*/ 2830882 w 3782860"/>
                <a:gd name="connsiteY15-76" fmla="*/ 288152 h 1272425"/>
                <a:gd name="connsiteX16-77" fmla="*/ 2818356 w 3782860"/>
                <a:gd name="connsiteY16-78" fmla="*/ 425939 h 1272425"/>
                <a:gd name="connsiteX17-79" fmla="*/ 2880986 w 3782860"/>
                <a:gd name="connsiteY17-80" fmla="*/ 851824 h 1272425"/>
                <a:gd name="connsiteX18-81" fmla="*/ 3006247 w 3782860"/>
                <a:gd name="connsiteY18-82" fmla="*/ 1114870 h 1272425"/>
                <a:gd name="connsiteX19-83" fmla="*/ 3281819 w 3782860"/>
                <a:gd name="connsiteY19-84" fmla="*/ 1265182 h 1272425"/>
                <a:gd name="connsiteX20-85" fmla="*/ 3607496 w 3782860"/>
                <a:gd name="connsiteY20-86" fmla="*/ 1240130 h 1272425"/>
                <a:gd name="connsiteX21-87" fmla="*/ 3782860 w 3782860"/>
                <a:gd name="connsiteY21-88" fmla="*/ 1164974 h 1272425"/>
                <a:gd name="connsiteX0-89" fmla="*/ 0 w 3782860"/>
                <a:gd name="connsiteY0-90" fmla="*/ 75210 h 1272425"/>
                <a:gd name="connsiteX1-91" fmla="*/ 325677 w 3782860"/>
                <a:gd name="connsiteY1-92" fmla="*/ 150366 h 1272425"/>
                <a:gd name="connsiteX2-93" fmla="*/ 814192 w 3782860"/>
                <a:gd name="connsiteY2-94" fmla="*/ 62684 h 1272425"/>
                <a:gd name="connsiteX3-95" fmla="*/ 1215025 w 3782860"/>
                <a:gd name="connsiteY3-96" fmla="*/ 100262 h 1272425"/>
                <a:gd name="connsiteX4-97" fmla="*/ 1402915 w 3782860"/>
                <a:gd name="connsiteY4-98" fmla="*/ 37632 h 1272425"/>
                <a:gd name="connsiteX5-99" fmla="*/ 1540702 w 3782860"/>
                <a:gd name="connsiteY5-100" fmla="*/ 37632 h 1272425"/>
                <a:gd name="connsiteX6-101" fmla="*/ 1653436 w 3782860"/>
                <a:gd name="connsiteY6-102" fmla="*/ 62684 h 1272425"/>
                <a:gd name="connsiteX7-103" fmla="*/ 1703540 w 3782860"/>
                <a:gd name="connsiteY7-104" fmla="*/ 54 h 1272425"/>
                <a:gd name="connsiteX8-105" fmla="*/ 1778696 w 3782860"/>
                <a:gd name="connsiteY8-106" fmla="*/ 75210 h 1272425"/>
                <a:gd name="connsiteX9-107" fmla="*/ 1979112 w 3782860"/>
                <a:gd name="connsiteY9-108" fmla="*/ 283425 h 1272425"/>
                <a:gd name="connsiteX10-109" fmla="*/ 2279737 w 3782860"/>
                <a:gd name="connsiteY10-110" fmla="*/ 288152 h 1272425"/>
                <a:gd name="connsiteX11-111" fmla="*/ 2317315 w 3782860"/>
                <a:gd name="connsiteY11-112" fmla="*/ 137840 h 1272425"/>
                <a:gd name="connsiteX12-113" fmla="*/ 2404997 w 3782860"/>
                <a:gd name="connsiteY12-114" fmla="*/ 212996 h 1272425"/>
                <a:gd name="connsiteX13-115" fmla="*/ 2572563 w 3782860"/>
                <a:gd name="connsiteY13-116" fmla="*/ 273578 h 1272425"/>
                <a:gd name="connsiteX14-117" fmla="*/ 2780778 w 3782860"/>
                <a:gd name="connsiteY14-118" fmla="*/ 288152 h 1272425"/>
                <a:gd name="connsiteX15-119" fmla="*/ 2848135 w 3782860"/>
                <a:gd name="connsiteY15-120" fmla="*/ 282401 h 1272425"/>
                <a:gd name="connsiteX16-121" fmla="*/ 2818356 w 3782860"/>
                <a:gd name="connsiteY16-122" fmla="*/ 425939 h 1272425"/>
                <a:gd name="connsiteX17-123" fmla="*/ 2880986 w 3782860"/>
                <a:gd name="connsiteY17-124" fmla="*/ 851824 h 1272425"/>
                <a:gd name="connsiteX18-125" fmla="*/ 3006247 w 3782860"/>
                <a:gd name="connsiteY18-126" fmla="*/ 1114870 h 1272425"/>
                <a:gd name="connsiteX19-127" fmla="*/ 3281819 w 3782860"/>
                <a:gd name="connsiteY19-128" fmla="*/ 1265182 h 1272425"/>
                <a:gd name="connsiteX20-129" fmla="*/ 3607496 w 3782860"/>
                <a:gd name="connsiteY20-130" fmla="*/ 1240130 h 1272425"/>
                <a:gd name="connsiteX21-131" fmla="*/ 3782860 w 3782860"/>
                <a:gd name="connsiteY21-132" fmla="*/ 1164974 h 127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3782860" h="1272425">
                  <a:moveTo>
                    <a:pt x="0" y="75210"/>
                  </a:moveTo>
                  <a:cubicBezTo>
                    <a:pt x="94989" y="113832"/>
                    <a:pt x="189978" y="152454"/>
                    <a:pt x="325677" y="150366"/>
                  </a:cubicBezTo>
                  <a:cubicBezTo>
                    <a:pt x="461376" y="148278"/>
                    <a:pt x="665967" y="71035"/>
                    <a:pt x="814192" y="62684"/>
                  </a:cubicBezTo>
                  <a:cubicBezTo>
                    <a:pt x="962417" y="54333"/>
                    <a:pt x="1116905" y="104437"/>
                    <a:pt x="1215025" y="100262"/>
                  </a:cubicBezTo>
                  <a:cubicBezTo>
                    <a:pt x="1313145" y="96087"/>
                    <a:pt x="1348636" y="48070"/>
                    <a:pt x="1402915" y="37632"/>
                  </a:cubicBezTo>
                  <a:cubicBezTo>
                    <a:pt x="1457195" y="27194"/>
                    <a:pt x="1498948" y="33457"/>
                    <a:pt x="1540702" y="37632"/>
                  </a:cubicBezTo>
                  <a:cubicBezTo>
                    <a:pt x="1582456" y="41807"/>
                    <a:pt x="1626296" y="68947"/>
                    <a:pt x="1653436" y="62684"/>
                  </a:cubicBezTo>
                  <a:cubicBezTo>
                    <a:pt x="1680576" y="56421"/>
                    <a:pt x="1682663" y="-2034"/>
                    <a:pt x="1703540" y="54"/>
                  </a:cubicBezTo>
                  <a:cubicBezTo>
                    <a:pt x="1724417" y="2142"/>
                    <a:pt x="1732767" y="27982"/>
                    <a:pt x="1778696" y="75210"/>
                  </a:cubicBezTo>
                  <a:cubicBezTo>
                    <a:pt x="1824625" y="122439"/>
                    <a:pt x="1895605" y="247935"/>
                    <a:pt x="1979112" y="283425"/>
                  </a:cubicBezTo>
                  <a:cubicBezTo>
                    <a:pt x="2062619" y="318915"/>
                    <a:pt x="2223370" y="312416"/>
                    <a:pt x="2279737" y="288152"/>
                  </a:cubicBezTo>
                  <a:cubicBezTo>
                    <a:pt x="2336104" y="263888"/>
                    <a:pt x="2296438" y="150366"/>
                    <a:pt x="2317315" y="137840"/>
                  </a:cubicBezTo>
                  <a:cubicBezTo>
                    <a:pt x="2338192" y="125314"/>
                    <a:pt x="2362456" y="190373"/>
                    <a:pt x="2404997" y="212996"/>
                  </a:cubicBezTo>
                  <a:cubicBezTo>
                    <a:pt x="2447538" y="235619"/>
                    <a:pt x="2509933" y="261052"/>
                    <a:pt x="2572563" y="273578"/>
                  </a:cubicBezTo>
                  <a:cubicBezTo>
                    <a:pt x="2635193" y="286104"/>
                    <a:pt x="2734849" y="286682"/>
                    <a:pt x="2780778" y="288152"/>
                  </a:cubicBezTo>
                  <a:cubicBezTo>
                    <a:pt x="2826707" y="289622"/>
                    <a:pt x="2841872" y="259437"/>
                    <a:pt x="2848135" y="282401"/>
                  </a:cubicBezTo>
                  <a:cubicBezTo>
                    <a:pt x="2854398" y="305366"/>
                    <a:pt x="2812881" y="331035"/>
                    <a:pt x="2818356" y="425939"/>
                  </a:cubicBezTo>
                  <a:cubicBezTo>
                    <a:pt x="2823831" y="520843"/>
                    <a:pt x="2849671" y="737002"/>
                    <a:pt x="2880986" y="851824"/>
                  </a:cubicBezTo>
                  <a:cubicBezTo>
                    <a:pt x="2912301" y="966646"/>
                    <a:pt x="2939442" y="1045977"/>
                    <a:pt x="3006247" y="1114870"/>
                  </a:cubicBezTo>
                  <a:cubicBezTo>
                    <a:pt x="3073052" y="1183763"/>
                    <a:pt x="3181611" y="1244305"/>
                    <a:pt x="3281819" y="1265182"/>
                  </a:cubicBezTo>
                  <a:cubicBezTo>
                    <a:pt x="3382027" y="1286059"/>
                    <a:pt x="3523989" y="1256831"/>
                    <a:pt x="3607496" y="1240130"/>
                  </a:cubicBezTo>
                  <a:cubicBezTo>
                    <a:pt x="3691003" y="1223429"/>
                    <a:pt x="3736931" y="1194201"/>
                    <a:pt x="3782860" y="1164974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9949267" y="2304789"/>
              <a:ext cx="359654" cy="1653436"/>
            </a:xfrm>
            <a:custGeom>
              <a:avLst/>
              <a:gdLst>
                <a:gd name="connsiteX0" fmla="*/ 347128 w 359654"/>
                <a:gd name="connsiteY0" fmla="*/ 0 h 1653436"/>
                <a:gd name="connsiteX1" fmla="*/ 246919 w 359654"/>
                <a:gd name="connsiteY1" fmla="*/ 150312 h 1653436"/>
                <a:gd name="connsiteX2" fmla="*/ 234393 w 359654"/>
                <a:gd name="connsiteY2" fmla="*/ 325677 h 1653436"/>
                <a:gd name="connsiteX3" fmla="*/ 347128 w 359654"/>
                <a:gd name="connsiteY3" fmla="*/ 501041 h 1653436"/>
                <a:gd name="connsiteX4" fmla="*/ 284497 w 359654"/>
                <a:gd name="connsiteY4" fmla="*/ 751562 h 1653436"/>
                <a:gd name="connsiteX5" fmla="*/ 159237 w 359654"/>
                <a:gd name="connsiteY5" fmla="*/ 964504 h 1653436"/>
                <a:gd name="connsiteX6" fmla="*/ 8925 w 359654"/>
                <a:gd name="connsiteY6" fmla="*/ 1177447 h 1653436"/>
                <a:gd name="connsiteX7" fmla="*/ 33977 w 359654"/>
                <a:gd name="connsiteY7" fmla="*/ 1402915 h 1653436"/>
                <a:gd name="connsiteX8" fmla="*/ 171763 w 359654"/>
                <a:gd name="connsiteY8" fmla="*/ 1515649 h 1653436"/>
                <a:gd name="connsiteX9" fmla="*/ 359654 w 359654"/>
                <a:gd name="connsiteY9" fmla="*/ 1653436 h 165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654" h="1653436">
                  <a:moveTo>
                    <a:pt x="347128" y="0"/>
                  </a:moveTo>
                  <a:cubicBezTo>
                    <a:pt x="306418" y="48016"/>
                    <a:pt x="265708" y="96033"/>
                    <a:pt x="246919" y="150312"/>
                  </a:cubicBezTo>
                  <a:cubicBezTo>
                    <a:pt x="228130" y="204591"/>
                    <a:pt x="217692" y="267222"/>
                    <a:pt x="234393" y="325677"/>
                  </a:cubicBezTo>
                  <a:cubicBezTo>
                    <a:pt x="251094" y="384132"/>
                    <a:pt x="338777" y="430060"/>
                    <a:pt x="347128" y="501041"/>
                  </a:cubicBezTo>
                  <a:cubicBezTo>
                    <a:pt x="355479" y="572022"/>
                    <a:pt x="315812" y="674318"/>
                    <a:pt x="284497" y="751562"/>
                  </a:cubicBezTo>
                  <a:cubicBezTo>
                    <a:pt x="253182" y="828806"/>
                    <a:pt x="205166" y="893523"/>
                    <a:pt x="159237" y="964504"/>
                  </a:cubicBezTo>
                  <a:cubicBezTo>
                    <a:pt x="113308" y="1035485"/>
                    <a:pt x="29802" y="1104379"/>
                    <a:pt x="8925" y="1177447"/>
                  </a:cubicBezTo>
                  <a:cubicBezTo>
                    <a:pt x="-11952" y="1250516"/>
                    <a:pt x="6837" y="1346548"/>
                    <a:pt x="33977" y="1402915"/>
                  </a:cubicBezTo>
                  <a:cubicBezTo>
                    <a:pt x="61117" y="1459282"/>
                    <a:pt x="117483" y="1473895"/>
                    <a:pt x="171763" y="1515649"/>
                  </a:cubicBezTo>
                  <a:cubicBezTo>
                    <a:pt x="226043" y="1557403"/>
                    <a:pt x="292848" y="1605419"/>
                    <a:pt x="359654" y="1653436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8630433" y="3745282"/>
              <a:ext cx="1687956" cy="1979113"/>
            </a:xfrm>
            <a:custGeom>
              <a:avLst/>
              <a:gdLst>
                <a:gd name="connsiteX0" fmla="*/ 0 w 1687956"/>
                <a:gd name="connsiteY0" fmla="*/ 0 h 1979113"/>
                <a:gd name="connsiteX1" fmla="*/ 212942 w 1687956"/>
                <a:gd name="connsiteY1" fmla="*/ 37578 h 1979113"/>
                <a:gd name="connsiteX2" fmla="*/ 325677 w 1687956"/>
                <a:gd name="connsiteY2" fmla="*/ 175365 h 1979113"/>
                <a:gd name="connsiteX3" fmla="*/ 501041 w 1687956"/>
                <a:gd name="connsiteY3" fmla="*/ 200417 h 1979113"/>
                <a:gd name="connsiteX4" fmla="*/ 450937 w 1687956"/>
                <a:gd name="connsiteY4" fmla="*/ 250521 h 1979113"/>
                <a:gd name="connsiteX5" fmla="*/ 400833 w 1687956"/>
                <a:gd name="connsiteY5" fmla="*/ 425885 h 1979113"/>
                <a:gd name="connsiteX6" fmla="*/ 526093 w 1687956"/>
                <a:gd name="connsiteY6" fmla="*/ 613776 h 1979113"/>
                <a:gd name="connsiteX7" fmla="*/ 688931 w 1687956"/>
                <a:gd name="connsiteY7" fmla="*/ 826718 h 1979113"/>
                <a:gd name="connsiteX8" fmla="*/ 626301 w 1687956"/>
                <a:gd name="connsiteY8" fmla="*/ 1290181 h 1979113"/>
                <a:gd name="connsiteX9" fmla="*/ 613775 w 1687956"/>
                <a:gd name="connsiteY9" fmla="*/ 1753644 h 1979113"/>
                <a:gd name="connsiteX10" fmla="*/ 826718 w 1687956"/>
                <a:gd name="connsiteY10" fmla="*/ 1979113 h 1979113"/>
                <a:gd name="connsiteX11" fmla="*/ 1227551 w 1687956"/>
                <a:gd name="connsiteY11" fmla="*/ 1891430 h 1979113"/>
                <a:gd name="connsiteX12" fmla="*/ 1628383 w 1687956"/>
                <a:gd name="connsiteY12" fmla="*/ 1803748 h 1979113"/>
                <a:gd name="connsiteX13" fmla="*/ 1678488 w 1687956"/>
                <a:gd name="connsiteY13" fmla="*/ 1816274 h 197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956" h="1979113">
                  <a:moveTo>
                    <a:pt x="0" y="0"/>
                  </a:moveTo>
                  <a:cubicBezTo>
                    <a:pt x="79331" y="4175"/>
                    <a:pt x="158662" y="8350"/>
                    <a:pt x="212942" y="37578"/>
                  </a:cubicBezTo>
                  <a:cubicBezTo>
                    <a:pt x="267222" y="66806"/>
                    <a:pt x="277661" y="148225"/>
                    <a:pt x="325677" y="175365"/>
                  </a:cubicBezTo>
                  <a:cubicBezTo>
                    <a:pt x="373694" y="202505"/>
                    <a:pt x="501041" y="200417"/>
                    <a:pt x="501041" y="200417"/>
                  </a:cubicBezTo>
                  <a:cubicBezTo>
                    <a:pt x="521918" y="212943"/>
                    <a:pt x="467638" y="212943"/>
                    <a:pt x="450937" y="250521"/>
                  </a:cubicBezTo>
                  <a:cubicBezTo>
                    <a:pt x="434236" y="288099"/>
                    <a:pt x="388307" y="365342"/>
                    <a:pt x="400833" y="425885"/>
                  </a:cubicBezTo>
                  <a:cubicBezTo>
                    <a:pt x="413359" y="486428"/>
                    <a:pt x="478077" y="546971"/>
                    <a:pt x="526093" y="613776"/>
                  </a:cubicBezTo>
                  <a:cubicBezTo>
                    <a:pt x="574109" y="680582"/>
                    <a:pt x="672230" y="713984"/>
                    <a:pt x="688931" y="826718"/>
                  </a:cubicBezTo>
                  <a:cubicBezTo>
                    <a:pt x="705632" y="939452"/>
                    <a:pt x="638827" y="1135693"/>
                    <a:pt x="626301" y="1290181"/>
                  </a:cubicBezTo>
                  <a:cubicBezTo>
                    <a:pt x="613775" y="1444669"/>
                    <a:pt x="580372" y="1638822"/>
                    <a:pt x="613775" y="1753644"/>
                  </a:cubicBezTo>
                  <a:cubicBezTo>
                    <a:pt x="647178" y="1868466"/>
                    <a:pt x="724422" y="1956149"/>
                    <a:pt x="826718" y="1979113"/>
                  </a:cubicBezTo>
                  <a:lnTo>
                    <a:pt x="1227551" y="1891430"/>
                  </a:lnTo>
                  <a:lnTo>
                    <a:pt x="1628383" y="1803748"/>
                  </a:lnTo>
                  <a:cubicBezTo>
                    <a:pt x="1703539" y="1791222"/>
                    <a:pt x="1691013" y="1803748"/>
                    <a:pt x="1678488" y="1816274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8404964" y="4960307"/>
              <a:ext cx="851770" cy="400833"/>
            </a:xfrm>
            <a:custGeom>
              <a:avLst/>
              <a:gdLst>
                <a:gd name="connsiteX0" fmla="*/ 0 w 851770"/>
                <a:gd name="connsiteY0" fmla="*/ 0 h 400833"/>
                <a:gd name="connsiteX1" fmla="*/ 250521 w 851770"/>
                <a:gd name="connsiteY1" fmla="*/ 125260 h 400833"/>
                <a:gd name="connsiteX2" fmla="*/ 475989 w 851770"/>
                <a:gd name="connsiteY2" fmla="*/ 187890 h 400833"/>
                <a:gd name="connsiteX3" fmla="*/ 638828 w 851770"/>
                <a:gd name="connsiteY3" fmla="*/ 225468 h 400833"/>
                <a:gd name="connsiteX4" fmla="*/ 851770 w 851770"/>
                <a:gd name="connsiteY4" fmla="*/ 400833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70" h="400833">
                  <a:moveTo>
                    <a:pt x="0" y="0"/>
                  </a:moveTo>
                  <a:cubicBezTo>
                    <a:pt x="85595" y="46972"/>
                    <a:pt x="171190" y="93945"/>
                    <a:pt x="250521" y="125260"/>
                  </a:cubicBezTo>
                  <a:cubicBezTo>
                    <a:pt x="329852" y="156575"/>
                    <a:pt x="411271" y="171189"/>
                    <a:pt x="475989" y="187890"/>
                  </a:cubicBezTo>
                  <a:cubicBezTo>
                    <a:pt x="540707" y="204591"/>
                    <a:pt x="576198" y="189978"/>
                    <a:pt x="638828" y="225468"/>
                  </a:cubicBezTo>
                  <a:cubicBezTo>
                    <a:pt x="701458" y="260958"/>
                    <a:pt x="776614" y="330895"/>
                    <a:pt x="851770" y="400833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4" name="箭头"/>
          <p:cNvGrpSpPr/>
          <p:nvPr/>
        </p:nvGrpSpPr>
        <p:grpSpPr>
          <a:xfrm>
            <a:off x="3097487" y="2270162"/>
            <a:ext cx="4454330" cy="1680548"/>
            <a:chOff x="2505400" y="2225162"/>
            <a:chExt cx="4454330" cy="1680548"/>
          </a:xfrm>
        </p:grpSpPr>
        <p:sp>
          <p:nvSpPr>
            <p:cNvPr id="315" name="任意多边形: 形状 314"/>
            <p:cNvSpPr/>
            <p:nvPr/>
          </p:nvSpPr>
          <p:spPr>
            <a:xfrm rot="21147328">
              <a:off x="6840501" y="2821754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 rot="10472375">
              <a:off x="6756385" y="2225162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 rot="17693620">
              <a:off x="6180355" y="3018470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 rot="11548594">
              <a:off x="4475832" y="2895334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任意多边形: 形状 318"/>
            <p:cNvSpPr/>
            <p:nvPr/>
          </p:nvSpPr>
          <p:spPr>
            <a:xfrm rot="10800000">
              <a:off x="2505400" y="2662956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2513368" y="3197201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 rot="3127266">
              <a:off x="3735772" y="3356676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 rot="769929">
              <a:off x="4370945" y="3391650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 rot="14239859">
              <a:off x="3322184" y="3655558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7" name="南极洲板块"/>
          <p:cNvSpPr/>
          <p:nvPr/>
        </p:nvSpPr>
        <p:spPr>
          <a:xfrm>
            <a:off x="2477483" y="3751713"/>
            <a:ext cx="8431237" cy="2716946"/>
          </a:xfrm>
          <a:custGeom>
            <a:avLst/>
            <a:gdLst>
              <a:gd name="connsiteX0" fmla="*/ 6745133 w 8431237"/>
              <a:gd name="connsiteY0" fmla="*/ 123 h 2716946"/>
              <a:gd name="connsiteX1" fmla="*/ 6815472 w 8431237"/>
              <a:gd name="connsiteY1" fmla="*/ 35292 h 2716946"/>
              <a:gd name="connsiteX2" fmla="*/ 6956149 w 8431237"/>
              <a:gd name="connsiteY2" fmla="*/ 35292 h 2716946"/>
              <a:gd name="connsiteX3" fmla="*/ 7033521 w 8431237"/>
              <a:gd name="connsiteY3" fmla="*/ 112664 h 2716946"/>
              <a:gd name="connsiteX4" fmla="*/ 7103859 w 8431237"/>
              <a:gd name="connsiteY4" fmla="*/ 190037 h 2716946"/>
              <a:gd name="connsiteX5" fmla="*/ 7251570 w 8431237"/>
              <a:gd name="connsiteY5" fmla="*/ 246308 h 2716946"/>
              <a:gd name="connsiteX6" fmla="*/ 7237502 w 8431237"/>
              <a:gd name="connsiteY6" fmla="*/ 274443 h 2716946"/>
              <a:gd name="connsiteX7" fmla="*/ 7188266 w 8431237"/>
              <a:gd name="connsiteY7" fmla="*/ 365883 h 2716946"/>
              <a:gd name="connsiteX8" fmla="*/ 7195299 w 8431237"/>
              <a:gd name="connsiteY8" fmla="*/ 548763 h 2716946"/>
              <a:gd name="connsiteX9" fmla="*/ 7307566 w 8431237"/>
              <a:gd name="connsiteY9" fmla="*/ 709004 h 2716946"/>
              <a:gd name="connsiteX10" fmla="*/ 7308867 w 8431237"/>
              <a:gd name="connsiteY10" fmla="*/ 715536 h 2716946"/>
              <a:gd name="connsiteX11" fmla="*/ 7355045 w 8431237"/>
              <a:gd name="connsiteY11" fmla="*/ 764559 h 2716946"/>
              <a:gd name="connsiteX12" fmla="*/ 7441484 w 8431237"/>
              <a:gd name="connsiteY12" fmla="*/ 888146 h 2716946"/>
              <a:gd name="connsiteX13" fmla="*/ 7407194 w 8431237"/>
              <a:gd name="connsiteY13" fmla="*/ 1105316 h 2716946"/>
              <a:gd name="connsiteX14" fmla="*/ 7407194 w 8431237"/>
              <a:gd name="connsiteY14" fmla="*/ 1333916 h 2716946"/>
              <a:gd name="connsiteX15" fmla="*/ 7384334 w 8431237"/>
              <a:gd name="connsiteY15" fmla="*/ 1631096 h 2716946"/>
              <a:gd name="connsiteX16" fmla="*/ 7418624 w 8431237"/>
              <a:gd name="connsiteY16" fmla="*/ 1859696 h 2716946"/>
              <a:gd name="connsiteX17" fmla="*/ 7475774 w 8431237"/>
              <a:gd name="connsiteY17" fmla="*/ 1996856 h 2716946"/>
              <a:gd name="connsiteX18" fmla="*/ 7727234 w 8431237"/>
              <a:gd name="connsiteY18" fmla="*/ 2008286 h 2716946"/>
              <a:gd name="connsiteX19" fmla="*/ 8012984 w 8431237"/>
              <a:gd name="connsiteY19" fmla="*/ 1882556 h 2716946"/>
              <a:gd name="connsiteX20" fmla="*/ 8161574 w 8431237"/>
              <a:gd name="connsiteY20" fmla="*/ 1871126 h 2716946"/>
              <a:gd name="connsiteX21" fmla="*/ 8355884 w 8431237"/>
              <a:gd name="connsiteY21" fmla="*/ 1848266 h 2716946"/>
              <a:gd name="connsiteX22" fmla="*/ 8413034 w 8431237"/>
              <a:gd name="connsiteY22" fmla="*/ 1871126 h 2716946"/>
              <a:gd name="connsiteX23" fmla="*/ 8424464 w 8431237"/>
              <a:gd name="connsiteY23" fmla="*/ 2499776 h 2716946"/>
              <a:gd name="connsiteX24" fmla="*/ 8424464 w 8431237"/>
              <a:gd name="connsiteY24" fmla="*/ 2614076 h 2716946"/>
              <a:gd name="connsiteX25" fmla="*/ 8424464 w 8431237"/>
              <a:gd name="connsiteY25" fmla="*/ 2694086 h 2716946"/>
              <a:gd name="connsiteX26" fmla="*/ 8333024 w 8431237"/>
              <a:gd name="connsiteY26" fmla="*/ 2694086 h 2716946"/>
              <a:gd name="connsiteX27" fmla="*/ 6687104 w 8431237"/>
              <a:gd name="connsiteY27" fmla="*/ 2716946 h 2716946"/>
              <a:gd name="connsiteX28" fmla="*/ 3452414 w 8431237"/>
              <a:gd name="connsiteY28" fmla="*/ 2705516 h 2716946"/>
              <a:gd name="connsiteX29" fmla="*/ 1337864 w 8431237"/>
              <a:gd name="connsiteY29" fmla="*/ 2694086 h 2716946"/>
              <a:gd name="connsiteX30" fmla="*/ 709214 w 8431237"/>
              <a:gd name="connsiteY30" fmla="*/ 2694086 h 2716946"/>
              <a:gd name="connsiteX31" fmla="*/ 423464 w 8431237"/>
              <a:gd name="connsiteY31" fmla="*/ 2694086 h 2716946"/>
              <a:gd name="connsiteX32" fmla="*/ 206294 w 8431237"/>
              <a:gd name="connsiteY32" fmla="*/ 2694086 h 2716946"/>
              <a:gd name="connsiteX33" fmla="*/ 103424 w 8431237"/>
              <a:gd name="connsiteY33" fmla="*/ 2694086 h 2716946"/>
              <a:gd name="connsiteX34" fmla="*/ 34844 w 8431237"/>
              <a:gd name="connsiteY34" fmla="*/ 2682656 h 2716946"/>
              <a:gd name="connsiteX35" fmla="*/ 34844 w 8431237"/>
              <a:gd name="connsiteY35" fmla="*/ 2579786 h 2716946"/>
              <a:gd name="connsiteX36" fmla="*/ 34844 w 8431237"/>
              <a:gd name="connsiteY36" fmla="*/ 2316896 h 2716946"/>
              <a:gd name="connsiteX37" fmla="*/ 11984 w 8431237"/>
              <a:gd name="connsiteY37" fmla="*/ 1951136 h 2716946"/>
              <a:gd name="connsiteX38" fmla="*/ 252014 w 8431237"/>
              <a:gd name="connsiteY38" fmla="*/ 1928276 h 2716946"/>
              <a:gd name="connsiteX39" fmla="*/ 286304 w 8431237"/>
              <a:gd name="connsiteY39" fmla="*/ 2122586 h 2716946"/>
              <a:gd name="connsiteX40" fmla="*/ 537764 w 8431237"/>
              <a:gd name="connsiteY40" fmla="*/ 2031146 h 2716946"/>
              <a:gd name="connsiteX41" fmla="*/ 777794 w 8431237"/>
              <a:gd name="connsiteY41" fmla="*/ 1893986 h 2716946"/>
              <a:gd name="connsiteX42" fmla="*/ 1257854 w 8431237"/>
              <a:gd name="connsiteY42" fmla="*/ 1813976 h 2716946"/>
              <a:gd name="connsiteX43" fmla="*/ 1635044 w 8431237"/>
              <a:gd name="connsiteY43" fmla="*/ 1573946 h 2716946"/>
              <a:gd name="connsiteX44" fmla="*/ 2057954 w 8431237"/>
              <a:gd name="connsiteY44" fmla="*/ 1242476 h 2716946"/>
              <a:gd name="connsiteX45" fmla="*/ 2275124 w 8431237"/>
              <a:gd name="connsiteY45" fmla="*/ 1059596 h 2716946"/>
              <a:gd name="connsiteX46" fmla="*/ 2412284 w 8431237"/>
              <a:gd name="connsiteY46" fmla="*/ 979586 h 2716946"/>
              <a:gd name="connsiteX47" fmla="*/ 2469434 w 8431237"/>
              <a:gd name="connsiteY47" fmla="*/ 1173896 h 2716946"/>
              <a:gd name="connsiteX48" fmla="*/ 2652314 w 8431237"/>
              <a:gd name="connsiteY48" fmla="*/ 1379636 h 2716946"/>
              <a:gd name="connsiteX49" fmla="*/ 3040934 w 8431237"/>
              <a:gd name="connsiteY49" fmla="*/ 1608236 h 2716946"/>
              <a:gd name="connsiteX50" fmla="*/ 3349544 w 8431237"/>
              <a:gd name="connsiteY50" fmla="*/ 1653956 h 2716946"/>
              <a:gd name="connsiteX51" fmla="*/ 3715304 w 8431237"/>
              <a:gd name="connsiteY51" fmla="*/ 1642526 h 2716946"/>
              <a:gd name="connsiteX52" fmla="*/ 4012484 w 8431237"/>
              <a:gd name="connsiteY52" fmla="*/ 1802546 h 2716946"/>
              <a:gd name="connsiteX53" fmla="*/ 4286804 w 8431237"/>
              <a:gd name="connsiteY53" fmla="*/ 2111156 h 2716946"/>
              <a:gd name="connsiteX54" fmla="*/ 4492544 w 8431237"/>
              <a:gd name="connsiteY54" fmla="*/ 2236886 h 2716946"/>
              <a:gd name="connsiteX55" fmla="*/ 4881164 w 8431237"/>
              <a:gd name="connsiteY55" fmla="*/ 2305466 h 2716946"/>
              <a:gd name="connsiteX56" fmla="*/ 5121194 w 8431237"/>
              <a:gd name="connsiteY56" fmla="*/ 2328326 h 2716946"/>
              <a:gd name="connsiteX57" fmla="*/ 5269784 w 8431237"/>
              <a:gd name="connsiteY57" fmla="*/ 2214026 h 2716946"/>
              <a:gd name="connsiteX58" fmla="*/ 5658404 w 8431237"/>
              <a:gd name="connsiteY58" fmla="*/ 1996856 h 2716946"/>
              <a:gd name="connsiteX59" fmla="*/ 6024164 w 8431237"/>
              <a:gd name="connsiteY59" fmla="*/ 1871126 h 2716946"/>
              <a:gd name="connsiteX60" fmla="*/ 6344204 w 8431237"/>
              <a:gd name="connsiteY60" fmla="*/ 1619666 h 2716946"/>
              <a:gd name="connsiteX61" fmla="*/ 6458504 w 8431237"/>
              <a:gd name="connsiteY61" fmla="*/ 1425356 h 2716946"/>
              <a:gd name="connsiteX62" fmla="*/ 6515654 w 8431237"/>
              <a:gd name="connsiteY62" fmla="*/ 1231046 h 2716946"/>
              <a:gd name="connsiteX63" fmla="*/ 6515654 w 8431237"/>
              <a:gd name="connsiteY63" fmla="*/ 865286 h 2716946"/>
              <a:gd name="connsiteX64" fmla="*/ 6674502 w 8431237"/>
              <a:gd name="connsiteY64" fmla="*/ 385070 h 2716946"/>
              <a:gd name="connsiteX65" fmla="*/ 6674969 w 8431237"/>
              <a:gd name="connsiteY65" fmla="*/ 384620 h 2716946"/>
              <a:gd name="connsiteX66" fmla="*/ 6680015 w 8431237"/>
              <a:gd name="connsiteY66" fmla="*/ 368191 h 2716946"/>
              <a:gd name="connsiteX67" fmla="*/ 6745133 w 8431237"/>
              <a:gd name="connsiteY67" fmla="*/ 197071 h 2716946"/>
              <a:gd name="connsiteX68" fmla="*/ 6745133 w 8431237"/>
              <a:gd name="connsiteY68" fmla="*/ 49360 h 2716946"/>
              <a:gd name="connsiteX69" fmla="*/ 6745133 w 8431237"/>
              <a:gd name="connsiteY69" fmla="*/ 123 h 271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31237" h="2716946">
                <a:moveTo>
                  <a:pt x="6745133" y="123"/>
                </a:moveTo>
                <a:cubicBezTo>
                  <a:pt x="6756856" y="-2222"/>
                  <a:pt x="6780303" y="29430"/>
                  <a:pt x="6815472" y="35292"/>
                </a:cubicBezTo>
                <a:cubicBezTo>
                  <a:pt x="6850641" y="41153"/>
                  <a:pt x="6919808" y="22397"/>
                  <a:pt x="6956149" y="35292"/>
                </a:cubicBezTo>
                <a:cubicBezTo>
                  <a:pt x="6992490" y="48187"/>
                  <a:pt x="7008903" y="86873"/>
                  <a:pt x="7033521" y="112664"/>
                </a:cubicBezTo>
                <a:cubicBezTo>
                  <a:pt x="7058139" y="138455"/>
                  <a:pt x="7067518" y="167763"/>
                  <a:pt x="7103859" y="190037"/>
                </a:cubicBezTo>
                <a:cubicBezTo>
                  <a:pt x="7140201" y="212311"/>
                  <a:pt x="7251570" y="246308"/>
                  <a:pt x="7251570" y="246308"/>
                </a:cubicBezTo>
                <a:cubicBezTo>
                  <a:pt x="7273844" y="260376"/>
                  <a:pt x="7248053" y="254514"/>
                  <a:pt x="7237502" y="274443"/>
                </a:cubicBezTo>
                <a:cubicBezTo>
                  <a:pt x="7226951" y="294372"/>
                  <a:pt x="7195300" y="320163"/>
                  <a:pt x="7188266" y="365883"/>
                </a:cubicBezTo>
                <a:cubicBezTo>
                  <a:pt x="7181232" y="411603"/>
                  <a:pt x="7174197" y="485458"/>
                  <a:pt x="7195299" y="548763"/>
                </a:cubicBezTo>
                <a:cubicBezTo>
                  <a:pt x="7211125" y="596242"/>
                  <a:pt x="7281684" y="663503"/>
                  <a:pt x="7307566" y="709004"/>
                </a:cubicBezTo>
                <a:lnTo>
                  <a:pt x="7308867" y="715536"/>
                </a:lnTo>
                <a:lnTo>
                  <a:pt x="7355045" y="764559"/>
                </a:lnTo>
                <a:cubicBezTo>
                  <a:pt x="7393383" y="806708"/>
                  <a:pt x="7428149" y="850046"/>
                  <a:pt x="7441484" y="888146"/>
                </a:cubicBezTo>
                <a:cubicBezTo>
                  <a:pt x="7468154" y="964346"/>
                  <a:pt x="7412909" y="1031021"/>
                  <a:pt x="7407194" y="1105316"/>
                </a:cubicBezTo>
                <a:cubicBezTo>
                  <a:pt x="7401479" y="1179611"/>
                  <a:pt x="7411004" y="1246286"/>
                  <a:pt x="7407194" y="1333916"/>
                </a:cubicBezTo>
                <a:cubicBezTo>
                  <a:pt x="7403384" y="1421546"/>
                  <a:pt x="7382429" y="1543466"/>
                  <a:pt x="7384334" y="1631096"/>
                </a:cubicBezTo>
                <a:cubicBezTo>
                  <a:pt x="7386239" y="1718726"/>
                  <a:pt x="7403384" y="1798736"/>
                  <a:pt x="7418624" y="1859696"/>
                </a:cubicBezTo>
                <a:cubicBezTo>
                  <a:pt x="7433864" y="1920656"/>
                  <a:pt x="7424339" y="1972091"/>
                  <a:pt x="7475774" y="1996856"/>
                </a:cubicBezTo>
                <a:cubicBezTo>
                  <a:pt x="7527209" y="2021621"/>
                  <a:pt x="7637699" y="2027336"/>
                  <a:pt x="7727234" y="2008286"/>
                </a:cubicBezTo>
                <a:cubicBezTo>
                  <a:pt x="7816769" y="1989236"/>
                  <a:pt x="7940594" y="1905416"/>
                  <a:pt x="8012984" y="1882556"/>
                </a:cubicBezTo>
                <a:cubicBezTo>
                  <a:pt x="8085374" y="1859696"/>
                  <a:pt x="8104424" y="1876841"/>
                  <a:pt x="8161574" y="1871126"/>
                </a:cubicBezTo>
                <a:cubicBezTo>
                  <a:pt x="8218724" y="1865411"/>
                  <a:pt x="8313974" y="1848266"/>
                  <a:pt x="8355884" y="1848266"/>
                </a:cubicBezTo>
                <a:cubicBezTo>
                  <a:pt x="8397794" y="1848266"/>
                  <a:pt x="8401604" y="1762541"/>
                  <a:pt x="8413034" y="1871126"/>
                </a:cubicBezTo>
                <a:cubicBezTo>
                  <a:pt x="8424464" y="1979711"/>
                  <a:pt x="8422559" y="2375951"/>
                  <a:pt x="8424464" y="2499776"/>
                </a:cubicBezTo>
                <a:cubicBezTo>
                  <a:pt x="8426369" y="2623601"/>
                  <a:pt x="8424464" y="2614076"/>
                  <a:pt x="8424464" y="2614076"/>
                </a:cubicBezTo>
                <a:cubicBezTo>
                  <a:pt x="8424464" y="2646461"/>
                  <a:pt x="8439704" y="2680751"/>
                  <a:pt x="8424464" y="2694086"/>
                </a:cubicBezTo>
                <a:cubicBezTo>
                  <a:pt x="8409224" y="2707421"/>
                  <a:pt x="8333024" y="2694086"/>
                  <a:pt x="8333024" y="2694086"/>
                </a:cubicBezTo>
                <a:lnTo>
                  <a:pt x="6687104" y="2716946"/>
                </a:lnTo>
                <a:lnTo>
                  <a:pt x="3452414" y="2705516"/>
                </a:lnTo>
                <a:lnTo>
                  <a:pt x="1337864" y="2694086"/>
                </a:lnTo>
                <a:lnTo>
                  <a:pt x="709214" y="2694086"/>
                </a:lnTo>
                <a:lnTo>
                  <a:pt x="423464" y="2694086"/>
                </a:lnTo>
                <a:lnTo>
                  <a:pt x="206294" y="2694086"/>
                </a:lnTo>
                <a:cubicBezTo>
                  <a:pt x="152954" y="2694086"/>
                  <a:pt x="131999" y="2695991"/>
                  <a:pt x="103424" y="2694086"/>
                </a:cubicBezTo>
                <a:cubicBezTo>
                  <a:pt x="74849" y="2692181"/>
                  <a:pt x="46274" y="2701706"/>
                  <a:pt x="34844" y="2682656"/>
                </a:cubicBezTo>
                <a:cubicBezTo>
                  <a:pt x="23414" y="2663606"/>
                  <a:pt x="34844" y="2579786"/>
                  <a:pt x="34844" y="2579786"/>
                </a:cubicBezTo>
                <a:cubicBezTo>
                  <a:pt x="34844" y="2518826"/>
                  <a:pt x="36749" y="2423576"/>
                  <a:pt x="34844" y="2316896"/>
                </a:cubicBezTo>
                <a:cubicBezTo>
                  <a:pt x="32939" y="2210216"/>
                  <a:pt x="-24211" y="2015906"/>
                  <a:pt x="11984" y="1951136"/>
                </a:cubicBezTo>
                <a:cubicBezTo>
                  <a:pt x="48179" y="1886366"/>
                  <a:pt x="206294" y="1899701"/>
                  <a:pt x="252014" y="1928276"/>
                </a:cubicBezTo>
                <a:cubicBezTo>
                  <a:pt x="297734" y="1956851"/>
                  <a:pt x="238679" y="2105441"/>
                  <a:pt x="286304" y="2122586"/>
                </a:cubicBezTo>
                <a:cubicBezTo>
                  <a:pt x="333929" y="2139731"/>
                  <a:pt x="455849" y="2069246"/>
                  <a:pt x="537764" y="2031146"/>
                </a:cubicBezTo>
                <a:cubicBezTo>
                  <a:pt x="619679" y="1993046"/>
                  <a:pt x="657779" y="1930181"/>
                  <a:pt x="777794" y="1893986"/>
                </a:cubicBezTo>
                <a:cubicBezTo>
                  <a:pt x="897809" y="1857791"/>
                  <a:pt x="1114979" y="1867316"/>
                  <a:pt x="1257854" y="1813976"/>
                </a:cubicBezTo>
                <a:cubicBezTo>
                  <a:pt x="1400729" y="1760636"/>
                  <a:pt x="1501694" y="1669196"/>
                  <a:pt x="1635044" y="1573946"/>
                </a:cubicBezTo>
                <a:cubicBezTo>
                  <a:pt x="1768394" y="1478696"/>
                  <a:pt x="1951274" y="1328201"/>
                  <a:pt x="2057954" y="1242476"/>
                </a:cubicBezTo>
                <a:cubicBezTo>
                  <a:pt x="2164634" y="1156751"/>
                  <a:pt x="2216069" y="1103411"/>
                  <a:pt x="2275124" y="1059596"/>
                </a:cubicBezTo>
                <a:cubicBezTo>
                  <a:pt x="2334179" y="1015781"/>
                  <a:pt x="2379899" y="960536"/>
                  <a:pt x="2412284" y="979586"/>
                </a:cubicBezTo>
                <a:cubicBezTo>
                  <a:pt x="2444669" y="998636"/>
                  <a:pt x="2429429" y="1107221"/>
                  <a:pt x="2469434" y="1173896"/>
                </a:cubicBezTo>
                <a:cubicBezTo>
                  <a:pt x="2509439" y="1240571"/>
                  <a:pt x="2557064" y="1307246"/>
                  <a:pt x="2652314" y="1379636"/>
                </a:cubicBezTo>
                <a:cubicBezTo>
                  <a:pt x="2747564" y="1452026"/>
                  <a:pt x="2924729" y="1562516"/>
                  <a:pt x="3040934" y="1608236"/>
                </a:cubicBezTo>
                <a:cubicBezTo>
                  <a:pt x="3157139" y="1653956"/>
                  <a:pt x="3237149" y="1648241"/>
                  <a:pt x="3349544" y="1653956"/>
                </a:cubicBezTo>
                <a:cubicBezTo>
                  <a:pt x="3461939" y="1659671"/>
                  <a:pt x="3604814" y="1617761"/>
                  <a:pt x="3715304" y="1642526"/>
                </a:cubicBezTo>
                <a:cubicBezTo>
                  <a:pt x="3825794" y="1667291"/>
                  <a:pt x="3917234" y="1724441"/>
                  <a:pt x="4012484" y="1802546"/>
                </a:cubicBezTo>
                <a:cubicBezTo>
                  <a:pt x="4107734" y="1880651"/>
                  <a:pt x="4206794" y="2038766"/>
                  <a:pt x="4286804" y="2111156"/>
                </a:cubicBezTo>
                <a:cubicBezTo>
                  <a:pt x="4366814" y="2183546"/>
                  <a:pt x="4393484" y="2204501"/>
                  <a:pt x="4492544" y="2236886"/>
                </a:cubicBezTo>
                <a:cubicBezTo>
                  <a:pt x="4591604" y="2269271"/>
                  <a:pt x="4776389" y="2290226"/>
                  <a:pt x="4881164" y="2305466"/>
                </a:cubicBezTo>
                <a:cubicBezTo>
                  <a:pt x="4985939" y="2320706"/>
                  <a:pt x="5056424" y="2343566"/>
                  <a:pt x="5121194" y="2328326"/>
                </a:cubicBezTo>
                <a:cubicBezTo>
                  <a:pt x="5185964" y="2313086"/>
                  <a:pt x="5180249" y="2269271"/>
                  <a:pt x="5269784" y="2214026"/>
                </a:cubicBezTo>
                <a:cubicBezTo>
                  <a:pt x="5359319" y="2158781"/>
                  <a:pt x="5532674" y="2054006"/>
                  <a:pt x="5658404" y="1996856"/>
                </a:cubicBezTo>
                <a:cubicBezTo>
                  <a:pt x="5784134" y="1939706"/>
                  <a:pt x="5909864" y="1933991"/>
                  <a:pt x="6024164" y="1871126"/>
                </a:cubicBezTo>
                <a:cubicBezTo>
                  <a:pt x="6138464" y="1808261"/>
                  <a:pt x="6271814" y="1693961"/>
                  <a:pt x="6344204" y="1619666"/>
                </a:cubicBezTo>
                <a:cubicBezTo>
                  <a:pt x="6416594" y="1545371"/>
                  <a:pt x="6429929" y="1490126"/>
                  <a:pt x="6458504" y="1425356"/>
                </a:cubicBezTo>
                <a:cubicBezTo>
                  <a:pt x="6487079" y="1360586"/>
                  <a:pt x="6506129" y="1324391"/>
                  <a:pt x="6515654" y="1231046"/>
                </a:cubicBezTo>
                <a:cubicBezTo>
                  <a:pt x="6525179" y="1137701"/>
                  <a:pt x="6483269" y="1011971"/>
                  <a:pt x="6515654" y="865286"/>
                </a:cubicBezTo>
                <a:cubicBezTo>
                  <a:pt x="6543991" y="736937"/>
                  <a:pt x="6595664" y="487531"/>
                  <a:pt x="6674502" y="385070"/>
                </a:cubicBezTo>
                <a:lnTo>
                  <a:pt x="6674969" y="384620"/>
                </a:lnTo>
                <a:lnTo>
                  <a:pt x="6680015" y="368191"/>
                </a:lnTo>
                <a:cubicBezTo>
                  <a:pt x="6699413" y="317746"/>
                  <a:pt x="6735462" y="241912"/>
                  <a:pt x="6745133" y="197071"/>
                </a:cubicBezTo>
                <a:cubicBezTo>
                  <a:pt x="6758028" y="137283"/>
                  <a:pt x="6745133" y="49360"/>
                  <a:pt x="6745133" y="49360"/>
                </a:cubicBezTo>
                <a:cubicBezTo>
                  <a:pt x="6745133" y="16535"/>
                  <a:pt x="6733410" y="2468"/>
                  <a:pt x="6745133" y="123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0" name="印度洋板块"/>
          <p:cNvSpPr/>
          <p:nvPr/>
        </p:nvSpPr>
        <p:spPr>
          <a:xfrm>
            <a:off x="3991092" y="3123181"/>
            <a:ext cx="3595835" cy="2729452"/>
          </a:xfrm>
          <a:custGeom>
            <a:avLst/>
            <a:gdLst>
              <a:gd name="connsiteX0" fmla="*/ 78203 w 3595835"/>
              <a:gd name="connsiteY0" fmla="*/ 56905 h 2729452"/>
              <a:gd name="connsiteX1" fmla="*/ 227493 w 3595835"/>
              <a:gd name="connsiteY1" fmla="*/ 13362 h 2729452"/>
              <a:gd name="connsiteX2" fmla="*/ 246154 w 3595835"/>
              <a:gd name="connsiteY2" fmla="*/ 7141 h 2729452"/>
              <a:gd name="connsiteX3" fmla="*/ 295917 w 3595835"/>
              <a:gd name="connsiteY3" fmla="*/ 106668 h 2729452"/>
              <a:gd name="connsiteX4" fmla="*/ 432766 w 3595835"/>
              <a:gd name="connsiteY4" fmla="*/ 249737 h 2729452"/>
              <a:gd name="connsiteX5" fmla="*/ 631819 w 3595835"/>
              <a:gd name="connsiteY5" fmla="*/ 330603 h 2729452"/>
              <a:gd name="connsiteX6" fmla="*/ 787330 w 3595835"/>
              <a:gd name="connsiteY6" fmla="*/ 287060 h 2729452"/>
              <a:gd name="connsiteX7" fmla="*/ 830873 w 3595835"/>
              <a:gd name="connsiteY7" fmla="*/ 150211 h 2729452"/>
              <a:gd name="connsiteX8" fmla="*/ 843313 w 3595835"/>
              <a:gd name="connsiteY8" fmla="*/ 131550 h 2729452"/>
              <a:gd name="connsiteX9" fmla="*/ 942840 w 3595835"/>
              <a:gd name="connsiteY9" fmla="*/ 218635 h 2729452"/>
              <a:gd name="connsiteX10" fmla="*/ 1185436 w 3595835"/>
              <a:gd name="connsiteY10" fmla="*/ 280839 h 2729452"/>
              <a:gd name="connsiteX11" fmla="*/ 1316064 w 3595835"/>
              <a:gd name="connsiteY11" fmla="*/ 274619 h 2729452"/>
              <a:gd name="connsiteX12" fmla="*/ 1316064 w 3595835"/>
              <a:gd name="connsiteY12" fmla="*/ 355484 h 2729452"/>
              <a:gd name="connsiteX13" fmla="*/ 1359607 w 3595835"/>
              <a:gd name="connsiteY13" fmla="*/ 710048 h 2729452"/>
              <a:gd name="connsiteX14" fmla="*/ 1434252 w 3595835"/>
              <a:gd name="connsiteY14" fmla="*/ 989966 h 2729452"/>
              <a:gd name="connsiteX15" fmla="*/ 1664407 w 3595835"/>
              <a:gd name="connsiteY15" fmla="*/ 1189019 h 2729452"/>
              <a:gd name="connsiteX16" fmla="*/ 2074954 w 3595835"/>
              <a:gd name="connsiteY16" fmla="*/ 1257443 h 2729452"/>
              <a:gd name="connsiteX17" fmla="*/ 2224244 w 3595835"/>
              <a:gd name="connsiteY17" fmla="*/ 1176578 h 2729452"/>
              <a:gd name="connsiteX18" fmla="*/ 2298889 w 3595835"/>
              <a:gd name="connsiteY18" fmla="*/ 1139256 h 2729452"/>
              <a:gd name="connsiteX19" fmla="*/ 2292668 w 3595835"/>
              <a:gd name="connsiteY19" fmla="*/ 1108154 h 2729452"/>
              <a:gd name="connsiteX20" fmla="*/ 2280228 w 3595835"/>
              <a:gd name="connsiteY20" fmla="*/ 1014848 h 2729452"/>
              <a:gd name="connsiteX21" fmla="*/ 2280228 w 3595835"/>
              <a:gd name="connsiteY21" fmla="*/ 940203 h 2729452"/>
              <a:gd name="connsiteX22" fmla="*/ 2410856 w 3595835"/>
              <a:gd name="connsiteY22" fmla="*/ 971305 h 2729452"/>
              <a:gd name="connsiteX23" fmla="*/ 2603689 w 3595835"/>
              <a:gd name="connsiteY23" fmla="*/ 1039729 h 2729452"/>
              <a:gd name="connsiteX24" fmla="*/ 2647232 w 3595835"/>
              <a:gd name="connsiteY24" fmla="*/ 1064611 h 2729452"/>
              <a:gd name="connsiteX25" fmla="*/ 2815183 w 3595835"/>
              <a:gd name="connsiteY25" fmla="*/ 1058390 h 2729452"/>
              <a:gd name="connsiteX26" fmla="*/ 3082660 w 3595835"/>
              <a:gd name="connsiteY26" fmla="*/ 1145476 h 2729452"/>
              <a:gd name="connsiteX27" fmla="*/ 3169746 w 3595835"/>
              <a:gd name="connsiteY27" fmla="*/ 1251223 h 2729452"/>
              <a:gd name="connsiteX28" fmla="*/ 3300375 w 3595835"/>
              <a:gd name="connsiteY28" fmla="*/ 1307207 h 2729452"/>
              <a:gd name="connsiteX29" fmla="*/ 3542971 w 3595835"/>
              <a:gd name="connsiteY29" fmla="*/ 1319648 h 2729452"/>
              <a:gd name="connsiteX30" fmla="*/ 3592734 w 3595835"/>
              <a:gd name="connsiteY30" fmla="*/ 1400513 h 2729452"/>
              <a:gd name="connsiteX31" fmla="*/ 3486987 w 3595835"/>
              <a:gd name="connsiteY31" fmla="*/ 1811060 h 2729452"/>
              <a:gd name="connsiteX32" fmla="*/ 3399901 w 3595835"/>
              <a:gd name="connsiteY32" fmla="*/ 1885705 h 2729452"/>
              <a:gd name="connsiteX33" fmla="*/ 3238171 w 3595835"/>
              <a:gd name="connsiteY33" fmla="*/ 2010113 h 2729452"/>
              <a:gd name="connsiteX34" fmla="*/ 3095101 w 3595835"/>
              <a:gd name="connsiteY34" fmla="*/ 2128301 h 2729452"/>
              <a:gd name="connsiteX35" fmla="*/ 2964473 w 3595835"/>
              <a:gd name="connsiteY35" fmla="*/ 2370897 h 2729452"/>
              <a:gd name="connsiteX36" fmla="*/ 2827624 w 3595835"/>
              <a:gd name="connsiteY36" fmla="*/ 2675697 h 2729452"/>
              <a:gd name="connsiteX37" fmla="*/ 2796522 w 3595835"/>
              <a:gd name="connsiteY37" fmla="*/ 2725460 h 2729452"/>
              <a:gd name="connsiteX38" fmla="*/ 2771640 w 3595835"/>
              <a:gd name="connsiteY38" fmla="*/ 2713019 h 2729452"/>
              <a:gd name="connsiteX39" fmla="*/ 2672113 w 3595835"/>
              <a:gd name="connsiteY39" fmla="*/ 2607272 h 2729452"/>
              <a:gd name="connsiteX40" fmla="*/ 2553926 w 3595835"/>
              <a:gd name="connsiteY40" fmla="*/ 2464203 h 2729452"/>
              <a:gd name="connsiteX41" fmla="*/ 2292668 w 3595835"/>
              <a:gd name="connsiteY41" fmla="*/ 2327354 h 2729452"/>
              <a:gd name="connsiteX42" fmla="*/ 2099836 w 3595835"/>
              <a:gd name="connsiteY42" fmla="*/ 2290031 h 2729452"/>
              <a:gd name="connsiteX43" fmla="*/ 1838579 w 3595835"/>
              <a:gd name="connsiteY43" fmla="*/ 2296252 h 2729452"/>
              <a:gd name="connsiteX44" fmla="*/ 1577322 w 3595835"/>
              <a:gd name="connsiteY44" fmla="*/ 2252709 h 2729452"/>
              <a:gd name="connsiteX45" fmla="*/ 1266301 w 3595835"/>
              <a:gd name="connsiteY45" fmla="*/ 2122080 h 2729452"/>
              <a:gd name="connsiteX46" fmla="*/ 1036146 w 3595835"/>
              <a:gd name="connsiteY46" fmla="*/ 1898146 h 2729452"/>
              <a:gd name="connsiteX47" fmla="*/ 924179 w 3595835"/>
              <a:gd name="connsiteY47" fmla="*/ 1705313 h 2729452"/>
              <a:gd name="connsiteX48" fmla="*/ 787330 w 3595835"/>
              <a:gd name="connsiteY48" fmla="*/ 1126815 h 2729452"/>
              <a:gd name="connsiteX49" fmla="*/ 638040 w 3595835"/>
              <a:gd name="connsiteY49" fmla="*/ 803354 h 2729452"/>
              <a:gd name="connsiteX50" fmla="*/ 544734 w 3595835"/>
              <a:gd name="connsiteY50" fmla="*/ 703827 h 2729452"/>
              <a:gd name="connsiteX51" fmla="*/ 383003 w 3595835"/>
              <a:gd name="connsiteY51" fmla="*/ 666505 h 2729452"/>
              <a:gd name="connsiteX52" fmla="*/ 239934 w 3595835"/>
              <a:gd name="connsiteY52" fmla="*/ 672725 h 2729452"/>
              <a:gd name="connsiteX53" fmla="*/ 208832 w 3595835"/>
              <a:gd name="connsiteY53" fmla="*/ 616741 h 2729452"/>
              <a:gd name="connsiteX54" fmla="*/ 90644 w 3595835"/>
              <a:gd name="connsiteY54" fmla="*/ 442570 h 2729452"/>
              <a:gd name="connsiteX55" fmla="*/ 3558 w 3595835"/>
              <a:gd name="connsiteY55" fmla="*/ 243517 h 2729452"/>
              <a:gd name="connsiteX56" fmla="*/ 22219 w 3595835"/>
              <a:gd name="connsiteY56" fmla="*/ 218635 h 2729452"/>
              <a:gd name="connsiteX57" fmla="*/ 71983 w 3595835"/>
              <a:gd name="connsiteY57" fmla="*/ 156431 h 2729452"/>
              <a:gd name="connsiteX58" fmla="*/ 78203 w 3595835"/>
              <a:gd name="connsiteY58" fmla="*/ 56905 h 27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595835" h="2729452">
                <a:moveTo>
                  <a:pt x="78203" y="56905"/>
                </a:moveTo>
                <a:cubicBezTo>
                  <a:pt x="104121" y="33060"/>
                  <a:pt x="199501" y="21656"/>
                  <a:pt x="227493" y="13362"/>
                </a:cubicBezTo>
                <a:cubicBezTo>
                  <a:pt x="255485" y="5068"/>
                  <a:pt x="234750" y="-8410"/>
                  <a:pt x="246154" y="7141"/>
                </a:cubicBezTo>
                <a:cubicBezTo>
                  <a:pt x="257558" y="22692"/>
                  <a:pt x="264815" y="66235"/>
                  <a:pt x="295917" y="106668"/>
                </a:cubicBezTo>
                <a:cubicBezTo>
                  <a:pt x="327019" y="147101"/>
                  <a:pt x="376782" y="212415"/>
                  <a:pt x="432766" y="249737"/>
                </a:cubicBezTo>
                <a:cubicBezTo>
                  <a:pt x="488750" y="287059"/>
                  <a:pt x="572725" y="324383"/>
                  <a:pt x="631819" y="330603"/>
                </a:cubicBezTo>
                <a:cubicBezTo>
                  <a:pt x="690913" y="336823"/>
                  <a:pt x="754154" y="317125"/>
                  <a:pt x="787330" y="287060"/>
                </a:cubicBezTo>
                <a:cubicBezTo>
                  <a:pt x="820506" y="256995"/>
                  <a:pt x="830873" y="150211"/>
                  <a:pt x="830873" y="150211"/>
                </a:cubicBezTo>
                <a:cubicBezTo>
                  <a:pt x="840203" y="124293"/>
                  <a:pt x="824652" y="120146"/>
                  <a:pt x="843313" y="131550"/>
                </a:cubicBezTo>
                <a:cubicBezTo>
                  <a:pt x="861974" y="142954"/>
                  <a:pt x="885820" y="193754"/>
                  <a:pt x="942840" y="218635"/>
                </a:cubicBezTo>
                <a:cubicBezTo>
                  <a:pt x="999860" y="243516"/>
                  <a:pt x="1123232" y="271508"/>
                  <a:pt x="1185436" y="280839"/>
                </a:cubicBezTo>
                <a:cubicBezTo>
                  <a:pt x="1247640" y="290170"/>
                  <a:pt x="1294293" y="262178"/>
                  <a:pt x="1316064" y="274619"/>
                </a:cubicBezTo>
                <a:cubicBezTo>
                  <a:pt x="1337835" y="287060"/>
                  <a:pt x="1308807" y="282913"/>
                  <a:pt x="1316064" y="355484"/>
                </a:cubicBezTo>
                <a:cubicBezTo>
                  <a:pt x="1323321" y="428055"/>
                  <a:pt x="1339909" y="604301"/>
                  <a:pt x="1359607" y="710048"/>
                </a:cubicBezTo>
                <a:cubicBezTo>
                  <a:pt x="1379305" y="815795"/>
                  <a:pt x="1383452" y="910138"/>
                  <a:pt x="1434252" y="989966"/>
                </a:cubicBezTo>
                <a:cubicBezTo>
                  <a:pt x="1485052" y="1069794"/>
                  <a:pt x="1557623" y="1144440"/>
                  <a:pt x="1664407" y="1189019"/>
                </a:cubicBezTo>
                <a:cubicBezTo>
                  <a:pt x="1771191" y="1233598"/>
                  <a:pt x="1981648" y="1259516"/>
                  <a:pt x="2074954" y="1257443"/>
                </a:cubicBezTo>
                <a:cubicBezTo>
                  <a:pt x="2168260" y="1255370"/>
                  <a:pt x="2186922" y="1196276"/>
                  <a:pt x="2224244" y="1176578"/>
                </a:cubicBezTo>
                <a:cubicBezTo>
                  <a:pt x="2261567" y="1156880"/>
                  <a:pt x="2287485" y="1150660"/>
                  <a:pt x="2298889" y="1139256"/>
                </a:cubicBezTo>
                <a:cubicBezTo>
                  <a:pt x="2310293" y="1127852"/>
                  <a:pt x="2295778" y="1128889"/>
                  <a:pt x="2292668" y="1108154"/>
                </a:cubicBezTo>
                <a:cubicBezTo>
                  <a:pt x="2289558" y="1087419"/>
                  <a:pt x="2282301" y="1042840"/>
                  <a:pt x="2280228" y="1014848"/>
                </a:cubicBezTo>
                <a:cubicBezTo>
                  <a:pt x="2278155" y="986856"/>
                  <a:pt x="2258457" y="947460"/>
                  <a:pt x="2280228" y="940203"/>
                </a:cubicBezTo>
                <a:cubicBezTo>
                  <a:pt x="2301999" y="932946"/>
                  <a:pt x="2356946" y="954717"/>
                  <a:pt x="2410856" y="971305"/>
                </a:cubicBezTo>
                <a:cubicBezTo>
                  <a:pt x="2464766" y="987893"/>
                  <a:pt x="2564293" y="1024178"/>
                  <a:pt x="2603689" y="1039729"/>
                </a:cubicBezTo>
                <a:cubicBezTo>
                  <a:pt x="2643085" y="1055280"/>
                  <a:pt x="2611983" y="1061501"/>
                  <a:pt x="2647232" y="1064611"/>
                </a:cubicBezTo>
                <a:cubicBezTo>
                  <a:pt x="2682481" y="1067721"/>
                  <a:pt x="2742612" y="1044913"/>
                  <a:pt x="2815183" y="1058390"/>
                </a:cubicBezTo>
                <a:cubicBezTo>
                  <a:pt x="2887754" y="1071867"/>
                  <a:pt x="3023566" y="1113337"/>
                  <a:pt x="3082660" y="1145476"/>
                </a:cubicBezTo>
                <a:cubicBezTo>
                  <a:pt x="3141754" y="1177615"/>
                  <a:pt x="3133460" y="1224268"/>
                  <a:pt x="3169746" y="1251223"/>
                </a:cubicBezTo>
                <a:cubicBezTo>
                  <a:pt x="3206032" y="1278178"/>
                  <a:pt x="3238171" y="1295803"/>
                  <a:pt x="3300375" y="1307207"/>
                </a:cubicBezTo>
                <a:cubicBezTo>
                  <a:pt x="3362579" y="1318611"/>
                  <a:pt x="3494245" y="1304097"/>
                  <a:pt x="3542971" y="1319648"/>
                </a:cubicBezTo>
                <a:cubicBezTo>
                  <a:pt x="3591698" y="1335199"/>
                  <a:pt x="3602065" y="1318611"/>
                  <a:pt x="3592734" y="1400513"/>
                </a:cubicBezTo>
                <a:cubicBezTo>
                  <a:pt x="3583403" y="1482415"/>
                  <a:pt x="3519126" y="1730195"/>
                  <a:pt x="3486987" y="1811060"/>
                </a:cubicBezTo>
                <a:cubicBezTo>
                  <a:pt x="3454848" y="1891925"/>
                  <a:pt x="3441370" y="1852530"/>
                  <a:pt x="3399901" y="1885705"/>
                </a:cubicBezTo>
                <a:cubicBezTo>
                  <a:pt x="3358432" y="1918880"/>
                  <a:pt x="3288971" y="1969680"/>
                  <a:pt x="3238171" y="2010113"/>
                </a:cubicBezTo>
                <a:cubicBezTo>
                  <a:pt x="3187371" y="2050546"/>
                  <a:pt x="3140717" y="2068170"/>
                  <a:pt x="3095101" y="2128301"/>
                </a:cubicBezTo>
                <a:cubicBezTo>
                  <a:pt x="3049485" y="2188432"/>
                  <a:pt x="3009053" y="2279664"/>
                  <a:pt x="2964473" y="2370897"/>
                </a:cubicBezTo>
                <a:cubicBezTo>
                  <a:pt x="2919894" y="2462130"/>
                  <a:pt x="2855616" y="2616603"/>
                  <a:pt x="2827624" y="2675697"/>
                </a:cubicBezTo>
                <a:cubicBezTo>
                  <a:pt x="2799632" y="2734791"/>
                  <a:pt x="2796522" y="2725460"/>
                  <a:pt x="2796522" y="2725460"/>
                </a:cubicBezTo>
                <a:cubicBezTo>
                  <a:pt x="2787191" y="2731680"/>
                  <a:pt x="2792375" y="2732717"/>
                  <a:pt x="2771640" y="2713019"/>
                </a:cubicBezTo>
                <a:cubicBezTo>
                  <a:pt x="2750905" y="2693321"/>
                  <a:pt x="2708399" y="2648741"/>
                  <a:pt x="2672113" y="2607272"/>
                </a:cubicBezTo>
                <a:cubicBezTo>
                  <a:pt x="2635827" y="2565803"/>
                  <a:pt x="2617167" y="2510856"/>
                  <a:pt x="2553926" y="2464203"/>
                </a:cubicBezTo>
                <a:cubicBezTo>
                  <a:pt x="2490685" y="2417550"/>
                  <a:pt x="2368350" y="2356383"/>
                  <a:pt x="2292668" y="2327354"/>
                </a:cubicBezTo>
                <a:cubicBezTo>
                  <a:pt x="2216986" y="2298325"/>
                  <a:pt x="2175517" y="2295215"/>
                  <a:pt x="2099836" y="2290031"/>
                </a:cubicBezTo>
                <a:cubicBezTo>
                  <a:pt x="2024155" y="2284847"/>
                  <a:pt x="1925665" y="2302472"/>
                  <a:pt x="1838579" y="2296252"/>
                </a:cubicBezTo>
                <a:cubicBezTo>
                  <a:pt x="1751493" y="2290032"/>
                  <a:pt x="1672702" y="2281738"/>
                  <a:pt x="1577322" y="2252709"/>
                </a:cubicBezTo>
                <a:cubicBezTo>
                  <a:pt x="1481942" y="2223680"/>
                  <a:pt x="1356497" y="2181174"/>
                  <a:pt x="1266301" y="2122080"/>
                </a:cubicBezTo>
                <a:cubicBezTo>
                  <a:pt x="1176105" y="2062986"/>
                  <a:pt x="1093166" y="1967607"/>
                  <a:pt x="1036146" y="1898146"/>
                </a:cubicBezTo>
                <a:cubicBezTo>
                  <a:pt x="979126" y="1828685"/>
                  <a:pt x="965648" y="1833868"/>
                  <a:pt x="924179" y="1705313"/>
                </a:cubicBezTo>
                <a:cubicBezTo>
                  <a:pt x="882710" y="1576758"/>
                  <a:pt x="835020" y="1277141"/>
                  <a:pt x="787330" y="1126815"/>
                </a:cubicBezTo>
                <a:cubicBezTo>
                  <a:pt x="739640" y="976489"/>
                  <a:pt x="678473" y="873852"/>
                  <a:pt x="638040" y="803354"/>
                </a:cubicBezTo>
                <a:cubicBezTo>
                  <a:pt x="597607" y="732856"/>
                  <a:pt x="587240" y="726635"/>
                  <a:pt x="544734" y="703827"/>
                </a:cubicBezTo>
                <a:cubicBezTo>
                  <a:pt x="502228" y="681019"/>
                  <a:pt x="433803" y="671689"/>
                  <a:pt x="383003" y="666505"/>
                </a:cubicBezTo>
                <a:cubicBezTo>
                  <a:pt x="332203" y="661321"/>
                  <a:pt x="268962" y="681019"/>
                  <a:pt x="239934" y="672725"/>
                </a:cubicBezTo>
                <a:cubicBezTo>
                  <a:pt x="210906" y="664431"/>
                  <a:pt x="233714" y="655100"/>
                  <a:pt x="208832" y="616741"/>
                </a:cubicBezTo>
                <a:cubicBezTo>
                  <a:pt x="183950" y="578382"/>
                  <a:pt x="124856" y="504774"/>
                  <a:pt x="90644" y="442570"/>
                </a:cubicBezTo>
                <a:cubicBezTo>
                  <a:pt x="56432" y="380366"/>
                  <a:pt x="3558" y="243517"/>
                  <a:pt x="3558" y="243517"/>
                </a:cubicBezTo>
                <a:cubicBezTo>
                  <a:pt x="-7846" y="206195"/>
                  <a:pt x="10815" y="233149"/>
                  <a:pt x="22219" y="218635"/>
                </a:cubicBezTo>
                <a:cubicBezTo>
                  <a:pt x="33623" y="204121"/>
                  <a:pt x="61616" y="181312"/>
                  <a:pt x="71983" y="156431"/>
                </a:cubicBezTo>
                <a:cubicBezTo>
                  <a:pt x="82350" y="131550"/>
                  <a:pt x="52285" y="80750"/>
                  <a:pt x="78203" y="56905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非洲板块"/>
          <p:cNvSpPr/>
          <p:nvPr/>
        </p:nvSpPr>
        <p:spPr>
          <a:xfrm>
            <a:off x="2460745" y="3136464"/>
            <a:ext cx="8436639" cy="2547818"/>
          </a:xfrm>
          <a:custGeom>
            <a:avLst/>
            <a:gdLst>
              <a:gd name="connsiteX0" fmla="*/ 8406699 w 8406699"/>
              <a:gd name="connsiteY0" fmla="*/ 54673 h 2548469"/>
              <a:gd name="connsiteX1" fmla="*/ 8406699 w 8406699"/>
              <a:gd name="connsiteY1" fmla="*/ 832377 h 2548469"/>
              <a:gd name="connsiteX2" fmla="*/ 8392603 w 8406699"/>
              <a:gd name="connsiteY2" fmla="*/ 814298 h 2548469"/>
              <a:gd name="connsiteX3" fmla="*/ 8334613 w 8406699"/>
              <a:gd name="connsiteY3" fmla="*/ 755047 h 2548469"/>
              <a:gd name="connsiteX4" fmla="*/ 8106013 w 8406699"/>
              <a:gd name="connsiteY4" fmla="*/ 620576 h 2548469"/>
              <a:gd name="connsiteX5" fmla="*/ 8065672 w 8406699"/>
              <a:gd name="connsiteY5" fmla="*/ 465935 h 2548469"/>
              <a:gd name="connsiteX6" fmla="*/ 8085842 w 8406699"/>
              <a:gd name="connsiteY6" fmla="*/ 324741 h 2548469"/>
              <a:gd name="connsiteX7" fmla="*/ 8227036 w 8406699"/>
              <a:gd name="connsiteY7" fmla="*/ 123035 h 2548469"/>
              <a:gd name="connsiteX8" fmla="*/ 8368230 w 8406699"/>
              <a:gd name="connsiteY8" fmla="*/ 55800 h 2548469"/>
              <a:gd name="connsiteX9" fmla="*/ 8397192 w 8406699"/>
              <a:gd name="connsiteY9" fmla="*/ 55491 h 2548469"/>
              <a:gd name="connsiteX10" fmla="*/ 1472862 w 8406699"/>
              <a:gd name="connsiteY10" fmla="*/ 731 h 2548469"/>
              <a:gd name="connsiteX11" fmla="*/ 1591050 w 8406699"/>
              <a:gd name="connsiteY11" fmla="*/ 56715 h 2548469"/>
              <a:gd name="connsiteX12" fmla="*/ 1591050 w 8406699"/>
              <a:gd name="connsiteY12" fmla="*/ 106478 h 2548469"/>
              <a:gd name="connsiteX13" fmla="*/ 1503964 w 8406699"/>
              <a:gd name="connsiteY13" fmla="*/ 206004 h 2548469"/>
              <a:gd name="connsiteX14" fmla="*/ 1547507 w 8406699"/>
              <a:gd name="connsiteY14" fmla="*/ 361515 h 2548469"/>
              <a:gd name="connsiteX15" fmla="*/ 1665695 w 8406699"/>
              <a:gd name="connsiteY15" fmla="*/ 560568 h 2548469"/>
              <a:gd name="connsiteX16" fmla="*/ 1765221 w 8406699"/>
              <a:gd name="connsiteY16" fmla="*/ 678755 h 2548469"/>
              <a:gd name="connsiteX17" fmla="*/ 1846087 w 8406699"/>
              <a:gd name="connsiteY17" fmla="*/ 660094 h 2548469"/>
              <a:gd name="connsiteX18" fmla="*/ 2026479 w 8406699"/>
              <a:gd name="connsiteY18" fmla="*/ 672535 h 2548469"/>
              <a:gd name="connsiteX19" fmla="*/ 2119785 w 8406699"/>
              <a:gd name="connsiteY19" fmla="*/ 716078 h 2548469"/>
              <a:gd name="connsiteX20" fmla="*/ 2231752 w 8406699"/>
              <a:gd name="connsiteY20" fmla="*/ 977335 h 2548469"/>
              <a:gd name="connsiteX21" fmla="*/ 2331279 w 8406699"/>
              <a:gd name="connsiteY21" fmla="*/ 1331898 h 2548469"/>
              <a:gd name="connsiteX22" fmla="*/ 2393483 w 8406699"/>
              <a:gd name="connsiteY22" fmla="*/ 1481188 h 2548469"/>
              <a:gd name="connsiteX23" fmla="*/ 2399703 w 8406699"/>
              <a:gd name="connsiteY23" fmla="*/ 1568274 h 2548469"/>
              <a:gd name="connsiteX24" fmla="*/ 2437025 w 8406699"/>
              <a:gd name="connsiteY24" fmla="*/ 1599376 h 2548469"/>
              <a:gd name="connsiteX25" fmla="*/ 2418364 w 8406699"/>
              <a:gd name="connsiteY25" fmla="*/ 1605596 h 2548469"/>
              <a:gd name="connsiteX26" fmla="*/ 2387262 w 8406699"/>
              <a:gd name="connsiteY26" fmla="*/ 1611817 h 2548469"/>
              <a:gd name="connsiteX27" fmla="*/ 2225532 w 8406699"/>
              <a:gd name="connsiteY27" fmla="*/ 1730004 h 2548469"/>
              <a:gd name="connsiteX28" fmla="*/ 1870968 w 8406699"/>
              <a:gd name="connsiteY28" fmla="*/ 2028584 h 2548469"/>
              <a:gd name="connsiteX29" fmla="*/ 1472862 w 8406699"/>
              <a:gd name="connsiteY29" fmla="*/ 2320943 h 2548469"/>
              <a:gd name="connsiteX30" fmla="*/ 1367115 w 8406699"/>
              <a:gd name="connsiteY30" fmla="*/ 2408029 h 2548469"/>
              <a:gd name="connsiteX31" fmla="*/ 1199164 w 8406699"/>
              <a:gd name="connsiteY31" fmla="*/ 2439131 h 2548469"/>
              <a:gd name="connsiteX32" fmla="*/ 1080977 w 8406699"/>
              <a:gd name="connsiteY32" fmla="*/ 2445351 h 2548469"/>
              <a:gd name="connsiteX33" fmla="*/ 944128 w 8406699"/>
              <a:gd name="connsiteY33" fmla="*/ 2482674 h 2548469"/>
              <a:gd name="connsiteX34" fmla="*/ 844601 w 8406699"/>
              <a:gd name="connsiteY34" fmla="*/ 2495115 h 2548469"/>
              <a:gd name="connsiteX35" fmla="*/ 782397 w 8406699"/>
              <a:gd name="connsiteY35" fmla="*/ 2526217 h 2548469"/>
              <a:gd name="connsiteX36" fmla="*/ 757515 w 8406699"/>
              <a:gd name="connsiteY36" fmla="*/ 2544878 h 2548469"/>
              <a:gd name="connsiteX37" fmla="*/ 726413 w 8406699"/>
              <a:gd name="connsiteY37" fmla="*/ 2544878 h 2548469"/>
              <a:gd name="connsiteX38" fmla="*/ 707752 w 8406699"/>
              <a:gd name="connsiteY38" fmla="*/ 2507555 h 2548469"/>
              <a:gd name="connsiteX39" fmla="*/ 608225 w 8406699"/>
              <a:gd name="connsiteY39" fmla="*/ 2420470 h 2548469"/>
              <a:gd name="connsiteX40" fmla="*/ 502479 w 8406699"/>
              <a:gd name="connsiteY40" fmla="*/ 2240078 h 2548469"/>
              <a:gd name="connsiteX41" fmla="*/ 458936 w 8406699"/>
              <a:gd name="connsiteY41" fmla="*/ 2115670 h 2548469"/>
              <a:gd name="connsiteX42" fmla="*/ 402952 w 8406699"/>
              <a:gd name="connsiteY42" fmla="*/ 1891735 h 2548469"/>
              <a:gd name="connsiteX43" fmla="*/ 415393 w 8406699"/>
              <a:gd name="connsiteY43" fmla="*/ 1493629 h 2548469"/>
              <a:gd name="connsiteX44" fmla="*/ 421613 w 8406699"/>
              <a:gd name="connsiteY44" fmla="*/ 1325678 h 2548469"/>
              <a:gd name="connsiteX45" fmla="*/ 334528 w 8406699"/>
              <a:gd name="connsiteY45" fmla="*/ 1151506 h 2548469"/>
              <a:gd name="connsiteX46" fmla="*/ 179017 w 8406699"/>
              <a:gd name="connsiteY46" fmla="*/ 1014657 h 2548469"/>
              <a:gd name="connsiteX47" fmla="*/ 123034 w 8406699"/>
              <a:gd name="connsiteY47" fmla="*/ 983555 h 2548469"/>
              <a:gd name="connsiteX48" fmla="*/ 60830 w 8406699"/>
              <a:gd name="connsiteY48" fmla="*/ 958674 h 2548469"/>
              <a:gd name="connsiteX49" fmla="*/ 23507 w 8406699"/>
              <a:gd name="connsiteY49" fmla="*/ 940012 h 2548469"/>
              <a:gd name="connsiteX50" fmla="*/ 17287 w 8406699"/>
              <a:gd name="connsiteY50" fmla="*/ 56715 h 2548469"/>
              <a:gd name="connsiteX51" fmla="*/ 259883 w 8406699"/>
              <a:gd name="connsiteY51" fmla="*/ 87817 h 2548469"/>
              <a:gd name="connsiteX52" fmla="*/ 583344 w 8406699"/>
              <a:gd name="connsiteY52" fmla="*/ 81596 h 2548469"/>
              <a:gd name="connsiteX53" fmla="*/ 825940 w 8406699"/>
              <a:gd name="connsiteY53" fmla="*/ 19392 h 2548469"/>
              <a:gd name="connsiteX54" fmla="*/ 1012552 w 8406699"/>
              <a:gd name="connsiteY54" fmla="*/ 38053 h 2548469"/>
              <a:gd name="connsiteX55" fmla="*/ 1311132 w 8406699"/>
              <a:gd name="connsiteY55" fmla="*/ 44274 h 2548469"/>
              <a:gd name="connsiteX56" fmla="*/ 1472862 w 8406699"/>
              <a:gd name="connsiteY56" fmla="*/ 731 h 2548469"/>
              <a:gd name="connsiteX0-1" fmla="*/ 8461280 w 8461280"/>
              <a:gd name="connsiteY0-2" fmla="*/ 54022 h 2547818"/>
              <a:gd name="connsiteX1-3" fmla="*/ 8461280 w 8461280"/>
              <a:gd name="connsiteY1-4" fmla="*/ 831726 h 2547818"/>
              <a:gd name="connsiteX2-5" fmla="*/ 8447184 w 8461280"/>
              <a:gd name="connsiteY2-6" fmla="*/ 813647 h 2547818"/>
              <a:gd name="connsiteX3-7" fmla="*/ 8389194 w 8461280"/>
              <a:gd name="connsiteY3-8" fmla="*/ 754396 h 2547818"/>
              <a:gd name="connsiteX4-9" fmla="*/ 8160594 w 8461280"/>
              <a:gd name="connsiteY4-10" fmla="*/ 619925 h 2547818"/>
              <a:gd name="connsiteX5-11" fmla="*/ 8120253 w 8461280"/>
              <a:gd name="connsiteY5-12" fmla="*/ 465284 h 2547818"/>
              <a:gd name="connsiteX6-13" fmla="*/ 8140423 w 8461280"/>
              <a:gd name="connsiteY6-14" fmla="*/ 324090 h 2547818"/>
              <a:gd name="connsiteX7-15" fmla="*/ 8281617 w 8461280"/>
              <a:gd name="connsiteY7-16" fmla="*/ 122384 h 2547818"/>
              <a:gd name="connsiteX8-17" fmla="*/ 8422811 w 8461280"/>
              <a:gd name="connsiteY8-18" fmla="*/ 55149 h 2547818"/>
              <a:gd name="connsiteX9-19" fmla="*/ 8451773 w 8461280"/>
              <a:gd name="connsiteY9-20" fmla="*/ 54840 h 2547818"/>
              <a:gd name="connsiteX10-21" fmla="*/ 8461280 w 8461280"/>
              <a:gd name="connsiteY10-22" fmla="*/ 54022 h 2547818"/>
              <a:gd name="connsiteX11-23" fmla="*/ 1527443 w 8461280"/>
              <a:gd name="connsiteY11-24" fmla="*/ 80 h 2547818"/>
              <a:gd name="connsiteX12-25" fmla="*/ 1645631 w 8461280"/>
              <a:gd name="connsiteY12-26" fmla="*/ 56064 h 2547818"/>
              <a:gd name="connsiteX13-27" fmla="*/ 1645631 w 8461280"/>
              <a:gd name="connsiteY13-28" fmla="*/ 105827 h 2547818"/>
              <a:gd name="connsiteX14-29" fmla="*/ 1558545 w 8461280"/>
              <a:gd name="connsiteY14-30" fmla="*/ 205353 h 2547818"/>
              <a:gd name="connsiteX15-31" fmla="*/ 1602088 w 8461280"/>
              <a:gd name="connsiteY15-32" fmla="*/ 360864 h 2547818"/>
              <a:gd name="connsiteX16-33" fmla="*/ 1720276 w 8461280"/>
              <a:gd name="connsiteY16-34" fmla="*/ 559917 h 2547818"/>
              <a:gd name="connsiteX17-35" fmla="*/ 1819802 w 8461280"/>
              <a:gd name="connsiteY17-36" fmla="*/ 678104 h 2547818"/>
              <a:gd name="connsiteX18-37" fmla="*/ 1900668 w 8461280"/>
              <a:gd name="connsiteY18-38" fmla="*/ 659443 h 2547818"/>
              <a:gd name="connsiteX19-39" fmla="*/ 2081060 w 8461280"/>
              <a:gd name="connsiteY19-40" fmla="*/ 671884 h 2547818"/>
              <a:gd name="connsiteX20-41" fmla="*/ 2174366 w 8461280"/>
              <a:gd name="connsiteY20-42" fmla="*/ 715427 h 2547818"/>
              <a:gd name="connsiteX21-43" fmla="*/ 2286333 w 8461280"/>
              <a:gd name="connsiteY21-44" fmla="*/ 976684 h 2547818"/>
              <a:gd name="connsiteX22-45" fmla="*/ 2385860 w 8461280"/>
              <a:gd name="connsiteY22-46" fmla="*/ 1331247 h 2547818"/>
              <a:gd name="connsiteX23-47" fmla="*/ 2448064 w 8461280"/>
              <a:gd name="connsiteY23-48" fmla="*/ 1480537 h 2547818"/>
              <a:gd name="connsiteX24-49" fmla="*/ 2454284 w 8461280"/>
              <a:gd name="connsiteY24-50" fmla="*/ 1567623 h 2547818"/>
              <a:gd name="connsiteX25-51" fmla="*/ 2491606 w 8461280"/>
              <a:gd name="connsiteY25-52" fmla="*/ 1598725 h 2547818"/>
              <a:gd name="connsiteX26-53" fmla="*/ 2472945 w 8461280"/>
              <a:gd name="connsiteY26-54" fmla="*/ 1604945 h 2547818"/>
              <a:gd name="connsiteX27-55" fmla="*/ 2441843 w 8461280"/>
              <a:gd name="connsiteY27-56" fmla="*/ 1611166 h 2547818"/>
              <a:gd name="connsiteX28-57" fmla="*/ 2280113 w 8461280"/>
              <a:gd name="connsiteY28-58" fmla="*/ 1729353 h 2547818"/>
              <a:gd name="connsiteX29-59" fmla="*/ 1925549 w 8461280"/>
              <a:gd name="connsiteY29-60" fmla="*/ 2027933 h 2547818"/>
              <a:gd name="connsiteX30-61" fmla="*/ 1527443 w 8461280"/>
              <a:gd name="connsiteY30-62" fmla="*/ 2320292 h 2547818"/>
              <a:gd name="connsiteX31-63" fmla="*/ 1421696 w 8461280"/>
              <a:gd name="connsiteY31-64" fmla="*/ 2407378 h 2547818"/>
              <a:gd name="connsiteX32-65" fmla="*/ 1253745 w 8461280"/>
              <a:gd name="connsiteY32-66" fmla="*/ 2438480 h 2547818"/>
              <a:gd name="connsiteX33-67" fmla="*/ 1135558 w 8461280"/>
              <a:gd name="connsiteY33-68" fmla="*/ 2444700 h 2547818"/>
              <a:gd name="connsiteX34-69" fmla="*/ 998709 w 8461280"/>
              <a:gd name="connsiteY34-70" fmla="*/ 2482023 h 2547818"/>
              <a:gd name="connsiteX35-71" fmla="*/ 899182 w 8461280"/>
              <a:gd name="connsiteY35-72" fmla="*/ 2494464 h 2547818"/>
              <a:gd name="connsiteX36-73" fmla="*/ 836978 w 8461280"/>
              <a:gd name="connsiteY36-74" fmla="*/ 2525566 h 2547818"/>
              <a:gd name="connsiteX37-75" fmla="*/ 812096 w 8461280"/>
              <a:gd name="connsiteY37-76" fmla="*/ 2544227 h 2547818"/>
              <a:gd name="connsiteX38-77" fmla="*/ 780994 w 8461280"/>
              <a:gd name="connsiteY38-78" fmla="*/ 2544227 h 2547818"/>
              <a:gd name="connsiteX39-79" fmla="*/ 762333 w 8461280"/>
              <a:gd name="connsiteY39-80" fmla="*/ 2506904 h 2547818"/>
              <a:gd name="connsiteX40-81" fmla="*/ 662806 w 8461280"/>
              <a:gd name="connsiteY40-82" fmla="*/ 2419819 h 2547818"/>
              <a:gd name="connsiteX41-83" fmla="*/ 557060 w 8461280"/>
              <a:gd name="connsiteY41-84" fmla="*/ 2239427 h 2547818"/>
              <a:gd name="connsiteX42-85" fmla="*/ 513517 w 8461280"/>
              <a:gd name="connsiteY42-86" fmla="*/ 2115019 h 2547818"/>
              <a:gd name="connsiteX43-87" fmla="*/ 457533 w 8461280"/>
              <a:gd name="connsiteY43-88" fmla="*/ 1891084 h 2547818"/>
              <a:gd name="connsiteX44-89" fmla="*/ 469974 w 8461280"/>
              <a:gd name="connsiteY44-90" fmla="*/ 1492978 h 2547818"/>
              <a:gd name="connsiteX45-91" fmla="*/ 476194 w 8461280"/>
              <a:gd name="connsiteY45-92" fmla="*/ 1325027 h 2547818"/>
              <a:gd name="connsiteX46-93" fmla="*/ 389109 w 8461280"/>
              <a:gd name="connsiteY46-94" fmla="*/ 1150855 h 2547818"/>
              <a:gd name="connsiteX47-95" fmla="*/ 233598 w 8461280"/>
              <a:gd name="connsiteY47-96" fmla="*/ 1014006 h 2547818"/>
              <a:gd name="connsiteX48-97" fmla="*/ 177615 w 8461280"/>
              <a:gd name="connsiteY48-98" fmla="*/ 982904 h 2547818"/>
              <a:gd name="connsiteX49-99" fmla="*/ 115411 w 8461280"/>
              <a:gd name="connsiteY49-100" fmla="*/ 958023 h 2547818"/>
              <a:gd name="connsiteX50-101" fmla="*/ 78088 w 8461280"/>
              <a:gd name="connsiteY50-102" fmla="*/ 939361 h 2547818"/>
              <a:gd name="connsiteX51-103" fmla="*/ 9875 w 8461280"/>
              <a:gd name="connsiteY51-104" fmla="*/ 87060 h 2547818"/>
              <a:gd name="connsiteX52-105" fmla="*/ 314464 w 8461280"/>
              <a:gd name="connsiteY52-106" fmla="*/ 87166 h 2547818"/>
              <a:gd name="connsiteX53-107" fmla="*/ 637925 w 8461280"/>
              <a:gd name="connsiteY53-108" fmla="*/ 80945 h 2547818"/>
              <a:gd name="connsiteX54-109" fmla="*/ 880521 w 8461280"/>
              <a:gd name="connsiteY54-110" fmla="*/ 18741 h 2547818"/>
              <a:gd name="connsiteX55-111" fmla="*/ 1067133 w 8461280"/>
              <a:gd name="connsiteY55-112" fmla="*/ 37402 h 2547818"/>
              <a:gd name="connsiteX56-113" fmla="*/ 1365713 w 8461280"/>
              <a:gd name="connsiteY56-114" fmla="*/ 43623 h 2547818"/>
              <a:gd name="connsiteX57" fmla="*/ 1527443 w 8461280"/>
              <a:gd name="connsiteY57" fmla="*/ 80 h 2547818"/>
              <a:gd name="connsiteX0-115" fmla="*/ 8463751 w 8463751"/>
              <a:gd name="connsiteY0-116" fmla="*/ 54022 h 2547818"/>
              <a:gd name="connsiteX1-117" fmla="*/ 8463751 w 8463751"/>
              <a:gd name="connsiteY1-118" fmla="*/ 831726 h 2547818"/>
              <a:gd name="connsiteX2-119" fmla="*/ 8449655 w 8463751"/>
              <a:gd name="connsiteY2-120" fmla="*/ 813647 h 2547818"/>
              <a:gd name="connsiteX3-121" fmla="*/ 8391665 w 8463751"/>
              <a:gd name="connsiteY3-122" fmla="*/ 754396 h 2547818"/>
              <a:gd name="connsiteX4-123" fmla="*/ 8163065 w 8463751"/>
              <a:gd name="connsiteY4-124" fmla="*/ 619925 h 2547818"/>
              <a:gd name="connsiteX5-125" fmla="*/ 8122724 w 8463751"/>
              <a:gd name="connsiteY5-126" fmla="*/ 465284 h 2547818"/>
              <a:gd name="connsiteX6-127" fmla="*/ 8142894 w 8463751"/>
              <a:gd name="connsiteY6-128" fmla="*/ 324090 h 2547818"/>
              <a:gd name="connsiteX7-129" fmla="*/ 8284088 w 8463751"/>
              <a:gd name="connsiteY7-130" fmla="*/ 122384 h 2547818"/>
              <a:gd name="connsiteX8-131" fmla="*/ 8425282 w 8463751"/>
              <a:gd name="connsiteY8-132" fmla="*/ 55149 h 2547818"/>
              <a:gd name="connsiteX9-133" fmla="*/ 8454244 w 8463751"/>
              <a:gd name="connsiteY9-134" fmla="*/ 54840 h 2547818"/>
              <a:gd name="connsiteX10-135" fmla="*/ 8463751 w 8463751"/>
              <a:gd name="connsiteY10-136" fmla="*/ 54022 h 2547818"/>
              <a:gd name="connsiteX11-137" fmla="*/ 1529914 w 8463751"/>
              <a:gd name="connsiteY11-138" fmla="*/ 80 h 2547818"/>
              <a:gd name="connsiteX12-139" fmla="*/ 1648102 w 8463751"/>
              <a:gd name="connsiteY12-140" fmla="*/ 56064 h 2547818"/>
              <a:gd name="connsiteX13-141" fmla="*/ 1648102 w 8463751"/>
              <a:gd name="connsiteY13-142" fmla="*/ 105827 h 2547818"/>
              <a:gd name="connsiteX14-143" fmla="*/ 1561016 w 8463751"/>
              <a:gd name="connsiteY14-144" fmla="*/ 205353 h 2547818"/>
              <a:gd name="connsiteX15-145" fmla="*/ 1604559 w 8463751"/>
              <a:gd name="connsiteY15-146" fmla="*/ 360864 h 2547818"/>
              <a:gd name="connsiteX16-147" fmla="*/ 1722747 w 8463751"/>
              <a:gd name="connsiteY16-148" fmla="*/ 559917 h 2547818"/>
              <a:gd name="connsiteX17-149" fmla="*/ 1822273 w 8463751"/>
              <a:gd name="connsiteY17-150" fmla="*/ 678104 h 2547818"/>
              <a:gd name="connsiteX18-151" fmla="*/ 1903139 w 8463751"/>
              <a:gd name="connsiteY18-152" fmla="*/ 659443 h 2547818"/>
              <a:gd name="connsiteX19-153" fmla="*/ 2083531 w 8463751"/>
              <a:gd name="connsiteY19-154" fmla="*/ 671884 h 2547818"/>
              <a:gd name="connsiteX20-155" fmla="*/ 2176837 w 8463751"/>
              <a:gd name="connsiteY20-156" fmla="*/ 715427 h 2547818"/>
              <a:gd name="connsiteX21-157" fmla="*/ 2288804 w 8463751"/>
              <a:gd name="connsiteY21-158" fmla="*/ 976684 h 2547818"/>
              <a:gd name="connsiteX22-159" fmla="*/ 2388331 w 8463751"/>
              <a:gd name="connsiteY22-160" fmla="*/ 1331247 h 2547818"/>
              <a:gd name="connsiteX23-161" fmla="*/ 2450535 w 8463751"/>
              <a:gd name="connsiteY23-162" fmla="*/ 1480537 h 2547818"/>
              <a:gd name="connsiteX24-163" fmla="*/ 2456755 w 8463751"/>
              <a:gd name="connsiteY24-164" fmla="*/ 1567623 h 2547818"/>
              <a:gd name="connsiteX25-165" fmla="*/ 2494077 w 8463751"/>
              <a:gd name="connsiteY25-166" fmla="*/ 1598725 h 2547818"/>
              <a:gd name="connsiteX26-167" fmla="*/ 2475416 w 8463751"/>
              <a:gd name="connsiteY26-168" fmla="*/ 1604945 h 2547818"/>
              <a:gd name="connsiteX27-169" fmla="*/ 2444314 w 8463751"/>
              <a:gd name="connsiteY27-170" fmla="*/ 1611166 h 2547818"/>
              <a:gd name="connsiteX28-171" fmla="*/ 2282584 w 8463751"/>
              <a:gd name="connsiteY28-172" fmla="*/ 1729353 h 2547818"/>
              <a:gd name="connsiteX29-173" fmla="*/ 1928020 w 8463751"/>
              <a:gd name="connsiteY29-174" fmla="*/ 2027933 h 2547818"/>
              <a:gd name="connsiteX30-175" fmla="*/ 1529914 w 8463751"/>
              <a:gd name="connsiteY30-176" fmla="*/ 2320292 h 2547818"/>
              <a:gd name="connsiteX31-177" fmla="*/ 1424167 w 8463751"/>
              <a:gd name="connsiteY31-178" fmla="*/ 2407378 h 2547818"/>
              <a:gd name="connsiteX32-179" fmla="*/ 1256216 w 8463751"/>
              <a:gd name="connsiteY32-180" fmla="*/ 2438480 h 2547818"/>
              <a:gd name="connsiteX33-181" fmla="*/ 1138029 w 8463751"/>
              <a:gd name="connsiteY33-182" fmla="*/ 2444700 h 2547818"/>
              <a:gd name="connsiteX34-183" fmla="*/ 1001180 w 8463751"/>
              <a:gd name="connsiteY34-184" fmla="*/ 2482023 h 2547818"/>
              <a:gd name="connsiteX35-185" fmla="*/ 901653 w 8463751"/>
              <a:gd name="connsiteY35-186" fmla="*/ 2494464 h 2547818"/>
              <a:gd name="connsiteX36-187" fmla="*/ 839449 w 8463751"/>
              <a:gd name="connsiteY36-188" fmla="*/ 2525566 h 2547818"/>
              <a:gd name="connsiteX37-189" fmla="*/ 814567 w 8463751"/>
              <a:gd name="connsiteY37-190" fmla="*/ 2544227 h 2547818"/>
              <a:gd name="connsiteX38-191" fmla="*/ 783465 w 8463751"/>
              <a:gd name="connsiteY38-192" fmla="*/ 2544227 h 2547818"/>
              <a:gd name="connsiteX39-193" fmla="*/ 764804 w 8463751"/>
              <a:gd name="connsiteY39-194" fmla="*/ 2506904 h 2547818"/>
              <a:gd name="connsiteX40-195" fmla="*/ 665277 w 8463751"/>
              <a:gd name="connsiteY40-196" fmla="*/ 2419819 h 2547818"/>
              <a:gd name="connsiteX41-197" fmla="*/ 559531 w 8463751"/>
              <a:gd name="connsiteY41-198" fmla="*/ 2239427 h 2547818"/>
              <a:gd name="connsiteX42-199" fmla="*/ 515988 w 8463751"/>
              <a:gd name="connsiteY42-200" fmla="*/ 2115019 h 2547818"/>
              <a:gd name="connsiteX43-201" fmla="*/ 460004 w 8463751"/>
              <a:gd name="connsiteY43-202" fmla="*/ 1891084 h 2547818"/>
              <a:gd name="connsiteX44-203" fmla="*/ 472445 w 8463751"/>
              <a:gd name="connsiteY44-204" fmla="*/ 1492978 h 2547818"/>
              <a:gd name="connsiteX45-205" fmla="*/ 478665 w 8463751"/>
              <a:gd name="connsiteY45-206" fmla="*/ 1325027 h 2547818"/>
              <a:gd name="connsiteX46-207" fmla="*/ 391580 w 8463751"/>
              <a:gd name="connsiteY46-208" fmla="*/ 1150855 h 2547818"/>
              <a:gd name="connsiteX47-209" fmla="*/ 236069 w 8463751"/>
              <a:gd name="connsiteY47-210" fmla="*/ 1014006 h 2547818"/>
              <a:gd name="connsiteX48-211" fmla="*/ 180086 w 8463751"/>
              <a:gd name="connsiteY48-212" fmla="*/ 982904 h 2547818"/>
              <a:gd name="connsiteX49-213" fmla="*/ 117882 w 8463751"/>
              <a:gd name="connsiteY49-214" fmla="*/ 958023 h 2547818"/>
              <a:gd name="connsiteX50-215" fmla="*/ 65061 w 8463751"/>
              <a:gd name="connsiteY50-216" fmla="*/ 939361 h 2547818"/>
              <a:gd name="connsiteX51-217" fmla="*/ 12346 w 8463751"/>
              <a:gd name="connsiteY51-218" fmla="*/ 87060 h 2547818"/>
              <a:gd name="connsiteX52-219" fmla="*/ 316935 w 8463751"/>
              <a:gd name="connsiteY52-220" fmla="*/ 87166 h 2547818"/>
              <a:gd name="connsiteX53-221" fmla="*/ 640396 w 8463751"/>
              <a:gd name="connsiteY53-222" fmla="*/ 80945 h 2547818"/>
              <a:gd name="connsiteX54-223" fmla="*/ 882992 w 8463751"/>
              <a:gd name="connsiteY54-224" fmla="*/ 18741 h 2547818"/>
              <a:gd name="connsiteX55-225" fmla="*/ 1069604 w 8463751"/>
              <a:gd name="connsiteY55-226" fmla="*/ 37402 h 2547818"/>
              <a:gd name="connsiteX56-227" fmla="*/ 1368184 w 8463751"/>
              <a:gd name="connsiteY56-228" fmla="*/ 43623 h 2547818"/>
              <a:gd name="connsiteX57-229" fmla="*/ 1529914 w 8463751"/>
              <a:gd name="connsiteY57-230" fmla="*/ 80 h 2547818"/>
              <a:gd name="connsiteX0-231" fmla="*/ 8436639 w 8436639"/>
              <a:gd name="connsiteY0-232" fmla="*/ 54022 h 2547818"/>
              <a:gd name="connsiteX1-233" fmla="*/ 8436639 w 8436639"/>
              <a:gd name="connsiteY1-234" fmla="*/ 831726 h 2547818"/>
              <a:gd name="connsiteX2-235" fmla="*/ 8422543 w 8436639"/>
              <a:gd name="connsiteY2-236" fmla="*/ 813647 h 2547818"/>
              <a:gd name="connsiteX3-237" fmla="*/ 8364553 w 8436639"/>
              <a:gd name="connsiteY3-238" fmla="*/ 754396 h 2547818"/>
              <a:gd name="connsiteX4-239" fmla="*/ 8135953 w 8436639"/>
              <a:gd name="connsiteY4-240" fmla="*/ 619925 h 2547818"/>
              <a:gd name="connsiteX5-241" fmla="*/ 8095612 w 8436639"/>
              <a:gd name="connsiteY5-242" fmla="*/ 465284 h 2547818"/>
              <a:gd name="connsiteX6-243" fmla="*/ 8115782 w 8436639"/>
              <a:gd name="connsiteY6-244" fmla="*/ 324090 h 2547818"/>
              <a:gd name="connsiteX7-245" fmla="*/ 8256976 w 8436639"/>
              <a:gd name="connsiteY7-246" fmla="*/ 122384 h 2547818"/>
              <a:gd name="connsiteX8-247" fmla="*/ 8398170 w 8436639"/>
              <a:gd name="connsiteY8-248" fmla="*/ 55149 h 2547818"/>
              <a:gd name="connsiteX9-249" fmla="*/ 8427132 w 8436639"/>
              <a:gd name="connsiteY9-250" fmla="*/ 54840 h 2547818"/>
              <a:gd name="connsiteX10-251" fmla="*/ 8436639 w 8436639"/>
              <a:gd name="connsiteY10-252" fmla="*/ 54022 h 2547818"/>
              <a:gd name="connsiteX11-253" fmla="*/ 1502802 w 8436639"/>
              <a:gd name="connsiteY11-254" fmla="*/ 80 h 2547818"/>
              <a:gd name="connsiteX12-255" fmla="*/ 1620990 w 8436639"/>
              <a:gd name="connsiteY12-256" fmla="*/ 56064 h 2547818"/>
              <a:gd name="connsiteX13-257" fmla="*/ 1620990 w 8436639"/>
              <a:gd name="connsiteY13-258" fmla="*/ 105827 h 2547818"/>
              <a:gd name="connsiteX14-259" fmla="*/ 1533904 w 8436639"/>
              <a:gd name="connsiteY14-260" fmla="*/ 205353 h 2547818"/>
              <a:gd name="connsiteX15-261" fmla="*/ 1577447 w 8436639"/>
              <a:gd name="connsiteY15-262" fmla="*/ 360864 h 2547818"/>
              <a:gd name="connsiteX16-263" fmla="*/ 1695635 w 8436639"/>
              <a:gd name="connsiteY16-264" fmla="*/ 559917 h 2547818"/>
              <a:gd name="connsiteX17-265" fmla="*/ 1795161 w 8436639"/>
              <a:gd name="connsiteY17-266" fmla="*/ 678104 h 2547818"/>
              <a:gd name="connsiteX18-267" fmla="*/ 1876027 w 8436639"/>
              <a:gd name="connsiteY18-268" fmla="*/ 659443 h 2547818"/>
              <a:gd name="connsiteX19-269" fmla="*/ 2056419 w 8436639"/>
              <a:gd name="connsiteY19-270" fmla="*/ 671884 h 2547818"/>
              <a:gd name="connsiteX20-271" fmla="*/ 2149725 w 8436639"/>
              <a:gd name="connsiteY20-272" fmla="*/ 715427 h 2547818"/>
              <a:gd name="connsiteX21-273" fmla="*/ 2261692 w 8436639"/>
              <a:gd name="connsiteY21-274" fmla="*/ 976684 h 2547818"/>
              <a:gd name="connsiteX22-275" fmla="*/ 2361219 w 8436639"/>
              <a:gd name="connsiteY22-276" fmla="*/ 1331247 h 2547818"/>
              <a:gd name="connsiteX23-277" fmla="*/ 2423423 w 8436639"/>
              <a:gd name="connsiteY23-278" fmla="*/ 1480537 h 2547818"/>
              <a:gd name="connsiteX24-279" fmla="*/ 2429643 w 8436639"/>
              <a:gd name="connsiteY24-280" fmla="*/ 1567623 h 2547818"/>
              <a:gd name="connsiteX25-281" fmla="*/ 2466965 w 8436639"/>
              <a:gd name="connsiteY25-282" fmla="*/ 1598725 h 2547818"/>
              <a:gd name="connsiteX26-283" fmla="*/ 2448304 w 8436639"/>
              <a:gd name="connsiteY26-284" fmla="*/ 1604945 h 2547818"/>
              <a:gd name="connsiteX27-285" fmla="*/ 2417202 w 8436639"/>
              <a:gd name="connsiteY27-286" fmla="*/ 1611166 h 2547818"/>
              <a:gd name="connsiteX28-287" fmla="*/ 2255472 w 8436639"/>
              <a:gd name="connsiteY28-288" fmla="*/ 1729353 h 2547818"/>
              <a:gd name="connsiteX29-289" fmla="*/ 1900908 w 8436639"/>
              <a:gd name="connsiteY29-290" fmla="*/ 2027933 h 2547818"/>
              <a:gd name="connsiteX30-291" fmla="*/ 1502802 w 8436639"/>
              <a:gd name="connsiteY30-292" fmla="*/ 2320292 h 2547818"/>
              <a:gd name="connsiteX31-293" fmla="*/ 1397055 w 8436639"/>
              <a:gd name="connsiteY31-294" fmla="*/ 2407378 h 2547818"/>
              <a:gd name="connsiteX32-295" fmla="*/ 1229104 w 8436639"/>
              <a:gd name="connsiteY32-296" fmla="*/ 2438480 h 2547818"/>
              <a:gd name="connsiteX33-297" fmla="*/ 1110917 w 8436639"/>
              <a:gd name="connsiteY33-298" fmla="*/ 2444700 h 2547818"/>
              <a:gd name="connsiteX34-299" fmla="*/ 974068 w 8436639"/>
              <a:gd name="connsiteY34-300" fmla="*/ 2482023 h 2547818"/>
              <a:gd name="connsiteX35-301" fmla="*/ 874541 w 8436639"/>
              <a:gd name="connsiteY35-302" fmla="*/ 2494464 h 2547818"/>
              <a:gd name="connsiteX36-303" fmla="*/ 812337 w 8436639"/>
              <a:gd name="connsiteY36-304" fmla="*/ 2525566 h 2547818"/>
              <a:gd name="connsiteX37-305" fmla="*/ 787455 w 8436639"/>
              <a:gd name="connsiteY37-306" fmla="*/ 2544227 h 2547818"/>
              <a:gd name="connsiteX38-307" fmla="*/ 756353 w 8436639"/>
              <a:gd name="connsiteY38-308" fmla="*/ 2544227 h 2547818"/>
              <a:gd name="connsiteX39-309" fmla="*/ 737692 w 8436639"/>
              <a:gd name="connsiteY39-310" fmla="*/ 2506904 h 2547818"/>
              <a:gd name="connsiteX40-311" fmla="*/ 638165 w 8436639"/>
              <a:gd name="connsiteY40-312" fmla="*/ 2419819 h 2547818"/>
              <a:gd name="connsiteX41-313" fmla="*/ 532419 w 8436639"/>
              <a:gd name="connsiteY41-314" fmla="*/ 2239427 h 2547818"/>
              <a:gd name="connsiteX42-315" fmla="*/ 488876 w 8436639"/>
              <a:gd name="connsiteY42-316" fmla="*/ 2115019 h 2547818"/>
              <a:gd name="connsiteX43-317" fmla="*/ 432892 w 8436639"/>
              <a:gd name="connsiteY43-318" fmla="*/ 1891084 h 2547818"/>
              <a:gd name="connsiteX44-319" fmla="*/ 445333 w 8436639"/>
              <a:gd name="connsiteY44-320" fmla="*/ 1492978 h 2547818"/>
              <a:gd name="connsiteX45-321" fmla="*/ 451553 w 8436639"/>
              <a:gd name="connsiteY45-322" fmla="*/ 1325027 h 2547818"/>
              <a:gd name="connsiteX46-323" fmla="*/ 364468 w 8436639"/>
              <a:gd name="connsiteY46-324" fmla="*/ 1150855 h 2547818"/>
              <a:gd name="connsiteX47-325" fmla="*/ 208957 w 8436639"/>
              <a:gd name="connsiteY47-326" fmla="*/ 1014006 h 2547818"/>
              <a:gd name="connsiteX48-327" fmla="*/ 152974 w 8436639"/>
              <a:gd name="connsiteY48-328" fmla="*/ 982904 h 2547818"/>
              <a:gd name="connsiteX49-329" fmla="*/ 90770 w 8436639"/>
              <a:gd name="connsiteY49-330" fmla="*/ 958023 h 2547818"/>
              <a:gd name="connsiteX50-331" fmla="*/ 37949 w 8436639"/>
              <a:gd name="connsiteY50-332" fmla="*/ 939361 h 2547818"/>
              <a:gd name="connsiteX51-333" fmla="*/ 16230 w 8436639"/>
              <a:gd name="connsiteY51-334" fmla="*/ 71561 h 2547818"/>
              <a:gd name="connsiteX52-335" fmla="*/ 289823 w 8436639"/>
              <a:gd name="connsiteY52-336" fmla="*/ 87166 h 2547818"/>
              <a:gd name="connsiteX53-337" fmla="*/ 613284 w 8436639"/>
              <a:gd name="connsiteY53-338" fmla="*/ 80945 h 2547818"/>
              <a:gd name="connsiteX54-339" fmla="*/ 855880 w 8436639"/>
              <a:gd name="connsiteY54-340" fmla="*/ 18741 h 2547818"/>
              <a:gd name="connsiteX55-341" fmla="*/ 1042492 w 8436639"/>
              <a:gd name="connsiteY55-342" fmla="*/ 37402 h 2547818"/>
              <a:gd name="connsiteX56-343" fmla="*/ 1341072 w 8436639"/>
              <a:gd name="connsiteY56-344" fmla="*/ 43623 h 2547818"/>
              <a:gd name="connsiteX57-345" fmla="*/ 1502802 w 8436639"/>
              <a:gd name="connsiteY57-346" fmla="*/ 80 h 25478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229" y="connsiteY57-230"/>
              </a:cxn>
            </a:cxnLst>
            <a:rect l="l" t="t" r="r" b="b"/>
            <a:pathLst>
              <a:path w="8436639" h="2547818">
                <a:moveTo>
                  <a:pt x="8436639" y="54022"/>
                </a:moveTo>
                <a:lnTo>
                  <a:pt x="8436639" y="831726"/>
                </a:lnTo>
                <a:lnTo>
                  <a:pt x="8422543" y="813647"/>
                </a:lnTo>
                <a:cubicBezTo>
                  <a:pt x="8408256" y="794737"/>
                  <a:pt x="8392567" y="775127"/>
                  <a:pt x="8364553" y="754396"/>
                </a:cubicBezTo>
                <a:cubicBezTo>
                  <a:pt x="8308524" y="712934"/>
                  <a:pt x="8180776" y="668110"/>
                  <a:pt x="8135953" y="619925"/>
                </a:cubicBezTo>
                <a:cubicBezTo>
                  <a:pt x="8091129" y="571740"/>
                  <a:pt x="8098974" y="514590"/>
                  <a:pt x="8095612" y="465284"/>
                </a:cubicBezTo>
                <a:cubicBezTo>
                  <a:pt x="8092250" y="415978"/>
                  <a:pt x="8088888" y="381240"/>
                  <a:pt x="8115782" y="324090"/>
                </a:cubicBezTo>
                <a:cubicBezTo>
                  <a:pt x="8142676" y="266940"/>
                  <a:pt x="8209912" y="167207"/>
                  <a:pt x="8256976" y="122384"/>
                </a:cubicBezTo>
                <a:cubicBezTo>
                  <a:pt x="8304040" y="77561"/>
                  <a:pt x="8330935" y="49546"/>
                  <a:pt x="8398170" y="55149"/>
                </a:cubicBezTo>
                <a:cubicBezTo>
                  <a:pt x="8406574" y="55850"/>
                  <a:pt x="8416362" y="55569"/>
                  <a:pt x="8427132" y="54840"/>
                </a:cubicBezTo>
                <a:lnTo>
                  <a:pt x="8436639" y="54022"/>
                </a:lnTo>
                <a:close/>
                <a:moveTo>
                  <a:pt x="1502802" y="80"/>
                </a:moveTo>
                <a:cubicBezTo>
                  <a:pt x="1549455" y="2153"/>
                  <a:pt x="1601292" y="38440"/>
                  <a:pt x="1620990" y="56064"/>
                </a:cubicBezTo>
                <a:cubicBezTo>
                  <a:pt x="1640688" y="73688"/>
                  <a:pt x="1635504" y="80946"/>
                  <a:pt x="1620990" y="105827"/>
                </a:cubicBezTo>
                <a:cubicBezTo>
                  <a:pt x="1606476" y="130708"/>
                  <a:pt x="1541161" y="162847"/>
                  <a:pt x="1533904" y="205353"/>
                </a:cubicBezTo>
                <a:cubicBezTo>
                  <a:pt x="1526647" y="247859"/>
                  <a:pt x="1550492" y="301770"/>
                  <a:pt x="1577447" y="360864"/>
                </a:cubicBezTo>
                <a:cubicBezTo>
                  <a:pt x="1604402" y="419958"/>
                  <a:pt x="1659349" y="507044"/>
                  <a:pt x="1695635" y="559917"/>
                </a:cubicBezTo>
                <a:cubicBezTo>
                  <a:pt x="1731921" y="612790"/>
                  <a:pt x="1765096" y="661516"/>
                  <a:pt x="1795161" y="678104"/>
                </a:cubicBezTo>
                <a:cubicBezTo>
                  <a:pt x="1825226" y="694692"/>
                  <a:pt x="1832484" y="660480"/>
                  <a:pt x="1876027" y="659443"/>
                </a:cubicBezTo>
                <a:cubicBezTo>
                  <a:pt x="1919570" y="658406"/>
                  <a:pt x="2010803" y="662553"/>
                  <a:pt x="2056419" y="671884"/>
                </a:cubicBezTo>
                <a:cubicBezTo>
                  <a:pt x="2102035" y="681215"/>
                  <a:pt x="2115513" y="664627"/>
                  <a:pt x="2149725" y="715427"/>
                </a:cubicBezTo>
                <a:cubicBezTo>
                  <a:pt x="2183937" y="766227"/>
                  <a:pt x="2226443" y="874048"/>
                  <a:pt x="2261692" y="976684"/>
                </a:cubicBezTo>
                <a:cubicBezTo>
                  <a:pt x="2296941" y="1079320"/>
                  <a:pt x="2334264" y="1247272"/>
                  <a:pt x="2361219" y="1331247"/>
                </a:cubicBezTo>
                <a:cubicBezTo>
                  <a:pt x="2388174" y="1415222"/>
                  <a:pt x="2412019" y="1441141"/>
                  <a:pt x="2423423" y="1480537"/>
                </a:cubicBezTo>
                <a:cubicBezTo>
                  <a:pt x="2434827" y="1519933"/>
                  <a:pt x="2422386" y="1547925"/>
                  <a:pt x="2429643" y="1567623"/>
                </a:cubicBezTo>
                <a:cubicBezTo>
                  <a:pt x="2436900" y="1587321"/>
                  <a:pt x="2463855" y="1592505"/>
                  <a:pt x="2466965" y="1598725"/>
                </a:cubicBezTo>
                <a:cubicBezTo>
                  <a:pt x="2470075" y="1604945"/>
                  <a:pt x="2456598" y="1602872"/>
                  <a:pt x="2448304" y="1604945"/>
                </a:cubicBezTo>
                <a:cubicBezTo>
                  <a:pt x="2440010" y="1607018"/>
                  <a:pt x="2449341" y="1590431"/>
                  <a:pt x="2417202" y="1611166"/>
                </a:cubicBezTo>
                <a:cubicBezTo>
                  <a:pt x="2385063" y="1631901"/>
                  <a:pt x="2341521" y="1659892"/>
                  <a:pt x="2255472" y="1729353"/>
                </a:cubicBezTo>
                <a:cubicBezTo>
                  <a:pt x="2169423" y="1798814"/>
                  <a:pt x="2026353" y="1929443"/>
                  <a:pt x="1900908" y="2027933"/>
                </a:cubicBezTo>
                <a:cubicBezTo>
                  <a:pt x="1775463" y="2126423"/>
                  <a:pt x="1586777" y="2257051"/>
                  <a:pt x="1502802" y="2320292"/>
                </a:cubicBezTo>
                <a:cubicBezTo>
                  <a:pt x="1418827" y="2383533"/>
                  <a:pt x="1442671" y="2387680"/>
                  <a:pt x="1397055" y="2407378"/>
                </a:cubicBezTo>
                <a:cubicBezTo>
                  <a:pt x="1351439" y="2427076"/>
                  <a:pt x="1276794" y="2432260"/>
                  <a:pt x="1229104" y="2438480"/>
                </a:cubicBezTo>
                <a:cubicBezTo>
                  <a:pt x="1181414" y="2444700"/>
                  <a:pt x="1153423" y="2437443"/>
                  <a:pt x="1110917" y="2444700"/>
                </a:cubicBezTo>
                <a:cubicBezTo>
                  <a:pt x="1068411" y="2451957"/>
                  <a:pt x="1013464" y="2473729"/>
                  <a:pt x="974068" y="2482023"/>
                </a:cubicBezTo>
                <a:cubicBezTo>
                  <a:pt x="934672" y="2490317"/>
                  <a:pt x="901496" y="2487207"/>
                  <a:pt x="874541" y="2494464"/>
                </a:cubicBezTo>
                <a:cubicBezTo>
                  <a:pt x="847586" y="2501721"/>
                  <a:pt x="812337" y="2525566"/>
                  <a:pt x="812337" y="2525566"/>
                </a:cubicBezTo>
                <a:cubicBezTo>
                  <a:pt x="797823" y="2533860"/>
                  <a:pt x="796786" y="2541117"/>
                  <a:pt x="787455" y="2544227"/>
                </a:cubicBezTo>
                <a:cubicBezTo>
                  <a:pt x="778124" y="2547337"/>
                  <a:pt x="764647" y="2550448"/>
                  <a:pt x="756353" y="2544227"/>
                </a:cubicBezTo>
                <a:cubicBezTo>
                  <a:pt x="748059" y="2538007"/>
                  <a:pt x="757390" y="2527639"/>
                  <a:pt x="737692" y="2506904"/>
                </a:cubicBezTo>
                <a:cubicBezTo>
                  <a:pt x="717994" y="2486169"/>
                  <a:pt x="672377" y="2464398"/>
                  <a:pt x="638165" y="2419819"/>
                </a:cubicBezTo>
                <a:cubicBezTo>
                  <a:pt x="603953" y="2375240"/>
                  <a:pt x="557301" y="2290227"/>
                  <a:pt x="532419" y="2239427"/>
                </a:cubicBezTo>
                <a:cubicBezTo>
                  <a:pt x="507538" y="2188627"/>
                  <a:pt x="505464" y="2173076"/>
                  <a:pt x="488876" y="2115019"/>
                </a:cubicBezTo>
                <a:cubicBezTo>
                  <a:pt x="472288" y="2056962"/>
                  <a:pt x="440149" y="1994758"/>
                  <a:pt x="432892" y="1891084"/>
                </a:cubicBezTo>
                <a:cubicBezTo>
                  <a:pt x="425635" y="1787410"/>
                  <a:pt x="442223" y="1587321"/>
                  <a:pt x="445333" y="1492978"/>
                </a:cubicBezTo>
                <a:cubicBezTo>
                  <a:pt x="448443" y="1398635"/>
                  <a:pt x="465031" y="1382048"/>
                  <a:pt x="451553" y="1325027"/>
                </a:cubicBezTo>
                <a:cubicBezTo>
                  <a:pt x="438075" y="1268006"/>
                  <a:pt x="404901" y="1202692"/>
                  <a:pt x="364468" y="1150855"/>
                </a:cubicBezTo>
                <a:cubicBezTo>
                  <a:pt x="324035" y="1099018"/>
                  <a:pt x="244206" y="1041998"/>
                  <a:pt x="208957" y="1014006"/>
                </a:cubicBezTo>
                <a:cubicBezTo>
                  <a:pt x="173708" y="986014"/>
                  <a:pt x="172672" y="992234"/>
                  <a:pt x="152974" y="982904"/>
                </a:cubicBezTo>
                <a:cubicBezTo>
                  <a:pt x="133276" y="973574"/>
                  <a:pt x="109941" y="965280"/>
                  <a:pt x="90770" y="958023"/>
                </a:cubicBezTo>
                <a:cubicBezTo>
                  <a:pt x="71599" y="950766"/>
                  <a:pt x="50372" y="1087105"/>
                  <a:pt x="37949" y="939361"/>
                </a:cubicBezTo>
                <a:cubicBezTo>
                  <a:pt x="25526" y="791617"/>
                  <a:pt x="-25749" y="213594"/>
                  <a:pt x="16230" y="71561"/>
                </a:cubicBezTo>
                <a:cubicBezTo>
                  <a:pt x="58209" y="-70472"/>
                  <a:pt x="190314" y="85602"/>
                  <a:pt x="289823" y="87166"/>
                </a:cubicBezTo>
                <a:lnTo>
                  <a:pt x="613284" y="80945"/>
                </a:lnTo>
                <a:cubicBezTo>
                  <a:pt x="707627" y="69541"/>
                  <a:pt x="784345" y="25998"/>
                  <a:pt x="855880" y="18741"/>
                </a:cubicBezTo>
                <a:cubicBezTo>
                  <a:pt x="927415" y="11484"/>
                  <a:pt x="961627" y="33255"/>
                  <a:pt x="1042492" y="37402"/>
                </a:cubicBezTo>
                <a:cubicBezTo>
                  <a:pt x="1123357" y="41549"/>
                  <a:pt x="1264354" y="49843"/>
                  <a:pt x="1341072" y="43623"/>
                </a:cubicBezTo>
                <a:cubicBezTo>
                  <a:pt x="1417790" y="37403"/>
                  <a:pt x="1456149" y="-1994"/>
                  <a:pt x="1502802" y="80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6" name="太平洋板块"/>
          <p:cNvSpPr/>
          <p:nvPr/>
        </p:nvSpPr>
        <p:spPr>
          <a:xfrm>
            <a:off x="6140038" y="2383219"/>
            <a:ext cx="3116613" cy="3692636"/>
          </a:xfrm>
          <a:custGeom>
            <a:avLst/>
            <a:gdLst>
              <a:gd name="connsiteX0" fmla="*/ 108382 w 3116613"/>
              <a:gd name="connsiteY0" fmla="*/ 1683523 h 3692636"/>
              <a:gd name="connsiteX1" fmla="*/ 140750 w 3116613"/>
              <a:gd name="connsiteY1" fmla="*/ 1505498 h 3692636"/>
              <a:gd name="connsiteX2" fmla="*/ 27461 w 3116613"/>
              <a:gd name="connsiteY2" fmla="*/ 1335565 h 3692636"/>
              <a:gd name="connsiteX3" fmla="*/ 19369 w 3116613"/>
              <a:gd name="connsiteY3" fmla="*/ 1157540 h 3692636"/>
              <a:gd name="connsiteX4" fmla="*/ 254038 w 3116613"/>
              <a:gd name="connsiteY4" fmla="*/ 922871 h 3692636"/>
              <a:gd name="connsiteX5" fmla="*/ 496799 w 3116613"/>
              <a:gd name="connsiteY5" fmla="*/ 655834 h 3692636"/>
              <a:gd name="connsiteX6" fmla="*/ 844757 w 3116613"/>
              <a:gd name="connsiteY6" fmla="*/ 307877 h 3692636"/>
              <a:gd name="connsiteX7" fmla="*/ 909493 w 3116613"/>
              <a:gd name="connsiteY7" fmla="*/ 218864 h 3692636"/>
              <a:gd name="connsiteX8" fmla="*/ 974230 w 3116613"/>
              <a:gd name="connsiteY8" fmla="*/ 243140 h 3692636"/>
              <a:gd name="connsiteX9" fmla="*/ 1273635 w 3116613"/>
              <a:gd name="connsiteY9" fmla="*/ 356429 h 3692636"/>
              <a:gd name="connsiteX10" fmla="*/ 1823893 w 3116613"/>
              <a:gd name="connsiteY10" fmla="*/ 251232 h 3692636"/>
              <a:gd name="connsiteX11" fmla="*/ 2018102 w 3116613"/>
              <a:gd name="connsiteY11" fmla="*/ 40839 h 3692636"/>
              <a:gd name="connsiteX12" fmla="*/ 2058562 w 3116613"/>
              <a:gd name="connsiteY12" fmla="*/ 379 h 3692636"/>
              <a:gd name="connsiteX13" fmla="*/ 2155667 w 3116613"/>
              <a:gd name="connsiteY13" fmla="*/ 48931 h 3692636"/>
              <a:gd name="connsiteX14" fmla="*/ 2357968 w 3116613"/>
              <a:gd name="connsiteY14" fmla="*/ 210772 h 3692636"/>
              <a:gd name="connsiteX15" fmla="*/ 2382244 w 3116613"/>
              <a:gd name="connsiteY15" fmla="*/ 315969 h 3692636"/>
              <a:gd name="connsiteX16" fmla="*/ 2544084 w 3116613"/>
              <a:gd name="connsiteY16" fmla="*/ 526362 h 3692636"/>
              <a:gd name="connsiteX17" fmla="*/ 2738293 w 3116613"/>
              <a:gd name="connsiteY17" fmla="*/ 769123 h 3692636"/>
              <a:gd name="connsiteX18" fmla="*/ 2932502 w 3116613"/>
              <a:gd name="connsiteY18" fmla="*/ 979516 h 3692636"/>
              <a:gd name="connsiteX19" fmla="*/ 3110527 w 3116613"/>
              <a:gd name="connsiteY19" fmla="*/ 1335565 h 3692636"/>
              <a:gd name="connsiteX20" fmla="*/ 3061975 w 3116613"/>
              <a:gd name="connsiteY20" fmla="*/ 1675431 h 3692636"/>
              <a:gd name="connsiteX21" fmla="*/ 2932502 w 3116613"/>
              <a:gd name="connsiteY21" fmla="*/ 1999112 h 3692636"/>
              <a:gd name="connsiteX22" fmla="*/ 2827306 w 3116613"/>
              <a:gd name="connsiteY22" fmla="*/ 2322793 h 3692636"/>
              <a:gd name="connsiteX23" fmla="*/ 2859674 w 3116613"/>
              <a:gd name="connsiteY23" fmla="*/ 2622199 h 3692636"/>
              <a:gd name="connsiteX24" fmla="*/ 2786845 w 3116613"/>
              <a:gd name="connsiteY24" fmla="*/ 2832592 h 3692636"/>
              <a:gd name="connsiteX25" fmla="*/ 2511716 w 3116613"/>
              <a:gd name="connsiteY25" fmla="*/ 3164365 h 3692636"/>
              <a:gd name="connsiteX26" fmla="*/ 2107114 w 3116613"/>
              <a:gd name="connsiteY26" fmla="*/ 3334298 h 3692636"/>
              <a:gd name="connsiteX27" fmla="*/ 1953366 w 3116613"/>
              <a:gd name="connsiteY27" fmla="*/ 3366666 h 3692636"/>
              <a:gd name="connsiteX28" fmla="*/ 1815801 w 3116613"/>
              <a:gd name="connsiteY28" fmla="*/ 3447586 h 3692636"/>
              <a:gd name="connsiteX29" fmla="*/ 1653961 w 3116613"/>
              <a:gd name="connsiteY29" fmla="*/ 3585151 h 3692636"/>
              <a:gd name="connsiteX30" fmla="*/ 1435476 w 3116613"/>
              <a:gd name="connsiteY30" fmla="*/ 3690347 h 3692636"/>
              <a:gd name="connsiteX31" fmla="*/ 1087518 w 3116613"/>
              <a:gd name="connsiteY31" fmla="*/ 3649887 h 3692636"/>
              <a:gd name="connsiteX32" fmla="*/ 739561 w 3116613"/>
              <a:gd name="connsiteY32" fmla="*/ 3560875 h 3692636"/>
              <a:gd name="connsiteX33" fmla="*/ 626272 w 3116613"/>
              <a:gd name="connsiteY33" fmla="*/ 3463770 h 3692636"/>
              <a:gd name="connsiteX34" fmla="*/ 674824 w 3116613"/>
              <a:gd name="connsiteY34" fmla="*/ 3382850 h 3692636"/>
              <a:gd name="connsiteX35" fmla="*/ 780021 w 3116613"/>
              <a:gd name="connsiteY35" fmla="*/ 3172457 h 3692636"/>
              <a:gd name="connsiteX36" fmla="*/ 966137 w 3116613"/>
              <a:gd name="connsiteY36" fmla="*/ 2840684 h 3692636"/>
              <a:gd name="connsiteX37" fmla="*/ 1200807 w 3116613"/>
              <a:gd name="connsiteY37" fmla="*/ 2695027 h 3692636"/>
              <a:gd name="connsiteX38" fmla="*/ 1378831 w 3116613"/>
              <a:gd name="connsiteY38" fmla="*/ 2468450 h 3692636"/>
              <a:gd name="connsiteX39" fmla="*/ 1451660 w 3116613"/>
              <a:gd name="connsiteY39" fmla="*/ 2193321 h 3692636"/>
              <a:gd name="connsiteX40" fmla="*/ 1427384 w 3116613"/>
              <a:gd name="connsiteY40" fmla="*/ 2080032 h 3692636"/>
              <a:gd name="connsiteX41" fmla="*/ 1314095 w 3116613"/>
              <a:gd name="connsiteY41" fmla="*/ 2055756 h 3692636"/>
              <a:gd name="connsiteX42" fmla="*/ 1184622 w 3116613"/>
              <a:gd name="connsiteY42" fmla="*/ 2055756 h 3692636"/>
              <a:gd name="connsiteX43" fmla="*/ 1055150 w 3116613"/>
              <a:gd name="connsiteY43" fmla="*/ 2015296 h 3692636"/>
              <a:gd name="connsiteX44" fmla="*/ 925677 w 3116613"/>
              <a:gd name="connsiteY44" fmla="*/ 1893916 h 3692636"/>
              <a:gd name="connsiteX45" fmla="*/ 731468 w 3116613"/>
              <a:gd name="connsiteY45" fmla="*/ 1821087 h 3692636"/>
              <a:gd name="connsiteX46" fmla="*/ 537260 w 3116613"/>
              <a:gd name="connsiteY46" fmla="*/ 1788719 h 3692636"/>
              <a:gd name="connsiteX47" fmla="*/ 391603 w 3116613"/>
              <a:gd name="connsiteY47" fmla="*/ 1748259 h 3692636"/>
              <a:gd name="connsiteX48" fmla="*/ 108382 w 3116613"/>
              <a:gd name="connsiteY48" fmla="*/ 1683523 h 369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16613" h="3692636">
                <a:moveTo>
                  <a:pt x="108382" y="1683523"/>
                </a:moveTo>
                <a:cubicBezTo>
                  <a:pt x="66573" y="1643063"/>
                  <a:pt x="154237" y="1563491"/>
                  <a:pt x="140750" y="1505498"/>
                </a:cubicBezTo>
                <a:cubicBezTo>
                  <a:pt x="127263" y="1447505"/>
                  <a:pt x="47691" y="1393558"/>
                  <a:pt x="27461" y="1335565"/>
                </a:cubicBezTo>
                <a:cubicBezTo>
                  <a:pt x="7231" y="1277572"/>
                  <a:pt x="-18394" y="1226322"/>
                  <a:pt x="19369" y="1157540"/>
                </a:cubicBezTo>
                <a:cubicBezTo>
                  <a:pt x="57132" y="1088758"/>
                  <a:pt x="174466" y="1006489"/>
                  <a:pt x="254038" y="922871"/>
                </a:cubicBezTo>
                <a:cubicBezTo>
                  <a:pt x="333610" y="839253"/>
                  <a:pt x="398346" y="758333"/>
                  <a:pt x="496799" y="655834"/>
                </a:cubicBezTo>
                <a:cubicBezTo>
                  <a:pt x="595252" y="553335"/>
                  <a:pt x="775975" y="380705"/>
                  <a:pt x="844757" y="307877"/>
                </a:cubicBezTo>
                <a:cubicBezTo>
                  <a:pt x="913539" y="235049"/>
                  <a:pt x="887914" y="229653"/>
                  <a:pt x="909493" y="218864"/>
                </a:cubicBezTo>
                <a:cubicBezTo>
                  <a:pt x="931072" y="208074"/>
                  <a:pt x="974230" y="243140"/>
                  <a:pt x="974230" y="243140"/>
                </a:cubicBezTo>
                <a:cubicBezTo>
                  <a:pt x="1034920" y="266068"/>
                  <a:pt x="1132025" y="355080"/>
                  <a:pt x="1273635" y="356429"/>
                </a:cubicBezTo>
                <a:cubicBezTo>
                  <a:pt x="1415245" y="357778"/>
                  <a:pt x="1699815" y="303830"/>
                  <a:pt x="1823893" y="251232"/>
                </a:cubicBezTo>
                <a:cubicBezTo>
                  <a:pt x="1947971" y="198634"/>
                  <a:pt x="1978991" y="82648"/>
                  <a:pt x="2018102" y="40839"/>
                </a:cubicBezTo>
                <a:cubicBezTo>
                  <a:pt x="2057214" y="-970"/>
                  <a:pt x="2035635" y="-970"/>
                  <a:pt x="2058562" y="379"/>
                </a:cubicBezTo>
                <a:cubicBezTo>
                  <a:pt x="2081489" y="1728"/>
                  <a:pt x="2105766" y="13865"/>
                  <a:pt x="2155667" y="48931"/>
                </a:cubicBezTo>
                <a:cubicBezTo>
                  <a:pt x="2205568" y="83997"/>
                  <a:pt x="2320205" y="166266"/>
                  <a:pt x="2357968" y="210772"/>
                </a:cubicBezTo>
                <a:cubicBezTo>
                  <a:pt x="2395731" y="255278"/>
                  <a:pt x="2351225" y="263371"/>
                  <a:pt x="2382244" y="315969"/>
                </a:cubicBezTo>
                <a:cubicBezTo>
                  <a:pt x="2413263" y="368567"/>
                  <a:pt x="2484743" y="450836"/>
                  <a:pt x="2544084" y="526362"/>
                </a:cubicBezTo>
                <a:cubicBezTo>
                  <a:pt x="2603426" y="601888"/>
                  <a:pt x="2673557" y="693597"/>
                  <a:pt x="2738293" y="769123"/>
                </a:cubicBezTo>
                <a:cubicBezTo>
                  <a:pt x="2803029" y="844649"/>
                  <a:pt x="2870463" y="885109"/>
                  <a:pt x="2932502" y="979516"/>
                </a:cubicBezTo>
                <a:cubicBezTo>
                  <a:pt x="2994541" y="1073923"/>
                  <a:pt x="3088948" y="1219579"/>
                  <a:pt x="3110527" y="1335565"/>
                </a:cubicBezTo>
                <a:cubicBezTo>
                  <a:pt x="3132106" y="1451551"/>
                  <a:pt x="3091646" y="1564840"/>
                  <a:pt x="3061975" y="1675431"/>
                </a:cubicBezTo>
                <a:cubicBezTo>
                  <a:pt x="3032304" y="1786022"/>
                  <a:pt x="2971613" y="1891218"/>
                  <a:pt x="2932502" y="1999112"/>
                </a:cubicBezTo>
                <a:cubicBezTo>
                  <a:pt x="2893391" y="2107006"/>
                  <a:pt x="2839444" y="2218945"/>
                  <a:pt x="2827306" y="2322793"/>
                </a:cubicBezTo>
                <a:cubicBezTo>
                  <a:pt x="2815168" y="2426641"/>
                  <a:pt x="2866417" y="2537233"/>
                  <a:pt x="2859674" y="2622199"/>
                </a:cubicBezTo>
                <a:cubicBezTo>
                  <a:pt x="2852931" y="2707165"/>
                  <a:pt x="2844838" y="2742231"/>
                  <a:pt x="2786845" y="2832592"/>
                </a:cubicBezTo>
                <a:cubicBezTo>
                  <a:pt x="2728852" y="2922953"/>
                  <a:pt x="2625004" y="3080747"/>
                  <a:pt x="2511716" y="3164365"/>
                </a:cubicBezTo>
                <a:cubicBezTo>
                  <a:pt x="2398428" y="3247983"/>
                  <a:pt x="2200172" y="3300581"/>
                  <a:pt x="2107114" y="3334298"/>
                </a:cubicBezTo>
                <a:cubicBezTo>
                  <a:pt x="2014056" y="3368015"/>
                  <a:pt x="2001918" y="3347785"/>
                  <a:pt x="1953366" y="3366666"/>
                </a:cubicBezTo>
                <a:cubicBezTo>
                  <a:pt x="1904814" y="3385547"/>
                  <a:pt x="1865702" y="3411172"/>
                  <a:pt x="1815801" y="3447586"/>
                </a:cubicBezTo>
                <a:cubicBezTo>
                  <a:pt x="1765900" y="3484000"/>
                  <a:pt x="1717348" y="3544691"/>
                  <a:pt x="1653961" y="3585151"/>
                </a:cubicBezTo>
                <a:cubicBezTo>
                  <a:pt x="1590574" y="3625611"/>
                  <a:pt x="1529883" y="3679558"/>
                  <a:pt x="1435476" y="3690347"/>
                </a:cubicBezTo>
                <a:cubicBezTo>
                  <a:pt x="1341069" y="3701136"/>
                  <a:pt x="1203504" y="3671466"/>
                  <a:pt x="1087518" y="3649887"/>
                </a:cubicBezTo>
                <a:cubicBezTo>
                  <a:pt x="971532" y="3628308"/>
                  <a:pt x="816435" y="3591894"/>
                  <a:pt x="739561" y="3560875"/>
                </a:cubicBezTo>
                <a:cubicBezTo>
                  <a:pt x="662687" y="3529856"/>
                  <a:pt x="637062" y="3493441"/>
                  <a:pt x="626272" y="3463770"/>
                </a:cubicBezTo>
                <a:cubicBezTo>
                  <a:pt x="615483" y="3434099"/>
                  <a:pt x="649199" y="3431402"/>
                  <a:pt x="674824" y="3382850"/>
                </a:cubicBezTo>
                <a:cubicBezTo>
                  <a:pt x="700449" y="3334298"/>
                  <a:pt x="731469" y="3262818"/>
                  <a:pt x="780021" y="3172457"/>
                </a:cubicBezTo>
                <a:cubicBezTo>
                  <a:pt x="828573" y="3082096"/>
                  <a:pt x="896006" y="2920256"/>
                  <a:pt x="966137" y="2840684"/>
                </a:cubicBezTo>
                <a:cubicBezTo>
                  <a:pt x="1036268" y="2761112"/>
                  <a:pt x="1132025" y="2757066"/>
                  <a:pt x="1200807" y="2695027"/>
                </a:cubicBezTo>
                <a:cubicBezTo>
                  <a:pt x="1269589" y="2632988"/>
                  <a:pt x="1337022" y="2552068"/>
                  <a:pt x="1378831" y="2468450"/>
                </a:cubicBezTo>
                <a:cubicBezTo>
                  <a:pt x="1420640" y="2384832"/>
                  <a:pt x="1443568" y="2258057"/>
                  <a:pt x="1451660" y="2193321"/>
                </a:cubicBezTo>
                <a:cubicBezTo>
                  <a:pt x="1459752" y="2128585"/>
                  <a:pt x="1450311" y="2102959"/>
                  <a:pt x="1427384" y="2080032"/>
                </a:cubicBezTo>
                <a:cubicBezTo>
                  <a:pt x="1404457" y="2057105"/>
                  <a:pt x="1354555" y="2059802"/>
                  <a:pt x="1314095" y="2055756"/>
                </a:cubicBezTo>
                <a:cubicBezTo>
                  <a:pt x="1273635" y="2051710"/>
                  <a:pt x="1227779" y="2062499"/>
                  <a:pt x="1184622" y="2055756"/>
                </a:cubicBezTo>
                <a:cubicBezTo>
                  <a:pt x="1141465" y="2049013"/>
                  <a:pt x="1098307" y="2042269"/>
                  <a:pt x="1055150" y="2015296"/>
                </a:cubicBezTo>
                <a:cubicBezTo>
                  <a:pt x="1011993" y="1988323"/>
                  <a:pt x="979624" y="1926284"/>
                  <a:pt x="925677" y="1893916"/>
                </a:cubicBezTo>
                <a:cubicBezTo>
                  <a:pt x="871730" y="1861548"/>
                  <a:pt x="796204" y="1838620"/>
                  <a:pt x="731468" y="1821087"/>
                </a:cubicBezTo>
                <a:cubicBezTo>
                  <a:pt x="666732" y="1803554"/>
                  <a:pt x="593904" y="1800857"/>
                  <a:pt x="537260" y="1788719"/>
                </a:cubicBezTo>
                <a:cubicBezTo>
                  <a:pt x="480616" y="1776581"/>
                  <a:pt x="456339" y="1763094"/>
                  <a:pt x="391603" y="1748259"/>
                </a:cubicBezTo>
                <a:cubicBezTo>
                  <a:pt x="326867" y="1733424"/>
                  <a:pt x="150191" y="1723983"/>
                  <a:pt x="108382" y="1683523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美洲板块"/>
          <p:cNvSpPr/>
          <p:nvPr/>
        </p:nvSpPr>
        <p:spPr>
          <a:xfrm>
            <a:off x="2459636" y="470649"/>
            <a:ext cx="8462474" cy="5395568"/>
          </a:xfrm>
          <a:custGeom>
            <a:avLst/>
            <a:gdLst>
              <a:gd name="connsiteX0" fmla="*/ 10131 w 8420919"/>
              <a:gd name="connsiteY0" fmla="*/ 5151396 h 5320418"/>
              <a:gd name="connsiteX1" fmla="*/ 14657 w 8420919"/>
              <a:gd name="connsiteY1" fmla="*/ 5151987 h 5320418"/>
              <a:gd name="connsiteX2" fmla="*/ 14370 w 8420919"/>
              <a:gd name="connsiteY2" fmla="*/ 5159992 h 5320418"/>
              <a:gd name="connsiteX3" fmla="*/ 10131 w 8420919"/>
              <a:gd name="connsiteY3" fmla="*/ 5151396 h 5320418"/>
              <a:gd name="connsiteX4" fmla="*/ 41571 w 8420919"/>
              <a:gd name="connsiteY4" fmla="*/ 3477874 h 5320418"/>
              <a:gd name="connsiteX5" fmla="*/ 160856 w 8420919"/>
              <a:gd name="connsiteY5" fmla="*/ 3598925 h 5320418"/>
              <a:gd name="connsiteX6" fmla="*/ 326654 w 8420919"/>
              <a:gd name="connsiteY6" fmla="*/ 3724530 h 5320418"/>
              <a:gd name="connsiteX7" fmla="*/ 407041 w 8420919"/>
              <a:gd name="connsiteY7" fmla="*/ 3945594 h 5320418"/>
              <a:gd name="connsiteX8" fmla="*/ 402017 w 8420919"/>
              <a:gd name="connsiteY8" fmla="*/ 4231972 h 5320418"/>
              <a:gd name="connsiteX9" fmla="*/ 402017 w 8420919"/>
              <a:gd name="connsiteY9" fmla="*/ 4533422 h 5320418"/>
              <a:gd name="connsiteX10" fmla="*/ 502500 w 8420919"/>
              <a:gd name="connsiteY10" fmla="*/ 4794679 h 5320418"/>
              <a:gd name="connsiteX11" fmla="*/ 648201 w 8420919"/>
              <a:gd name="connsiteY11" fmla="*/ 5015743 h 5320418"/>
              <a:gd name="connsiteX12" fmla="*/ 718540 w 8420919"/>
              <a:gd name="connsiteY12" fmla="*/ 5101154 h 5320418"/>
              <a:gd name="connsiteX13" fmla="*/ 743661 w 8420919"/>
              <a:gd name="connsiteY13" fmla="*/ 5136323 h 5320418"/>
              <a:gd name="connsiteX14" fmla="*/ 582887 w 8420919"/>
              <a:gd name="connsiteY14" fmla="*/ 5221734 h 5320418"/>
              <a:gd name="connsiteX15" fmla="*/ 366848 w 8420919"/>
              <a:gd name="connsiteY15" fmla="*/ 5307145 h 5320418"/>
              <a:gd name="connsiteX16" fmla="*/ 311582 w 8420919"/>
              <a:gd name="connsiteY16" fmla="*/ 5317194 h 5320418"/>
              <a:gd name="connsiteX17" fmla="*/ 281437 w 8420919"/>
              <a:gd name="connsiteY17" fmla="*/ 5277000 h 5320418"/>
              <a:gd name="connsiteX18" fmla="*/ 281437 w 8420919"/>
              <a:gd name="connsiteY18" fmla="*/ 5186565 h 5320418"/>
              <a:gd name="connsiteX19" fmla="*/ 241243 w 8420919"/>
              <a:gd name="connsiteY19" fmla="*/ 5131299 h 5320418"/>
              <a:gd name="connsiteX20" fmla="*/ 170905 w 8420919"/>
              <a:gd name="connsiteY20" fmla="*/ 5126275 h 5320418"/>
              <a:gd name="connsiteX21" fmla="*/ 70421 w 8420919"/>
              <a:gd name="connsiteY21" fmla="*/ 5136323 h 5320418"/>
              <a:gd name="connsiteX22" fmla="*/ 30228 w 8420919"/>
              <a:gd name="connsiteY22" fmla="*/ 5146372 h 5320418"/>
              <a:gd name="connsiteX23" fmla="*/ 17354 w 8420919"/>
              <a:gd name="connsiteY23" fmla="*/ 5152338 h 5320418"/>
              <a:gd name="connsiteX24" fmla="*/ 14657 w 8420919"/>
              <a:gd name="connsiteY24" fmla="*/ 5151987 h 5320418"/>
              <a:gd name="connsiteX25" fmla="*/ 15077 w 8420919"/>
              <a:gd name="connsiteY25" fmla="*/ 5140302 h 5320418"/>
              <a:gd name="connsiteX26" fmla="*/ 15155 w 8420919"/>
              <a:gd name="connsiteY26" fmla="*/ 5106178 h 5320418"/>
              <a:gd name="connsiteX27" fmla="*/ 5107 w 8420919"/>
              <a:gd name="connsiteY27" fmla="*/ 4473132 h 5320418"/>
              <a:gd name="connsiteX28" fmla="*/ 15155 w 8420919"/>
              <a:gd name="connsiteY28" fmla="*/ 3533611 h 5320418"/>
              <a:gd name="connsiteX29" fmla="*/ 41571 w 8420919"/>
              <a:gd name="connsiteY29" fmla="*/ 3477874 h 5320418"/>
              <a:gd name="connsiteX30" fmla="*/ 868904 w 8420919"/>
              <a:gd name="connsiteY30" fmla="*/ 11936 h 5320418"/>
              <a:gd name="connsiteX31" fmla="*/ 871048 w 8420919"/>
              <a:gd name="connsiteY31" fmla="*/ 42658 h 5320418"/>
              <a:gd name="connsiteX32" fmla="*/ 790553 w 8420919"/>
              <a:gd name="connsiteY32" fmla="*/ 343929 h 5320418"/>
              <a:gd name="connsiteX33" fmla="*/ 773136 w 8420919"/>
              <a:gd name="connsiteY33" fmla="*/ 831609 h 5320418"/>
              <a:gd name="connsiteX34" fmla="*/ 625090 w 8420919"/>
              <a:gd name="connsiteY34" fmla="*/ 1005781 h 5320418"/>
              <a:gd name="connsiteX35" fmla="*/ 424793 w 8420919"/>
              <a:gd name="connsiteY35" fmla="*/ 1110284 h 5320418"/>
              <a:gd name="connsiteX36" fmla="*/ 372542 w 8420919"/>
              <a:gd name="connsiteY36" fmla="*/ 1206078 h 5320418"/>
              <a:gd name="connsiteX37" fmla="*/ 259330 w 8420919"/>
              <a:gd name="connsiteY37" fmla="*/ 1449918 h 5320418"/>
              <a:gd name="connsiteX38" fmla="*/ 137410 w 8420919"/>
              <a:gd name="connsiteY38" fmla="*/ 1641507 h 5320418"/>
              <a:gd name="connsiteX39" fmla="*/ 14130 w 8420919"/>
              <a:gd name="connsiteY39" fmla="*/ 1760909 h 5320418"/>
              <a:gd name="connsiteX40" fmla="*/ 2083 w 8420919"/>
              <a:gd name="connsiteY40" fmla="*/ 1767689 h 5320418"/>
              <a:gd name="connsiteX41" fmla="*/ 2027 w 8420919"/>
              <a:gd name="connsiteY41" fmla="*/ 1736378 h 5320418"/>
              <a:gd name="connsiteX42" fmla="*/ 6782 w 8420919"/>
              <a:gd name="connsiteY42" fmla="*/ 13004 h 5320418"/>
              <a:gd name="connsiteX43" fmla="*/ 590256 w 8420919"/>
              <a:gd name="connsiteY43" fmla="*/ 13004 h 5320418"/>
              <a:gd name="connsiteX44" fmla="*/ 4022611 w 8420919"/>
              <a:gd name="connsiteY44" fmla="*/ 270 h 5320418"/>
              <a:gd name="connsiteX45" fmla="*/ 4111370 w 8420919"/>
              <a:gd name="connsiteY45" fmla="*/ 8994 h 5320418"/>
              <a:gd name="connsiteX46" fmla="*/ 4418868 w 8420919"/>
              <a:gd name="connsiteY46" fmla="*/ 8994 h 5320418"/>
              <a:gd name="connsiteX47" fmla="*/ 4863930 w 8420919"/>
              <a:gd name="connsiteY47" fmla="*/ 902 h 5320418"/>
              <a:gd name="connsiteX48" fmla="*/ 5721685 w 8420919"/>
              <a:gd name="connsiteY48" fmla="*/ 902 h 5320418"/>
              <a:gd name="connsiteX49" fmla="*/ 7477657 w 8420919"/>
              <a:gd name="connsiteY49" fmla="*/ 17086 h 5320418"/>
              <a:gd name="connsiteX50" fmla="*/ 8408241 w 8420919"/>
              <a:gd name="connsiteY50" fmla="*/ 41362 h 5320418"/>
              <a:gd name="connsiteX51" fmla="*/ 8408241 w 8420919"/>
              <a:gd name="connsiteY51" fmla="*/ 1829702 h 5320418"/>
              <a:gd name="connsiteX52" fmla="*/ 8392057 w 8420919"/>
              <a:gd name="connsiteY52" fmla="*/ 1837794 h 5320418"/>
              <a:gd name="connsiteX53" fmla="*/ 8375873 w 8420919"/>
              <a:gd name="connsiteY53" fmla="*/ 1853978 h 5320418"/>
              <a:gd name="connsiteX54" fmla="*/ 8303045 w 8420919"/>
              <a:gd name="connsiteY54" fmla="*/ 1975359 h 5320418"/>
              <a:gd name="connsiteX55" fmla="*/ 8335413 w 8420919"/>
              <a:gd name="connsiteY55" fmla="*/ 2145292 h 5320418"/>
              <a:gd name="connsiteX56" fmla="*/ 8400149 w 8420919"/>
              <a:gd name="connsiteY56" fmla="*/ 2452789 h 5320418"/>
              <a:gd name="connsiteX57" fmla="*/ 8278769 w 8420919"/>
              <a:gd name="connsiteY57" fmla="*/ 2646998 h 5320418"/>
              <a:gd name="connsiteX58" fmla="*/ 8173572 w 8420919"/>
              <a:gd name="connsiteY58" fmla="*/ 2776470 h 5320418"/>
              <a:gd name="connsiteX59" fmla="*/ 8092652 w 8420919"/>
              <a:gd name="connsiteY59" fmla="*/ 2962587 h 5320418"/>
              <a:gd name="connsiteX60" fmla="*/ 8070273 w 8420919"/>
              <a:gd name="connsiteY60" fmla="*/ 3126451 h 5320418"/>
              <a:gd name="connsiteX61" fmla="*/ 8069285 w 8420919"/>
              <a:gd name="connsiteY61" fmla="*/ 3146462 h 5320418"/>
              <a:gd name="connsiteX62" fmla="*/ 8072928 w 8420919"/>
              <a:gd name="connsiteY62" fmla="*/ 3161854 h 5320418"/>
              <a:gd name="connsiteX63" fmla="*/ 8082086 w 8420919"/>
              <a:gd name="connsiteY63" fmla="*/ 3181501 h 5320418"/>
              <a:gd name="connsiteX64" fmla="*/ 8092652 w 8420919"/>
              <a:gd name="connsiteY64" fmla="*/ 3182084 h 5320418"/>
              <a:gd name="connsiteX65" fmla="*/ 8096587 w 8420919"/>
              <a:gd name="connsiteY65" fmla="*/ 3182700 h 5320418"/>
              <a:gd name="connsiteX66" fmla="*/ 8085437 w 8420919"/>
              <a:gd name="connsiteY66" fmla="*/ 3188693 h 5320418"/>
              <a:gd name="connsiteX67" fmla="*/ 8100744 w 8420919"/>
              <a:gd name="connsiteY67" fmla="*/ 3221532 h 5320418"/>
              <a:gd name="connsiteX68" fmla="*/ 8197848 w 8420919"/>
              <a:gd name="connsiteY68" fmla="*/ 3310545 h 5320418"/>
              <a:gd name="connsiteX69" fmla="*/ 8408241 w 8420919"/>
              <a:gd name="connsiteY69" fmla="*/ 3456201 h 5320418"/>
              <a:gd name="connsiteX70" fmla="*/ 8400149 w 8420919"/>
              <a:gd name="connsiteY70" fmla="*/ 4532442 h 5320418"/>
              <a:gd name="connsiteX71" fmla="*/ 8416333 w 8420919"/>
              <a:gd name="connsiteY71" fmla="*/ 5026056 h 5320418"/>
              <a:gd name="connsiteX72" fmla="*/ 8400149 w 8420919"/>
              <a:gd name="connsiteY72" fmla="*/ 5058424 h 5320418"/>
              <a:gd name="connsiteX73" fmla="*/ 8408241 w 8420919"/>
              <a:gd name="connsiteY73" fmla="*/ 5074608 h 5320418"/>
              <a:gd name="connsiteX74" fmla="*/ 8392057 w 8420919"/>
              <a:gd name="connsiteY74" fmla="*/ 5074608 h 5320418"/>
              <a:gd name="connsiteX75" fmla="*/ 8286861 w 8420919"/>
              <a:gd name="connsiteY75" fmla="*/ 5050332 h 5320418"/>
              <a:gd name="connsiteX76" fmla="*/ 8181664 w 8420919"/>
              <a:gd name="connsiteY76" fmla="*/ 5074608 h 5320418"/>
              <a:gd name="connsiteX77" fmla="*/ 7963179 w 8420919"/>
              <a:gd name="connsiteY77" fmla="*/ 5131253 h 5320418"/>
              <a:gd name="connsiteX78" fmla="*/ 7688050 w 8420919"/>
              <a:gd name="connsiteY78" fmla="*/ 5236449 h 5320418"/>
              <a:gd name="connsiteX79" fmla="*/ 7485749 w 8420919"/>
              <a:gd name="connsiteY79" fmla="*/ 5195989 h 5320418"/>
              <a:gd name="connsiteX80" fmla="*/ 7388645 w 8420919"/>
              <a:gd name="connsiteY80" fmla="*/ 5106977 h 5320418"/>
              <a:gd name="connsiteX81" fmla="*/ 7348184 w 8420919"/>
              <a:gd name="connsiteY81" fmla="*/ 4912768 h 5320418"/>
              <a:gd name="connsiteX82" fmla="*/ 7364369 w 8420919"/>
              <a:gd name="connsiteY82" fmla="*/ 4637638 h 5320418"/>
              <a:gd name="connsiteX83" fmla="*/ 7404829 w 8420919"/>
              <a:gd name="connsiteY83" fmla="*/ 4265405 h 5320418"/>
              <a:gd name="connsiteX84" fmla="*/ 7404829 w 8420919"/>
              <a:gd name="connsiteY84" fmla="*/ 4087380 h 5320418"/>
              <a:gd name="connsiteX85" fmla="*/ 7323908 w 8420919"/>
              <a:gd name="connsiteY85" fmla="*/ 3982184 h 5320418"/>
              <a:gd name="connsiteX86" fmla="*/ 7153976 w 8420919"/>
              <a:gd name="connsiteY86" fmla="*/ 3707054 h 5320418"/>
              <a:gd name="connsiteX87" fmla="*/ 7194436 w 8420919"/>
              <a:gd name="connsiteY87" fmla="*/ 3537122 h 5320418"/>
              <a:gd name="connsiteX88" fmla="*/ 7226804 w 8420919"/>
              <a:gd name="connsiteY88" fmla="*/ 3472385 h 5320418"/>
              <a:gd name="connsiteX89" fmla="*/ 7227183 w 8420919"/>
              <a:gd name="connsiteY89" fmla="*/ 3453483 h 5320418"/>
              <a:gd name="connsiteX90" fmla="*/ 7227010 w 8420919"/>
              <a:gd name="connsiteY90" fmla="*/ 3452700 h 5320418"/>
              <a:gd name="connsiteX91" fmla="*/ 7202528 w 8420919"/>
              <a:gd name="connsiteY91" fmla="*/ 3448109 h 5320418"/>
              <a:gd name="connsiteX92" fmla="*/ 7081147 w 8420919"/>
              <a:gd name="connsiteY92" fmla="*/ 3415741 h 5320418"/>
              <a:gd name="connsiteX93" fmla="*/ 7032595 w 8420919"/>
              <a:gd name="connsiteY93" fmla="*/ 3342913 h 5320418"/>
              <a:gd name="connsiteX94" fmla="*/ 6911215 w 8420919"/>
              <a:gd name="connsiteY94" fmla="*/ 3253900 h 5320418"/>
              <a:gd name="connsiteX95" fmla="*/ 6741282 w 8420919"/>
              <a:gd name="connsiteY95" fmla="*/ 3229624 h 5320418"/>
              <a:gd name="connsiteX96" fmla="*/ 6717006 w 8420919"/>
              <a:gd name="connsiteY96" fmla="*/ 3059692 h 5320418"/>
              <a:gd name="connsiteX97" fmla="*/ 6522797 w 8420919"/>
              <a:gd name="connsiteY97" fmla="*/ 2800746 h 5320418"/>
              <a:gd name="connsiteX98" fmla="*/ 6280036 w 8420919"/>
              <a:gd name="connsiteY98" fmla="*/ 2477065 h 5320418"/>
              <a:gd name="connsiteX99" fmla="*/ 6102011 w 8420919"/>
              <a:gd name="connsiteY99" fmla="*/ 2282856 h 5320418"/>
              <a:gd name="connsiteX100" fmla="*/ 6029183 w 8420919"/>
              <a:gd name="connsiteY100" fmla="*/ 2121015 h 5320418"/>
              <a:gd name="connsiteX101" fmla="*/ 5891618 w 8420919"/>
              <a:gd name="connsiteY101" fmla="*/ 1967267 h 5320418"/>
              <a:gd name="connsiteX102" fmla="*/ 5697409 w 8420919"/>
              <a:gd name="connsiteY102" fmla="*/ 1853978 h 5320418"/>
              <a:gd name="connsiteX103" fmla="*/ 5576029 w 8420919"/>
              <a:gd name="connsiteY103" fmla="*/ 2007727 h 5320418"/>
              <a:gd name="connsiteX104" fmla="*/ 5252347 w 8420919"/>
              <a:gd name="connsiteY104" fmla="*/ 2161476 h 5320418"/>
              <a:gd name="connsiteX105" fmla="*/ 4985310 w 8420919"/>
              <a:gd name="connsiteY105" fmla="*/ 2201936 h 5320418"/>
              <a:gd name="connsiteX106" fmla="*/ 4702089 w 8420919"/>
              <a:gd name="connsiteY106" fmla="*/ 2153384 h 5320418"/>
              <a:gd name="connsiteX107" fmla="*/ 4532156 w 8420919"/>
              <a:gd name="connsiteY107" fmla="*/ 2048187 h 5320418"/>
              <a:gd name="connsiteX108" fmla="*/ 4525138 w 8420919"/>
              <a:gd name="connsiteY108" fmla="*/ 2043856 h 5320418"/>
              <a:gd name="connsiteX109" fmla="*/ 4524570 w 8420919"/>
              <a:gd name="connsiteY109" fmla="*/ 2042118 h 5320418"/>
              <a:gd name="connsiteX110" fmla="*/ 4521093 w 8420919"/>
              <a:gd name="connsiteY110" fmla="*/ 2041359 h 5320418"/>
              <a:gd name="connsiteX111" fmla="*/ 4525138 w 8420919"/>
              <a:gd name="connsiteY111" fmla="*/ 2043856 h 5320418"/>
              <a:gd name="connsiteX112" fmla="*/ 4527794 w 8420919"/>
              <a:gd name="connsiteY112" fmla="*/ 2051980 h 5320418"/>
              <a:gd name="connsiteX113" fmla="*/ 4515972 w 8420919"/>
              <a:gd name="connsiteY113" fmla="*/ 2072463 h 5320418"/>
              <a:gd name="connsiteX114" fmla="*/ 4337947 w 8420919"/>
              <a:gd name="connsiteY114" fmla="*/ 2258580 h 5320418"/>
              <a:gd name="connsiteX115" fmla="*/ 4176107 w 8420919"/>
              <a:gd name="connsiteY115" fmla="*/ 2444697 h 5320418"/>
              <a:gd name="connsiteX116" fmla="*/ 4079002 w 8420919"/>
              <a:gd name="connsiteY116" fmla="*/ 2566077 h 5320418"/>
              <a:gd name="connsiteX117" fmla="*/ 4054726 w 8420919"/>
              <a:gd name="connsiteY117" fmla="*/ 2493249 h 5320418"/>
              <a:gd name="connsiteX118" fmla="*/ 4038542 w 8420919"/>
              <a:gd name="connsiteY118" fmla="*/ 2363777 h 5320418"/>
              <a:gd name="connsiteX119" fmla="*/ 4038542 w 8420919"/>
              <a:gd name="connsiteY119" fmla="*/ 2282856 h 5320418"/>
              <a:gd name="connsiteX120" fmla="*/ 4046634 w 8420919"/>
              <a:gd name="connsiteY120" fmla="*/ 2145292 h 5320418"/>
              <a:gd name="connsiteX121" fmla="*/ 3965714 w 8420919"/>
              <a:gd name="connsiteY121" fmla="*/ 2048187 h 5320418"/>
              <a:gd name="connsiteX122" fmla="*/ 3820057 w 8420919"/>
              <a:gd name="connsiteY122" fmla="*/ 1926807 h 5320418"/>
              <a:gd name="connsiteX123" fmla="*/ 3779597 w 8420919"/>
              <a:gd name="connsiteY123" fmla="*/ 1740690 h 5320418"/>
              <a:gd name="connsiteX124" fmla="*/ 3666308 w 8420919"/>
              <a:gd name="connsiteY124" fmla="*/ 1635493 h 5320418"/>
              <a:gd name="connsiteX125" fmla="*/ 3577296 w 8420919"/>
              <a:gd name="connsiteY125" fmla="*/ 1473653 h 5320418"/>
              <a:gd name="connsiteX126" fmla="*/ 3666308 w 8420919"/>
              <a:gd name="connsiteY126" fmla="*/ 1255168 h 5320418"/>
              <a:gd name="connsiteX127" fmla="*/ 3933346 w 8420919"/>
              <a:gd name="connsiteY127" fmla="*/ 591621 h 5320418"/>
              <a:gd name="connsiteX128" fmla="*/ 3998082 w 8420919"/>
              <a:gd name="connsiteY128" fmla="*/ 187019 h 5320418"/>
              <a:gd name="connsiteX129" fmla="*/ 3973806 w 8420919"/>
              <a:gd name="connsiteY129" fmla="*/ 33270 h 5320418"/>
              <a:gd name="connsiteX130" fmla="*/ 4006174 w 8420919"/>
              <a:gd name="connsiteY130" fmla="*/ 902 h 5320418"/>
              <a:gd name="connsiteX131" fmla="*/ 4022611 w 8420919"/>
              <a:gd name="connsiteY131" fmla="*/ 270 h 5320418"/>
              <a:gd name="connsiteX0-1" fmla="*/ 8263 w 8419051"/>
              <a:gd name="connsiteY0-2" fmla="*/ 5151396 h 5320418"/>
              <a:gd name="connsiteX1-3" fmla="*/ 12789 w 8419051"/>
              <a:gd name="connsiteY1-4" fmla="*/ 5151987 h 5320418"/>
              <a:gd name="connsiteX2-5" fmla="*/ 12502 w 8419051"/>
              <a:gd name="connsiteY2-6" fmla="*/ 5159992 h 5320418"/>
              <a:gd name="connsiteX3-7" fmla="*/ 8263 w 8419051"/>
              <a:gd name="connsiteY3-8" fmla="*/ 5151396 h 5320418"/>
              <a:gd name="connsiteX4-9" fmla="*/ 14582 w 8419051"/>
              <a:gd name="connsiteY4-10" fmla="*/ 3477874 h 5320418"/>
              <a:gd name="connsiteX5-11" fmla="*/ 158988 w 8419051"/>
              <a:gd name="connsiteY5-12" fmla="*/ 3598925 h 5320418"/>
              <a:gd name="connsiteX6-13" fmla="*/ 324786 w 8419051"/>
              <a:gd name="connsiteY6-14" fmla="*/ 3724530 h 5320418"/>
              <a:gd name="connsiteX7-15" fmla="*/ 405173 w 8419051"/>
              <a:gd name="connsiteY7-16" fmla="*/ 3945594 h 5320418"/>
              <a:gd name="connsiteX8-17" fmla="*/ 400149 w 8419051"/>
              <a:gd name="connsiteY8-18" fmla="*/ 4231972 h 5320418"/>
              <a:gd name="connsiteX9-19" fmla="*/ 400149 w 8419051"/>
              <a:gd name="connsiteY9-20" fmla="*/ 4533422 h 5320418"/>
              <a:gd name="connsiteX10-21" fmla="*/ 500632 w 8419051"/>
              <a:gd name="connsiteY10-22" fmla="*/ 4794679 h 5320418"/>
              <a:gd name="connsiteX11-23" fmla="*/ 646333 w 8419051"/>
              <a:gd name="connsiteY11-24" fmla="*/ 5015743 h 5320418"/>
              <a:gd name="connsiteX12-25" fmla="*/ 716672 w 8419051"/>
              <a:gd name="connsiteY12-26" fmla="*/ 5101154 h 5320418"/>
              <a:gd name="connsiteX13-27" fmla="*/ 741793 w 8419051"/>
              <a:gd name="connsiteY13-28" fmla="*/ 5136323 h 5320418"/>
              <a:gd name="connsiteX14-29" fmla="*/ 581019 w 8419051"/>
              <a:gd name="connsiteY14-30" fmla="*/ 5221734 h 5320418"/>
              <a:gd name="connsiteX15-31" fmla="*/ 364980 w 8419051"/>
              <a:gd name="connsiteY15-32" fmla="*/ 5307145 h 5320418"/>
              <a:gd name="connsiteX16-33" fmla="*/ 309714 w 8419051"/>
              <a:gd name="connsiteY16-34" fmla="*/ 5317194 h 5320418"/>
              <a:gd name="connsiteX17-35" fmla="*/ 279569 w 8419051"/>
              <a:gd name="connsiteY17-36" fmla="*/ 5277000 h 5320418"/>
              <a:gd name="connsiteX18-37" fmla="*/ 279569 w 8419051"/>
              <a:gd name="connsiteY18-38" fmla="*/ 5186565 h 5320418"/>
              <a:gd name="connsiteX19-39" fmla="*/ 239375 w 8419051"/>
              <a:gd name="connsiteY19-40" fmla="*/ 5131299 h 5320418"/>
              <a:gd name="connsiteX20-41" fmla="*/ 169037 w 8419051"/>
              <a:gd name="connsiteY20-42" fmla="*/ 5126275 h 5320418"/>
              <a:gd name="connsiteX21-43" fmla="*/ 68553 w 8419051"/>
              <a:gd name="connsiteY21-44" fmla="*/ 5136323 h 5320418"/>
              <a:gd name="connsiteX22-45" fmla="*/ 28360 w 8419051"/>
              <a:gd name="connsiteY22-46" fmla="*/ 5146372 h 5320418"/>
              <a:gd name="connsiteX23-47" fmla="*/ 15486 w 8419051"/>
              <a:gd name="connsiteY23-48" fmla="*/ 5152338 h 5320418"/>
              <a:gd name="connsiteX24-49" fmla="*/ 12789 w 8419051"/>
              <a:gd name="connsiteY24-50" fmla="*/ 5151987 h 5320418"/>
              <a:gd name="connsiteX25-51" fmla="*/ 13209 w 8419051"/>
              <a:gd name="connsiteY25-52" fmla="*/ 5140302 h 5320418"/>
              <a:gd name="connsiteX26-53" fmla="*/ 13287 w 8419051"/>
              <a:gd name="connsiteY26-54" fmla="*/ 5106178 h 5320418"/>
              <a:gd name="connsiteX27-55" fmla="*/ 3239 w 8419051"/>
              <a:gd name="connsiteY27-56" fmla="*/ 4473132 h 5320418"/>
              <a:gd name="connsiteX28-57" fmla="*/ 13287 w 8419051"/>
              <a:gd name="connsiteY28-58" fmla="*/ 3533611 h 5320418"/>
              <a:gd name="connsiteX29-59" fmla="*/ 14582 w 8419051"/>
              <a:gd name="connsiteY29-60" fmla="*/ 3477874 h 5320418"/>
              <a:gd name="connsiteX30-61" fmla="*/ 867036 w 8419051"/>
              <a:gd name="connsiteY30-62" fmla="*/ 11936 h 5320418"/>
              <a:gd name="connsiteX31-63" fmla="*/ 869180 w 8419051"/>
              <a:gd name="connsiteY31-64" fmla="*/ 42658 h 5320418"/>
              <a:gd name="connsiteX32-65" fmla="*/ 788685 w 8419051"/>
              <a:gd name="connsiteY32-66" fmla="*/ 343929 h 5320418"/>
              <a:gd name="connsiteX33-67" fmla="*/ 771268 w 8419051"/>
              <a:gd name="connsiteY33-68" fmla="*/ 831609 h 5320418"/>
              <a:gd name="connsiteX34-69" fmla="*/ 623222 w 8419051"/>
              <a:gd name="connsiteY34-70" fmla="*/ 1005781 h 5320418"/>
              <a:gd name="connsiteX35-71" fmla="*/ 422925 w 8419051"/>
              <a:gd name="connsiteY35-72" fmla="*/ 1110284 h 5320418"/>
              <a:gd name="connsiteX36-73" fmla="*/ 370674 w 8419051"/>
              <a:gd name="connsiteY36-74" fmla="*/ 1206078 h 5320418"/>
              <a:gd name="connsiteX37-75" fmla="*/ 257462 w 8419051"/>
              <a:gd name="connsiteY37-76" fmla="*/ 1449918 h 5320418"/>
              <a:gd name="connsiteX38-77" fmla="*/ 135542 w 8419051"/>
              <a:gd name="connsiteY38-78" fmla="*/ 1641507 h 5320418"/>
              <a:gd name="connsiteX39-79" fmla="*/ 12262 w 8419051"/>
              <a:gd name="connsiteY39-80" fmla="*/ 1760909 h 5320418"/>
              <a:gd name="connsiteX40-81" fmla="*/ 215 w 8419051"/>
              <a:gd name="connsiteY40-82" fmla="*/ 1767689 h 5320418"/>
              <a:gd name="connsiteX41-83" fmla="*/ 159 w 8419051"/>
              <a:gd name="connsiteY41-84" fmla="*/ 1736378 h 5320418"/>
              <a:gd name="connsiteX42-85" fmla="*/ 4914 w 8419051"/>
              <a:gd name="connsiteY42-86" fmla="*/ 13004 h 5320418"/>
              <a:gd name="connsiteX43-87" fmla="*/ 588388 w 8419051"/>
              <a:gd name="connsiteY43-88" fmla="*/ 13004 h 5320418"/>
              <a:gd name="connsiteX44-89" fmla="*/ 867036 w 8419051"/>
              <a:gd name="connsiteY44-90" fmla="*/ 11936 h 5320418"/>
              <a:gd name="connsiteX45-91" fmla="*/ 4020743 w 8419051"/>
              <a:gd name="connsiteY45-92" fmla="*/ 270 h 5320418"/>
              <a:gd name="connsiteX46-93" fmla="*/ 4109502 w 8419051"/>
              <a:gd name="connsiteY46-94" fmla="*/ 8994 h 5320418"/>
              <a:gd name="connsiteX47-95" fmla="*/ 4417000 w 8419051"/>
              <a:gd name="connsiteY47-96" fmla="*/ 8994 h 5320418"/>
              <a:gd name="connsiteX48-97" fmla="*/ 4862062 w 8419051"/>
              <a:gd name="connsiteY48-98" fmla="*/ 902 h 5320418"/>
              <a:gd name="connsiteX49-99" fmla="*/ 5719817 w 8419051"/>
              <a:gd name="connsiteY49-100" fmla="*/ 902 h 5320418"/>
              <a:gd name="connsiteX50-101" fmla="*/ 7475789 w 8419051"/>
              <a:gd name="connsiteY50-102" fmla="*/ 17086 h 5320418"/>
              <a:gd name="connsiteX51-103" fmla="*/ 8406373 w 8419051"/>
              <a:gd name="connsiteY51-104" fmla="*/ 41362 h 5320418"/>
              <a:gd name="connsiteX52-105" fmla="*/ 8406373 w 8419051"/>
              <a:gd name="connsiteY52-106" fmla="*/ 1829702 h 5320418"/>
              <a:gd name="connsiteX53-107" fmla="*/ 8390189 w 8419051"/>
              <a:gd name="connsiteY53-108" fmla="*/ 1837794 h 5320418"/>
              <a:gd name="connsiteX54-109" fmla="*/ 8374005 w 8419051"/>
              <a:gd name="connsiteY54-110" fmla="*/ 1853978 h 5320418"/>
              <a:gd name="connsiteX55-111" fmla="*/ 8301177 w 8419051"/>
              <a:gd name="connsiteY55-112" fmla="*/ 1975359 h 5320418"/>
              <a:gd name="connsiteX56-113" fmla="*/ 8333545 w 8419051"/>
              <a:gd name="connsiteY56-114" fmla="*/ 2145292 h 5320418"/>
              <a:gd name="connsiteX57-115" fmla="*/ 8398281 w 8419051"/>
              <a:gd name="connsiteY57-116" fmla="*/ 2452789 h 5320418"/>
              <a:gd name="connsiteX58-117" fmla="*/ 8276901 w 8419051"/>
              <a:gd name="connsiteY58-118" fmla="*/ 2646998 h 5320418"/>
              <a:gd name="connsiteX59-119" fmla="*/ 8171704 w 8419051"/>
              <a:gd name="connsiteY59-120" fmla="*/ 2776470 h 5320418"/>
              <a:gd name="connsiteX60-121" fmla="*/ 8090784 w 8419051"/>
              <a:gd name="connsiteY60-122" fmla="*/ 2962587 h 5320418"/>
              <a:gd name="connsiteX61-123" fmla="*/ 8068405 w 8419051"/>
              <a:gd name="connsiteY61-124" fmla="*/ 3126451 h 5320418"/>
              <a:gd name="connsiteX62-125" fmla="*/ 8067417 w 8419051"/>
              <a:gd name="connsiteY62-126" fmla="*/ 3146462 h 5320418"/>
              <a:gd name="connsiteX63-127" fmla="*/ 8071060 w 8419051"/>
              <a:gd name="connsiteY63-128" fmla="*/ 3161854 h 5320418"/>
              <a:gd name="connsiteX64-129" fmla="*/ 8080218 w 8419051"/>
              <a:gd name="connsiteY64-130" fmla="*/ 3181501 h 5320418"/>
              <a:gd name="connsiteX65-131" fmla="*/ 8090784 w 8419051"/>
              <a:gd name="connsiteY65-132" fmla="*/ 3182084 h 5320418"/>
              <a:gd name="connsiteX66-133" fmla="*/ 8094719 w 8419051"/>
              <a:gd name="connsiteY66-134" fmla="*/ 3182700 h 5320418"/>
              <a:gd name="connsiteX67-135" fmla="*/ 8083569 w 8419051"/>
              <a:gd name="connsiteY67-136" fmla="*/ 3188693 h 5320418"/>
              <a:gd name="connsiteX68-137" fmla="*/ 8098876 w 8419051"/>
              <a:gd name="connsiteY68-138" fmla="*/ 3221532 h 5320418"/>
              <a:gd name="connsiteX69-139" fmla="*/ 8195980 w 8419051"/>
              <a:gd name="connsiteY69-140" fmla="*/ 3310545 h 5320418"/>
              <a:gd name="connsiteX70-141" fmla="*/ 8406373 w 8419051"/>
              <a:gd name="connsiteY70-142" fmla="*/ 3456201 h 5320418"/>
              <a:gd name="connsiteX71-143" fmla="*/ 8398281 w 8419051"/>
              <a:gd name="connsiteY71-144" fmla="*/ 4532442 h 5320418"/>
              <a:gd name="connsiteX72-145" fmla="*/ 8414465 w 8419051"/>
              <a:gd name="connsiteY72-146" fmla="*/ 5026056 h 5320418"/>
              <a:gd name="connsiteX73-147" fmla="*/ 8398281 w 8419051"/>
              <a:gd name="connsiteY73-148" fmla="*/ 5058424 h 5320418"/>
              <a:gd name="connsiteX74-149" fmla="*/ 8406373 w 8419051"/>
              <a:gd name="connsiteY74-150" fmla="*/ 5074608 h 5320418"/>
              <a:gd name="connsiteX75-151" fmla="*/ 8390189 w 8419051"/>
              <a:gd name="connsiteY75-152" fmla="*/ 5074608 h 5320418"/>
              <a:gd name="connsiteX76-153" fmla="*/ 8284993 w 8419051"/>
              <a:gd name="connsiteY76-154" fmla="*/ 5050332 h 5320418"/>
              <a:gd name="connsiteX77-155" fmla="*/ 8179796 w 8419051"/>
              <a:gd name="connsiteY77-156" fmla="*/ 5074608 h 5320418"/>
              <a:gd name="connsiteX78-157" fmla="*/ 7961311 w 8419051"/>
              <a:gd name="connsiteY78-158" fmla="*/ 5131253 h 5320418"/>
              <a:gd name="connsiteX79-159" fmla="*/ 7686182 w 8419051"/>
              <a:gd name="connsiteY79-160" fmla="*/ 5236449 h 5320418"/>
              <a:gd name="connsiteX80-161" fmla="*/ 7483881 w 8419051"/>
              <a:gd name="connsiteY80-162" fmla="*/ 5195989 h 5320418"/>
              <a:gd name="connsiteX81-163" fmla="*/ 7386777 w 8419051"/>
              <a:gd name="connsiteY81-164" fmla="*/ 5106977 h 5320418"/>
              <a:gd name="connsiteX82-165" fmla="*/ 7346316 w 8419051"/>
              <a:gd name="connsiteY82-166" fmla="*/ 4912768 h 5320418"/>
              <a:gd name="connsiteX83-167" fmla="*/ 7362501 w 8419051"/>
              <a:gd name="connsiteY83-168" fmla="*/ 4637638 h 5320418"/>
              <a:gd name="connsiteX84-169" fmla="*/ 7402961 w 8419051"/>
              <a:gd name="connsiteY84-170" fmla="*/ 4265405 h 5320418"/>
              <a:gd name="connsiteX85-171" fmla="*/ 7402961 w 8419051"/>
              <a:gd name="connsiteY85-172" fmla="*/ 4087380 h 5320418"/>
              <a:gd name="connsiteX86-173" fmla="*/ 7322040 w 8419051"/>
              <a:gd name="connsiteY86-174" fmla="*/ 3982184 h 5320418"/>
              <a:gd name="connsiteX87-175" fmla="*/ 7152108 w 8419051"/>
              <a:gd name="connsiteY87-176" fmla="*/ 3707054 h 5320418"/>
              <a:gd name="connsiteX88-177" fmla="*/ 7192568 w 8419051"/>
              <a:gd name="connsiteY88-178" fmla="*/ 3537122 h 5320418"/>
              <a:gd name="connsiteX89-179" fmla="*/ 7224936 w 8419051"/>
              <a:gd name="connsiteY89-180" fmla="*/ 3472385 h 5320418"/>
              <a:gd name="connsiteX90-181" fmla="*/ 7225315 w 8419051"/>
              <a:gd name="connsiteY90-182" fmla="*/ 3453483 h 5320418"/>
              <a:gd name="connsiteX91-183" fmla="*/ 7225142 w 8419051"/>
              <a:gd name="connsiteY91-184" fmla="*/ 3452700 h 5320418"/>
              <a:gd name="connsiteX92-185" fmla="*/ 7200660 w 8419051"/>
              <a:gd name="connsiteY92-186" fmla="*/ 3448109 h 5320418"/>
              <a:gd name="connsiteX93-187" fmla="*/ 7079279 w 8419051"/>
              <a:gd name="connsiteY93-188" fmla="*/ 3415741 h 5320418"/>
              <a:gd name="connsiteX94-189" fmla="*/ 7030727 w 8419051"/>
              <a:gd name="connsiteY94-190" fmla="*/ 3342913 h 5320418"/>
              <a:gd name="connsiteX95-191" fmla="*/ 6909347 w 8419051"/>
              <a:gd name="connsiteY95-192" fmla="*/ 3253900 h 5320418"/>
              <a:gd name="connsiteX96-193" fmla="*/ 6739414 w 8419051"/>
              <a:gd name="connsiteY96-194" fmla="*/ 3229624 h 5320418"/>
              <a:gd name="connsiteX97-195" fmla="*/ 6715138 w 8419051"/>
              <a:gd name="connsiteY97-196" fmla="*/ 3059692 h 5320418"/>
              <a:gd name="connsiteX98-197" fmla="*/ 6520929 w 8419051"/>
              <a:gd name="connsiteY98-198" fmla="*/ 2800746 h 5320418"/>
              <a:gd name="connsiteX99-199" fmla="*/ 6278168 w 8419051"/>
              <a:gd name="connsiteY99-200" fmla="*/ 2477065 h 5320418"/>
              <a:gd name="connsiteX100-201" fmla="*/ 6100143 w 8419051"/>
              <a:gd name="connsiteY100-202" fmla="*/ 2282856 h 5320418"/>
              <a:gd name="connsiteX101-203" fmla="*/ 6027315 w 8419051"/>
              <a:gd name="connsiteY101-204" fmla="*/ 2121015 h 5320418"/>
              <a:gd name="connsiteX102-205" fmla="*/ 5889750 w 8419051"/>
              <a:gd name="connsiteY102-206" fmla="*/ 1967267 h 5320418"/>
              <a:gd name="connsiteX103-207" fmla="*/ 5695541 w 8419051"/>
              <a:gd name="connsiteY103-208" fmla="*/ 1853978 h 5320418"/>
              <a:gd name="connsiteX104-209" fmla="*/ 5574161 w 8419051"/>
              <a:gd name="connsiteY104-210" fmla="*/ 2007727 h 5320418"/>
              <a:gd name="connsiteX105-211" fmla="*/ 5250479 w 8419051"/>
              <a:gd name="connsiteY105-212" fmla="*/ 2161476 h 5320418"/>
              <a:gd name="connsiteX106-213" fmla="*/ 4983442 w 8419051"/>
              <a:gd name="connsiteY106-214" fmla="*/ 2201936 h 5320418"/>
              <a:gd name="connsiteX107-215" fmla="*/ 4700221 w 8419051"/>
              <a:gd name="connsiteY107-216" fmla="*/ 2153384 h 5320418"/>
              <a:gd name="connsiteX108-217" fmla="*/ 4530288 w 8419051"/>
              <a:gd name="connsiteY108-218" fmla="*/ 2048187 h 5320418"/>
              <a:gd name="connsiteX109-219" fmla="*/ 4523270 w 8419051"/>
              <a:gd name="connsiteY109-220" fmla="*/ 2043856 h 5320418"/>
              <a:gd name="connsiteX110-221" fmla="*/ 4522702 w 8419051"/>
              <a:gd name="connsiteY110-222" fmla="*/ 2042118 h 5320418"/>
              <a:gd name="connsiteX111-223" fmla="*/ 4519225 w 8419051"/>
              <a:gd name="connsiteY111-224" fmla="*/ 2041359 h 5320418"/>
              <a:gd name="connsiteX112-225" fmla="*/ 4523270 w 8419051"/>
              <a:gd name="connsiteY112-226" fmla="*/ 2043856 h 5320418"/>
              <a:gd name="connsiteX113-227" fmla="*/ 4525926 w 8419051"/>
              <a:gd name="connsiteY113-228" fmla="*/ 2051980 h 5320418"/>
              <a:gd name="connsiteX114-229" fmla="*/ 4514104 w 8419051"/>
              <a:gd name="connsiteY114-230" fmla="*/ 2072463 h 5320418"/>
              <a:gd name="connsiteX115-231" fmla="*/ 4336079 w 8419051"/>
              <a:gd name="connsiteY115-232" fmla="*/ 2258580 h 5320418"/>
              <a:gd name="connsiteX116-233" fmla="*/ 4174239 w 8419051"/>
              <a:gd name="connsiteY116-234" fmla="*/ 2444697 h 5320418"/>
              <a:gd name="connsiteX117-235" fmla="*/ 4077134 w 8419051"/>
              <a:gd name="connsiteY117-236" fmla="*/ 2566077 h 5320418"/>
              <a:gd name="connsiteX118-237" fmla="*/ 4052858 w 8419051"/>
              <a:gd name="connsiteY118-238" fmla="*/ 2493249 h 5320418"/>
              <a:gd name="connsiteX119-239" fmla="*/ 4036674 w 8419051"/>
              <a:gd name="connsiteY119-240" fmla="*/ 2363777 h 5320418"/>
              <a:gd name="connsiteX120-241" fmla="*/ 4036674 w 8419051"/>
              <a:gd name="connsiteY120-242" fmla="*/ 2282856 h 5320418"/>
              <a:gd name="connsiteX121-243" fmla="*/ 4044766 w 8419051"/>
              <a:gd name="connsiteY121-244" fmla="*/ 2145292 h 5320418"/>
              <a:gd name="connsiteX122-245" fmla="*/ 3963846 w 8419051"/>
              <a:gd name="connsiteY122-246" fmla="*/ 2048187 h 5320418"/>
              <a:gd name="connsiteX123-247" fmla="*/ 3818189 w 8419051"/>
              <a:gd name="connsiteY123-248" fmla="*/ 1926807 h 5320418"/>
              <a:gd name="connsiteX124-249" fmla="*/ 3777729 w 8419051"/>
              <a:gd name="connsiteY124-250" fmla="*/ 1740690 h 5320418"/>
              <a:gd name="connsiteX125-251" fmla="*/ 3664440 w 8419051"/>
              <a:gd name="connsiteY125-252" fmla="*/ 1635493 h 5320418"/>
              <a:gd name="connsiteX126-253" fmla="*/ 3575428 w 8419051"/>
              <a:gd name="connsiteY126-254" fmla="*/ 1473653 h 5320418"/>
              <a:gd name="connsiteX127-255" fmla="*/ 3664440 w 8419051"/>
              <a:gd name="connsiteY127-256" fmla="*/ 1255168 h 5320418"/>
              <a:gd name="connsiteX128-257" fmla="*/ 3931478 w 8419051"/>
              <a:gd name="connsiteY128-258" fmla="*/ 591621 h 5320418"/>
              <a:gd name="connsiteX129-259" fmla="*/ 3996214 w 8419051"/>
              <a:gd name="connsiteY129-260" fmla="*/ 187019 h 5320418"/>
              <a:gd name="connsiteX130-261" fmla="*/ 3971938 w 8419051"/>
              <a:gd name="connsiteY130-262" fmla="*/ 33270 h 5320418"/>
              <a:gd name="connsiteX131-263" fmla="*/ 4004306 w 8419051"/>
              <a:gd name="connsiteY131-264" fmla="*/ 902 h 5320418"/>
              <a:gd name="connsiteX132" fmla="*/ 4020743 w 8419051"/>
              <a:gd name="connsiteY132" fmla="*/ 270 h 5320418"/>
              <a:gd name="connsiteX0-265" fmla="*/ 8263 w 8419051"/>
              <a:gd name="connsiteY0-266" fmla="*/ 5194671 h 5363693"/>
              <a:gd name="connsiteX1-267" fmla="*/ 12789 w 8419051"/>
              <a:gd name="connsiteY1-268" fmla="*/ 5195262 h 5363693"/>
              <a:gd name="connsiteX2-269" fmla="*/ 12502 w 8419051"/>
              <a:gd name="connsiteY2-270" fmla="*/ 5203267 h 5363693"/>
              <a:gd name="connsiteX3-271" fmla="*/ 8263 w 8419051"/>
              <a:gd name="connsiteY3-272" fmla="*/ 5194671 h 5363693"/>
              <a:gd name="connsiteX4-273" fmla="*/ 14582 w 8419051"/>
              <a:gd name="connsiteY4-274" fmla="*/ 3521149 h 5363693"/>
              <a:gd name="connsiteX5-275" fmla="*/ 158988 w 8419051"/>
              <a:gd name="connsiteY5-276" fmla="*/ 3642200 h 5363693"/>
              <a:gd name="connsiteX6-277" fmla="*/ 324786 w 8419051"/>
              <a:gd name="connsiteY6-278" fmla="*/ 3767805 h 5363693"/>
              <a:gd name="connsiteX7-279" fmla="*/ 405173 w 8419051"/>
              <a:gd name="connsiteY7-280" fmla="*/ 3988869 h 5363693"/>
              <a:gd name="connsiteX8-281" fmla="*/ 400149 w 8419051"/>
              <a:gd name="connsiteY8-282" fmla="*/ 4275247 h 5363693"/>
              <a:gd name="connsiteX9-283" fmla="*/ 400149 w 8419051"/>
              <a:gd name="connsiteY9-284" fmla="*/ 4576697 h 5363693"/>
              <a:gd name="connsiteX10-285" fmla="*/ 500632 w 8419051"/>
              <a:gd name="connsiteY10-286" fmla="*/ 4837954 h 5363693"/>
              <a:gd name="connsiteX11-287" fmla="*/ 646333 w 8419051"/>
              <a:gd name="connsiteY11-288" fmla="*/ 5059018 h 5363693"/>
              <a:gd name="connsiteX12-289" fmla="*/ 716672 w 8419051"/>
              <a:gd name="connsiteY12-290" fmla="*/ 5144429 h 5363693"/>
              <a:gd name="connsiteX13-291" fmla="*/ 741793 w 8419051"/>
              <a:gd name="connsiteY13-292" fmla="*/ 5179598 h 5363693"/>
              <a:gd name="connsiteX14-293" fmla="*/ 581019 w 8419051"/>
              <a:gd name="connsiteY14-294" fmla="*/ 5265009 h 5363693"/>
              <a:gd name="connsiteX15-295" fmla="*/ 364980 w 8419051"/>
              <a:gd name="connsiteY15-296" fmla="*/ 5350420 h 5363693"/>
              <a:gd name="connsiteX16-297" fmla="*/ 309714 w 8419051"/>
              <a:gd name="connsiteY16-298" fmla="*/ 5360469 h 5363693"/>
              <a:gd name="connsiteX17-299" fmla="*/ 279569 w 8419051"/>
              <a:gd name="connsiteY17-300" fmla="*/ 5320275 h 5363693"/>
              <a:gd name="connsiteX18-301" fmla="*/ 279569 w 8419051"/>
              <a:gd name="connsiteY18-302" fmla="*/ 5229840 h 5363693"/>
              <a:gd name="connsiteX19-303" fmla="*/ 239375 w 8419051"/>
              <a:gd name="connsiteY19-304" fmla="*/ 5174574 h 5363693"/>
              <a:gd name="connsiteX20-305" fmla="*/ 169037 w 8419051"/>
              <a:gd name="connsiteY20-306" fmla="*/ 5169550 h 5363693"/>
              <a:gd name="connsiteX21-307" fmla="*/ 68553 w 8419051"/>
              <a:gd name="connsiteY21-308" fmla="*/ 5179598 h 5363693"/>
              <a:gd name="connsiteX22-309" fmla="*/ 28360 w 8419051"/>
              <a:gd name="connsiteY22-310" fmla="*/ 5189647 h 5363693"/>
              <a:gd name="connsiteX23-311" fmla="*/ 15486 w 8419051"/>
              <a:gd name="connsiteY23-312" fmla="*/ 5195613 h 5363693"/>
              <a:gd name="connsiteX24-313" fmla="*/ 12789 w 8419051"/>
              <a:gd name="connsiteY24-314" fmla="*/ 5195262 h 5363693"/>
              <a:gd name="connsiteX25-315" fmla="*/ 13209 w 8419051"/>
              <a:gd name="connsiteY25-316" fmla="*/ 5183577 h 5363693"/>
              <a:gd name="connsiteX26-317" fmla="*/ 13287 w 8419051"/>
              <a:gd name="connsiteY26-318" fmla="*/ 5149453 h 5363693"/>
              <a:gd name="connsiteX27-319" fmla="*/ 3239 w 8419051"/>
              <a:gd name="connsiteY27-320" fmla="*/ 4516407 h 5363693"/>
              <a:gd name="connsiteX28-321" fmla="*/ 13287 w 8419051"/>
              <a:gd name="connsiteY28-322" fmla="*/ 3576886 h 5363693"/>
              <a:gd name="connsiteX29-323" fmla="*/ 14582 w 8419051"/>
              <a:gd name="connsiteY29-324" fmla="*/ 3521149 h 5363693"/>
              <a:gd name="connsiteX30-325" fmla="*/ 867036 w 8419051"/>
              <a:gd name="connsiteY30-326" fmla="*/ 55211 h 5363693"/>
              <a:gd name="connsiteX31-327" fmla="*/ 869180 w 8419051"/>
              <a:gd name="connsiteY31-328" fmla="*/ 85933 h 5363693"/>
              <a:gd name="connsiteX32-329" fmla="*/ 788685 w 8419051"/>
              <a:gd name="connsiteY32-330" fmla="*/ 387204 h 5363693"/>
              <a:gd name="connsiteX33-331" fmla="*/ 771268 w 8419051"/>
              <a:gd name="connsiteY33-332" fmla="*/ 874884 h 5363693"/>
              <a:gd name="connsiteX34-333" fmla="*/ 623222 w 8419051"/>
              <a:gd name="connsiteY34-334" fmla="*/ 1049056 h 5363693"/>
              <a:gd name="connsiteX35-335" fmla="*/ 422925 w 8419051"/>
              <a:gd name="connsiteY35-336" fmla="*/ 1153559 h 5363693"/>
              <a:gd name="connsiteX36-337" fmla="*/ 370674 w 8419051"/>
              <a:gd name="connsiteY36-338" fmla="*/ 1249353 h 5363693"/>
              <a:gd name="connsiteX37-339" fmla="*/ 257462 w 8419051"/>
              <a:gd name="connsiteY37-340" fmla="*/ 1493193 h 5363693"/>
              <a:gd name="connsiteX38-341" fmla="*/ 135542 w 8419051"/>
              <a:gd name="connsiteY38-342" fmla="*/ 1684782 h 5363693"/>
              <a:gd name="connsiteX39-343" fmla="*/ 12262 w 8419051"/>
              <a:gd name="connsiteY39-344" fmla="*/ 1804184 h 5363693"/>
              <a:gd name="connsiteX40-345" fmla="*/ 215 w 8419051"/>
              <a:gd name="connsiteY40-346" fmla="*/ 1810964 h 5363693"/>
              <a:gd name="connsiteX41-347" fmla="*/ 159 w 8419051"/>
              <a:gd name="connsiteY41-348" fmla="*/ 1779653 h 5363693"/>
              <a:gd name="connsiteX42-349" fmla="*/ 4914 w 8419051"/>
              <a:gd name="connsiteY42-350" fmla="*/ 56279 h 5363693"/>
              <a:gd name="connsiteX43-351" fmla="*/ 588388 w 8419051"/>
              <a:gd name="connsiteY43-352" fmla="*/ 56279 h 5363693"/>
              <a:gd name="connsiteX44-353" fmla="*/ 867036 w 8419051"/>
              <a:gd name="connsiteY44-354" fmla="*/ 55211 h 5363693"/>
              <a:gd name="connsiteX45-355" fmla="*/ 4008302 w 8419051"/>
              <a:gd name="connsiteY45-356" fmla="*/ 3 h 5363693"/>
              <a:gd name="connsiteX46-357" fmla="*/ 4109502 w 8419051"/>
              <a:gd name="connsiteY46-358" fmla="*/ 52269 h 5363693"/>
              <a:gd name="connsiteX47-359" fmla="*/ 4417000 w 8419051"/>
              <a:gd name="connsiteY47-360" fmla="*/ 52269 h 5363693"/>
              <a:gd name="connsiteX48-361" fmla="*/ 4862062 w 8419051"/>
              <a:gd name="connsiteY48-362" fmla="*/ 44177 h 5363693"/>
              <a:gd name="connsiteX49-363" fmla="*/ 5719817 w 8419051"/>
              <a:gd name="connsiteY49-364" fmla="*/ 44177 h 5363693"/>
              <a:gd name="connsiteX50-365" fmla="*/ 7475789 w 8419051"/>
              <a:gd name="connsiteY50-366" fmla="*/ 60361 h 5363693"/>
              <a:gd name="connsiteX51-367" fmla="*/ 8406373 w 8419051"/>
              <a:gd name="connsiteY51-368" fmla="*/ 84637 h 5363693"/>
              <a:gd name="connsiteX52-369" fmla="*/ 8406373 w 8419051"/>
              <a:gd name="connsiteY52-370" fmla="*/ 1872977 h 5363693"/>
              <a:gd name="connsiteX53-371" fmla="*/ 8390189 w 8419051"/>
              <a:gd name="connsiteY53-372" fmla="*/ 1881069 h 5363693"/>
              <a:gd name="connsiteX54-373" fmla="*/ 8374005 w 8419051"/>
              <a:gd name="connsiteY54-374" fmla="*/ 1897253 h 5363693"/>
              <a:gd name="connsiteX55-375" fmla="*/ 8301177 w 8419051"/>
              <a:gd name="connsiteY55-376" fmla="*/ 2018634 h 5363693"/>
              <a:gd name="connsiteX56-377" fmla="*/ 8333545 w 8419051"/>
              <a:gd name="connsiteY56-378" fmla="*/ 2188567 h 5363693"/>
              <a:gd name="connsiteX57-379" fmla="*/ 8398281 w 8419051"/>
              <a:gd name="connsiteY57-380" fmla="*/ 2496064 h 5363693"/>
              <a:gd name="connsiteX58-381" fmla="*/ 8276901 w 8419051"/>
              <a:gd name="connsiteY58-382" fmla="*/ 2690273 h 5363693"/>
              <a:gd name="connsiteX59-383" fmla="*/ 8171704 w 8419051"/>
              <a:gd name="connsiteY59-384" fmla="*/ 2819745 h 5363693"/>
              <a:gd name="connsiteX60-385" fmla="*/ 8090784 w 8419051"/>
              <a:gd name="connsiteY60-386" fmla="*/ 3005862 h 5363693"/>
              <a:gd name="connsiteX61-387" fmla="*/ 8068405 w 8419051"/>
              <a:gd name="connsiteY61-388" fmla="*/ 3169726 h 5363693"/>
              <a:gd name="connsiteX62-389" fmla="*/ 8067417 w 8419051"/>
              <a:gd name="connsiteY62-390" fmla="*/ 3189737 h 5363693"/>
              <a:gd name="connsiteX63-391" fmla="*/ 8071060 w 8419051"/>
              <a:gd name="connsiteY63-392" fmla="*/ 3205129 h 5363693"/>
              <a:gd name="connsiteX64-393" fmla="*/ 8080218 w 8419051"/>
              <a:gd name="connsiteY64-394" fmla="*/ 3224776 h 5363693"/>
              <a:gd name="connsiteX65-395" fmla="*/ 8090784 w 8419051"/>
              <a:gd name="connsiteY65-396" fmla="*/ 3225359 h 5363693"/>
              <a:gd name="connsiteX66-397" fmla="*/ 8094719 w 8419051"/>
              <a:gd name="connsiteY66-398" fmla="*/ 3225975 h 5363693"/>
              <a:gd name="connsiteX67-399" fmla="*/ 8083569 w 8419051"/>
              <a:gd name="connsiteY67-400" fmla="*/ 3231968 h 5363693"/>
              <a:gd name="connsiteX68-401" fmla="*/ 8098876 w 8419051"/>
              <a:gd name="connsiteY68-402" fmla="*/ 3264807 h 5363693"/>
              <a:gd name="connsiteX69-403" fmla="*/ 8195980 w 8419051"/>
              <a:gd name="connsiteY69-404" fmla="*/ 3353820 h 5363693"/>
              <a:gd name="connsiteX70-405" fmla="*/ 8406373 w 8419051"/>
              <a:gd name="connsiteY70-406" fmla="*/ 3499476 h 5363693"/>
              <a:gd name="connsiteX71-407" fmla="*/ 8398281 w 8419051"/>
              <a:gd name="connsiteY71-408" fmla="*/ 4575717 h 5363693"/>
              <a:gd name="connsiteX72-409" fmla="*/ 8414465 w 8419051"/>
              <a:gd name="connsiteY72-410" fmla="*/ 5069331 h 5363693"/>
              <a:gd name="connsiteX73-411" fmla="*/ 8398281 w 8419051"/>
              <a:gd name="connsiteY73-412" fmla="*/ 5101699 h 5363693"/>
              <a:gd name="connsiteX74-413" fmla="*/ 8406373 w 8419051"/>
              <a:gd name="connsiteY74-414" fmla="*/ 5117883 h 5363693"/>
              <a:gd name="connsiteX75-415" fmla="*/ 8390189 w 8419051"/>
              <a:gd name="connsiteY75-416" fmla="*/ 5117883 h 5363693"/>
              <a:gd name="connsiteX76-417" fmla="*/ 8284993 w 8419051"/>
              <a:gd name="connsiteY76-418" fmla="*/ 5093607 h 5363693"/>
              <a:gd name="connsiteX77-419" fmla="*/ 8179796 w 8419051"/>
              <a:gd name="connsiteY77-420" fmla="*/ 5117883 h 5363693"/>
              <a:gd name="connsiteX78-421" fmla="*/ 7961311 w 8419051"/>
              <a:gd name="connsiteY78-422" fmla="*/ 5174528 h 5363693"/>
              <a:gd name="connsiteX79-423" fmla="*/ 7686182 w 8419051"/>
              <a:gd name="connsiteY79-424" fmla="*/ 5279724 h 5363693"/>
              <a:gd name="connsiteX80-425" fmla="*/ 7483881 w 8419051"/>
              <a:gd name="connsiteY80-426" fmla="*/ 5239264 h 5363693"/>
              <a:gd name="connsiteX81-427" fmla="*/ 7386777 w 8419051"/>
              <a:gd name="connsiteY81-428" fmla="*/ 5150252 h 5363693"/>
              <a:gd name="connsiteX82-429" fmla="*/ 7346316 w 8419051"/>
              <a:gd name="connsiteY82-430" fmla="*/ 4956043 h 5363693"/>
              <a:gd name="connsiteX83-431" fmla="*/ 7362501 w 8419051"/>
              <a:gd name="connsiteY83-432" fmla="*/ 4680913 h 5363693"/>
              <a:gd name="connsiteX84-433" fmla="*/ 7402961 w 8419051"/>
              <a:gd name="connsiteY84-434" fmla="*/ 4308680 h 5363693"/>
              <a:gd name="connsiteX85-435" fmla="*/ 7402961 w 8419051"/>
              <a:gd name="connsiteY85-436" fmla="*/ 4130655 h 5363693"/>
              <a:gd name="connsiteX86-437" fmla="*/ 7322040 w 8419051"/>
              <a:gd name="connsiteY86-438" fmla="*/ 4025459 h 5363693"/>
              <a:gd name="connsiteX87-439" fmla="*/ 7152108 w 8419051"/>
              <a:gd name="connsiteY87-440" fmla="*/ 3750329 h 5363693"/>
              <a:gd name="connsiteX88-441" fmla="*/ 7192568 w 8419051"/>
              <a:gd name="connsiteY88-442" fmla="*/ 3580397 h 5363693"/>
              <a:gd name="connsiteX89-443" fmla="*/ 7224936 w 8419051"/>
              <a:gd name="connsiteY89-444" fmla="*/ 3515660 h 5363693"/>
              <a:gd name="connsiteX90-445" fmla="*/ 7225315 w 8419051"/>
              <a:gd name="connsiteY90-446" fmla="*/ 3496758 h 5363693"/>
              <a:gd name="connsiteX91-447" fmla="*/ 7225142 w 8419051"/>
              <a:gd name="connsiteY91-448" fmla="*/ 3495975 h 5363693"/>
              <a:gd name="connsiteX92-449" fmla="*/ 7200660 w 8419051"/>
              <a:gd name="connsiteY92-450" fmla="*/ 3491384 h 5363693"/>
              <a:gd name="connsiteX93-451" fmla="*/ 7079279 w 8419051"/>
              <a:gd name="connsiteY93-452" fmla="*/ 3459016 h 5363693"/>
              <a:gd name="connsiteX94-453" fmla="*/ 7030727 w 8419051"/>
              <a:gd name="connsiteY94-454" fmla="*/ 3386188 h 5363693"/>
              <a:gd name="connsiteX95-455" fmla="*/ 6909347 w 8419051"/>
              <a:gd name="connsiteY95-456" fmla="*/ 3297175 h 5363693"/>
              <a:gd name="connsiteX96-457" fmla="*/ 6739414 w 8419051"/>
              <a:gd name="connsiteY96-458" fmla="*/ 3272899 h 5363693"/>
              <a:gd name="connsiteX97-459" fmla="*/ 6715138 w 8419051"/>
              <a:gd name="connsiteY97-460" fmla="*/ 3102967 h 5363693"/>
              <a:gd name="connsiteX98-461" fmla="*/ 6520929 w 8419051"/>
              <a:gd name="connsiteY98-462" fmla="*/ 2844021 h 5363693"/>
              <a:gd name="connsiteX99-463" fmla="*/ 6278168 w 8419051"/>
              <a:gd name="connsiteY99-464" fmla="*/ 2520340 h 5363693"/>
              <a:gd name="connsiteX100-465" fmla="*/ 6100143 w 8419051"/>
              <a:gd name="connsiteY100-466" fmla="*/ 2326131 h 5363693"/>
              <a:gd name="connsiteX101-467" fmla="*/ 6027315 w 8419051"/>
              <a:gd name="connsiteY101-468" fmla="*/ 2164290 h 5363693"/>
              <a:gd name="connsiteX102-469" fmla="*/ 5889750 w 8419051"/>
              <a:gd name="connsiteY102-470" fmla="*/ 2010542 h 5363693"/>
              <a:gd name="connsiteX103-471" fmla="*/ 5695541 w 8419051"/>
              <a:gd name="connsiteY103-472" fmla="*/ 1897253 h 5363693"/>
              <a:gd name="connsiteX104-473" fmla="*/ 5574161 w 8419051"/>
              <a:gd name="connsiteY104-474" fmla="*/ 2051002 h 5363693"/>
              <a:gd name="connsiteX105-475" fmla="*/ 5250479 w 8419051"/>
              <a:gd name="connsiteY105-476" fmla="*/ 2204751 h 5363693"/>
              <a:gd name="connsiteX106-477" fmla="*/ 4983442 w 8419051"/>
              <a:gd name="connsiteY106-478" fmla="*/ 2245211 h 5363693"/>
              <a:gd name="connsiteX107-479" fmla="*/ 4700221 w 8419051"/>
              <a:gd name="connsiteY107-480" fmla="*/ 2196659 h 5363693"/>
              <a:gd name="connsiteX108-481" fmla="*/ 4530288 w 8419051"/>
              <a:gd name="connsiteY108-482" fmla="*/ 2091462 h 5363693"/>
              <a:gd name="connsiteX109-483" fmla="*/ 4523270 w 8419051"/>
              <a:gd name="connsiteY109-484" fmla="*/ 2087131 h 5363693"/>
              <a:gd name="connsiteX110-485" fmla="*/ 4522702 w 8419051"/>
              <a:gd name="connsiteY110-486" fmla="*/ 2085393 h 5363693"/>
              <a:gd name="connsiteX111-487" fmla="*/ 4519225 w 8419051"/>
              <a:gd name="connsiteY111-488" fmla="*/ 2084634 h 5363693"/>
              <a:gd name="connsiteX112-489" fmla="*/ 4523270 w 8419051"/>
              <a:gd name="connsiteY112-490" fmla="*/ 2087131 h 5363693"/>
              <a:gd name="connsiteX113-491" fmla="*/ 4525926 w 8419051"/>
              <a:gd name="connsiteY113-492" fmla="*/ 2095255 h 5363693"/>
              <a:gd name="connsiteX114-493" fmla="*/ 4514104 w 8419051"/>
              <a:gd name="connsiteY114-494" fmla="*/ 2115738 h 5363693"/>
              <a:gd name="connsiteX115-495" fmla="*/ 4336079 w 8419051"/>
              <a:gd name="connsiteY115-496" fmla="*/ 2301855 h 5363693"/>
              <a:gd name="connsiteX116-497" fmla="*/ 4174239 w 8419051"/>
              <a:gd name="connsiteY116-498" fmla="*/ 2487972 h 5363693"/>
              <a:gd name="connsiteX117-499" fmla="*/ 4077134 w 8419051"/>
              <a:gd name="connsiteY117-500" fmla="*/ 2609352 h 5363693"/>
              <a:gd name="connsiteX118-501" fmla="*/ 4052858 w 8419051"/>
              <a:gd name="connsiteY118-502" fmla="*/ 2536524 h 5363693"/>
              <a:gd name="connsiteX119-503" fmla="*/ 4036674 w 8419051"/>
              <a:gd name="connsiteY119-504" fmla="*/ 2407052 h 5363693"/>
              <a:gd name="connsiteX120-505" fmla="*/ 4036674 w 8419051"/>
              <a:gd name="connsiteY120-506" fmla="*/ 2326131 h 5363693"/>
              <a:gd name="connsiteX121-507" fmla="*/ 4044766 w 8419051"/>
              <a:gd name="connsiteY121-508" fmla="*/ 2188567 h 5363693"/>
              <a:gd name="connsiteX122-509" fmla="*/ 3963846 w 8419051"/>
              <a:gd name="connsiteY122-510" fmla="*/ 2091462 h 5363693"/>
              <a:gd name="connsiteX123-511" fmla="*/ 3818189 w 8419051"/>
              <a:gd name="connsiteY123-512" fmla="*/ 1970082 h 5363693"/>
              <a:gd name="connsiteX124-513" fmla="*/ 3777729 w 8419051"/>
              <a:gd name="connsiteY124-514" fmla="*/ 1783965 h 5363693"/>
              <a:gd name="connsiteX125-515" fmla="*/ 3664440 w 8419051"/>
              <a:gd name="connsiteY125-516" fmla="*/ 1678768 h 5363693"/>
              <a:gd name="connsiteX126-517" fmla="*/ 3575428 w 8419051"/>
              <a:gd name="connsiteY126-518" fmla="*/ 1516928 h 5363693"/>
              <a:gd name="connsiteX127-519" fmla="*/ 3664440 w 8419051"/>
              <a:gd name="connsiteY127-520" fmla="*/ 1298443 h 5363693"/>
              <a:gd name="connsiteX128-521" fmla="*/ 3931478 w 8419051"/>
              <a:gd name="connsiteY128-522" fmla="*/ 634896 h 5363693"/>
              <a:gd name="connsiteX129-523" fmla="*/ 3996214 w 8419051"/>
              <a:gd name="connsiteY129-524" fmla="*/ 230294 h 5363693"/>
              <a:gd name="connsiteX130-525" fmla="*/ 3971938 w 8419051"/>
              <a:gd name="connsiteY130-526" fmla="*/ 76545 h 5363693"/>
              <a:gd name="connsiteX131-527" fmla="*/ 4004306 w 8419051"/>
              <a:gd name="connsiteY131-528" fmla="*/ 44177 h 5363693"/>
              <a:gd name="connsiteX132-529" fmla="*/ 4008302 w 8419051"/>
              <a:gd name="connsiteY132-530" fmla="*/ 3 h 5363693"/>
              <a:gd name="connsiteX0-531" fmla="*/ 8263 w 8419051"/>
              <a:gd name="connsiteY0-532" fmla="*/ 5201285 h 5370307"/>
              <a:gd name="connsiteX1-533" fmla="*/ 12789 w 8419051"/>
              <a:gd name="connsiteY1-534" fmla="*/ 5201876 h 5370307"/>
              <a:gd name="connsiteX2-535" fmla="*/ 12502 w 8419051"/>
              <a:gd name="connsiteY2-536" fmla="*/ 5209881 h 5370307"/>
              <a:gd name="connsiteX3-537" fmla="*/ 8263 w 8419051"/>
              <a:gd name="connsiteY3-538" fmla="*/ 5201285 h 5370307"/>
              <a:gd name="connsiteX4-539" fmla="*/ 14582 w 8419051"/>
              <a:gd name="connsiteY4-540" fmla="*/ 3527763 h 5370307"/>
              <a:gd name="connsiteX5-541" fmla="*/ 158988 w 8419051"/>
              <a:gd name="connsiteY5-542" fmla="*/ 3648814 h 5370307"/>
              <a:gd name="connsiteX6-543" fmla="*/ 324786 w 8419051"/>
              <a:gd name="connsiteY6-544" fmla="*/ 3774419 h 5370307"/>
              <a:gd name="connsiteX7-545" fmla="*/ 405173 w 8419051"/>
              <a:gd name="connsiteY7-546" fmla="*/ 3995483 h 5370307"/>
              <a:gd name="connsiteX8-547" fmla="*/ 400149 w 8419051"/>
              <a:gd name="connsiteY8-548" fmla="*/ 4281861 h 5370307"/>
              <a:gd name="connsiteX9-549" fmla="*/ 400149 w 8419051"/>
              <a:gd name="connsiteY9-550" fmla="*/ 4583311 h 5370307"/>
              <a:gd name="connsiteX10-551" fmla="*/ 500632 w 8419051"/>
              <a:gd name="connsiteY10-552" fmla="*/ 4844568 h 5370307"/>
              <a:gd name="connsiteX11-553" fmla="*/ 646333 w 8419051"/>
              <a:gd name="connsiteY11-554" fmla="*/ 5065632 h 5370307"/>
              <a:gd name="connsiteX12-555" fmla="*/ 716672 w 8419051"/>
              <a:gd name="connsiteY12-556" fmla="*/ 5151043 h 5370307"/>
              <a:gd name="connsiteX13-557" fmla="*/ 741793 w 8419051"/>
              <a:gd name="connsiteY13-558" fmla="*/ 5186212 h 5370307"/>
              <a:gd name="connsiteX14-559" fmla="*/ 581019 w 8419051"/>
              <a:gd name="connsiteY14-560" fmla="*/ 5271623 h 5370307"/>
              <a:gd name="connsiteX15-561" fmla="*/ 364980 w 8419051"/>
              <a:gd name="connsiteY15-562" fmla="*/ 5357034 h 5370307"/>
              <a:gd name="connsiteX16-563" fmla="*/ 309714 w 8419051"/>
              <a:gd name="connsiteY16-564" fmla="*/ 5367083 h 5370307"/>
              <a:gd name="connsiteX17-565" fmla="*/ 279569 w 8419051"/>
              <a:gd name="connsiteY17-566" fmla="*/ 5326889 h 5370307"/>
              <a:gd name="connsiteX18-567" fmla="*/ 279569 w 8419051"/>
              <a:gd name="connsiteY18-568" fmla="*/ 5236454 h 5370307"/>
              <a:gd name="connsiteX19-569" fmla="*/ 239375 w 8419051"/>
              <a:gd name="connsiteY19-570" fmla="*/ 5181188 h 5370307"/>
              <a:gd name="connsiteX20-571" fmla="*/ 169037 w 8419051"/>
              <a:gd name="connsiteY20-572" fmla="*/ 5176164 h 5370307"/>
              <a:gd name="connsiteX21-573" fmla="*/ 68553 w 8419051"/>
              <a:gd name="connsiteY21-574" fmla="*/ 5186212 h 5370307"/>
              <a:gd name="connsiteX22-575" fmla="*/ 28360 w 8419051"/>
              <a:gd name="connsiteY22-576" fmla="*/ 5196261 h 5370307"/>
              <a:gd name="connsiteX23-577" fmla="*/ 15486 w 8419051"/>
              <a:gd name="connsiteY23-578" fmla="*/ 5202227 h 5370307"/>
              <a:gd name="connsiteX24-579" fmla="*/ 12789 w 8419051"/>
              <a:gd name="connsiteY24-580" fmla="*/ 5201876 h 5370307"/>
              <a:gd name="connsiteX25-581" fmla="*/ 13209 w 8419051"/>
              <a:gd name="connsiteY25-582" fmla="*/ 5190191 h 5370307"/>
              <a:gd name="connsiteX26-583" fmla="*/ 13287 w 8419051"/>
              <a:gd name="connsiteY26-584" fmla="*/ 5156067 h 5370307"/>
              <a:gd name="connsiteX27-585" fmla="*/ 3239 w 8419051"/>
              <a:gd name="connsiteY27-586" fmla="*/ 4523021 h 5370307"/>
              <a:gd name="connsiteX28-587" fmla="*/ 13287 w 8419051"/>
              <a:gd name="connsiteY28-588" fmla="*/ 3583500 h 5370307"/>
              <a:gd name="connsiteX29-589" fmla="*/ 14582 w 8419051"/>
              <a:gd name="connsiteY29-590" fmla="*/ 3527763 h 5370307"/>
              <a:gd name="connsiteX30-591" fmla="*/ 867036 w 8419051"/>
              <a:gd name="connsiteY30-592" fmla="*/ 61825 h 5370307"/>
              <a:gd name="connsiteX31-593" fmla="*/ 869180 w 8419051"/>
              <a:gd name="connsiteY31-594" fmla="*/ 92547 h 5370307"/>
              <a:gd name="connsiteX32-595" fmla="*/ 788685 w 8419051"/>
              <a:gd name="connsiteY32-596" fmla="*/ 393818 h 5370307"/>
              <a:gd name="connsiteX33-597" fmla="*/ 771268 w 8419051"/>
              <a:gd name="connsiteY33-598" fmla="*/ 881498 h 5370307"/>
              <a:gd name="connsiteX34-599" fmla="*/ 623222 w 8419051"/>
              <a:gd name="connsiteY34-600" fmla="*/ 1055670 h 5370307"/>
              <a:gd name="connsiteX35-601" fmla="*/ 422925 w 8419051"/>
              <a:gd name="connsiteY35-602" fmla="*/ 1160173 h 5370307"/>
              <a:gd name="connsiteX36-603" fmla="*/ 370674 w 8419051"/>
              <a:gd name="connsiteY36-604" fmla="*/ 1255967 h 5370307"/>
              <a:gd name="connsiteX37-605" fmla="*/ 257462 w 8419051"/>
              <a:gd name="connsiteY37-606" fmla="*/ 1499807 h 5370307"/>
              <a:gd name="connsiteX38-607" fmla="*/ 135542 w 8419051"/>
              <a:gd name="connsiteY38-608" fmla="*/ 1691396 h 5370307"/>
              <a:gd name="connsiteX39-609" fmla="*/ 12262 w 8419051"/>
              <a:gd name="connsiteY39-610" fmla="*/ 1810798 h 5370307"/>
              <a:gd name="connsiteX40-611" fmla="*/ 215 w 8419051"/>
              <a:gd name="connsiteY40-612" fmla="*/ 1817578 h 5370307"/>
              <a:gd name="connsiteX41-613" fmla="*/ 159 w 8419051"/>
              <a:gd name="connsiteY41-614" fmla="*/ 1786267 h 5370307"/>
              <a:gd name="connsiteX42-615" fmla="*/ 4914 w 8419051"/>
              <a:gd name="connsiteY42-616" fmla="*/ 62893 h 5370307"/>
              <a:gd name="connsiteX43-617" fmla="*/ 588388 w 8419051"/>
              <a:gd name="connsiteY43-618" fmla="*/ 62893 h 5370307"/>
              <a:gd name="connsiteX44-619" fmla="*/ 867036 w 8419051"/>
              <a:gd name="connsiteY44-620" fmla="*/ 61825 h 5370307"/>
              <a:gd name="connsiteX45-621" fmla="*/ 4008302 w 8419051"/>
              <a:gd name="connsiteY45-622" fmla="*/ 6617 h 5370307"/>
              <a:gd name="connsiteX46-623" fmla="*/ 4121943 w 8419051"/>
              <a:gd name="connsiteY46-624" fmla="*/ 2900 h 5370307"/>
              <a:gd name="connsiteX47-625" fmla="*/ 4417000 w 8419051"/>
              <a:gd name="connsiteY47-626" fmla="*/ 58883 h 5370307"/>
              <a:gd name="connsiteX48-627" fmla="*/ 4862062 w 8419051"/>
              <a:gd name="connsiteY48-628" fmla="*/ 50791 h 5370307"/>
              <a:gd name="connsiteX49-629" fmla="*/ 5719817 w 8419051"/>
              <a:gd name="connsiteY49-630" fmla="*/ 50791 h 5370307"/>
              <a:gd name="connsiteX50-631" fmla="*/ 7475789 w 8419051"/>
              <a:gd name="connsiteY50-632" fmla="*/ 66975 h 5370307"/>
              <a:gd name="connsiteX51-633" fmla="*/ 8406373 w 8419051"/>
              <a:gd name="connsiteY51-634" fmla="*/ 91251 h 5370307"/>
              <a:gd name="connsiteX52-635" fmla="*/ 8406373 w 8419051"/>
              <a:gd name="connsiteY52-636" fmla="*/ 1879591 h 5370307"/>
              <a:gd name="connsiteX53-637" fmla="*/ 8390189 w 8419051"/>
              <a:gd name="connsiteY53-638" fmla="*/ 1887683 h 5370307"/>
              <a:gd name="connsiteX54-639" fmla="*/ 8374005 w 8419051"/>
              <a:gd name="connsiteY54-640" fmla="*/ 1903867 h 5370307"/>
              <a:gd name="connsiteX55-641" fmla="*/ 8301177 w 8419051"/>
              <a:gd name="connsiteY55-642" fmla="*/ 2025248 h 5370307"/>
              <a:gd name="connsiteX56-643" fmla="*/ 8333545 w 8419051"/>
              <a:gd name="connsiteY56-644" fmla="*/ 2195181 h 5370307"/>
              <a:gd name="connsiteX57-645" fmla="*/ 8398281 w 8419051"/>
              <a:gd name="connsiteY57-646" fmla="*/ 2502678 h 5370307"/>
              <a:gd name="connsiteX58-647" fmla="*/ 8276901 w 8419051"/>
              <a:gd name="connsiteY58-648" fmla="*/ 2696887 h 5370307"/>
              <a:gd name="connsiteX59-649" fmla="*/ 8171704 w 8419051"/>
              <a:gd name="connsiteY59-650" fmla="*/ 2826359 h 5370307"/>
              <a:gd name="connsiteX60-651" fmla="*/ 8090784 w 8419051"/>
              <a:gd name="connsiteY60-652" fmla="*/ 3012476 h 5370307"/>
              <a:gd name="connsiteX61-653" fmla="*/ 8068405 w 8419051"/>
              <a:gd name="connsiteY61-654" fmla="*/ 3176340 h 5370307"/>
              <a:gd name="connsiteX62-655" fmla="*/ 8067417 w 8419051"/>
              <a:gd name="connsiteY62-656" fmla="*/ 3196351 h 5370307"/>
              <a:gd name="connsiteX63-657" fmla="*/ 8071060 w 8419051"/>
              <a:gd name="connsiteY63-658" fmla="*/ 3211743 h 5370307"/>
              <a:gd name="connsiteX64-659" fmla="*/ 8080218 w 8419051"/>
              <a:gd name="connsiteY64-660" fmla="*/ 3231390 h 5370307"/>
              <a:gd name="connsiteX65-661" fmla="*/ 8090784 w 8419051"/>
              <a:gd name="connsiteY65-662" fmla="*/ 3231973 h 5370307"/>
              <a:gd name="connsiteX66-663" fmla="*/ 8094719 w 8419051"/>
              <a:gd name="connsiteY66-664" fmla="*/ 3232589 h 5370307"/>
              <a:gd name="connsiteX67-665" fmla="*/ 8083569 w 8419051"/>
              <a:gd name="connsiteY67-666" fmla="*/ 3238582 h 5370307"/>
              <a:gd name="connsiteX68-667" fmla="*/ 8098876 w 8419051"/>
              <a:gd name="connsiteY68-668" fmla="*/ 3271421 h 5370307"/>
              <a:gd name="connsiteX69-669" fmla="*/ 8195980 w 8419051"/>
              <a:gd name="connsiteY69-670" fmla="*/ 3360434 h 5370307"/>
              <a:gd name="connsiteX70-671" fmla="*/ 8406373 w 8419051"/>
              <a:gd name="connsiteY70-672" fmla="*/ 3506090 h 5370307"/>
              <a:gd name="connsiteX71-673" fmla="*/ 8398281 w 8419051"/>
              <a:gd name="connsiteY71-674" fmla="*/ 4582331 h 5370307"/>
              <a:gd name="connsiteX72-675" fmla="*/ 8414465 w 8419051"/>
              <a:gd name="connsiteY72-676" fmla="*/ 5075945 h 5370307"/>
              <a:gd name="connsiteX73-677" fmla="*/ 8398281 w 8419051"/>
              <a:gd name="connsiteY73-678" fmla="*/ 5108313 h 5370307"/>
              <a:gd name="connsiteX74-679" fmla="*/ 8406373 w 8419051"/>
              <a:gd name="connsiteY74-680" fmla="*/ 5124497 h 5370307"/>
              <a:gd name="connsiteX75-681" fmla="*/ 8390189 w 8419051"/>
              <a:gd name="connsiteY75-682" fmla="*/ 5124497 h 5370307"/>
              <a:gd name="connsiteX76-683" fmla="*/ 8284993 w 8419051"/>
              <a:gd name="connsiteY76-684" fmla="*/ 5100221 h 5370307"/>
              <a:gd name="connsiteX77-685" fmla="*/ 8179796 w 8419051"/>
              <a:gd name="connsiteY77-686" fmla="*/ 5124497 h 5370307"/>
              <a:gd name="connsiteX78-687" fmla="*/ 7961311 w 8419051"/>
              <a:gd name="connsiteY78-688" fmla="*/ 5181142 h 5370307"/>
              <a:gd name="connsiteX79-689" fmla="*/ 7686182 w 8419051"/>
              <a:gd name="connsiteY79-690" fmla="*/ 5286338 h 5370307"/>
              <a:gd name="connsiteX80-691" fmla="*/ 7483881 w 8419051"/>
              <a:gd name="connsiteY80-692" fmla="*/ 5245878 h 5370307"/>
              <a:gd name="connsiteX81-693" fmla="*/ 7386777 w 8419051"/>
              <a:gd name="connsiteY81-694" fmla="*/ 5156866 h 5370307"/>
              <a:gd name="connsiteX82-695" fmla="*/ 7346316 w 8419051"/>
              <a:gd name="connsiteY82-696" fmla="*/ 4962657 h 5370307"/>
              <a:gd name="connsiteX83-697" fmla="*/ 7362501 w 8419051"/>
              <a:gd name="connsiteY83-698" fmla="*/ 4687527 h 5370307"/>
              <a:gd name="connsiteX84-699" fmla="*/ 7402961 w 8419051"/>
              <a:gd name="connsiteY84-700" fmla="*/ 4315294 h 5370307"/>
              <a:gd name="connsiteX85-701" fmla="*/ 7402961 w 8419051"/>
              <a:gd name="connsiteY85-702" fmla="*/ 4137269 h 5370307"/>
              <a:gd name="connsiteX86-703" fmla="*/ 7322040 w 8419051"/>
              <a:gd name="connsiteY86-704" fmla="*/ 4032073 h 5370307"/>
              <a:gd name="connsiteX87-705" fmla="*/ 7152108 w 8419051"/>
              <a:gd name="connsiteY87-706" fmla="*/ 3756943 h 5370307"/>
              <a:gd name="connsiteX88-707" fmla="*/ 7192568 w 8419051"/>
              <a:gd name="connsiteY88-708" fmla="*/ 3587011 h 5370307"/>
              <a:gd name="connsiteX89-709" fmla="*/ 7224936 w 8419051"/>
              <a:gd name="connsiteY89-710" fmla="*/ 3522274 h 5370307"/>
              <a:gd name="connsiteX90-711" fmla="*/ 7225315 w 8419051"/>
              <a:gd name="connsiteY90-712" fmla="*/ 3503372 h 5370307"/>
              <a:gd name="connsiteX91-713" fmla="*/ 7225142 w 8419051"/>
              <a:gd name="connsiteY91-714" fmla="*/ 3502589 h 5370307"/>
              <a:gd name="connsiteX92-715" fmla="*/ 7200660 w 8419051"/>
              <a:gd name="connsiteY92-716" fmla="*/ 3497998 h 5370307"/>
              <a:gd name="connsiteX93-717" fmla="*/ 7079279 w 8419051"/>
              <a:gd name="connsiteY93-718" fmla="*/ 3465630 h 5370307"/>
              <a:gd name="connsiteX94-719" fmla="*/ 7030727 w 8419051"/>
              <a:gd name="connsiteY94-720" fmla="*/ 3392802 h 5370307"/>
              <a:gd name="connsiteX95-721" fmla="*/ 6909347 w 8419051"/>
              <a:gd name="connsiteY95-722" fmla="*/ 3303789 h 5370307"/>
              <a:gd name="connsiteX96-723" fmla="*/ 6739414 w 8419051"/>
              <a:gd name="connsiteY96-724" fmla="*/ 3279513 h 5370307"/>
              <a:gd name="connsiteX97-725" fmla="*/ 6715138 w 8419051"/>
              <a:gd name="connsiteY97-726" fmla="*/ 3109581 h 5370307"/>
              <a:gd name="connsiteX98-727" fmla="*/ 6520929 w 8419051"/>
              <a:gd name="connsiteY98-728" fmla="*/ 2850635 h 5370307"/>
              <a:gd name="connsiteX99-729" fmla="*/ 6278168 w 8419051"/>
              <a:gd name="connsiteY99-730" fmla="*/ 2526954 h 5370307"/>
              <a:gd name="connsiteX100-731" fmla="*/ 6100143 w 8419051"/>
              <a:gd name="connsiteY100-732" fmla="*/ 2332745 h 5370307"/>
              <a:gd name="connsiteX101-733" fmla="*/ 6027315 w 8419051"/>
              <a:gd name="connsiteY101-734" fmla="*/ 2170904 h 5370307"/>
              <a:gd name="connsiteX102-735" fmla="*/ 5889750 w 8419051"/>
              <a:gd name="connsiteY102-736" fmla="*/ 2017156 h 5370307"/>
              <a:gd name="connsiteX103-737" fmla="*/ 5695541 w 8419051"/>
              <a:gd name="connsiteY103-738" fmla="*/ 1903867 h 5370307"/>
              <a:gd name="connsiteX104-739" fmla="*/ 5574161 w 8419051"/>
              <a:gd name="connsiteY104-740" fmla="*/ 2057616 h 5370307"/>
              <a:gd name="connsiteX105-741" fmla="*/ 5250479 w 8419051"/>
              <a:gd name="connsiteY105-742" fmla="*/ 2211365 h 5370307"/>
              <a:gd name="connsiteX106-743" fmla="*/ 4983442 w 8419051"/>
              <a:gd name="connsiteY106-744" fmla="*/ 2251825 h 5370307"/>
              <a:gd name="connsiteX107-745" fmla="*/ 4700221 w 8419051"/>
              <a:gd name="connsiteY107-746" fmla="*/ 2203273 h 5370307"/>
              <a:gd name="connsiteX108-747" fmla="*/ 4530288 w 8419051"/>
              <a:gd name="connsiteY108-748" fmla="*/ 2098076 h 5370307"/>
              <a:gd name="connsiteX109-749" fmla="*/ 4523270 w 8419051"/>
              <a:gd name="connsiteY109-750" fmla="*/ 2093745 h 5370307"/>
              <a:gd name="connsiteX110-751" fmla="*/ 4522702 w 8419051"/>
              <a:gd name="connsiteY110-752" fmla="*/ 2092007 h 5370307"/>
              <a:gd name="connsiteX111-753" fmla="*/ 4519225 w 8419051"/>
              <a:gd name="connsiteY111-754" fmla="*/ 2091248 h 5370307"/>
              <a:gd name="connsiteX112-755" fmla="*/ 4523270 w 8419051"/>
              <a:gd name="connsiteY112-756" fmla="*/ 2093745 h 5370307"/>
              <a:gd name="connsiteX113-757" fmla="*/ 4525926 w 8419051"/>
              <a:gd name="connsiteY113-758" fmla="*/ 2101869 h 5370307"/>
              <a:gd name="connsiteX114-759" fmla="*/ 4514104 w 8419051"/>
              <a:gd name="connsiteY114-760" fmla="*/ 2122352 h 5370307"/>
              <a:gd name="connsiteX115-761" fmla="*/ 4336079 w 8419051"/>
              <a:gd name="connsiteY115-762" fmla="*/ 2308469 h 5370307"/>
              <a:gd name="connsiteX116-763" fmla="*/ 4174239 w 8419051"/>
              <a:gd name="connsiteY116-764" fmla="*/ 2494586 h 5370307"/>
              <a:gd name="connsiteX117-765" fmla="*/ 4077134 w 8419051"/>
              <a:gd name="connsiteY117-766" fmla="*/ 2615966 h 5370307"/>
              <a:gd name="connsiteX118-767" fmla="*/ 4052858 w 8419051"/>
              <a:gd name="connsiteY118-768" fmla="*/ 2543138 h 5370307"/>
              <a:gd name="connsiteX119-769" fmla="*/ 4036674 w 8419051"/>
              <a:gd name="connsiteY119-770" fmla="*/ 2413666 h 5370307"/>
              <a:gd name="connsiteX120-771" fmla="*/ 4036674 w 8419051"/>
              <a:gd name="connsiteY120-772" fmla="*/ 2332745 h 5370307"/>
              <a:gd name="connsiteX121-773" fmla="*/ 4044766 w 8419051"/>
              <a:gd name="connsiteY121-774" fmla="*/ 2195181 h 5370307"/>
              <a:gd name="connsiteX122-775" fmla="*/ 3963846 w 8419051"/>
              <a:gd name="connsiteY122-776" fmla="*/ 2098076 h 5370307"/>
              <a:gd name="connsiteX123-777" fmla="*/ 3818189 w 8419051"/>
              <a:gd name="connsiteY123-778" fmla="*/ 1976696 h 5370307"/>
              <a:gd name="connsiteX124-779" fmla="*/ 3777729 w 8419051"/>
              <a:gd name="connsiteY124-780" fmla="*/ 1790579 h 5370307"/>
              <a:gd name="connsiteX125-781" fmla="*/ 3664440 w 8419051"/>
              <a:gd name="connsiteY125-782" fmla="*/ 1685382 h 5370307"/>
              <a:gd name="connsiteX126-783" fmla="*/ 3575428 w 8419051"/>
              <a:gd name="connsiteY126-784" fmla="*/ 1523542 h 5370307"/>
              <a:gd name="connsiteX127-785" fmla="*/ 3664440 w 8419051"/>
              <a:gd name="connsiteY127-786" fmla="*/ 1305057 h 5370307"/>
              <a:gd name="connsiteX128-787" fmla="*/ 3931478 w 8419051"/>
              <a:gd name="connsiteY128-788" fmla="*/ 641510 h 5370307"/>
              <a:gd name="connsiteX129-789" fmla="*/ 3996214 w 8419051"/>
              <a:gd name="connsiteY129-790" fmla="*/ 236908 h 5370307"/>
              <a:gd name="connsiteX130-791" fmla="*/ 3971938 w 8419051"/>
              <a:gd name="connsiteY130-792" fmla="*/ 83159 h 5370307"/>
              <a:gd name="connsiteX131-793" fmla="*/ 4004306 w 8419051"/>
              <a:gd name="connsiteY131-794" fmla="*/ 50791 h 5370307"/>
              <a:gd name="connsiteX132-795" fmla="*/ 4008302 w 8419051"/>
              <a:gd name="connsiteY132-796" fmla="*/ 6617 h 5370307"/>
              <a:gd name="connsiteX0-797" fmla="*/ 8263 w 8419051"/>
              <a:gd name="connsiteY0-798" fmla="*/ 5218722 h 5387744"/>
              <a:gd name="connsiteX1-799" fmla="*/ 12789 w 8419051"/>
              <a:gd name="connsiteY1-800" fmla="*/ 5219313 h 5387744"/>
              <a:gd name="connsiteX2-801" fmla="*/ 12502 w 8419051"/>
              <a:gd name="connsiteY2-802" fmla="*/ 5227318 h 5387744"/>
              <a:gd name="connsiteX3-803" fmla="*/ 8263 w 8419051"/>
              <a:gd name="connsiteY3-804" fmla="*/ 5218722 h 5387744"/>
              <a:gd name="connsiteX4-805" fmla="*/ 14582 w 8419051"/>
              <a:gd name="connsiteY4-806" fmla="*/ 3545200 h 5387744"/>
              <a:gd name="connsiteX5-807" fmla="*/ 158988 w 8419051"/>
              <a:gd name="connsiteY5-808" fmla="*/ 3666251 h 5387744"/>
              <a:gd name="connsiteX6-809" fmla="*/ 324786 w 8419051"/>
              <a:gd name="connsiteY6-810" fmla="*/ 3791856 h 5387744"/>
              <a:gd name="connsiteX7-811" fmla="*/ 405173 w 8419051"/>
              <a:gd name="connsiteY7-812" fmla="*/ 4012920 h 5387744"/>
              <a:gd name="connsiteX8-813" fmla="*/ 400149 w 8419051"/>
              <a:gd name="connsiteY8-814" fmla="*/ 4299298 h 5387744"/>
              <a:gd name="connsiteX9-815" fmla="*/ 400149 w 8419051"/>
              <a:gd name="connsiteY9-816" fmla="*/ 4600748 h 5387744"/>
              <a:gd name="connsiteX10-817" fmla="*/ 500632 w 8419051"/>
              <a:gd name="connsiteY10-818" fmla="*/ 4862005 h 5387744"/>
              <a:gd name="connsiteX11-819" fmla="*/ 646333 w 8419051"/>
              <a:gd name="connsiteY11-820" fmla="*/ 5083069 h 5387744"/>
              <a:gd name="connsiteX12-821" fmla="*/ 716672 w 8419051"/>
              <a:gd name="connsiteY12-822" fmla="*/ 5168480 h 5387744"/>
              <a:gd name="connsiteX13-823" fmla="*/ 741793 w 8419051"/>
              <a:gd name="connsiteY13-824" fmla="*/ 5203649 h 5387744"/>
              <a:gd name="connsiteX14-825" fmla="*/ 581019 w 8419051"/>
              <a:gd name="connsiteY14-826" fmla="*/ 5289060 h 5387744"/>
              <a:gd name="connsiteX15-827" fmla="*/ 364980 w 8419051"/>
              <a:gd name="connsiteY15-828" fmla="*/ 5374471 h 5387744"/>
              <a:gd name="connsiteX16-829" fmla="*/ 309714 w 8419051"/>
              <a:gd name="connsiteY16-830" fmla="*/ 5384520 h 5387744"/>
              <a:gd name="connsiteX17-831" fmla="*/ 279569 w 8419051"/>
              <a:gd name="connsiteY17-832" fmla="*/ 5344326 h 5387744"/>
              <a:gd name="connsiteX18-833" fmla="*/ 279569 w 8419051"/>
              <a:gd name="connsiteY18-834" fmla="*/ 5253891 h 5387744"/>
              <a:gd name="connsiteX19-835" fmla="*/ 239375 w 8419051"/>
              <a:gd name="connsiteY19-836" fmla="*/ 5198625 h 5387744"/>
              <a:gd name="connsiteX20-837" fmla="*/ 169037 w 8419051"/>
              <a:gd name="connsiteY20-838" fmla="*/ 5193601 h 5387744"/>
              <a:gd name="connsiteX21-839" fmla="*/ 68553 w 8419051"/>
              <a:gd name="connsiteY21-840" fmla="*/ 5203649 h 5387744"/>
              <a:gd name="connsiteX22-841" fmla="*/ 28360 w 8419051"/>
              <a:gd name="connsiteY22-842" fmla="*/ 5213698 h 5387744"/>
              <a:gd name="connsiteX23-843" fmla="*/ 15486 w 8419051"/>
              <a:gd name="connsiteY23-844" fmla="*/ 5219664 h 5387744"/>
              <a:gd name="connsiteX24-845" fmla="*/ 12789 w 8419051"/>
              <a:gd name="connsiteY24-846" fmla="*/ 5219313 h 5387744"/>
              <a:gd name="connsiteX25-847" fmla="*/ 13209 w 8419051"/>
              <a:gd name="connsiteY25-848" fmla="*/ 5207628 h 5387744"/>
              <a:gd name="connsiteX26-849" fmla="*/ 13287 w 8419051"/>
              <a:gd name="connsiteY26-850" fmla="*/ 5173504 h 5387744"/>
              <a:gd name="connsiteX27-851" fmla="*/ 3239 w 8419051"/>
              <a:gd name="connsiteY27-852" fmla="*/ 4540458 h 5387744"/>
              <a:gd name="connsiteX28-853" fmla="*/ 13287 w 8419051"/>
              <a:gd name="connsiteY28-854" fmla="*/ 3600937 h 5387744"/>
              <a:gd name="connsiteX29-855" fmla="*/ 14582 w 8419051"/>
              <a:gd name="connsiteY29-856" fmla="*/ 3545200 h 5387744"/>
              <a:gd name="connsiteX30-857" fmla="*/ 867036 w 8419051"/>
              <a:gd name="connsiteY30-858" fmla="*/ 79262 h 5387744"/>
              <a:gd name="connsiteX31-859" fmla="*/ 869180 w 8419051"/>
              <a:gd name="connsiteY31-860" fmla="*/ 109984 h 5387744"/>
              <a:gd name="connsiteX32-861" fmla="*/ 788685 w 8419051"/>
              <a:gd name="connsiteY32-862" fmla="*/ 411255 h 5387744"/>
              <a:gd name="connsiteX33-863" fmla="*/ 771268 w 8419051"/>
              <a:gd name="connsiteY33-864" fmla="*/ 898935 h 5387744"/>
              <a:gd name="connsiteX34-865" fmla="*/ 623222 w 8419051"/>
              <a:gd name="connsiteY34-866" fmla="*/ 1073107 h 5387744"/>
              <a:gd name="connsiteX35-867" fmla="*/ 422925 w 8419051"/>
              <a:gd name="connsiteY35-868" fmla="*/ 1177610 h 5387744"/>
              <a:gd name="connsiteX36-869" fmla="*/ 370674 w 8419051"/>
              <a:gd name="connsiteY36-870" fmla="*/ 1273404 h 5387744"/>
              <a:gd name="connsiteX37-871" fmla="*/ 257462 w 8419051"/>
              <a:gd name="connsiteY37-872" fmla="*/ 1517244 h 5387744"/>
              <a:gd name="connsiteX38-873" fmla="*/ 135542 w 8419051"/>
              <a:gd name="connsiteY38-874" fmla="*/ 1708833 h 5387744"/>
              <a:gd name="connsiteX39-875" fmla="*/ 12262 w 8419051"/>
              <a:gd name="connsiteY39-876" fmla="*/ 1828235 h 5387744"/>
              <a:gd name="connsiteX40-877" fmla="*/ 215 w 8419051"/>
              <a:gd name="connsiteY40-878" fmla="*/ 1835015 h 5387744"/>
              <a:gd name="connsiteX41-879" fmla="*/ 159 w 8419051"/>
              <a:gd name="connsiteY41-880" fmla="*/ 1803704 h 5387744"/>
              <a:gd name="connsiteX42-881" fmla="*/ 4914 w 8419051"/>
              <a:gd name="connsiteY42-882" fmla="*/ 80330 h 5387744"/>
              <a:gd name="connsiteX43-883" fmla="*/ 588388 w 8419051"/>
              <a:gd name="connsiteY43-884" fmla="*/ 80330 h 5387744"/>
              <a:gd name="connsiteX44-885" fmla="*/ 867036 w 8419051"/>
              <a:gd name="connsiteY44-886" fmla="*/ 79262 h 5387744"/>
              <a:gd name="connsiteX45-887" fmla="*/ 4008302 w 8419051"/>
              <a:gd name="connsiteY45-888" fmla="*/ 24054 h 5387744"/>
              <a:gd name="connsiteX46-889" fmla="*/ 4121943 w 8419051"/>
              <a:gd name="connsiteY46-890" fmla="*/ 20337 h 5387744"/>
              <a:gd name="connsiteX47-891" fmla="*/ 4429441 w 8419051"/>
              <a:gd name="connsiteY47-892" fmla="*/ 1676 h 5387744"/>
              <a:gd name="connsiteX48-893" fmla="*/ 4862062 w 8419051"/>
              <a:gd name="connsiteY48-894" fmla="*/ 68228 h 5387744"/>
              <a:gd name="connsiteX49-895" fmla="*/ 5719817 w 8419051"/>
              <a:gd name="connsiteY49-896" fmla="*/ 68228 h 5387744"/>
              <a:gd name="connsiteX50-897" fmla="*/ 7475789 w 8419051"/>
              <a:gd name="connsiteY50-898" fmla="*/ 84412 h 5387744"/>
              <a:gd name="connsiteX51-899" fmla="*/ 8406373 w 8419051"/>
              <a:gd name="connsiteY51-900" fmla="*/ 108688 h 5387744"/>
              <a:gd name="connsiteX52-901" fmla="*/ 8406373 w 8419051"/>
              <a:gd name="connsiteY52-902" fmla="*/ 1897028 h 5387744"/>
              <a:gd name="connsiteX53-903" fmla="*/ 8390189 w 8419051"/>
              <a:gd name="connsiteY53-904" fmla="*/ 1905120 h 5387744"/>
              <a:gd name="connsiteX54-905" fmla="*/ 8374005 w 8419051"/>
              <a:gd name="connsiteY54-906" fmla="*/ 1921304 h 5387744"/>
              <a:gd name="connsiteX55-907" fmla="*/ 8301177 w 8419051"/>
              <a:gd name="connsiteY55-908" fmla="*/ 2042685 h 5387744"/>
              <a:gd name="connsiteX56-909" fmla="*/ 8333545 w 8419051"/>
              <a:gd name="connsiteY56-910" fmla="*/ 2212618 h 5387744"/>
              <a:gd name="connsiteX57-911" fmla="*/ 8398281 w 8419051"/>
              <a:gd name="connsiteY57-912" fmla="*/ 2520115 h 5387744"/>
              <a:gd name="connsiteX58-913" fmla="*/ 8276901 w 8419051"/>
              <a:gd name="connsiteY58-914" fmla="*/ 2714324 h 5387744"/>
              <a:gd name="connsiteX59-915" fmla="*/ 8171704 w 8419051"/>
              <a:gd name="connsiteY59-916" fmla="*/ 2843796 h 5387744"/>
              <a:gd name="connsiteX60-917" fmla="*/ 8090784 w 8419051"/>
              <a:gd name="connsiteY60-918" fmla="*/ 3029913 h 5387744"/>
              <a:gd name="connsiteX61-919" fmla="*/ 8068405 w 8419051"/>
              <a:gd name="connsiteY61-920" fmla="*/ 3193777 h 5387744"/>
              <a:gd name="connsiteX62-921" fmla="*/ 8067417 w 8419051"/>
              <a:gd name="connsiteY62-922" fmla="*/ 3213788 h 5387744"/>
              <a:gd name="connsiteX63-923" fmla="*/ 8071060 w 8419051"/>
              <a:gd name="connsiteY63-924" fmla="*/ 3229180 h 5387744"/>
              <a:gd name="connsiteX64-925" fmla="*/ 8080218 w 8419051"/>
              <a:gd name="connsiteY64-926" fmla="*/ 3248827 h 5387744"/>
              <a:gd name="connsiteX65-927" fmla="*/ 8090784 w 8419051"/>
              <a:gd name="connsiteY65-928" fmla="*/ 3249410 h 5387744"/>
              <a:gd name="connsiteX66-929" fmla="*/ 8094719 w 8419051"/>
              <a:gd name="connsiteY66-930" fmla="*/ 3250026 h 5387744"/>
              <a:gd name="connsiteX67-931" fmla="*/ 8083569 w 8419051"/>
              <a:gd name="connsiteY67-932" fmla="*/ 3256019 h 5387744"/>
              <a:gd name="connsiteX68-933" fmla="*/ 8098876 w 8419051"/>
              <a:gd name="connsiteY68-934" fmla="*/ 3288858 h 5387744"/>
              <a:gd name="connsiteX69-935" fmla="*/ 8195980 w 8419051"/>
              <a:gd name="connsiteY69-936" fmla="*/ 3377871 h 5387744"/>
              <a:gd name="connsiteX70-937" fmla="*/ 8406373 w 8419051"/>
              <a:gd name="connsiteY70-938" fmla="*/ 3523527 h 5387744"/>
              <a:gd name="connsiteX71-939" fmla="*/ 8398281 w 8419051"/>
              <a:gd name="connsiteY71-940" fmla="*/ 4599768 h 5387744"/>
              <a:gd name="connsiteX72-941" fmla="*/ 8414465 w 8419051"/>
              <a:gd name="connsiteY72-942" fmla="*/ 5093382 h 5387744"/>
              <a:gd name="connsiteX73-943" fmla="*/ 8398281 w 8419051"/>
              <a:gd name="connsiteY73-944" fmla="*/ 5125750 h 5387744"/>
              <a:gd name="connsiteX74-945" fmla="*/ 8406373 w 8419051"/>
              <a:gd name="connsiteY74-946" fmla="*/ 5141934 h 5387744"/>
              <a:gd name="connsiteX75-947" fmla="*/ 8390189 w 8419051"/>
              <a:gd name="connsiteY75-948" fmla="*/ 5141934 h 5387744"/>
              <a:gd name="connsiteX76-949" fmla="*/ 8284993 w 8419051"/>
              <a:gd name="connsiteY76-950" fmla="*/ 5117658 h 5387744"/>
              <a:gd name="connsiteX77-951" fmla="*/ 8179796 w 8419051"/>
              <a:gd name="connsiteY77-952" fmla="*/ 5141934 h 5387744"/>
              <a:gd name="connsiteX78-953" fmla="*/ 7961311 w 8419051"/>
              <a:gd name="connsiteY78-954" fmla="*/ 5198579 h 5387744"/>
              <a:gd name="connsiteX79-955" fmla="*/ 7686182 w 8419051"/>
              <a:gd name="connsiteY79-956" fmla="*/ 5303775 h 5387744"/>
              <a:gd name="connsiteX80-957" fmla="*/ 7483881 w 8419051"/>
              <a:gd name="connsiteY80-958" fmla="*/ 5263315 h 5387744"/>
              <a:gd name="connsiteX81-959" fmla="*/ 7386777 w 8419051"/>
              <a:gd name="connsiteY81-960" fmla="*/ 5174303 h 5387744"/>
              <a:gd name="connsiteX82-961" fmla="*/ 7346316 w 8419051"/>
              <a:gd name="connsiteY82-962" fmla="*/ 4980094 h 5387744"/>
              <a:gd name="connsiteX83-963" fmla="*/ 7362501 w 8419051"/>
              <a:gd name="connsiteY83-964" fmla="*/ 4704964 h 5387744"/>
              <a:gd name="connsiteX84-965" fmla="*/ 7402961 w 8419051"/>
              <a:gd name="connsiteY84-966" fmla="*/ 4332731 h 5387744"/>
              <a:gd name="connsiteX85-967" fmla="*/ 7402961 w 8419051"/>
              <a:gd name="connsiteY85-968" fmla="*/ 4154706 h 5387744"/>
              <a:gd name="connsiteX86-969" fmla="*/ 7322040 w 8419051"/>
              <a:gd name="connsiteY86-970" fmla="*/ 4049510 h 5387744"/>
              <a:gd name="connsiteX87-971" fmla="*/ 7152108 w 8419051"/>
              <a:gd name="connsiteY87-972" fmla="*/ 3774380 h 5387744"/>
              <a:gd name="connsiteX88-973" fmla="*/ 7192568 w 8419051"/>
              <a:gd name="connsiteY88-974" fmla="*/ 3604448 h 5387744"/>
              <a:gd name="connsiteX89-975" fmla="*/ 7224936 w 8419051"/>
              <a:gd name="connsiteY89-976" fmla="*/ 3539711 h 5387744"/>
              <a:gd name="connsiteX90-977" fmla="*/ 7225315 w 8419051"/>
              <a:gd name="connsiteY90-978" fmla="*/ 3520809 h 5387744"/>
              <a:gd name="connsiteX91-979" fmla="*/ 7225142 w 8419051"/>
              <a:gd name="connsiteY91-980" fmla="*/ 3520026 h 5387744"/>
              <a:gd name="connsiteX92-981" fmla="*/ 7200660 w 8419051"/>
              <a:gd name="connsiteY92-982" fmla="*/ 3515435 h 5387744"/>
              <a:gd name="connsiteX93-983" fmla="*/ 7079279 w 8419051"/>
              <a:gd name="connsiteY93-984" fmla="*/ 3483067 h 5387744"/>
              <a:gd name="connsiteX94-985" fmla="*/ 7030727 w 8419051"/>
              <a:gd name="connsiteY94-986" fmla="*/ 3410239 h 5387744"/>
              <a:gd name="connsiteX95-987" fmla="*/ 6909347 w 8419051"/>
              <a:gd name="connsiteY95-988" fmla="*/ 3321226 h 5387744"/>
              <a:gd name="connsiteX96-989" fmla="*/ 6739414 w 8419051"/>
              <a:gd name="connsiteY96-990" fmla="*/ 3296950 h 5387744"/>
              <a:gd name="connsiteX97-991" fmla="*/ 6715138 w 8419051"/>
              <a:gd name="connsiteY97-992" fmla="*/ 3127018 h 5387744"/>
              <a:gd name="connsiteX98-993" fmla="*/ 6520929 w 8419051"/>
              <a:gd name="connsiteY98-994" fmla="*/ 2868072 h 5387744"/>
              <a:gd name="connsiteX99-995" fmla="*/ 6278168 w 8419051"/>
              <a:gd name="connsiteY99-996" fmla="*/ 2544391 h 5387744"/>
              <a:gd name="connsiteX100-997" fmla="*/ 6100143 w 8419051"/>
              <a:gd name="connsiteY100-998" fmla="*/ 2350182 h 5387744"/>
              <a:gd name="connsiteX101-999" fmla="*/ 6027315 w 8419051"/>
              <a:gd name="connsiteY101-1000" fmla="*/ 2188341 h 5387744"/>
              <a:gd name="connsiteX102-1001" fmla="*/ 5889750 w 8419051"/>
              <a:gd name="connsiteY102-1002" fmla="*/ 2034593 h 5387744"/>
              <a:gd name="connsiteX103-1003" fmla="*/ 5695541 w 8419051"/>
              <a:gd name="connsiteY103-1004" fmla="*/ 1921304 h 5387744"/>
              <a:gd name="connsiteX104-1005" fmla="*/ 5574161 w 8419051"/>
              <a:gd name="connsiteY104-1006" fmla="*/ 2075053 h 5387744"/>
              <a:gd name="connsiteX105-1007" fmla="*/ 5250479 w 8419051"/>
              <a:gd name="connsiteY105-1008" fmla="*/ 2228802 h 5387744"/>
              <a:gd name="connsiteX106-1009" fmla="*/ 4983442 w 8419051"/>
              <a:gd name="connsiteY106-1010" fmla="*/ 2269262 h 5387744"/>
              <a:gd name="connsiteX107-1011" fmla="*/ 4700221 w 8419051"/>
              <a:gd name="connsiteY107-1012" fmla="*/ 2220710 h 5387744"/>
              <a:gd name="connsiteX108-1013" fmla="*/ 4530288 w 8419051"/>
              <a:gd name="connsiteY108-1014" fmla="*/ 2115513 h 5387744"/>
              <a:gd name="connsiteX109-1015" fmla="*/ 4523270 w 8419051"/>
              <a:gd name="connsiteY109-1016" fmla="*/ 2111182 h 5387744"/>
              <a:gd name="connsiteX110-1017" fmla="*/ 4522702 w 8419051"/>
              <a:gd name="connsiteY110-1018" fmla="*/ 2109444 h 5387744"/>
              <a:gd name="connsiteX111-1019" fmla="*/ 4519225 w 8419051"/>
              <a:gd name="connsiteY111-1020" fmla="*/ 2108685 h 5387744"/>
              <a:gd name="connsiteX112-1021" fmla="*/ 4523270 w 8419051"/>
              <a:gd name="connsiteY112-1022" fmla="*/ 2111182 h 5387744"/>
              <a:gd name="connsiteX113-1023" fmla="*/ 4525926 w 8419051"/>
              <a:gd name="connsiteY113-1024" fmla="*/ 2119306 h 5387744"/>
              <a:gd name="connsiteX114-1025" fmla="*/ 4514104 w 8419051"/>
              <a:gd name="connsiteY114-1026" fmla="*/ 2139789 h 5387744"/>
              <a:gd name="connsiteX115-1027" fmla="*/ 4336079 w 8419051"/>
              <a:gd name="connsiteY115-1028" fmla="*/ 2325906 h 5387744"/>
              <a:gd name="connsiteX116-1029" fmla="*/ 4174239 w 8419051"/>
              <a:gd name="connsiteY116-1030" fmla="*/ 2512023 h 5387744"/>
              <a:gd name="connsiteX117-1031" fmla="*/ 4077134 w 8419051"/>
              <a:gd name="connsiteY117-1032" fmla="*/ 2633403 h 5387744"/>
              <a:gd name="connsiteX118-1033" fmla="*/ 4052858 w 8419051"/>
              <a:gd name="connsiteY118-1034" fmla="*/ 2560575 h 5387744"/>
              <a:gd name="connsiteX119-1035" fmla="*/ 4036674 w 8419051"/>
              <a:gd name="connsiteY119-1036" fmla="*/ 2431103 h 5387744"/>
              <a:gd name="connsiteX120-1037" fmla="*/ 4036674 w 8419051"/>
              <a:gd name="connsiteY120-1038" fmla="*/ 2350182 h 5387744"/>
              <a:gd name="connsiteX121-1039" fmla="*/ 4044766 w 8419051"/>
              <a:gd name="connsiteY121-1040" fmla="*/ 2212618 h 5387744"/>
              <a:gd name="connsiteX122-1041" fmla="*/ 3963846 w 8419051"/>
              <a:gd name="connsiteY122-1042" fmla="*/ 2115513 h 5387744"/>
              <a:gd name="connsiteX123-1043" fmla="*/ 3818189 w 8419051"/>
              <a:gd name="connsiteY123-1044" fmla="*/ 1994133 h 5387744"/>
              <a:gd name="connsiteX124-1045" fmla="*/ 3777729 w 8419051"/>
              <a:gd name="connsiteY124-1046" fmla="*/ 1808016 h 5387744"/>
              <a:gd name="connsiteX125-1047" fmla="*/ 3664440 w 8419051"/>
              <a:gd name="connsiteY125-1048" fmla="*/ 1702819 h 5387744"/>
              <a:gd name="connsiteX126-1049" fmla="*/ 3575428 w 8419051"/>
              <a:gd name="connsiteY126-1050" fmla="*/ 1540979 h 5387744"/>
              <a:gd name="connsiteX127-1051" fmla="*/ 3664440 w 8419051"/>
              <a:gd name="connsiteY127-1052" fmla="*/ 1322494 h 5387744"/>
              <a:gd name="connsiteX128-1053" fmla="*/ 3931478 w 8419051"/>
              <a:gd name="connsiteY128-1054" fmla="*/ 658947 h 5387744"/>
              <a:gd name="connsiteX129-1055" fmla="*/ 3996214 w 8419051"/>
              <a:gd name="connsiteY129-1056" fmla="*/ 254345 h 5387744"/>
              <a:gd name="connsiteX130-1057" fmla="*/ 3971938 w 8419051"/>
              <a:gd name="connsiteY130-1058" fmla="*/ 100596 h 5387744"/>
              <a:gd name="connsiteX131-1059" fmla="*/ 4004306 w 8419051"/>
              <a:gd name="connsiteY131-1060" fmla="*/ 68228 h 5387744"/>
              <a:gd name="connsiteX132-1061" fmla="*/ 4008302 w 8419051"/>
              <a:gd name="connsiteY132-1062" fmla="*/ 24054 h 5387744"/>
              <a:gd name="connsiteX0-1063" fmla="*/ 8263 w 8419051"/>
              <a:gd name="connsiteY0-1064" fmla="*/ 5217050 h 5386072"/>
              <a:gd name="connsiteX1-1065" fmla="*/ 12789 w 8419051"/>
              <a:gd name="connsiteY1-1066" fmla="*/ 5217641 h 5386072"/>
              <a:gd name="connsiteX2-1067" fmla="*/ 12502 w 8419051"/>
              <a:gd name="connsiteY2-1068" fmla="*/ 5225646 h 5386072"/>
              <a:gd name="connsiteX3-1069" fmla="*/ 8263 w 8419051"/>
              <a:gd name="connsiteY3-1070" fmla="*/ 5217050 h 5386072"/>
              <a:gd name="connsiteX4-1071" fmla="*/ 14582 w 8419051"/>
              <a:gd name="connsiteY4-1072" fmla="*/ 3543528 h 5386072"/>
              <a:gd name="connsiteX5-1073" fmla="*/ 158988 w 8419051"/>
              <a:gd name="connsiteY5-1074" fmla="*/ 3664579 h 5386072"/>
              <a:gd name="connsiteX6-1075" fmla="*/ 324786 w 8419051"/>
              <a:gd name="connsiteY6-1076" fmla="*/ 3790184 h 5386072"/>
              <a:gd name="connsiteX7-1077" fmla="*/ 405173 w 8419051"/>
              <a:gd name="connsiteY7-1078" fmla="*/ 4011248 h 5386072"/>
              <a:gd name="connsiteX8-1079" fmla="*/ 400149 w 8419051"/>
              <a:gd name="connsiteY8-1080" fmla="*/ 4297626 h 5386072"/>
              <a:gd name="connsiteX9-1081" fmla="*/ 400149 w 8419051"/>
              <a:gd name="connsiteY9-1082" fmla="*/ 4599076 h 5386072"/>
              <a:gd name="connsiteX10-1083" fmla="*/ 500632 w 8419051"/>
              <a:gd name="connsiteY10-1084" fmla="*/ 4860333 h 5386072"/>
              <a:gd name="connsiteX11-1085" fmla="*/ 646333 w 8419051"/>
              <a:gd name="connsiteY11-1086" fmla="*/ 5081397 h 5386072"/>
              <a:gd name="connsiteX12-1087" fmla="*/ 716672 w 8419051"/>
              <a:gd name="connsiteY12-1088" fmla="*/ 5166808 h 5386072"/>
              <a:gd name="connsiteX13-1089" fmla="*/ 741793 w 8419051"/>
              <a:gd name="connsiteY13-1090" fmla="*/ 5201977 h 5386072"/>
              <a:gd name="connsiteX14-1091" fmla="*/ 581019 w 8419051"/>
              <a:gd name="connsiteY14-1092" fmla="*/ 5287388 h 5386072"/>
              <a:gd name="connsiteX15-1093" fmla="*/ 364980 w 8419051"/>
              <a:gd name="connsiteY15-1094" fmla="*/ 5372799 h 5386072"/>
              <a:gd name="connsiteX16-1095" fmla="*/ 309714 w 8419051"/>
              <a:gd name="connsiteY16-1096" fmla="*/ 5382848 h 5386072"/>
              <a:gd name="connsiteX17-1097" fmla="*/ 279569 w 8419051"/>
              <a:gd name="connsiteY17-1098" fmla="*/ 5342654 h 5386072"/>
              <a:gd name="connsiteX18-1099" fmla="*/ 279569 w 8419051"/>
              <a:gd name="connsiteY18-1100" fmla="*/ 5252219 h 5386072"/>
              <a:gd name="connsiteX19-1101" fmla="*/ 239375 w 8419051"/>
              <a:gd name="connsiteY19-1102" fmla="*/ 5196953 h 5386072"/>
              <a:gd name="connsiteX20-1103" fmla="*/ 169037 w 8419051"/>
              <a:gd name="connsiteY20-1104" fmla="*/ 5191929 h 5386072"/>
              <a:gd name="connsiteX21-1105" fmla="*/ 68553 w 8419051"/>
              <a:gd name="connsiteY21-1106" fmla="*/ 5201977 h 5386072"/>
              <a:gd name="connsiteX22-1107" fmla="*/ 28360 w 8419051"/>
              <a:gd name="connsiteY22-1108" fmla="*/ 5212026 h 5386072"/>
              <a:gd name="connsiteX23-1109" fmla="*/ 15486 w 8419051"/>
              <a:gd name="connsiteY23-1110" fmla="*/ 5217992 h 5386072"/>
              <a:gd name="connsiteX24-1111" fmla="*/ 12789 w 8419051"/>
              <a:gd name="connsiteY24-1112" fmla="*/ 5217641 h 5386072"/>
              <a:gd name="connsiteX25-1113" fmla="*/ 13209 w 8419051"/>
              <a:gd name="connsiteY25-1114" fmla="*/ 5205956 h 5386072"/>
              <a:gd name="connsiteX26-1115" fmla="*/ 13287 w 8419051"/>
              <a:gd name="connsiteY26-1116" fmla="*/ 5171832 h 5386072"/>
              <a:gd name="connsiteX27-1117" fmla="*/ 3239 w 8419051"/>
              <a:gd name="connsiteY27-1118" fmla="*/ 4538786 h 5386072"/>
              <a:gd name="connsiteX28-1119" fmla="*/ 13287 w 8419051"/>
              <a:gd name="connsiteY28-1120" fmla="*/ 3599265 h 5386072"/>
              <a:gd name="connsiteX29-1121" fmla="*/ 14582 w 8419051"/>
              <a:gd name="connsiteY29-1122" fmla="*/ 3543528 h 5386072"/>
              <a:gd name="connsiteX30-1123" fmla="*/ 867036 w 8419051"/>
              <a:gd name="connsiteY30-1124" fmla="*/ 77590 h 5386072"/>
              <a:gd name="connsiteX31-1125" fmla="*/ 869180 w 8419051"/>
              <a:gd name="connsiteY31-1126" fmla="*/ 108312 h 5386072"/>
              <a:gd name="connsiteX32-1127" fmla="*/ 788685 w 8419051"/>
              <a:gd name="connsiteY32-1128" fmla="*/ 409583 h 5386072"/>
              <a:gd name="connsiteX33-1129" fmla="*/ 771268 w 8419051"/>
              <a:gd name="connsiteY33-1130" fmla="*/ 897263 h 5386072"/>
              <a:gd name="connsiteX34-1131" fmla="*/ 623222 w 8419051"/>
              <a:gd name="connsiteY34-1132" fmla="*/ 1071435 h 5386072"/>
              <a:gd name="connsiteX35-1133" fmla="*/ 422925 w 8419051"/>
              <a:gd name="connsiteY35-1134" fmla="*/ 1175938 h 5386072"/>
              <a:gd name="connsiteX36-1135" fmla="*/ 370674 w 8419051"/>
              <a:gd name="connsiteY36-1136" fmla="*/ 1271732 h 5386072"/>
              <a:gd name="connsiteX37-1137" fmla="*/ 257462 w 8419051"/>
              <a:gd name="connsiteY37-1138" fmla="*/ 1515572 h 5386072"/>
              <a:gd name="connsiteX38-1139" fmla="*/ 135542 w 8419051"/>
              <a:gd name="connsiteY38-1140" fmla="*/ 1707161 h 5386072"/>
              <a:gd name="connsiteX39-1141" fmla="*/ 12262 w 8419051"/>
              <a:gd name="connsiteY39-1142" fmla="*/ 1826563 h 5386072"/>
              <a:gd name="connsiteX40-1143" fmla="*/ 215 w 8419051"/>
              <a:gd name="connsiteY40-1144" fmla="*/ 1833343 h 5386072"/>
              <a:gd name="connsiteX41-1145" fmla="*/ 159 w 8419051"/>
              <a:gd name="connsiteY41-1146" fmla="*/ 1802032 h 5386072"/>
              <a:gd name="connsiteX42-1147" fmla="*/ 4914 w 8419051"/>
              <a:gd name="connsiteY42-1148" fmla="*/ 78658 h 5386072"/>
              <a:gd name="connsiteX43-1149" fmla="*/ 588388 w 8419051"/>
              <a:gd name="connsiteY43-1150" fmla="*/ 78658 h 5386072"/>
              <a:gd name="connsiteX44-1151" fmla="*/ 867036 w 8419051"/>
              <a:gd name="connsiteY44-1152" fmla="*/ 77590 h 5386072"/>
              <a:gd name="connsiteX45-1153" fmla="*/ 4008302 w 8419051"/>
              <a:gd name="connsiteY45-1154" fmla="*/ 22382 h 5386072"/>
              <a:gd name="connsiteX46-1155" fmla="*/ 4121943 w 8419051"/>
              <a:gd name="connsiteY46-1156" fmla="*/ 18665 h 5386072"/>
              <a:gd name="connsiteX47-1157" fmla="*/ 4429441 w 8419051"/>
              <a:gd name="connsiteY47-1158" fmla="*/ 4 h 5386072"/>
              <a:gd name="connsiteX48-1159" fmla="*/ 4924266 w 8419051"/>
              <a:gd name="connsiteY48-1160" fmla="*/ 16792 h 5386072"/>
              <a:gd name="connsiteX49-1161" fmla="*/ 5719817 w 8419051"/>
              <a:gd name="connsiteY49-1162" fmla="*/ 66556 h 5386072"/>
              <a:gd name="connsiteX50-1163" fmla="*/ 7475789 w 8419051"/>
              <a:gd name="connsiteY50-1164" fmla="*/ 82740 h 5386072"/>
              <a:gd name="connsiteX51-1165" fmla="*/ 8406373 w 8419051"/>
              <a:gd name="connsiteY51-1166" fmla="*/ 107016 h 5386072"/>
              <a:gd name="connsiteX52-1167" fmla="*/ 8406373 w 8419051"/>
              <a:gd name="connsiteY52-1168" fmla="*/ 1895356 h 5386072"/>
              <a:gd name="connsiteX53-1169" fmla="*/ 8390189 w 8419051"/>
              <a:gd name="connsiteY53-1170" fmla="*/ 1903448 h 5386072"/>
              <a:gd name="connsiteX54-1171" fmla="*/ 8374005 w 8419051"/>
              <a:gd name="connsiteY54-1172" fmla="*/ 1919632 h 5386072"/>
              <a:gd name="connsiteX55-1173" fmla="*/ 8301177 w 8419051"/>
              <a:gd name="connsiteY55-1174" fmla="*/ 2041013 h 5386072"/>
              <a:gd name="connsiteX56-1175" fmla="*/ 8333545 w 8419051"/>
              <a:gd name="connsiteY56-1176" fmla="*/ 2210946 h 5386072"/>
              <a:gd name="connsiteX57-1177" fmla="*/ 8398281 w 8419051"/>
              <a:gd name="connsiteY57-1178" fmla="*/ 2518443 h 5386072"/>
              <a:gd name="connsiteX58-1179" fmla="*/ 8276901 w 8419051"/>
              <a:gd name="connsiteY58-1180" fmla="*/ 2712652 h 5386072"/>
              <a:gd name="connsiteX59-1181" fmla="*/ 8171704 w 8419051"/>
              <a:gd name="connsiteY59-1182" fmla="*/ 2842124 h 5386072"/>
              <a:gd name="connsiteX60-1183" fmla="*/ 8090784 w 8419051"/>
              <a:gd name="connsiteY60-1184" fmla="*/ 3028241 h 5386072"/>
              <a:gd name="connsiteX61-1185" fmla="*/ 8068405 w 8419051"/>
              <a:gd name="connsiteY61-1186" fmla="*/ 3192105 h 5386072"/>
              <a:gd name="connsiteX62-1187" fmla="*/ 8067417 w 8419051"/>
              <a:gd name="connsiteY62-1188" fmla="*/ 3212116 h 5386072"/>
              <a:gd name="connsiteX63-1189" fmla="*/ 8071060 w 8419051"/>
              <a:gd name="connsiteY63-1190" fmla="*/ 3227508 h 5386072"/>
              <a:gd name="connsiteX64-1191" fmla="*/ 8080218 w 8419051"/>
              <a:gd name="connsiteY64-1192" fmla="*/ 3247155 h 5386072"/>
              <a:gd name="connsiteX65-1193" fmla="*/ 8090784 w 8419051"/>
              <a:gd name="connsiteY65-1194" fmla="*/ 3247738 h 5386072"/>
              <a:gd name="connsiteX66-1195" fmla="*/ 8094719 w 8419051"/>
              <a:gd name="connsiteY66-1196" fmla="*/ 3248354 h 5386072"/>
              <a:gd name="connsiteX67-1197" fmla="*/ 8083569 w 8419051"/>
              <a:gd name="connsiteY67-1198" fmla="*/ 3254347 h 5386072"/>
              <a:gd name="connsiteX68-1199" fmla="*/ 8098876 w 8419051"/>
              <a:gd name="connsiteY68-1200" fmla="*/ 3287186 h 5386072"/>
              <a:gd name="connsiteX69-1201" fmla="*/ 8195980 w 8419051"/>
              <a:gd name="connsiteY69-1202" fmla="*/ 3376199 h 5386072"/>
              <a:gd name="connsiteX70-1203" fmla="*/ 8406373 w 8419051"/>
              <a:gd name="connsiteY70-1204" fmla="*/ 3521855 h 5386072"/>
              <a:gd name="connsiteX71-1205" fmla="*/ 8398281 w 8419051"/>
              <a:gd name="connsiteY71-1206" fmla="*/ 4598096 h 5386072"/>
              <a:gd name="connsiteX72-1207" fmla="*/ 8414465 w 8419051"/>
              <a:gd name="connsiteY72-1208" fmla="*/ 5091710 h 5386072"/>
              <a:gd name="connsiteX73-1209" fmla="*/ 8398281 w 8419051"/>
              <a:gd name="connsiteY73-1210" fmla="*/ 5124078 h 5386072"/>
              <a:gd name="connsiteX74-1211" fmla="*/ 8406373 w 8419051"/>
              <a:gd name="connsiteY74-1212" fmla="*/ 5140262 h 5386072"/>
              <a:gd name="connsiteX75-1213" fmla="*/ 8390189 w 8419051"/>
              <a:gd name="connsiteY75-1214" fmla="*/ 5140262 h 5386072"/>
              <a:gd name="connsiteX76-1215" fmla="*/ 8284993 w 8419051"/>
              <a:gd name="connsiteY76-1216" fmla="*/ 5115986 h 5386072"/>
              <a:gd name="connsiteX77-1217" fmla="*/ 8179796 w 8419051"/>
              <a:gd name="connsiteY77-1218" fmla="*/ 5140262 h 5386072"/>
              <a:gd name="connsiteX78-1219" fmla="*/ 7961311 w 8419051"/>
              <a:gd name="connsiteY78-1220" fmla="*/ 5196907 h 5386072"/>
              <a:gd name="connsiteX79-1221" fmla="*/ 7686182 w 8419051"/>
              <a:gd name="connsiteY79-1222" fmla="*/ 5302103 h 5386072"/>
              <a:gd name="connsiteX80-1223" fmla="*/ 7483881 w 8419051"/>
              <a:gd name="connsiteY80-1224" fmla="*/ 5261643 h 5386072"/>
              <a:gd name="connsiteX81-1225" fmla="*/ 7386777 w 8419051"/>
              <a:gd name="connsiteY81-1226" fmla="*/ 5172631 h 5386072"/>
              <a:gd name="connsiteX82-1227" fmla="*/ 7346316 w 8419051"/>
              <a:gd name="connsiteY82-1228" fmla="*/ 4978422 h 5386072"/>
              <a:gd name="connsiteX83-1229" fmla="*/ 7362501 w 8419051"/>
              <a:gd name="connsiteY83-1230" fmla="*/ 4703292 h 5386072"/>
              <a:gd name="connsiteX84-1231" fmla="*/ 7402961 w 8419051"/>
              <a:gd name="connsiteY84-1232" fmla="*/ 4331059 h 5386072"/>
              <a:gd name="connsiteX85-1233" fmla="*/ 7402961 w 8419051"/>
              <a:gd name="connsiteY85-1234" fmla="*/ 4153034 h 5386072"/>
              <a:gd name="connsiteX86-1235" fmla="*/ 7322040 w 8419051"/>
              <a:gd name="connsiteY86-1236" fmla="*/ 4047838 h 5386072"/>
              <a:gd name="connsiteX87-1237" fmla="*/ 7152108 w 8419051"/>
              <a:gd name="connsiteY87-1238" fmla="*/ 3772708 h 5386072"/>
              <a:gd name="connsiteX88-1239" fmla="*/ 7192568 w 8419051"/>
              <a:gd name="connsiteY88-1240" fmla="*/ 3602776 h 5386072"/>
              <a:gd name="connsiteX89-1241" fmla="*/ 7224936 w 8419051"/>
              <a:gd name="connsiteY89-1242" fmla="*/ 3538039 h 5386072"/>
              <a:gd name="connsiteX90-1243" fmla="*/ 7225315 w 8419051"/>
              <a:gd name="connsiteY90-1244" fmla="*/ 3519137 h 5386072"/>
              <a:gd name="connsiteX91-1245" fmla="*/ 7225142 w 8419051"/>
              <a:gd name="connsiteY91-1246" fmla="*/ 3518354 h 5386072"/>
              <a:gd name="connsiteX92-1247" fmla="*/ 7200660 w 8419051"/>
              <a:gd name="connsiteY92-1248" fmla="*/ 3513763 h 5386072"/>
              <a:gd name="connsiteX93-1249" fmla="*/ 7079279 w 8419051"/>
              <a:gd name="connsiteY93-1250" fmla="*/ 3481395 h 5386072"/>
              <a:gd name="connsiteX94-1251" fmla="*/ 7030727 w 8419051"/>
              <a:gd name="connsiteY94-1252" fmla="*/ 3408567 h 5386072"/>
              <a:gd name="connsiteX95-1253" fmla="*/ 6909347 w 8419051"/>
              <a:gd name="connsiteY95-1254" fmla="*/ 3319554 h 5386072"/>
              <a:gd name="connsiteX96-1255" fmla="*/ 6739414 w 8419051"/>
              <a:gd name="connsiteY96-1256" fmla="*/ 3295278 h 5386072"/>
              <a:gd name="connsiteX97-1257" fmla="*/ 6715138 w 8419051"/>
              <a:gd name="connsiteY97-1258" fmla="*/ 3125346 h 5386072"/>
              <a:gd name="connsiteX98-1259" fmla="*/ 6520929 w 8419051"/>
              <a:gd name="connsiteY98-1260" fmla="*/ 2866400 h 5386072"/>
              <a:gd name="connsiteX99-1261" fmla="*/ 6278168 w 8419051"/>
              <a:gd name="connsiteY99-1262" fmla="*/ 2542719 h 5386072"/>
              <a:gd name="connsiteX100-1263" fmla="*/ 6100143 w 8419051"/>
              <a:gd name="connsiteY100-1264" fmla="*/ 2348510 h 5386072"/>
              <a:gd name="connsiteX101-1265" fmla="*/ 6027315 w 8419051"/>
              <a:gd name="connsiteY101-1266" fmla="*/ 2186669 h 5386072"/>
              <a:gd name="connsiteX102-1267" fmla="*/ 5889750 w 8419051"/>
              <a:gd name="connsiteY102-1268" fmla="*/ 2032921 h 5386072"/>
              <a:gd name="connsiteX103-1269" fmla="*/ 5695541 w 8419051"/>
              <a:gd name="connsiteY103-1270" fmla="*/ 1919632 h 5386072"/>
              <a:gd name="connsiteX104-1271" fmla="*/ 5574161 w 8419051"/>
              <a:gd name="connsiteY104-1272" fmla="*/ 2073381 h 5386072"/>
              <a:gd name="connsiteX105-1273" fmla="*/ 5250479 w 8419051"/>
              <a:gd name="connsiteY105-1274" fmla="*/ 2227130 h 5386072"/>
              <a:gd name="connsiteX106-1275" fmla="*/ 4983442 w 8419051"/>
              <a:gd name="connsiteY106-1276" fmla="*/ 2267590 h 5386072"/>
              <a:gd name="connsiteX107-1277" fmla="*/ 4700221 w 8419051"/>
              <a:gd name="connsiteY107-1278" fmla="*/ 2219038 h 5386072"/>
              <a:gd name="connsiteX108-1279" fmla="*/ 4530288 w 8419051"/>
              <a:gd name="connsiteY108-1280" fmla="*/ 2113841 h 5386072"/>
              <a:gd name="connsiteX109-1281" fmla="*/ 4523270 w 8419051"/>
              <a:gd name="connsiteY109-1282" fmla="*/ 2109510 h 5386072"/>
              <a:gd name="connsiteX110-1283" fmla="*/ 4522702 w 8419051"/>
              <a:gd name="connsiteY110-1284" fmla="*/ 2107772 h 5386072"/>
              <a:gd name="connsiteX111-1285" fmla="*/ 4519225 w 8419051"/>
              <a:gd name="connsiteY111-1286" fmla="*/ 2107013 h 5386072"/>
              <a:gd name="connsiteX112-1287" fmla="*/ 4523270 w 8419051"/>
              <a:gd name="connsiteY112-1288" fmla="*/ 2109510 h 5386072"/>
              <a:gd name="connsiteX113-1289" fmla="*/ 4525926 w 8419051"/>
              <a:gd name="connsiteY113-1290" fmla="*/ 2117634 h 5386072"/>
              <a:gd name="connsiteX114-1291" fmla="*/ 4514104 w 8419051"/>
              <a:gd name="connsiteY114-1292" fmla="*/ 2138117 h 5386072"/>
              <a:gd name="connsiteX115-1293" fmla="*/ 4336079 w 8419051"/>
              <a:gd name="connsiteY115-1294" fmla="*/ 2324234 h 5386072"/>
              <a:gd name="connsiteX116-1295" fmla="*/ 4174239 w 8419051"/>
              <a:gd name="connsiteY116-1296" fmla="*/ 2510351 h 5386072"/>
              <a:gd name="connsiteX117-1297" fmla="*/ 4077134 w 8419051"/>
              <a:gd name="connsiteY117-1298" fmla="*/ 2631731 h 5386072"/>
              <a:gd name="connsiteX118-1299" fmla="*/ 4052858 w 8419051"/>
              <a:gd name="connsiteY118-1300" fmla="*/ 2558903 h 5386072"/>
              <a:gd name="connsiteX119-1301" fmla="*/ 4036674 w 8419051"/>
              <a:gd name="connsiteY119-1302" fmla="*/ 2429431 h 5386072"/>
              <a:gd name="connsiteX120-1303" fmla="*/ 4036674 w 8419051"/>
              <a:gd name="connsiteY120-1304" fmla="*/ 2348510 h 5386072"/>
              <a:gd name="connsiteX121-1305" fmla="*/ 4044766 w 8419051"/>
              <a:gd name="connsiteY121-1306" fmla="*/ 2210946 h 5386072"/>
              <a:gd name="connsiteX122-1307" fmla="*/ 3963846 w 8419051"/>
              <a:gd name="connsiteY122-1308" fmla="*/ 2113841 h 5386072"/>
              <a:gd name="connsiteX123-1309" fmla="*/ 3818189 w 8419051"/>
              <a:gd name="connsiteY123-1310" fmla="*/ 1992461 h 5386072"/>
              <a:gd name="connsiteX124-1311" fmla="*/ 3777729 w 8419051"/>
              <a:gd name="connsiteY124-1312" fmla="*/ 1806344 h 5386072"/>
              <a:gd name="connsiteX125-1313" fmla="*/ 3664440 w 8419051"/>
              <a:gd name="connsiteY125-1314" fmla="*/ 1701147 h 5386072"/>
              <a:gd name="connsiteX126-1315" fmla="*/ 3575428 w 8419051"/>
              <a:gd name="connsiteY126-1316" fmla="*/ 1539307 h 5386072"/>
              <a:gd name="connsiteX127-1317" fmla="*/ 3664440 w 8419051"/>
              <a:gd name="connsiteY127-1318" fmla="*/ 1320822 h 5386072"/>
              <a:gd name="connsiteX128-1319" fmla="*/ 3931478 w 8419051"/>
              <a:gd name="connsiteY128-1320" fmla="*/ 657275 h 5386072"/>
              <a:gd name="connsiteX129-1321" fmla="*/ 3996214 w 8419051"/>
              <a:gd name="connsiteY129-1322" fmla="*/ 252673 h 5386072"/>
              <a:gd name="connsiteX130-1323" fmla="*/ 3971938 w 8419051"/>
              <a:gd name="connsiteY130-1324" fmla="*/ 98924 h 5386072"/>
              <a:gd name="connsiteX131-1325" fmla="*/ 4004306 w 8419051"/>
              <a:gd name="connsiteY131-1326" fmla="*/ 66556 h 5386072"/>
              <a:gd name="connsiteX132-1327" fmla="*/ 4008302 w 8419051"/>
              <a:gd name="connsiteY132-1328" fmla="*/ 22382 h 5386072"/>
              <a:gd name="connsiteX0-1329" fmla="*/ 8263 w 8419051"/>
              <a:gd name="connsiteY0-1330" fmla="*/ 5218919 h 5387941"/>
              <a:gd name="connsiteX1-1331" fmla="*/ 12789 w 8419051"/>
              <a:gd name="connsiteY1-1332" fmla="*/ 5219510 h 5387941"/>
              <a:gd name="connsiteX2-1333" fmla="*/ 12502 w 8419051"/>
              <a:gd name="connsiteY2-1334" fmla="*/ 5227515 h 5387941"/>
              <a:gd name="connsiteX3-1335" fmla="*/ 8263 w 8419051"/>
              <a:gd name="connsiteY3-1336" fmla="*/ 5218919 h 5387941"/>
              <a:gd name="connsiteX4-1337" fmla="*/ 14582 w 8419051"/>
              <a:gd name="connsiteY4-1338" fmla="*/ 3545397 h 5387941"/>
              <a:gd name="connsiteX5-1339" fmla="*/ 158988 w 8419051"/>
              <a:gd name="connsiteY5-1340" fmla="*/ 3666448 h 5387941"/>
              <a:gd name="connsiteX6-1341" fmla="*/ 324786 w 8419051"/>
              <a:gd name="connsiteY6-1342" fmla="*/ 3792053 h 5387941"/>
              <a:gd name="connsiteX7-1343" fmla="*/ 405173 w 8419051"/>
              <a:gd name="connsiteY7-1344" fmla="*/ 4013117 h 5387941"/>
              <a:gd name="connsiteX8-1345" fmla="*/ 400149 w 8419051"/>
              <a:gd name="connsiteY8-1346" fmla="*/ 4299495 h 5387941"/>
              <a:gd name="connsiteX9-1347" fmla="*/ 400149 w 8419051"/>
              <a:gd name="connsiteY9-1348" fmla="*/ 4600945 h 5387941"/>
              <a:gd name="connsiteX10-1349" fmla="*/ 500632 w 8419051"/>
              <a:gd name="connsiteY10-1350" fmla="*/ 4862202 h 5387941"/>
              <a:gd name="connsiteX11-1351" fmla="*/ 646333 w 8419051"/>
              <a:gd name="connsiteY11-1352" fmla="*/ 5083266 h 5387941"/>
              <a:gd name="connsiteX12-1353" fmla="*/ 716672 w 8419051"/>
              <a:gd name="connsiteY12-1354" fmla="*/ 5168677 h 5387941"/>
              <a:gd name="connsiteX13-1355" fmla="*/ 741793 w 8419051"/>
              <a:gd name="connsiteY13-1356" fmla="*/ 5203846 h 5387941"/>
              <a:gd name="connsiteX14-1357" fmla="*/ 581019 w 8419051"/>
              <a:gd name="connsiteY14-1358" fmla="*/ 5289257 h 5387941"/>
              <a:gd name="connsiteX15-1359" fmla="*/ 364980 w 8419051"/>
              <a:gd name="connsiteY15-1360" fmla="*/ 5374668 h 5387941"/>
              <a:gd name="connsiteX16-1361" fmla="*/ 309714 w 8419051"/>
              <a:gd name="connsiteY16-1362" fmla="*/ 5384717 h 5387941"/>
              <a:gd name="connsiteX17-1363" fmla="*/ 279569 w 8419051"/>
              <a:gd name="connsiteY17-1364" fmla="*/ 5344523 h 5387941"/>
              <a:gd name="connsiteX18-1365" fmla="*/ 279569 w 8419051"/>
              <a:gd name="connsiteY18-1366" fmla="*/ 5254088 h 5387941"/>
              <a:gd name="connsiteX19-1367" fmla="*/ 239375 w 8419051"/>
              <a:gd name="connsiteY19-1368" fmla="*/ 5198822 h 5387941"/>
              <a:gd name="connsiteX20-1369" fmla="*/ 169037 w 8419051"/>
              <a:gd name="connsiteY20-1370" fmla="*/ 5193798 h 5387941"/>
              <a:gd name="connsiteX21-1371" fmla="*/ 68553 w 8419051"/>
              <a:gd name="connsiteY21-1372" fmla="*/ 5203846 h 5387941"/>
              <a:gd name="connsiteX22-1373" fmla="*/ 28360 w 8419051"/>
              <a:gd name="connsiteY22-1374" fmla="*/ 5213895 h 5387941"/>
              <a:gd name="connsiteX23-1375" fmla="*/ 15486 w 8419051"/>
              <a:gd name="connsiteY23-1376" fmla="*/ 5219861 h 5387941"/>
              <a:gd name="connsiteX24-1377" fmla="*/ 12789 w 8419051"/>
              <a:gd name="connsiteY24-1378" fmla="*/ 5219510 h 5387941"/>
              <a:gd name="connsiteX25-1379" fmla="*/ 13209 w 8419051"/>
              <a:gd name="connsiteY25-1380" fmla="*/ 5207825 h 5387941"/>
              <a:gd name="connsiteX26-1381" fmla="*/ 13287 w 8419051"/>
              <a:gd name="connsiteY26-1382" fmla="*/ 5173701 h 5387941"/>
              <a:gd name="connsiteX27-1383" fmla="*/ 3239 w 8419051"/>
              <a:gd name="connsiteY27-1384" fmla="*/ 4540655 h 5387941"/>
              <a:gd name="connsiteX28-1385" fmla="*/ 13287 w 8419051"/>
              <a:gd name="connsiteY28-1386" fmla="*/ 3601134 h 5387941"/>
              <a:gd name="connsiteX29-1387" fmla="*/ 14582 w 8419051"/>
              <a:gd name="connsiteY29-1388" fmla="*/ 3545397 h 5387941"/>
              <a:gd name="connsiteX30-1389" fmla="*/ 867036 w 8419051"/>
              <a:gd name="connsiteY30-1390" fmla="*/ 79459 h 5387941"/>
              <a:gd name="connsiteX31-1391" fmla="*/ 869180 w 8419051"/>
              <a:gd name="connsiteY31-1392" fmla="*/ 110181 h 5387941"/>
              <a:gd name="connsiteX32-1393" fmla="*/ 788685 w 8419051"/>
              <a:gd name="connsiteY32-1394" fmla="*/ 411452 h 5387941"/>
              <a:gd name="connsiteX33-1395" fmla="*/ 771268 w 8419051"/>
              <a:gd name="connsiteY33-1396" fmla="*/ 899132 h 5387941"/>
              <a:gd name="connsiteX34-1397" fmla="*/ 623222 w 8419051"/>
              <a:gd name="connsiteY34-1398" fmla="*/ 1073304 h 5387941"/>
              <a:gd name="connsiteX35-1399" fmla="*/ 422925 w 8419051"/>
              <a:gd name="connsiteY35-1400" fmla="*/ 1177807 h 5387941"/>
              <a:gd name="connsiteX36-1401" fmla="*/ 370674 w 8419051"/>
              <a:gd name="connsiteY36-1402" fmla="*/ 1273601 h 5387941"/>
              <a:gd name="connsiteX37-1403" fmla="*/ 257462 w 8419051"/>
              <a:gd name="connsiteY37-1404" fmla="*/ 1517441 h 5387941"/>
              <a:gd name="connsiteX38-1405" fmla="*/ 135542 w 8419051"/>
              <a:gd name="connsiteY38-1406" fmla="*/ 1709030 h 5387941"/>
              <a:gd name="connsiteX39-1407" fmla="*/ 12262 w 8419051"/>
              <a:gd name="connsiteY39-1408" fmla="*/ 1828432 h 5387941"/>
              <a:gd name="connsiteX40-1409" fmla="*/ 215 w 8419051"/>
              <a:gd name="connsiteY40-1410" fmla="*/ 1835212 h 5387941"/>
              <a:gd name="connsiteX41-1411" fmla="*/ 159 w 8419051"/>
              <a:gd name="connsiteY41-1412" fmla="*/ 1803901 h 5387941"/>
              <a:gd name="connsiteX42-1413" fmla="*/ 4914 w 8419051"/>
              <a:gd name="connsiteY42-1414" fmla="*/ 80527 h 5387941"/>
              <a:gd name="connsiteX43-1415" fmla="*/ 588388 w 8419051"/>
              <a:gd name="connsiteY43-1416" fmla="*/ 80527 h 5387941"/>
              <a:gd name="connsiteX44-1417" fmla="*/ 867036 w 8419051"/>
              <a:gd name="connsiteY44-1418" fmla="*/ 79459 h 5387941"/>
              <a:gd name="connsiteX45-1419" fmla="*/ 4008302 w 8419051"/>
              <a:gd name="connsiteY45-1420" fmla="*/ 24251 h 5387941"/>
              <a:gd name="connsiteX46-1421" fmla="*/ 4121943 w 8419051"/>
              <a:gd name="connsiteY46-1422" fmla="*/ 20534 h 5387941"/>
              <a:gd name="connsiteX47-1423" fmla="*/ 4429441 w 8419051"/>
              <a:gd name="connsiteY47-1424" fmla="*/ 1873 h 5387941"/>
              <a:gd name="connsiteX48-1425" fmla="*/ 4924266 w 8419051"/>
              <a:gd name="connsiteY48-1426" fmla="*/ 18661 h 5387941"/>
              <a:gd name="connsiteX49-1427" fmla="*/ 5750919 w 8419051"/>
              <a:gd name="connsiteY49-1428" fmla="*/ 0 h 5387941"/>
              <a:gd name="connsiteX50-1429" fmla="*/ 7475789 w 8419051"/>
              <a:gd name="connsiteY50-1430" fmla="*/ 84609 h 5387941"/>
              <a:gd name="connsiteX51-1431" fmla="*/ 8406373 w 8419051"/>
              <a:gd name="connsiteY51-1432" fmla="*/ 108885 h 5387941"/>
              <a:gd name="connsiteX52-1433" fmla="*/ 8406373 w 8419051"/>
              <a:gd name="connsiteY52-1434" fmla="*/ 1897225 h 5387941"/>
              <a:gd name="connsiteX53-1435" fmla="*/ 8390189 w 8419051"/>
              <a:gd name="connsiteY53-1436" fmla="*/ 1905317 h 5387941"/>
              <a:gd name="connsiteX54-1437" fmla="*/ 8374005 w 8419051"/>
              <a:gd name="connsiteY54-1438" fmla="*/ 1921501 h 5387941"/>
              <a:gd name="connsiteX55-1439" fmla="*/ 8301177 w 8419051"/>
              <a:gd name="connsiteY55-1440" fmla="*/ 2042882 h 5387941"/>
              <a:gd name="connsiteX56-1441" fmla="*/ 8333545 w 8419051"/>
              <a:gd name="connsiteY56-1442" fmla="*/ 2212815 h 5387941"/>
              <a:gd name="connsiteX57-1443" fmla="*/ 8398281 w 8419051"/>
              <a:gd name="connsiteY57-1444" fmla="*/ 2520312 h 5387941"/>
              <a:gd name="connsiteX58-1445" fmla="*/ 8276901 w 8419051"/>
              <a:gd name="connsiteY58-1446" fmla="*/ 2714521 h 5387941"/>
              <a:gd name="connsiteX59-1447" fmla="*/ 8171704 w 8419051"/>
              <a:gd name="connsiteY59-1448" fmla="*/ 2843993 h 5387941"/>
              <a:gd name="connsiteX60-1449" fmla="*/ 8090784 w 8419051"/>
              <a:gd name="connsiteY60-1450" fmla="*/ 3030110 h 5387941"/>
              <a:gd name="connsiteX61-1451" fmla="*/ 8068405 w 8419051"/>
              <a:gd name="connsiteY61-1452" fmla="*/ 3193974 h 5387941"/>
              <a:gd name="connsiteX62-1453" fmla="*/ 8067417 w 8419051"/>
              <a:gd name="connsiteY62-1454" fmla="*/ 3213985 h 5387941"/>
              <a:gd name="connsiteX63-1455" fmla="*/ 8071060 w 8419051"/>
              <a:gd name="connsiteY63-1456" fmla="*/ 3229377 h 5387941"/>
              <a:gd name="connsiteX64-1457" fmla="*/ 8080218 w 8419051"/>
              <a:gd name="connsiteY64-1458" fmla="*/ 3249024 h 5387941"/>
              <a:gd name="connsiteX65-1459" fmla="*/ 8090784 w 8419051"/>
              <a:gd name="connsiteY65-1460" fmla="*/ 3249607 h 5387941"/>
              <a:gd name="connsiteX66-1461" fmla="*/ 8094719 w 8419051"/>
              <a:gd name="connsiteY66-1462" fmla="*/ 3250223 h 5387941"/>
              <a:gd name="connsiteX67-1463" fmla="*/ 8083569 w 8419051"/>
              <a:gd name="connsiteY67-1464" fmla="*/ 3256216 h 5387941"/>
              <a:gd name="connsiteX68-1465" fmla="*/ 8098876 w 8419051"/>
              <a:gd name="connsiteY68-1466" fmla="*/ 3289055 h 5387941"/>
              <a:gd name="connsiteX69-1467" fmla="*/ 8195980 w 8419051"/>
              <a:gd name="connsiteY69-1468" fmla="*/ 3378068 h 5387941"/>
              <a:gd name="connsiteX70-1469" fmla="*/ 8406373 w 8419051"/>
              <a:gd name="connsiteY70-1470" fmla="*/ 3523724 h 5387941"/>
              <a:gd name="connsiteX71-1471" fmla="*/ 8398281 w 8419051"/>
              <a:gd name="connsiteY71-1472" fmla="*/ 4599965 h 5387941"/>
              <a:gd name="connsiteX72-1473" fmla="*/ 8414465 w 8419051"/>
              <a:gd name="connsiteY72-1474" fmla="*/ 5093579 h 5387941"/>
              <a:gd name="connsiteX73-1475" fmla="*/ 8398281 w 8419051"/>
              <a:gd name="connsiteY73-1476" fmla="*/ 5125947 h 5387941"/>
              <a:gd name="connsiteX74-1477" fmla="*/ 8406373 w 8419051"/>
              <a:gd name="connsiteY74-1478" fmla="*/ 5142131 h 5387941"/>
              <a:gd name="connsiteX75-1479" fmla="*/ 8390189 w 8419051"/>
              <a:gd name="connsiteY75-1480" fmla="*/ 5142131 h 5387941"/>
              <a:gd name="connsiteX76-1481" fmla="*/ 8284993 w 8419051"/>
              <a:gd name="connsiteY76-1482" fmla="*/ 5117855 h 5387941"/>
              <a:gd name="connsiteX77-1483" fmla="*/ 8179796 w 8419051"/>
              <a:gd name="connsiteY77-1484" fmla="*/ 5142131 h 5387941"/>
              <a:gd name="connsiteX78-1485" fmla="*/ 7961311 w 8419051"/>
              <a:gd name="connsiteY78-1486" fmla="*/ 5198776 h 5387941"/>
              <a:gd name="connsiteX79-1487" fmla="*/ 7686182 w 8419051"/>
              <a:gd name="connsiteY79-1488" fmla="*/ 5303972 h 5387941"/>
              <a:gd name="connsiteX80-1489" fmla="*/ 7483881 w 8419051"/>
              <a:gd name="connsiteY80-1490" fmla="*/ 5263512 h 5387941"/>
              <a:gd name="connsiteX81-1491" fmla="*/ 7386777 w 8419051"/>
              <a:gd name="connsiteY81-1492" fmla="*/ 5174500 h 5387941"/>
              <a:gd name="connsiteX82-1493" fmla="*/ 7346316 w 8419051"/>
              <a:gd name="connsiteY82-1494" fmla="*/ 4980291 h 5387941"/>
              <a:gd name="connsiteX83-1495" fmla="*/ 7362501 w 8419051"/>
              <a:gd name="connsiteY83-1496" fmla="*/ 4705161 h 5387941"/>
              <a:gd name="connsiteX84-1497" fmla="*/ 7402961 w 8419051"/>
              <a:gd name="connsiteY84-1498" fmla="*/ 4332928 h 5387941"/>
              <a:gd name="connsiteX85-1499" fmla="*/ 7402961 w 8419051"/>
              <a:gd name="connsiteY85-1500" fmla="*/ 4154903 h 5387941"/>
              <a:gd name="connsiteX86-1501" fmla="*/ 7322040 w 8419051"/>
              <a:gd name="connsiteY86-1502" fmla="*/ 4049707 h 5387941"/>
              <a:gd name="connsiteX87-1503" fmla="*/ 7152108 w 8419051"/>
              <a:gd name="connsiteY87-1504" fmla="*/ 3774577 h 5387941"/>
              <a:gd name="connsiteX88-1505" fmla="*/ 7192568 w 8419051"/>
              <a:gd name="connsiteY88-1506" fmla="*/ 3604645 h 5387941"/>
              <a:gd name="connsiteX89-1507" fmla="*/ 7224936 w 8419051"/>
              <a:gd name="connsiteY89-1508" fmla="*/ 3539908 h 5387941"/>
              <a:gd name="connsiteX90-1509" fmla="*/ 7225315 w 8419051"/>
              <a:gd name="connsiteY90-1510" fmla="*/ 3521006 h 5387941"/>
              <a:gd name="connsiteX91-1511" fmla="*/ 7225142 w 8419051"/>
              <a:gd name="connsiteY91-1512" fmla="*/ 3520223 h 5387941"/>
              <a:gd name="connsiteX92-1513" fmla="*/ 7200660 w 8419051"/>
              <a:gd name="connsiteY92-1514" fmla="*/ 3515632 h 5387941"/>
              <a:gd name="connsiteX93-1515" fmla="*/ 7079279 w 8419051"/>
              <a:gd name="connsiteY93-1516" fmla="*/ 3483264 h 5387941"/>
              <a:gd name="connsiteX94-1517" fmla="*/ 7030727 w 8419051"/>
              <a:gd name="connsiteY94-1518" fmla="*/ 3410436 h 5387941"/>
              <a:gd name="connsiteX95-1519" fmla="*/ 6909347 w 8419051"/>
              <a:gd name="connsiteY95-1520" fmla="*/ 3321423 h 5387941"/>
              <a:gd name="connsiteX96-1521" fmla="*/ 6739414 w 8419051"/>
              <a:gd name="connsiteY96-1522" fmla="*/ 3297147 h 5387941"/>
              <a:gd name="connsiteX97-1523" fmla="*/ 6715138 w 8419051"/>
              <a:gd name="connsiteY97-1524" fmla="*/ 3127215 h 5387941"/>
              <a:gd name="connsiteX98-1525" fmla="*/ 6520929 w 8419051"/>
              <a:gd name="connsiteY98-1526" fmla="*/ 2868269 h 5387941"/>
              <a:gd name="connsiteX99-1527" fmla="*/ 6278168 w 8419051"/>
              <a:gd name="connsiteY99-1528" fmla="*/ 2544588 h 5387941"/>
              <a:gd name="connsiteX100-1529" fmla="*/ 6100143 w 8419051"/>
              <a:gd name="connsiteY100-1530" fmla="*/ 2350379 h 5387941"/>
              <a:gd name="connsiteX101-1531" fmla="*/ 6027315 w 8419051"/>
              <a:gd name="connsiteY101-1532" fmla="*/ 2188538 h 5387941"/>
              <a:gd name="connsiteX102-1533" fmla="*/ 5889750 w 8419051"/>
              <a:gd name="connsiteY102-1534" fmla="*/ 2034790 h 5387941"/>
              <a:gd name="connsiteX103-1535" fmla="*/ 5695541 w 8419051"/>
              <a:gd name="connsiteY103-1536" fmla="*/ 1921501 h 5387941"/>
              <a:gd name="connsiteX104-1537" fmla="*/ 5574161 w 8419051"/>
              <a:gd name="connsiteY104-1538" fmla="*/ 2075250 h 5387941"/>
              <a:gd name="connsiteX105-1539" fmla="*/ 5250479 w 8419051"/>
              <a:gd name="connsiteY105-1540" fmla="*/ 2228999 h 5387941"/>
              <a:gd name="connsiteX106-1541" fmla="*/ 4983442 w 8419051"/>
              <a:gd name="connsiteY106-1542" fmla="*/ 2269459 h 5387941"/>
              <a:gd name="connsiteX107-1543" fmla="*/ 4700221 w 8419051"/>
              <a:gd name="connsiteY107-1544" fmla="*/ 2220907 h 5387941"/>
              <a:gd name="connsiteX108-1545" fmla="*/ 4530288 w 8419051"/>
              <a:gd name="connsiteY108-1546" fmla="*/ 2115710 h 5387941"/>
              <a:gd name="connsiteX109-1547" fmla="*/ 4523270 w 8419051"/>
              <a:gd name="connsiteY109-1548" fmla="*/ 2111379 h 5387941"/>
              <a:gd name="connsiteX110-1549" fmla="*/ 4522702 w 8419051"/>
              <a:gd name="connsiteY110-1550" fmla="*/ 2109641 h 5387941"/>
              <a:gd name="connsiteX111-1551" fmla="*/ 4519225 w 8419051"/>
              <a:gd name="connsiteY111-1552" fmla="*/ 2108882 h 5387941"/>
              <a:gd name="connsiteX112-1553" fmla="*/ 4523270 w 8419051"/>
              <a:gd name="connsiteY112-1554" fmla="*/ 2111379 h 5387941"/>
              <a:gd name="connsiteX113-1555" fmla="*/ 4525926 w 8419051"/>
              <a:gd name="connsiteY113-1556" fmla="*/ 2119503 h 5387941"/>
              <a:gd name="connsiteX114-1557" fmla="*/ 4514104 w 8419051"/>
              <a:gd name="connsiteY114-1558" fmla="*/ 2139986 h 5387941"/>
              <a:gd name="connsiteX115-1559" fmla="*/ 4336079 w 8419051"/>
              <a:gd name="connsiteY115-1560" fmla="*/ 2326103 h 5387941"/>
              <a:gd name="connsiteX116-1561" fmla="*/ 4174239 w 8419051"/>
              <a:gd name="connsiteY116-1562" fmla="*/ 2512220 h 5387941"/>
              <a:gd name="connsiteX117-1563" fmla="*/ 4077134 w 8419051"/>
              <a:gd name="connsiteY117-1564" fmla="*/ 2633600 h 5387941"/>
              <a:gd name="connsiteX118-1565" fmla="*/ 4052858 w 8419051"/>
              <a:gd name="connsiteY118-1566" fmla="*/ 2560772 h 5387941"/>
              <a:gd name="connsiteX119-1567" fmla="*/ 4036674 w 8419051"/>
              <a:gd name="connsiteY119-1568" fmla="*/ 2431300 h 5387941"/>
              <a:gd name="connsiteX120-1569" fmla="*/ 4036674 w 8419051"/>
              <a:gd name="connsiteY120-1570" fmla="*/ 2350379 h 5387941"/>
              <a:gd name="connsiteX121-1571" fmla="*/ 4044766 w 8419051"/>
              <a:gd name="connsiteY121-1572" fmla="*/ 2212815 h 5387941"/>
              <a:gd name="connsiteX122-1573" fmla="*/ 3963846 w 8419051"/>
              <a:gd name="connsiteY122-1574" fmla="*/ 2115710 h 5387941"/>
              <a:gd name="connsiteX123-1575" fmla="*/ 3818189 w 8419051"/>
              <a:gd name="connsiteY123-1576" fmla="*/ 1994330 h 5387941"/>
              <a:gd name="connsiteX124-1577" fmla="*/ 3777729 w 8419051"/>
              <a:gd name="connsiteY124-1578" fmla="*/ 1808213 h 5387941"/>
              <a:gd name="connsiteX125-1579" fmla="*/ 3664440 w 8419051"/>
              <a:gd name="connsiteY125-1580" fmla="*/ 1703016 h 5387941"/>
              <a:gd name="connsiteX126-1581" fmla="*/ 3575428 w 8419051"/>
              <a:gd name="connsiteY126-1582" fmla="*/ 1541176 h 5387941"/>
              <a:gd name="connsiteX127-1583" fmla="*/ 3664440 w 8419051"/>
              <a:gd name="connsiteY127-1584" fmla="*/ 1322691 h 5387941"/>
              <a:gd name="connsiteX128-1585" fmla="*/ 3931478 w 8419051"/>
              <a:gd name="connsiteY128-1586" fmla="*/ 659144 h 5387941"/>
              <a:gd name="connsiteX129-1587" fmla="*/ 3996214 w 8419051"/>
              <a:gd name="connsiteY129-1588" fmla="*/ 254542 h 5387941"/>
              <a:gd name="connsiteX130-1589" fmla="*/ 3971938 w 8419051"/>
              <a:gd name="connsiteY130-1590" fmla="*/ 100793 h 5387941"/>
              <a:gd name="connsiteX131-1591" fmla="*/ 4004306 w 8419051"/>
              <a:gd name="connsiteY131-1592" fmla="*/ 68425 h 5387941"/>
              <a:gd name="connsiteX132-1593" fmla="*/ 4008302 w 8419051"/>
              <a:gd name="connsiteY132-1594" fmla="*/ 24251 h 5387941"/>
              <a:gd name="connsiteX0-1595" fmla="*/ 8263 w 8419051"/>
              <a:gd name="connsiteY0-1596" fmla="*/ 5225139 h 5394161"/>
              <a:gd name="connsiteX1-1597" fmla="*/ 12789 w 8419051"/>
              <a:gd name="connsiteY1-1598" fmla="*/ 5225730 h 5394161"/>
              <a:gd name="connsiteX2-1599" fmla="*/ 12502 w 8419051"/>
              <a:gd name="connsiteY2-1600" fmla="*/ 5233735 h 5394161"/>
              <a:gd name="connsiteX3-1601" fmla="*/ 8263 w 8419051"/>
              <a:gd name="connsiteY3-1602" fmla="*/ 5225139 h 5394161"/>
              <a:gd name="connsiteX4-1603" fmla="*/ 14582 w 8419051"/>
              <a:gd name="connsiteY4-1604" fmla="*/ 3551617 h 5394161"/>
              <a:gd name="connsiteX5-1605" fmla="*/ 158988 w 8419051"/>
              <a:gd name="connsiteY5-1606" fmla="*/ 3672668 h 5394161"/>
              <a:gd name="connsiteX6-1607" fmla="*/ 324786 w 8419051"/>
              <a:gd name="connsiteY6-1608" fmla="*/ 3798273 h 5394161"/>
              <a:gd name="connsiteX7-1609" fmla="*/ 405173 w 8419051"/>
              <a:gd name="connsiteY7-1610" fmla="*/ 4019337 h 5394161"/>
              <a:gd name="connsiteX8-1611" fmla="*/ 400149 w 8419051"/>
              <a:gd name="connsiteY8-1612" fmla="*/ 4305715 h 5394161"/>
              <a:gd name="connsiteX9-1613" fmla="*/ 400149 w 8419051"/>
              <a:gd name="connsiteY9-1614" fmla="*/ 4607165 h 5394161"/>
              <a:gd name="connsiteX10-1615" fmla="*/ 500632 w 8419051"/>
              <a:gd name="connsiteY10-1616" fmla="*/ 4868422 h 5394161"/>
              <a:gd name="connsiteX11-1617" fmla="*/ 646333 w 8419051"/>
              <a:gd name="connsiteY11-1618" fmla="*/ 5089486 h 5394161"/>
              <a:gd name="connsiteX12-1619" fmla="*/ 716672 w 8419051"/>
              <a:gd name="connsiteY12-1620" fmla="*/ 5174897 h 5394161"/>
              <a:gd name="connsiteX13-1621" fmla="*/ 741793 w 8419051"/>
              <a:gd name="connsiteY13-1622" fmla="*/ 5210066 h 5394161"/>
              <a:gd name="connsiteX14-1623" fmla="*/ 581019 w 8419051"/>
              <a:gd name="connsiteY14-1624" fmla="*/ 5295477 h 5394161"/>
              <a:gd name="connsiteX15-1625" fmla="*/ 364980 w 8419051"/>
              <a:gd name="connsiteY15-1626" fmla="*/ 5380888 h 5394161"/>
              <a:gd name="connsiteX16-1627" fmla="*/ 309714 w 8419051"/>
              <a:gd name="connsiteY16-1628" fmla="*/ 5390937 h 5394161"/>
              <a:gd name="connsiteX17-1629" fmla="*/ 279569 w 8419051"/>
              <a:gd name="connsiteY17-1630" fmla="*/ 5350743 h 5394161"/>
              <a:gd name="connsiteX18-1631" fmla="*/ 279569 w 8419051"/>
              <a:gd name="connsiteY18-1632" fmla="*/ 5260308 h 5394161"/>
              <a:gd name="connsiteX19-1633" fmla="*/ 239375 w 8419051"/>
              <a:gd name="connsiteY19-1634" fmla="*/ 5205042 h 5394161"/>
              <a:gd name="connsiteX20-1635" fmla="*/ 169037 w 8419051"/>
              <a:gd name="connsiteY20-1636" fmla="*/ 5200018 h 5394161"/>
              <a:gd name="connsiteX21-1637" fmla="*/ 68553 w 8419051"/>
              <a:gd name="connsiteY21-1638" fmla="*/ 5210066 h 5394161"/>
              <a:gd name="connsiteX22-1639" fmla="*/ 28360 w 8419051"/>
              <a:gd name="connsiteY22-1640" fmla="*/ 5220115 h 5394161"/>
              <a:gd name="connsiteX23-1641" fmla="*/ 15486 w 8419051"/>
              <a:gd name="connsiteY23-1642" fmla="*/ 5226081 h 5394161"/>
              <a:gd name="connsiteX24-1643" fmla="*/ 12789 w 8419051"/>
              <a:gd name="connsiteY24-1644" fmla="*/ 5225730 h 5394161"/>
              <a:gd name="connsiteX25-1645" fmla="*/ 13209 w 8419051"/>
              <a:gd name="connsiteY25-1646" fmla="*/ 5214045 h 5394161"/>
              <a:gd name="connsiteX26-1647" fmla="*/ 13287 w 8419051"/>
              <a:gd name="connsiteY26-1648" fmla="*/ 5179921 h 5394161"/>
              <a:gd name="connsiteX27-1649" fmla="*/ 3239 w 8419051"/>
              <a:gd name="connsiteY27-1650" fmla="*/ 4546875 h 5394161"/>
              <a:gd name="connsiteX28-1651" fmla="*/ 13287 w 8419051"/>
              <a:gd name="connsiteY28-1652" fmla="*/ 3607354 h 5394161"/>
              <a:gd name="connsiteX29-1653" fmla="*/ 14582 w 8419051"/>
              <a:gd name="connsiteY29-1654" fmla="*/ 3551617 h 5394161"/>
              <a:gd name="connsiteX30-1655" fmla="*/ 867036 w 8419051"/>
              <a:gd name="connsiteY30-1656" fmla="*/ 85679 h 5394161"/>
              <a:gd name="connsiteX31-1657" fmla="*/ 869180 w 8419051"/>
              <a:gd name="connsiteY31-1658" fmla="*/ 116401 h 5394161"/>
              <a:gd name="connsiteX32-1659" fmla="*/ 788685 w 8419051"/>
              <a:gd name="connsiteY32-1660" fmla="*/ 417672 h 5394161"/>
              <a:gd name="connsiteX33-1661" fmla="*/ 771268 w 8419051"/>
              <a:gd name="connsiteY33-1662" fmla="*/ 905352 h 5394161"/>
              <a:gd name="connsiteX34-1663" fmla="*/ 623222 w 8419051"/>
              <a:gd name="connsiteY34-1664" fmla="*/ 1079524 h 5394161"/>
              <a:gd name="connsiteX35-1665" fmla="*/ 422925 w 8419051"/>
              <a:gd name="connsiteY35-1666" fmla="*/ 1184027 h 5394161"/>
              <a:gd name="connsiteX36-1667" fmla="*/ 370674 w 8419051"/>
              <a:gd name="connsiteY36-1668" fmla="*/ 1279821 h 5394161"/>
              <a:gd name="connsiteX37-1669" fmla="*/ 257462 w 8419051"/>
              <a:gd name="connsiteY37-1670" fmla="*/ 1523661 h 5394161"/>
              <a:gd name="connsiteX38-1671" fmla="*/ 135542 w 8419051"/>
              <a:gd name="connsiteY38-1672" fmla="*/ 1715250 h 5394161"/>
              <a:gd name="connsiteX39-1673" fmla="*/ 12262 w 8419051"/>
              <a:gd name="connsiteY39-1674" fmla="*/ 1834652 h 5394161"/>
              <a:gd name="connsiteX40-1675" fmla="*/ 215 w 8419051"/>
              <a:gd name="connsiteY40-1676" fmla="*/ 1841432 h 5394161"/>
              <a:gd name="connsiteX41-1677" fmla="*/ 159 w 8419051"/>
              <a:gd name="connsiteY41-1678" fmla="*/ 1810121 h 5394161"/>
              <a:gd name="connsiteX42-1679" fmla="*/ 4914 w 8419051"/>
              <a:gd name="connsiteY42-1680" fmla="*/ 86747 h 5394161"/>
              <a:gd name="connsiteX43-1681" fmla="*/ 588388 w 8419051"/>
              <a:gd name="connsiteY43-1682" fmla="*/ 86747 h 5394161"/>
              <a:gd name="connsiteX44-1683" fmla="*/ 867036 w 8419051"/>
              <a:gd name="connsiteY44-1684" fmla="*/ 85679 h 5394161"/>
              <a:gd name="connsiteX45-1685" fmla="*/ 4008302 w 8419051"/>
              <a:gd name="connsiteY45-1686" fmla="*/ 30471 h 5394161"/>
              <a:gd name="connsiteX46-1687" fmla="*/ 4121943 w 8419051"/>
              <a:gd name="connsiteY46-1688" fmla="*/ 26754 h 5394161"/>
              <a:gd name="connsiteX47-1689" fmla="*/ 4429441 w 8419051"/>
              <a:gd name="connsiteY47-1690" fmla="*/ 8093 h 5394161"/>
              <a:gd name="connsiteX48-1691" fmla="*/ 4949147 w 8419051"/>
              <a:gd name="connsiteY48-1692" fmla="*/ 0 h 5394161"/>
              <a:gd name="connsiteX49-1693" fmla="*/ 5750919 w 8419051"/>
              <a:gd name="connsiteY49-1694" fmla="*/ 6220 h 5394161"/>
              <a:gd name="connsiteX50-1695" fmla="*/ 7475789 w 8419051"/>
              <a:gd name="connsiteY50-1696" fmla="*/ 90829 h 5394161"/>
              <a:gd name="connsiteX51-1697" fmla="*/ 8406373 w 8419051"/>
              <a:gd name="connsiteY51-1698" fmla="*/ 115105 h 5394161"/>
              <a:gd name="connsiteX52-1699" fmla="*/ 8406373 w 8419051"/>
              <a:gd name="connsiteY52-1700" fmla="*/ 1903445 h 5394161"/>
              <a:gd name="connsiteX53-1701" fmla="*/ 8390189 w 8419051"/>
              <a:gd name="connsiteY53-1702" fmla="*/ 1911537 h 5394161"/>
              <a:gd name="connsiteX54-1703" fmla="*/ 8374005 w 8419051"/>
              <a:gd name="connsiteY54-1704" fmla="*/ 1927721 h 5394161"/>
              <a:gd name="connsiteX55-1705" fmla="*/ 8301177 w 8419051"/>
              <a:gd name="connsiteY55-1706" fmla="*/ 2049102 h 5394161"/>
              <a:gd name="connsiteX56-1707" fmla="*/ 8333545 w 8419051"/>
              <a:gd name="connsiteY56-1708" fmla="*/ 2219035 h 5394161"/>
              <a:gd name="connsiteX57-1709" fmla="*/ 8398281 w 8419051"/>
              <a:gd name="connsiteY57-1710" fmla="*/ 2526532 h 5394161"/>
              <a:gd name="connsiteX58-1711" fmla="*/ 8276901 w 8419051"/>
              <a:gd name="connsiteY58-1712" fmla="*/ 2720741 h 5394161"/>
              <a:gd name="connsiteX59-1713" fmla="*/ 8171704 w 8419051"/>
              <a:gd name="connsiteY59-1714" fmla="*/ 2850213 h 5394161"/>
              <a:gd name="connsiteX60-1715" fmla="*/ 8090784 w 8419051"/>
              <a:gd name="connsiteY60-1716" fmla="*/ 3036330 h 5394161"/>
              <a:gd name="connsiteX61-1717" fmla="*/ 8068405 w 8419051"/>
              <a:gd name="connsiteY61-1718" fmla="*/ 3200194 h 5394161"/>
              <a:gd name="connsiteX62-1719" fmla="*/ 8067417 w 8419051"/>
              <a:gd name="connsiteY62-1720" fmla="*/ 3220205 h 5394161"/>
              <a:gd name="connsiteX63-1721" fmla="*/ 8071060 w 8419051"/>
              <a:gd name="connsiteY63-1722" fmla="*/ 3235597 h 5394161"/>
              <a:gd name="connsiteX64-1723" fmla="*/ 8080218 w 8419051"/>
              <a:gd name="connsiteY64-1724" fmla="*/ 3255244 h 5394161"/>
              <a:gd name="connsiteX65-1725" fmla="*/ 8090784 w 8419051"/>
              <a:gd name="connsiteY65-1726" fmla="*/ 3255827 h 5394161"/>
              <a:gd name="connsiteX66-1727" fmla="*/ 8094719 w 8419051"/>
              <a:gd name="connsiteY66-1728" fmla="*/ 3256443 h 5394161"/>
              <a:gd name="connsiteX67-1729" fmla="*/ 8083569 w 8419051"/>
              <a:gd name="connsiteY67-1730" fmla="*/ 3262436 h 5394161"/>
              <a:gd name="connsiteX68-1731" fmla="*/ 8098876 w 8419051"/>
              <a:gd name="connsiteY68-1732" fmla="*/ 3295275 h 5394161"/>
              <a:gd name="connsiteX69-1733" fmla="*/ 8195980 w 8419051"/>
              <a:gd name="connsiteY69-1734" fmla="*/ 3384288 h 5394161"/>
              <a:gd name="connsiteX70-1735" fmla="*/ 8406373 w 8419051"/>
              <a:gd name="connsiteY70-1736" fmla="*/ 3529944 h 5394161"/>
              <a:gd name="connsiteX71-1737" fmla="*/ 8398281 w 8419051"/>
              <a:gd name="connsiteY71-1738" fmla="*/ 4606185 h 5394161"/>
              <a:gd name="connsiteX72-1739" fmla="*/ 8414465 w 8419051"/>
              <a:gd name="connsiteY72-1740" fmla="*/ 5099799 h 5394161"/>
              <a:gd name="connsiteX73-1741" fmla="*/ 8398281 w 8419051"/>
              <a:gd name="connsiteY73-1742" fmla="*/ 5132167 h 5394161"/>
              <a:gd name="connsiteX74-1743" fmla="*/ 8406373 w 8419051"/>
              <a:gd name="connsiteY74-1744" fmla="*/ 5148351 h 5394161"/>
              <a:gd name="connsiteX75-1745" fmla="*/ 8390189 w 8419051"/>
              <a:gd name="connsiteY75-1746" fmla="*/ 5148351 h 5394161"/>
              <a:gd name="connsiteX76-1747" fmla="*/ 8284993 w 8419051"/>
              <a:gd name="connsiteY76-1748" fmla="*/ 5124075 h 5394161"/>
              <a:gd name="connsiteX77-1749" fmla="*/ 8179796 w 8419051"/>
              <a:gd name="connsiteY77-1750" fmla="*/ 5148351 h 5394161"/>
              <a:gd name="connsiteX78-1751" fmla="*/ 7961311 w 8419051"/>
              <a:gd name="connsiteY78-1752" fmla="*/ 5204996 h 5394161"/>
              <a:gd name="connsiteX79-1753" fmla="*/ 7686182 w 8419051"/>
              <a:gd name="connsiteY79-1754" fmla="*/ 5310192 h 5394161"/>
              <a:gd name="connsiteX80-1755" fmla="*/ 7483881 w 8419051"/>
              <a:gd name="connsiteY80-1756" fmla="*/ 5269732 h 5394161"/>
              <a:gd name="connsiteX81-1757" fmla="*/ 7386777 w 8419051"/>
              <a:gd name="connsiteY81-1758" fmla="*/ 5180720 h 5394161"/>
              <a:gd name="connsiteX82-1759" fmla="*/ 7346316 w 8419051"/>
              <a:gd name="connsiteY82-1760" fmla="*/ 4986511 h 5394161"/>
              <a:gd name="connsiteX83-1761" fmla="*/ 7362501 w 8419051"/>
              <a:gd name="connsiteY83-1762" fmla="*/ 4711381 h 5394161"/>
              <a:gd name="connsiteX84-1763" fmla="*/ 7402961 w 8419051"/>
              <a:gd name="connsiteY84-1764" fmla="*/ 4339148 h 5394161"/>
              <a:gd name="connsiteX85-1765" fmla="*/ 7402961 w 8419051"/>
              <a:gd name="connsiteY85-1766" fmla="*/ 4161123 h 5394161"/>
              <a:gd name="connsiteX86-1767" fmla="*/ 7322040 w 8419051"/>
              <a:gd name="connsiteY86-1768" fmla="*/ 4055927 h 5394161"/>
              <a:gd name="connsiteX87-1769" fmla="*/ 7152108 w 8419051"/>
              <a:gd name="connsiteY87-1770" fmla="*/ 3780797 h 5394161"/>
              <a:gd name="connsiteX88-1771" fmla="*/ 7192568 w 8419051"/>
              <a:gd name="connsiteY88-1772" fmla="*/ 3610865 h 5394161"/>
              <a:gd name="connsiteX89-1773" fmla="*/ 7224936 w 8419051"/>
              <a:gd name="connsiteY89-1774" fmla="*/ 3546128 h 5394161"/>
              <a:gd name="connsiteX90-1775" fmla="*/ 7225315 w 8419051"/>
              <a:gd name="connsiteY90-1776" fmla="*/ 3527226 h 5394161"/>
              <a:gd name="connsiteX91-1777" fmla="*/ 7225142 w 8419051"/>
              <a:gd name="connsiteY91-1778" fmla="*/ 3526443 h 5394161"/>
              <a:gd name="connsiteX92-1779" fmla="*/ 7200660 w 8419051"/>
              <a:gd name="connsiteY92-1780" fmla="*/ 3521852 h 5394161"/>
              <a:gd name="connsiteX93-1781" fmla="*/ 7079279 w 8419051"/>
              <a:gd name="connsiteY93-1782" fmla="*/ 3489484 h 5394161"/>
              <a:gd name="connsiteX94-1783" fmla="*/ 7030727 w 8419051"/>
              <a:gd name="connsiteY94-1784" fmla="*/ 3416656 h 5394161"/>
              <a:gd name="connsiteX95-1785" fmla="*/ 6909347 w 8419051"/>
              <a:gd name="connsiteY95-1786" fmla="*/ 3327643 h 5394161"/>
              <a:gd name="connsiteX96-1787" fmla="*/ 6739414 w 8419051"/>
              <a:gd name="connsiteY96-1788" fmla="*/ 3303367 h 5394161"/>
              <a:gd name="connsiteX97-1789" fmla="*/ 6715138 w 8419051"/>
              <a:gd name="connsiteY97-1790" fmla="*/ 3133435 h 5394161"/>
              <a:gd name="connsiteX98-1791" fmla="*/ 6520929 w 8419051"/>
              <a:gd name="connsiteY98-1792" fmla="*/ 2874489 h 5394161"/>
              <a:gd name="connsiteX99-1793" fmla="*/ 6278168 w 8419051"/>
              <a:gd name="connsiteY99-1794" fmla="*/ 2550808 h 5394161"/>
              <a:gd name="connsiteX100-1795" fmla="*/ 6100143 w 8419051"/>
              <a:gd name="connsiteY100-1796" fmla="*/ 2356599 h 5394161"/>
              <a:gd name="connsiteX101-1797" fmla="*/ 6027315 w 8419051"/>
              <a:gd name="connsiteY101-1798" fmla="*/ 2194758 h 5394161"/>
              <a:gd name="connsiteX102-1799" fmla="*/ 5889750 w 8419051"/>
              <a:gd name="connsiteY102-1800" fmla="*/ 2041010 h 5394161"/>
              <a:gd name="connsiteX103-1801" fmla="*/ 5695541 w 8419051"/>
              <a:gd name="connsiteY103-1802" fmla="*/ 1927721 h 5394161"/>
              <a:gd name="connsiteX104-1803" fmla="*/ 5574161 w 8419051"/>
              <a:gd name="connsiteY104-1804" fmla="*/ 2081470 h 5394161"/>
              <a:gd name="connsiteX105-1805" fmla="*/ 5250479 w 8419051"/>
              <a:gd name="connsiteY105-1806" fmla="*/ 2235219 h 5394161"/>
              <a:gd name="connsiteX106-1807" fmla="*/ 4983442 w 8419051"/>
              <a:gd name="connsiteY106-1808" fmla="*/ 2275679 h 5394161"/>
              <a:gd name="connsiteX107-1809" fmla="*/ 4700221 w 8419051"/>
              <a:gd name="connsiteY107-1810" fmla="*/ 2227127 h 5394161"/>
              <a:gd name="connsiteX108-1811" fmla="*/ 4530288 w 8419051"/>
              <a:gd name="connsiteY108-1812" fmla="*/ 2121930 h 5394161"/>
              <a:gd name="connsiteX109-1813" fmla="*/ 4523270 w 8419051"/>
              <a:gd name="connsiteY109-1814" fmla="*/ 2117599 h 5394161"/>
              <a:gd name="connsiteX110-1815" fmla="*/ 4522702 w 8419051"/>
              <a:gd name="connsiteY110-1816" fmla="*/ 2115861 h 5394161"/>
              <a:gd name="connsiteX111-1817" fmla="*/ 4519225 w 8419051"/>
              <a:gd name="connsiteY111-1818" fmla="*/ 2115102 h 5394161"/>
              <a:gd name="connsiteX112-1819" fmla="*/ 4523270 w 8419051"/>
              <a:gd name="connsiteY112-1820" fmla="*/ 2117599 h 5394161"/>
              <a:gd name="connsiteX113-1821" fmla="*/ 4525926 w 8419051"/>
              <a:gd name="connsiteY113-1822" fmla="*/ 2125723 h 5394161"/>
              <a:gd name="connsiteX114-1823" fmla="*/ 4514104 w 8419051"/>
              <a:gd name="connsiteY114-1824" fmla="*/ 2146206 h 5394161"/>
              <a:gd name="connsiteX115-1825" fmla="*/ 4336079 w 8419051"/>
              <a:gd name="connsiteY115-1826" fmla="*/ 2332323 h 5394161"/>
              <a:gd name="connsiteX116-1827" fmla="*/ 4174239 w 8419051"/>
              <a:gd name="connsiteY116-1828" fmla="*/ 2518440 h 5394161"/>
              <a:gd name="connsiteX117-1829" fmla="*/ 4077134 w 8419051"/>
              <a:gd name="connsiteY117-1830" fmla="*/ 2639820 h 5394161"/>
              <a:gd name="connsiteX118-1831" fmla="*/ 4052858 w 8419051"/>
              <a:gd name="connsiteY118-1832" fmla="*/ 2566992 h 5394161"/>
              <a:gd name="connsiteX119-1833" fmla="*/ 4036674 w 8419051"/>
              <a:gd name="connsiteY119-1834" fmla="*/ 2437520 h 5394161"/>
              <a:gd name="connsiteX120-1835" fmla="*/ 4036674 w 8419051"/>
              <a:gd name="connsiteY120-1836" fmla="*/ 2356599 h 5394161"/>
              <a:gd name="connsiteX121-1837" fmla="*/ 4044766 w 8419051"/>
              <a:gd name="connsiteY121-1838" fmla="*/ 2219035 h 5394161"/>
              <a:gd name="connsiteX122-1839" fmla="*/ 3963846 w 8419051"/>
              <a:gd name="connsiteY122-1840" fmla="*/ 2121930 h 5394161"/>
              <a:gd name="connsiteX123-1841" fmla="*/ 3818189 w 8419051"/>
              <a:gd name="connsiteY123-1842" fmla="*/ 2000550 h 5394161"/>
              <a:gd name="connsiteX124-1843" fmla="*/ 3777729 w 8419051"/>
              <a:gd name="connsiteY124-1844" fmla="*/ 1814433 h 5394161"/>
              <a:gd name="connsiteX125-1845" fmla="*/ 3664440 w 8419051"/>
              <a:gd name="connsiteY125-1846" fmla="*/ 1709236 h 5394161"/>
              <a:gd name="connsiteX126-1847" fmla="*/ 3575428 w 8419051"/>
              <a:gd name="connsiteY126-1848" fmla="*/ 1547396 h 5394161"/>
              <a:gd name="connsiteX127-1849" fmla="*/ 3664440 w 8419051"/>
              <a:gd name="connsiteY127-1850" fmla="*/ 1328911 h 5394161"/>
              <a:gd name="connsiteX128-1851" fmla="*/ 3931478 w 8419051"/>
              <a:gd name="connsiteY128-1852" fmla="*/ 665364 h 5394161"/>
              <a:gd name="connsiteX129-1853" fmla="*/ 3996214 w 8419051"/>
              <a:gd name="connsiteY129-1854" fmla="*/ 260762 h 5394161"/>
              <a:gd name="connsiteX130-1855" fmla="*/ 3971938 w 8419051"/>
              <a:gd name="connsiteY130-1856" fmla="*/ 107013 h 5394161"/>
              <a:gd name="connsiteX131-1857" fmla="*/ 4004306 w 8419051"/>
              <a:gd name="connsiteY131-1858" fmla="*/ 74645 h 5394161"/>
              <a:gd name="connsiteX132-1859" fmla="*/ 4008302 w 8419051"/>
              <a:gd name="connsiteY132-1860" fmla="*/ 30471 h 5394161"/>
              <a:gd name="connsiteX0-1861" fmla="*/ 8263 w 8419051"/>
              <a:gd name="connsiteY0-1862" fmla="*/ 5225139 h 5394161"/>
              <a:gd name="connsiteX1-1863" fmla="*/ 12789 w 8419051"/>
              <a:gd name="connsiteY1-1864" fmla="*/ 5225730 h 5394161"/>
              <a:gd name="connsiteX2-1865" fmla="*/ 12502 w 8419051"/>
              <a:gd name="connsiteY2-1866" fmla="*/ 5233735 h 5394161"/>
              <a:gd name="connsiteX3-1867" fmla="*/ 8263 w 8419051"/>
              <a:gd name="connsiteY3-1868" fmla="*/ 5225139 h 5394161"/>
              <a:gd name="connsiteX4-1869" fmla="*/ 14582 w 8419051"/>
              <a:gd name="connsiteY4-1870" fmla="*/ 3551617 h 5394161"/>
              <a:gd name="connsiteX5-1871" fmla="*/ 158988 w 8419051"/>
              <a:gd name="connsiteY5-1872" fmla="*/ 3672668 h 5394161"/>
              <a:gd name="connsiteX6-1873" fmla="*/ 324786 w 8419051"/>
              <a:gd name="connsiteY6-1874" fmla="*/ 3798273 h 5394161"/>
              <a:gd name="connsiteX7-1875" fmla="*/ 405173 w 8419051"/>
              <a:gd name="connsiteY7-1876" fmla="*/ 4019337 h 5394161"/>
              <a:gd name="connsiteX8-1877" fmla="*/ 400149 w 8419051"/>
              <a:gd name="connsiteY8-1878" fmla="*/ 4305715 h 5394161"/>
              <a:gd name="connsiteX9-1879" fmla="*/ 400149 w 8419051"/>
              <a:gd name="connsiteY9-1880" fmla="*/ 4607165 h 5394161"/>
              <a:gd name="connsiteX10-1881" fmla="*/ 500632 w 8419051"/>
              <a:gd name="connsiteY10-1882" fmla="*/ 4868422 h 5394161"/>
              <a:gd name="connsiteX11-1883" fmla="*/ 646333 w 8419051"/>
              <a:gd name="connsiteY11-1884" fmla="*/ 5089486 h 5394161"/>
              <a:gd name="connsiteX12-1885" fmla="*/ 716672 w 8419051"/>
              <a:gd name="connsiteY12-1886" fmla="*/ 5174897 h 5394161"/>
              <a:gd name="connsiteX13-1887" fmla="*/ 741793 w 8419051"/>
              <a:gd name="connsiteY13-1888" fmla="*/ 5210066 h 5394161"/>
              <a:gd name="connsiteX14-1889" fmla="*/ 581019 w 8419051"/>
              <a:gd name="connsiteY14-1890" fmla="*/ 5295477 h 5394161"/>
              <a:gd name="connsiteX15-1891" fmla="*/ 364980 w 8419051"/>
              <a:gd name="connsiteY15-1892" fmla="*/ 5380888 h 5394161"/>
              <a:gd name="connsiteX16-1893" fmla="*/ 309714 w 8419051"/>
              <a:gd name="connsiteY16-1894" fmla="*/ 5390937 h 5394161"/>
              <a:gd name="connsiteX17-1895" fmla="*/ 279569 w 8419051"/>
              <a:gd name="connsiteY17-1896" fmla="*/ 5350743 h 5394161"/>
              <a:gd name="connsiteX18-1897" fmla="*/ 279569 w 8419051"/>
              <a:gd name="connsiteY18-1898" fmla="*/ 5260308 h 5394161"/>
              <a:gd name="connsiteX19-1899" fmla="*/ 239375 w 8419051"/>
              <a:gd name="connsiteY19-1900" fmla="*/ 5205042 h 5394161"/>
              <a:gd name="connsiteX20-1901" fmla="*/ 169037 w 8419051"/>
              <a:gd name="connsiteY20-1902" fmla="*/ 5200018 h 5394161"/>
              <a:gd name="connsiteX21-1903" fmla="*/ 68553 w 8419051"/>
              <a:gd name="connsiteY21-1904" fmla="*/ 5210066 h 5394161"/>
              <a:gd name="connsiteX22-1905" fmla="*/ 28360 w 8419051"/>
              <a:gd name="connsiteY22-1906" fmla="*/ 5220115 h 5394161"/>
              <a:gd name="connsiteX23-1907" fmla="*/ 15486 w 8419051"/>
              <a:gd name="connsiteY23-1908" fmla="*/ 5226081 h 5394161"/>
              <a:gd name="connsiteX24-1909" fmla="*/ 12789 w 8419051"/>
              <a:gd name="connsiteY24-1910" fmla="*/ 5225730 h 5394161"/>
              <a:gd name="connsiteX25-1911" fmla="*/ 13209 w 8419051"/>
              <a:gd name="connsiteY25-1912" fmla="*/ 5214045 h 5394161"/>
              <a:gd name="connsiteX26-1913" fmla="*/ 13287 w 8419051"/>
              <a:gd name="connsiteY26-1914" fmla="*/ 5179921 h 5394161"/>
              <a:gd name="connsiteX27-1915" fmla="*/ 3239 w 8419051"/>
              <a:gd name="connsiteY27-1916" fmla="*/ 4546875 h 5394161"/>
              <a:gd name="connsiteX28-1917" fmla="*/ 13287 w 8419051"/>
              <a:gd name="connsiteY28-1918" fmla="*/ 3607354 h 5394161"/>
              <a:gd name="connsiteX29-1919" fmla="*/ 14582 w 8419051"/>
              <a:gd name="connsiteY29-1920" fmla="*/ 3551617 h 5394161"/>
              <a:gd name="connsiteX30-1921" fmla="*/ 867036 w 8419051"/>
              <a:gd name="connsiteY30-1922" fmla="*/ 85679 h 5394161"/>
              <a:gd name="connsiteX31-1923" fmla="*/ 869180 w 8419051"/>
              <a:gd name="connsiteY31-1924" fmla="*/ 116401 h 5394161"/>
              <a:gd name="connsiteX32-1925" fmla="*/ 788685 w 8419051"/>
              <a:gd name="connsiteY32-1926" fmla="*/ 417672 h 5394161"/>
              <a:gd name="connsiteX33-1927" fmla="*/ 771268 w 8419051"/>
              <a:gd name="connsiteY33-1928" fmla="*/ 905352 h 5394161"/>
              <a:gd name="connsiteX34-1929" fmla="*/ 623222 w 8419051"/>
              <a:gd name="connsiteY34-1930" fmla="*/ 1079524 h 5394161"/>
              <a:gd name="connsiteX35-1931" fmla="*/ 422925 w 8419051"/>
              <a:gd name="connsiteY35-1932" fmla="*/ 1184027 h 5394161"/>
              <a:gd name="connsiteX36-1933" fmla="*/ 370674 w 8419051"/>
              <a:gd name="connsiteY36-1934" fmla="*/ 1279821 h 5394161"/>
              <a:gd name="connsiteX37-1935" fmla="*/ 257462 w 8419051"/>
              <a:gd name="connsiteY37-1936" fmla="*/ 1523661 h 5394161"/>
              <a:gd name="connsiteX38-1937" fmla="*/ 135542 w 8419051"/>
              <a:gd name="connsiteY38-1938" fmla="*/ 1715250 h 5394161"/>
              <a:gd name="connsiteX39-1939" fmla="*/ 12262 w 8419051"/>
              <a:gd name="connsiteY39-1940" fmla="*/ 1834652 h 5394161"/>
              <a:gd name="connsiteX40-1941" fmla="*/ 215 w 8419051"/>
              <a:gd name="connsiteY40-1942" fmla="*/ 1841432 h 5394161"/>
              <a:gd name="connsiteX41-1943" fmla="*/ 159 w 8419051"/>
              <a:gd name="connsiteY41-1944" fmla="*/ 1810121 h 5394161"/>
              <a:gd name="connsiteX42-1945" fmla="*/ 4914 w 8419051"/>
              <a:gd name="connsiteY42-1946" fmla="*/ 86747 h 5394161"/>
              <a:gd name="connsiteX43-1947" fmla="*/ 588388 w 8419051"/>
              <a:gd name="connsiteY43-1948" fmla="*/ 86747 h 5394161"/>
              <a:gd name="connsiteX44-1949" fmla="*/ 867036 w 8419051"/>
              <a:gd name="connsiteY44-1950" fmla="*/ 85679 h 5394161"/>
              <a:gd name="connsiteX45-1951" fmla="*/ 4008302 w 8419051"/>
              <a:gd name="connsiteY45-1952" fmla="*/ 30471 h 5394161"/>
              <a:gd name="connsiteX46-1953" fmla="*/ 4121943 w 8419051"/>
              <a:gd name="connsiteY46-1954" fmla="*/ 26754 h 5394161"/>
              <a:gd name="connsiteX47-1955" fmla="*/ 4429441 w 8419051"/>
              <a:gd name="connsiteY47-1956" fmla="*/ 8093 h 5394161"/>
              <a:gd name="connsiteX48-1957" fmla="*/ 4949147 w 8419051"/>
              <a:gd name="connsiteY48-1958" fmla="*/ 0 h 5394161"/>
              <a:gd name="connsiteX49-1959" fmla="*/ 5750919 w 8419051"/>
              <a:gd name="connsiteY49-1960" fmla="*/ 6220 h 5394161"/>
              <a:gd name="connsiteX50-1961" fmla="*/ 7488229 w 8419051"/>
              <a:gd name="connsiteY50-1962" fmla="*/ 16184 h 5394161"/>
              <a:gd name="connsiteX51-1963" fmla="*/ 8406373 w 8419051"/>
              <a:gd name="connsiteY51-1964" fmla="*/ 115105 h 5394161"/>
              <a:gd name="connsiteX52-1965" fmla="*/ 8406373 w 8419051"/>
              <a:gd name="connsiteY52-1966" fmla="*/ 1903445 h 5394161"/>
              <a:gd name="connsiteX53-1967" fmla="*/ 8390189 w 8419051"/>
              <a:gd name="connsiteY53-1968" fmla="*/ 1911537 h 5394161"/>
              <a:gd name="connsiteX54-1969" fmla="*/ 8374005 w 8419051"/>
              <a:gd name="connsiteY54-1970" fmla="*/ 1927721 h 5394161"/>
              <a:gd name="connsiteX55-1971" fmla="*/ 8301177 w 8419051"/>
              <a:gd name="connsiteY55-1972" fmla="*/ 2049102 h 5394161"/>
              <a:gd name="connsiteX56-1973" fmla="*/ 8333545 w 8419051"/>
              <a:gd name="connsiteY56-1974" fmla="*/ 2219035 h 5394161"/>
              <a:gd name="connsiteX57-1975" fmla="*/ 8398281 w 8419051"/>
              <a:gd name="connsiteY57-1976" fmla="*/ 2526532 h 5394161"/>
              <a:gd name="connsiteX58-1977" fmla="*/ 8276901 w 8419051"/>
              <a:gd name="connsiteY58-1978" fmla="*/ 2720741 h 5394161"/>
              <a:gd name="connsiteX59-1979" fmla="*/ 8171704 w 8419051"/>
              <a:gd name="connsiteY59-1980" fmla="*/ 2850213 h 5394161"/>
              <a:gd name="connsiteX60-1981" fmla="*/ 8090784 w 8419051"/>
              <a:gd name="connsiteY60-1982" fmla="*/ 3036330 h 5394161"/>
              <a:gd name="connsiteX61-1983" fmla="*/ 8068405 w 8419051"/>
              <a:gd name="connsiteY61-1984" fmla="*/ 3200194 h 5394161"/>
              <a:gd name="connsiteX62-1985" fmla="*/ 8067417 w 8419051"/>
              <a:gd name="connsiteY62-1986" fmla="*/ 3220205 h 5394161"/>
              <a:gd name="connsiteX63-1987" fmla="*/ 8071060 w 8419051"/>
              <a:gd name="connsiteY63-1988" fmla="*/ 3235597 h 5394161"/>
              <a:gd name="connsiteX64-1989" fmla="*/ 8080218 w 8419051"/>
              <a:gd name="connsiteY64-1990" fmla="*/ 3255244 h 5394161"/>
              <a:gd name="connsiteX65-1991" fmla="*/ 8090784 w 8419051"/>
              <a:gd name="connsiteY65-1992" fmla="*/ 3255827 h 5394161"/>
              <a:gd name="connsiteX66-1993" fmla="*/ 8094719 w 8419051"/>
              <a:gd name="connsiteY66-1994" fmla="*/ 3256443 h 5394161"/>
              <a:gd name="connsiteX67-1995" fmla="*/ 8083569 w 8419051"/>
              <a:gd name="connsiteY67-1996" fmla="*/ 3262436 h 5394161"/>
              <a:gd name="connsiteX68-1997" fmla="*/ 8098876 w 8419051"/>
              <a:gd name="connsiteY68-1998" fmla="*/ 3295275 h 5394161"/>
              <a:gd name="connsiteX69-1999" fmla="*/ 8195980 w 8419051"/>
              <a:gd name="connsiteY69-2000" fmla="*/ 3384288 h 5394161"/>
              <a:gd name="connsiteX70-2001" fmla="*/ 8406373 w 8419051"/>
              <a:gd name="connsiteY70-2002" fmla="*/ 3529944 h 5394161"/>
              <a:gd name="connsiteX71-2003" fmla="*/ 8398281 w 8419051"/>
              <a:gd name="connsiteY71-2004" fmla="*/ 4606185 h 5394161"/>
              <a:gd name="connsiteX72-2005" fmla="*/ 8414465 w 8419051"/>
              <a:gd name="connsiteY72-2006" fmla="*/ 5099799 h 5394161"/>
              <a:gd name="connsiteX73-2007" fmla="*/ 8398281 w 8419051"/>
              <a:gd name="connsiteY73-2008" fmla="*/ 5132167 h 5394161"/>
              <a:gd name="connsiteX74-2009" fmla="*/ 8406373 w 8419051"/>
              <a:gd name="connsiteY74-2010" fmla="*/ 5148351 h 5394161"/>
              <a:gd name="connsiteX75-2011" fmla="*/ 8390189 w 8419051"/>
              <a:gd name="connsiteY75-2012" fmla="*/ 5148351 h 5394161"/>
              <a:gd name="connsiteX76-2013" fmla="*/ 8284993 w 8419051"/>
              <a:gd name="connsiteY76-2014" fmla="*/ 5124075 h 5394161"/>
              <a:gd name="connsiteX77-2015" fmla="*/ 8179796 w 8419051"/>
              <a:gd name="connsiteY77-2016" fmla="*/ 5148351 h 5394161"/>
              <a:gd name="connsiteX78-2017" fmla="*/ 7961311 w 8419051"/>
              <a:gd name="connsiteY78-2018" fmla="*/ 5204996 h 5394161"/>
              <a:gd name="connsiteX79-2019" fmla="*/ 7686182 w 8419051"/>
              <a:gd name="connsiteY79-2020" fmla="*/ 5310192 h 5394161"/>
              <a:gd name="connsiteX80-2021" fmla="*/ 7483881 w 8419051"/>
              <a:gd name="connsiteY80-2022" fmla="*/ 5269732 h 5394161"/>
              <a:gd name="connsiteX81-2023" fmla="*/ 7386777 w 8419051"/>
              <a:gd name="connsiteY81-2024" fmla="*/ 5180720 h 5394161"/>
              <a:gd name="connsiteX82-2025" fmla="*/ 7346316 w 8419051"/>
              <a:gd name="connsiteY82-2026" fmla="*/ 4986511 h 5394161"/>
              <a:gd name="connsiteX83-2027" fmla="*/ 7362501 w 8419051"/>
              <a:gd name="connsiteY83-2028" fmla="*/ 4711381 h 5394161"/>
              <a:gd name="connsiteX84-2029" fmla="*/ 7402961 w 8419051"/>
              <a:gd name="connsiteY84-2030" fmla="*/ 4339148 h 5394161"/>
              <a:gd name="connsiteX85-2031" fmla="*/ 7402961 w 8419051"/>
              <a:gd name="connsiteY85-2032" fmla="*/ 4161123 h 5394161"/>
              <a:gd name="connsiteX86-2033" fmla="*/ 7322040 w 8419051"/>
              <a:gd name="connsiteY86-2034" fmla="*/ 4055927 h 5394161"/>
              <a:gd name="connsiteX87-2035" fmla="*/ 7152108 w 8419051"/>
              <a:gd name="connsiteY87-2036" fmla="*/ 3780797 h 5394161"/>
              <a:gd name="connsiteX88-2037" fmla="*/ 7192568 w 8419051"/>
              <a:gd name="connsiteY88-2038" fmla="*/ 3610865 h 5394161"/>
              <a:gd name="connsiteX89-2039" fmla="*/ 7224936 w 8419051"/>
              <a:gd name="connsiteY89-2040" fmla="*/ 3546128 h 5394161"/>
              <a:gd name="connsiteX90-2041" fmla="*/ 7225315 w 8419051"/>
              <a:gd name="connsiteY90-2042" fmla="*/ 3527226 h 5394161"/>
              <a:gd name="connsiteX91-2043" fmla="*/ 7225142 w 8419051"/>
              <a:gd name="connsiteY91-2044" fmla="*/ 3526443 h 5394161"/>
              <a:gd name="connsiteX92-2045" fmla="*/ 7200660 w 8419051"/>
              <a:gd name="connsiteY92-2046" fmla="*/ 3521852 h 5394161"/>
              <a:gd name="connsiteX93-2047" fmla="*/ 7079279 w 8419051"/>
              <a:gd name="connsiteY93-2048" fmla="*/ 3489484 h 5394161"/>
              <a:gd name="connsiteX94-2049" fmla="*/ 7030727 w 8419051"/>
              <a:gd name="connsiteY94-2050" fmla="*/ 3416656 h 5394161"/>
              <a:gd name="connsiteX95-2051" fmla="*/ 6909347 w 8419051"/>
              <a:gd name="connsiteY95-2052" fmla="*/ 3327643 h 5394161"/>
              <a:gd name="connsiteX96-2053" fmla="*/ 6739414 w 8419051"/>
              <a:gd name="connsiteY96-2054" fmla="*/ 3303367 h 5394161"/>
              <a:gd name="connsiteX97-2055" fmla="*/ 6715138 w 8419051"/>
              <a:gd name="connsiteY97-2056" fmla="*/ 3133435 h 5394161"/>
              <a:gd name="connsiteX98-2057" fmla="*/ 6520929 w 8419051"/>
              <a:gd name="connsiteY98-2058" fmla="*/ 2874489 h 5394161"/>
              <a:gd name="connsiteX99-2059" fmla="*/ 6278168 w 8419051"/>
              <a:gd name="connsiteY99-2060" fmla="*/ 2550808 h 5394161"/>
              <a:gd name="connsiteX100-2061" fmla="*/ 6100143 w 8419051"/>
              <a:gd name="connsiteY100-2062" fmla="*/ 2356599 h 5394161"/>
              <a:gd name="connsiteX101-2063" fmla="*/ 6027315 w 8419051"/>
              <a:gd name="connsiteY101-2064" fmla="*/ 2194758 h 5394161"/>
              <a:gd name="connsiteX102-2065" fmla="*/ 5889750 w 8419051"/>
              <a:gd name="connsiteY102-2066" fmla="*/ 2041010 h 5394161"/>
              <a:gd name="connsiteX103-2067" fmla="*/ 5695541 w 8419051"/>
              <a:gd name="connsiteY103-2068" fmla="*/ 1927721 h 5394161"/>
              <a:gd name="connsiteX104-2069" fmla="*/ 5574161 w 8419051"/>
              <a:gd name="connsiteY104-2070" fmla="*/ 2081470 h 5394161"/>
              <a:gd name="connsiteX105-2071" fmla="*/ 5250479 w 8419051"/>
              <a:gd name="connsiteY105-2072" fmla="*/ 2235219 h 5394161"/>
              <a:gd name="connsiteX106-2073" fmla="*/ 4983442 w 8419051"/>
              <a:gd name="connsiteY106-2074" fmla="*/ 2275679 h 5394161"/>
              <a:gd name="connsiteX107-2075" fmla="*/ 4700221 w 8419051"/>
              <a:gd name="connsiteY107-2076" fmla="*/ 2227127 h 5394161"/>
              <a:gd name="connsiteX108-2077" fmla="*/ 4530288 w 8419051"/>
              <a:gd name="connsiteY108-2078" fmla="*/ 2121930 h 5394161"/>
              <a:gd name="connsiteX109-2079" fmla="*/ 4523270 w 8419051"/>
              <a:gd name="connsiteY109-2080" fmla="*/ 2117599 h 5394161"/>
              <a:gd name="connsiteX110-2081" fmla="*/ 4522702 w 8419051"/>
              <a:gd name="connsiteY110-2082" fmla="*/ 2115861 h 5394161"/>
              <a:gd name="connsiteX111-2083" fmla="*/ 4519225 w 8419051"/>
              <a:gd name="connsiteY111-2084" fmla="*/ 2115102 h 5394161"/>
              <a:gd name="connsiteX112-2085" fmla="*/ 4523270 w 8419051"/>
              <a:gd name="connsiteY112-2086" fmla="*/ 2117599 h 5394161"/>
              <a:gd name="connsiteX113-2087" fmla="*/ 4525926 w 8419051"/>
              <a:gd name="connsiteY113-2088" fmla="*/ 2125723 h 5394161"/>
              <a:gd name="connsiteX114-2089" fmla="*/ 4514104 w 8419051"/>
              <a:gd name="connsiteY114-2090" fmla="*/ 2146206 h 5394161"/>
              <a:gd name="connsiteX115-2091" fmla="*/ 4336079 w 8419051"/>
              <a:gd name="connsiteY115-2092" fmla="*/ 2332323 h 5394161"/>
              <a:gd name="connsiteX116-2093" fmla="*/ 4174239 w 8419051"/>
              <a:gd name="connsiteY116-2094" fmla="*/ 2518440 h 5394161"/>
              <a:gd name="connsiteX117-2095" fmla="*/ 4077134 w 8419051"/>
              <a:gd name="connsiteY117-2096" fmla="*/ 2639820 h 5394161"/>
              <a:gd name="connsiteX118-2097" fmla="*/ 4052858 w 8419051"/>
              <a:gd name="connsiteY118-2098" fmla="*/ 2566992 h 5394161"/>
              <a:gd name="connsiteX119-2099" fmla="*/ 4036674 w 8419051"/>
              <a:gd name="connsiteY119-2100" fmla="*/ 2437520 h 5394161"/>
              <a:gd name="connsiteX120-2101" fmla="*/ 4036674 w 8419051"/>
              <a:gd name="connsiteY120-2102" fmla="*/ 2356599 h 5394161"/>
              <a:gd name="connsiteX121-2103" fmla="*/ 4044766 w 8419051"/>
              <a:gd name="connsiteY121-2104" fmla="*/ 2219035 h 5394161"/>
              <a:gd name="connsiteX122-2105" fmla="*/ 3963846 w 8419051"/>
              <a:gd name="connsiteY122-2106" fmla="*/ 2121930 h 5394161"/>
              <a:gd name="connsiteX123-2107" fmla="*/ 3818189 w 8419051"/>
              <a:gd name="connsiteY123-2108" fmla="*/ 2000550 h 5394161"/>
              <a:gd name="connsiteX124-2109" fmla="*/ 3777729 w 8419051"/>
              <a:gd name="connsiteY124-2110" fmla="*/ 1814433 h 5394161"/>
              <a:gd name="connsiteX125-2111" fmla="*/ 3664440 w 8419051"/>
              <a:gd name="connsiteY125-2112" fmla="*/ 1709236 h 5394161"/>
              <a:gd name="connsiteX126-2113" fmla="*/ 3575428 w 8419051"/>
              <a:gd name="connsiteY126-2114" fmla="*/ 1547396 h 5394161"/>
              <a:gd name="connsiteX127-2115" fmla="*/ 3664440 w 8419051"/>
              <a:gd name="connsiteY127-2116" fmla="*/ 1328911 h 5394161"/>
              <a:gd name="connsiteX128-2117" fmla="*/ 3931478 w 8419051"/>
              <a:gd name="connsiteY128-2118" fmla="*/ 665364 h 5394161"/>
              <a:gd name="connsiteX129-2119" fmla="*/ 3996214 w 8419051"/>
              <a:gd name="connsiteY129-2120" fmla="*/ 260762 h 5394161"/>
              <a:gd name="connsiteX130-2121" fmla="*/ 3971938 w 8419051"/>
              <a:gd name="connsiteY130-2122" fmla="*/ 107013 h 5394161"/>
              <a:gd name="connsiteX131-2123" fmla="*/ 4004306 w 8419051"/>
              <a:gd name="connsiteY131-2124" fmla="*/ 74645 h 5394161"/>
              <a:gd name="connsiteX132-2125" fmla="*/ 4008302 w 8419051"/>
              <a:gd name="connsiteY132-2126" fmla="*/ 30471 h 5394161"/>
              <a:gd name="connsiteX0-2127" fmla="*/ 8263 w 8419051"/>
              <a:gd name="connsiteY0-2128" fmla="*/ 5225139 h 5394161"/>
              <a:gd name="connsiteX1-2129" fmla="*/ 12789 w 8419051"/>
              <a:gd name="connsiteY1-2130" fmla="*/ 5225730 h 5394161"/>
              <a:gd name="connsiteX2-2131" fmla="*/ 12502 w 8419051"/>
              <a:gd name="connsiteY2-2132" fmla="*/ 5233735 h 5394161"/>
              <a:gd name="connsiteX3-2133" fmla="*/ 8263 w 8419051"/>
              <a:gd name="connsiteY3-2134" fmla="*/ 5225139 h 5394161"/>
              <a:gd name="connsiteX4-2135" fmla="*/ 14582 w 8419051"/>
              <a:gd name="connsiteY4-2136" fmla="*/ 3551617 h 5394161"/>
              <a:gd name="connsiteX5-2137" fmla="*/ 158988 w 8419051"/>
              <a:gd name="connsiteY5-2138" fmla="*/ 3672668 h 5394161"/>
              <a:gd name="connsiteX6-2139" fmla="*/ 324786 w 8419051"/>
              <a:gd name="connsiteY6-2140" fmla="*/ 3798273 h 5394161"/>
              <a:gd name="connsiteX7-2141" fmla="*/ 405173 w 8419051"/>
              <a:gd name="connsiteY7-2142" fmla="*/ 4019337 h 5394161"/>
              <a:gd name="connsiteX8-2143" fmla="*/ 400149 w 8419051"/>
              <a:gd name="connsiteY8-2144" fmla="*/ 4305715 h 5394161"/>
              <a:gd name="connsiteX9-2145" fmla="*/ 400149 w 8419051"/>
              <a:gd name="connsiteY9-2146" fmla="*/ 4607165 h 5394161"/>
              <a:gd name="connsiteX10-2147" fmla="*/ 500632 w 8419051"/>
              <a:gd name="connsiteY10-2148" fmla="*/ 4868422 h 5394161"/>
              <a:gd name="connsiteX11-2149" fmla="*/ 646333 w 8419051"/>
              <a:gd name="connsiteY11-2150" fmla="*/ 5089486 h 5394161"/>
              <a:gd name="connsiteX12-2151" fmla="*/ 716672 w 8419051"/>
              <a:gd name="connsiteY12-2152" fmla="*/ 5174897 h 5394161"/>
              <a:gd name="connsiteX13-2153" fmla="*/ 741793 w 8419051"/>
              <a:gd name="connsiteY13-2154" fmla="*/ 5210066 h 5394161"/>
              <a:gd name="connsiteX14-2155" fmla="*/ 581019 w 8419051"/>
              <a:gd name="connsiteY14-2156" fmla="*/ 5295477 h 5394161"/>
              <a:gd name="connsiteX15-2157" fmla="*/ 364980 w 8419051"/>
              <a:gd name="connsiteY15-2158" fmla="*/ 5380888 h 5394161"/>
              <a:gd name="connsiteX16-2159" fmla="*/ 309714 w 8419051"/>
              <a:gd name="connsiteY16-2160" fmla="*/ 5390937 h 5394161"/>
              <a:gd name="connsiteX17-2161" fmla="*/ 279569 w 8419051"/>
              <a:gd name="connsiteY17-2162" fmla="*/ 5350743 h 5394161"/>
              <a:gd name="connsiteX18-2163" fmla="*/ 279569 w 8419051"/>
              <a:gd name="connsiteY18-2164" fmla="*/ 5260308 h 5394161"/>
              <a:gd name="connsiteX19-2165" fmla="*/ 239375 w 8419051"/>
              <a:gd name="connsiteY19-2166" fmla="*/ 5205042 h 5394161"/>
              <a:gd name="connsiteX20-2167" fmla="*/ 169037 w 8419051"/>
              <a:gd name="connsiteY20-2168" fmla="*/ 5200018 h 5394161"/>
              <a:gd name="connsiteX21-2169" fmla="*/ 68553 w 8419051"/>
              <a:gd name="connsiteY21-2170" fmla="*/ 5210066 h 5394161"/>
              <a:gd name="connsiteX22-2171" fmla="*/ 28360 w 8419051"/>
              <a:gd name="connsiteY22-2172" fmla="*/ 5220115 h 5394161"/>
              <a:gd name="connsiteX23-2173" fmla="*/ 15486 w 8419051"/>
              <a:gd name="connsiteY23-2174" fmla="*/ 5226081 h 5394161"/>
              <a:gd name="connsiteX24-2175" fmla="*/ 12789 w 8419051"/>
              <a:gd name="connsiteY24-2176" fmla="*/ 5225730 h 5394161"/>
              <a:gd name="connsiteX25-2177" fmla="*/ 13209 w 8419051"/>
              <a:gd name="connsiteY25-2178" fmla="*/ 5214045 h 5394161"/>
              <a:gd name="connsiteX26-2179" fmla="*/ 13287 w 8419051"/>
              <a:gd name="connsiteY26-2180" fmla="*/ 5179921 h 5394161"/>
              <a:gd name="connsiteX27-2181" fmla="*/ 3239 w 8419051"/>
              <a:gd name="connsiteY27-2182" fmla="*/ 4546875 h 5394161"/>
              <a:gd name="connsiteX28-2183" fmla="*/ 13287 w 8419051"/>
              <a:gd name="connsiteY28-2184" fmla="*/ 3607354 h 5394161"/>
              <a:gd name="connsiteX29-2185" fmla="*/ 14582 w 8419051"/>
              <a:gd name="connsiteY29-2186" fmla="*/ 3551617 h 5394161"/>
              <a:gd name="connsiteX30-2187" fmla="*/ 867036 w 8419051"/>
              <a:gd name="connsiteY30-2188" fmla="*/ 85679 h 5394161"/>
              <a:gd name="connsiteX31-2189" fmla="*/ 869180 w 8419051"/>
              <a:gd name="connsiteY31-2190" fmla="*/ 116401 h 5394161"/>
              <a:gd name="connsiteX32-2191" fmla="*/ 788685 w 8419051"/>
              <a:gd name="connsiteY32-2192" fmla="*/ 417672 h 5394161"/>
              <a:gd name="connsiteX33-2193" fmla="*/ 771268 w 8419051"/>
              <a:gd name="connsiteY33-2194" fmla="*/ 905352 h 5394161"/>
              <a:gd name="connsiteX34-2195" fmla="*/ 623222 w 8419051"/>
              <a:gd name="connsiteY34-2196" fmla="*/ 1079524 h 5394161"/>
              <a:gd name="connsiteX35-2197" fmla="*/ 422925 w 8419051"/>
              <a:gd name="connsiteY35-2198" fmla="*/ 1184027 h 5394161"/>
              <a:gd name="connsiteX36-2199" fmla="*/ 370674 w 8419051"/>
              <a:gd name="connsiteY36-2200" fmla="*/ 1279821 h 5394161"/>
              <a:gd name="connsiteX37-2201" fmla="*/ 257462 w 8419051"/>
              <a:gd name="connsiteY37-2202" fmla="*/ 1523661 h 5394161"/>
              <a:gd name="connsiteX38-2203" fmla="*/ 135542 w 8419051"/>
              <a:gd name="connsiteY38-2204" fmla="*/ 1715250 h 5394161"/>
              <a:gd name="connsiteX39-2205" fmla="*/ 12262 w 8419051"/>
              <a:gd name="connsiteY39-2206" fmla="*/ 1834652 h 5394161"/>
              <a:gd name="connsiteX40-2207" fmla="*/ 215 w 8419051"/>
              <a:gd name="connsiteY40-2208" fmla="*/ 1841432 h 5394161"/>
              <a:gd name="connsiteX41-2209" fmla="*/ 159 w 8419051"/>
              <a:gd name="connsiteY41-2210" fmla="*/ 1810121 h 5394161"/>
              <a:gd name="connsiteX42-2211" fmla="*/ 4914 w 8419051"/>
              <a:gd name="connsiteY42-2212" fmla="*/ 86747 h 5394161"/>
              <a:gd name="connsiteX43-2213" fmla="*/ 588388 w 8419051"/>
              <a:gd name="connsiteY43-2214" fmla="*/ 86747 h 5394161"/>
              <a:gd name="connsiteX44-2215" fmla="*/ 867036 w 8419051"/>
              <a:gd name="connsiteY44-2216" fmla="*/ 85679 h 5394161"/>
              <a:gd name="connsiteX45-2217" fmla="*/ 4008302 w 8419051"/>
              <a:gd name="connsiteY45-2218" fmla="*/ 30471 h 5394161"/>
              <a:gd name="connsiteX46-2219" fmla="*/ 4121943 w 8419051"/>
              <a:gd name="connsiteY46-2220" fmla="*/ 26754 h 5394161"/>
              <a:gd name="connsiteX47-2221" fmla="*/ 4429441 w 8419051"/>
              <a:gd name="connsiteY47-2222" fmla="*/ 8093 h 5394161"/>
              <a:gd name="connsiteX48-2223" fmla="*/ 4949147 w 8419051"/>
              <a:gd name="connsiteY48-2224" fmla="*/ 0 h 5394161"/>
              <a:gd name="connsiteX49-2225" fmla="*/ 5750919 w 8419051"/>
              <a:gd name="connsiteY49-2226" fmla="*/ 6220 h 5394161"/>
              <a:gd name="connsiteX50-2227" fmla="*/ 7488229 w 8419051"/>
              <a:gd name="connsiteY50-2228" fmla="*/ 16184 h 5394161"/>
              <a:gd name="connsiteX51-2229" fmla="*/ 8406373 w 8419051"/>
              <a:gd name="connsiteY51-2230" fmla="*/ 3138 h 5394161"/>
              <a:gd name="connsiteX52-2231" fmla="*/ 8406373 w 8419051"/>
              <a:gd name="connsiteY52-2232" fmla="*/ 1903445 h 5394161"/>
              <a:gd name="connsiteX53-2233" fmla="*/ 8390189 w 8419051"/>
              <a:gd name="connsiteY53-2234" fmla="*/ 1911537 h 5394161"/>
              <a:gd name="connsiteX54-2235" fmla="*/ 8374005 w 8419051"/>
              <a:gd name="connsiteY54-2236" fmla="*/ 1927721 h 5394161"/>
              <a:gd name="connsiteX55-2237" fmla="*/ 8301177 w 8419051"/>
              <a:gd name="connsiteY55-2238" fmla="*/ 2049102 h 5394161"/>
              <a:gd name="connsiteX56-2239" fmla="*/ 8333545 w 8419051"/>
              <a:gd name="connsiteY56-2240" fmla="*/ 2219035 h 5394161"/>
              <a:gd name="connsiteX57-2241" fmla="*/ 8398281 w 8419051"/>
              <a:gd name="connsiteY57-2242" fmla="*/ 2526532 h 5394161"/>
              <a:gd name="connsiteX58-2243" fmla="*/ 8276901 w 8419051"/>
              <a:gd name="connsiteY58-2244" fmla="*/ 2720741 h 5394161"/>
              <a:gd name="connsiteX59-2245" fmla="*/ 8171704 w 8419051"/>
              <a:gd name="connsiteY59-2246" fmla="*/ 2850213 h 5394161"/>
              <a:gd name="connsiteX60-2247" fmla="*/ 8090784 w 8419051"/>
              <a:gd name="connsiteY60-2248" fmla="*/ 3036330 h 5394161"/>
              <a:gd name="connsiteX61-2249" fmla="*/ 8068405 w 8419051"/>
              <a:gd name="connsiteY61-2250" fmla="*/ 3200194 h 5394161"/>
              <a:gd name="connsiteX62-2251" fmla="*/ 8067417 w 8419051"/>
              <a:gd name="connsiteY62-2252" fmla="*/ 3220205 h 5394161"/>
              <a:gd name="connsiteX63-2253" fmla="*/ 8071060 w 8419051"/>
              <a:gd name="connsiteY63-2254" fmla="*/ 3235597 h 5394161"/>
              <a:gd name="connsiteX64-2255" fmla="*/ 8080218 w 8419051"/>
              <a:gd name="connsiteY64-2256" fmla="*/ 3255244 h 5394161"/>
              <a:gd name="connsiteX65-2257" fmla="*/ 8090784 w 8419051"/>
              <a:gd name="connsiteY65-2258" fmla="*/ 3255827 h 5394161"/>
              <a:gd name="connsiteX66-2259" fmla="*/ 8094719 w 8419051"/>
              <a:gd name="connsiteY66-2260" fmla="*/ 3256443 h 5394161"/>
              <a:gd name="connsiteX67-2261" fmla="*/ 8083569 w 8419051"/>
              <a:gd name="connsiteY67-2262" fmla="*/ 3262436 h 5394161"/>
              <a:gd name="connsiteX68-2263" fmla="*/ 8098876 w 8419051"/>
              <a:gd name="connsiteY68-2264" fmla="*/ 3295275 h 5394161"/>
              <a:gd name="connsiteX69-2265" fmla="*/ 8195980 w 8419051"/>
              <a:gd name="connsiteY69-2266" fmla="*/ 3384288 h 5394161"/>
              <a:gd name="connsiteX70-2267" fmla="*/ 8406373 w 8419051"/>
              <a:gd name="connsiteY70-2268" fmla="*/ 3529944 h 5394161"/>
              <a:gd name="connsiteX71-2269" fmla="*/ 8398281 w 8419051"/>
              <a:gd name="connsiteY71-2270" fmla="*/ 4606185 h 5394161"/>
              <a:gd name="connsiteX72-2271" fmla="*/ 8414465 w 8419051"/>
              <a:gd name="connsiteY72-2272" fmla="*/ 5099799 h 5394161"/>
              <a:gd name="connsiteX73-2273" fmla="*/ 8398281 w 8419051"/>
              <a:gd name="connsiteY73-2274" fmla="*/ 5132167 h 5394161"/>
              <a:gd name="connsiteX74-2275" fmla="*/ 8406373 w 8419051"/>
              <a:gd name="connsiteY74-2276" fmla="*/ 5148351 h 5394161"/>
              <a:gd name="connsiteX75-2277" fmla="*/ 8390189 w 8419051"/>
              <a:gd name="connsiteY75-2278" fmla="*/ 5148351 h 5394161"/>
              <a:gd name="connsiteX76-2279" fmla="*/ 8284993 w 8419051"/>
              <a:gd name="connsiteY76-2280" fmla="*/ 5124075 h 5394161"/>
              <a:gd name="connsiteX77-2281" fmla="*/ 8179796 w 8419051"/>
              <a:gd name="connsiteY77-2282" fmla="*/ 5148351 h 5394161"/>
              <a:gd name="connsiteX78-2283" fmla="*/ 7961311 w 8419051"/>
              <a:gd name="connsiteY78-2284" fmla="*/ 5204996 h 5394161"/>
              <a:gd name="connsiteX79-2285" fmla="*/ 7686182 w 8419051"/>
              <a:gd name="connsiteY79-2286" fmla="*/ 5310192 h 5394161"/>
              <a:gd name="connsiteX80-2287" fmla="*/ 7483881 w 8419051"/>
              <a:gd name="connsiteY80-2288" fmla="*/ 5269732 h 5394161"/>
              <a:gd name="connsiteX81-2289" fmla="*/ 7386777 w 8419051"/>
              <a:gd name="connsiteY81-2290" fmla="*/ 5180720 h 5394161"/>
              <a:gd name="connsiteX82-2291" fmla="*/ 7346316 w 8419051"/>
              <a:gd name="connsiteY82-2292" fmla="*/ 4986511 h 5394161"/>
              <a:gd name="connsiteX83-2293" fmla="*/ 7362501 w 8419051"/>
              <a:gd name="connsiteY83-2294" fmla="*/ 4711381 h 5394161"/>
              <a:gd name="connsiteX84-2295" fmla="*/ 7402961 w 8419051"/>
              <a:gd name="connsiteY84-2296" fmla="*/ 4339148 h 5394161"/>
              <a:gd name="connsiteX85-2297" fmla="*/ 7402961 w 8419051"/>
              <a:gd name="connsiteY85-2298" fmla="*/ 4161123 h 5394161"/>
              <a:gd name="connsiteX86-2299" fmla="*/ 7322040 w 8419051"/>
              <a:gd name="connsiteY86-2300" fmla="*/ 4055927 h 5394161"/>
              <a:gd name="connsiteX87-2301" fmla="*/ 7152108 w 8419051"/>
              <a:gd name="connsiteY87-2302" fmla="*/ 3780797 h 5394161"/>
              <a:gd name="connsiteX88-2303" fmla="*/ 7192568 w 8419051"/>
              <a:gd name="connsiteY88-2304" fmla="*/ 3610865 h 5394161"/>
              <a:gd name="connsiteX89-2305" fmla="*/ 7224936 w 8419051"/>
              <a:gd name="connsiteY89-2306" fmla="*/ 3546128 h 5394161"/>
              <a:gd name="connsiteX90-2307" fmla="*/ 7225315 w 8419051"/>
              <a:gd name="connsiteY90-2308" fmla="*/ 3527226 h 5394161"/>
              <a:gd name="connsiteX91-2309" fmla="*/ 7225142 w 8419051"/>
              <a:gd name="connsiteY91-2310" fmla="*/ 3526443 h 5394161"/>
              <a:gd name="connsiteX92-2311" fmla="*/ 7200660 w 8419051"/>
              <a:gd name="connsiteY92-2312" fmla="*/ 3521852 h 5394161"/>
              <a:gd name="connsiteX93-2313" fmla="*/ 7079279 w 8419051"/>
              <a:gd name="connsiteY93-2314" fmla="*/ 3489484 h 5394161"/>
              <a:gd name="connsiteX94-2315" fmla="*/ 7030727 w 8419051"/>
              <a:gd name="connsiteY94-2316" fmla="*/ 3416656 h 5394161"/>
              <a:gd name="connsiteX95-2317" fmla="*/ 6909347 w 8419051"/>
              <a:gd name="connsiteY95-2318" fmla="*/ 3327643 h 5394161"/>
              <a:gd name="connsiteX96-2319" fmla="*/ 6739414 w 8419051"/>
              <a:gd name="connsiteY96-2320" fmla="*/ 3303367 h 5394161"/>
              <a:gd name="connsiteX97-2321" fmla="*/ 6715138 w 8419051"/>
              <a:gd name="connsiteY97-2322" fmla="*/ 3133435 h 5394161"/>
              <a:gd name="connsiteX98-2323" fmla="*/ 6520929 w 8419051"/>
              <a:gd name="connsiteY98-2324" fmla="*/ 2874489 h 5394161"/>
              <a:gd name="connsiteX99-2325" fmla="*/ 6278168 w 8419051"/>
              <a:gd name="connsiteY99-2326" fmla="*/ 2550808 h 5394161"/>
              <a:gd name="connsiteX100-2327" fmla="*/ 6100143 w 8419051"/>
              <a:gd name="connsiteY100-2328" fmla="*/ 2356599 h 5394161"/>
              <a:gd name="connsiteX101-2329" fmla="*/ 6027315 w 8419051"/>
              <a:gd name="connsiteY101-2330" fmla="*/ 2194758 h 5394161"/>
              <a:gd name="connsiteX102-2331" fmla="*/ 5889750 w 8419051"/>
              <a:gd name="connsiteY102-2332" fmla="*/ 2041010 h 5394161"/>
              <a:gd name="connsiteX103-2333" fmla="*/ 5695541 w 8419051"/>
              <a:gd name="connsiteY103-2334" fmla="*/ 1927721 h 5394161"/>
              <a:gd name="connsiteX104-2335" fmla="*/ 5574161 w 8419051"/>
              <a:gd name="connsiteY104-2336" fmla="*/ 2081470 h 5394161"/>
              <a:gd name="connsiteX105-2337" fmla="*/ 5250479 w 8419051"/>
              <a:gd name="connsiteY105-2338" fmla="*/ 2235219 h 5394161"/>
              <a:gd name="connsiteX106-2339" fmla="*/ 4983442 w 8419051"/>
              <a:gd name="connsiteY106-2340" fmla="*/ 2275679 h 5394161"/>
              <a:gd name="connsiteX107-2341" fmla="*/ 4700221 w 8419051"/>
              <a:gd name="connsiteY107-2342" fmla="*/ 2227127 h 5394161"/>
              <a:gd name="connsiteX108-2343" fmla="*/ 4530288 w 8419051"/>
              <a:gd name="connsiteY108-2344" fmla="*/ 2121930 h 5394161"/>
              <a:gd name="connsiteX109-2345" fmla="*/ 4523270 w 8419051"/>
              <a:gd name="connsiteY109-2346" fmla="*/ 2117599 h 5394161"/>
              <a:gd name="connsiteX110-2347" fmla="*/ 4522702 w 8419051"/>
              <a:gd name="connsiteY110-2348" fmla="*/ 2115861 h 5394161"/>
              <a:gd name="connsiteX111-2349" fmla="*/ 4519225 w 8419051"/>
              <a:gd name="connsiteY111-2350" fmla="*/ 2115102 h 5394161"/>
              <a:gd name="connsiteX112-2351" fmla="*/ 4523270 w 8419051"/>
              <a:gd name="connsiteY112-2352" fmla="*/ 2117599 h 5394161"/>
              <a:gd name="connsiteX113-2353" fmla="*/ 4525926 w 8419051"/>
              <a:gd name="connsiteY113-2354" fmla="*/ 2125723 h 5394161"/>
              <a:gd name="connsiteX114-2355" fmla="*/ 4514104 w 8419051"/>
              <a:gd name="connsiteY114-2356" fmla="*/ 2146206 h 5394161"/>
              <a:gd name="connsiteX115-2357" fmla="*/ 4336079 w 8419051"/>
              <a:gd name="connsiteY115-2358" fmla="*/ 2332323 h 5394161"/>
              <a:gd name="connsiteX116-2359" fmla="*/ 4174239 w 8419051"/>
              <a:gd name="connsiteY116-2360" fmla="*/ 2518440 h 5394161"/>
              <a:gd name="connsiteX117-2361" fmla="*/ 4077134 w 8419051"/>
              <a:gd name="connsiteY117-2362" fmla="*/ 2639820 h 5394161"/>
              <a:gd name="connsiteX118-2363" fmla="*/ 4052858 w 8419051"/>
              <a:gd name="connsiteY118-2364" fmla="*/ 2566992 h 5394161"/>
              <a:gd name="connsiteX119-2365" fmla="*/ 4036674 w 8419051"/>
              <a:gd name="connsiteY119-2366" fmla="*/ 2437520 h 5394161"/>
              <a:gd name="connsiteX120-2367" fmla="*/ 4036674 w 8419051"/>
              <a:gd name="connsiteY120-2368" fmla="*/ 2356599 h 5394161"/>
              <a:gd name="connsiteX121-2369" fmla="*/ 4044766 w 8419051"/>
              <a:gd name="connsiteY121-2370" fmla="*/ 2219035 h 5394161"/>
              <a:gd name="connsiteX122-2371" fmla="*/ 3963846 w 8419051"/>
              <a:gd name="connsiteY122-2372" fmla="*/ 2121930 h 5394161"/>
              <a:gd name="connsiteX123-2373" fmla="*/ 3818189 w 8419051"/>
              <a:gd name="connsiteY123-2374" fmla="*/ 2000550 h 5394161"/>
              <a:gd name="connsiteX124-2375" fmla="*/ 3777729 w 8419051"/>
              <a:gd name="connsiteY124-2376" fmla="*/ 1814433 h 5394161"/>
              <a:gd name="connsiteX125-2377" fmla="*/ 3664440 w 8419051"/>
              <a:gd name="connsiteY125-2378" fmla="*/ 1709236 h 5394161"/>
              <a:gd name="connsiteX126-2379" fmla="*/ 3575428 w 8419051"/>
              <a:gd name="connsiteY126-2380" fmla="*/ 1547396 h 5394161"/>
              <a:gd name="connsiteX127-2381" fmla="*/ 3664440 w 8419051"/>
              <a:gd name="connsiteY127-2382" fmla="*/ 1328911 h 5394161"/>
              <a:gd name="connsiteX128-2383" fmla="*/ 3931478 w 8419051"/>
              <a:gd name="connsiteY128-2384" fmla="*/ 665364 h 5394161"/>
              <a:gd name="connsiteX129-2385" fmla="*/ 3996214 w 8419051"/>
              <a:gd name="connsiteY129-2386" fmla="*/ 260762 h 5394161"/>
              <a:gd name="connsiteX130-2387" fmla="*/ 3971938 w 8419051"/>
              <a:gd name="connsiteY130-2388" fmla="*/ 107013 h 5394161"/>
              <a:gd name="connsiteX131-2389" fmla="*/ 4004306 w 8419051"/>
              <a:gd name="connsiteY131-2390" fmla="*/ 74645 h 5394161"/>
              <a:gd name="connsiteX132-2391" fmla="*/ 4008302 w 8419051"/>
              <a:gd name="connsiteY132-2392" fmla="*/ 30471 h 5394161"/>
              <a:gd name="connsiteX0-2393" fmla="*/ 32930 w 8443718"/>
              <a:gd name="connsiteY0-2394" fmla="*/ 5225139 h 5394161"/>
              <a:gd name="connsiteX1-2395" fmla="*/ 37456 w 8443718"/>
              <a:gd name="connsiteY1-2396" fmla="*/ 5225730 h 5394161"/>
              <a:gd name="connsiteX2-2397" fmla="*/ 37169 w 8443718"/>
              <a:gd name="connsiteY2-2398" fmla="*/ 5233735 h 5394161"/>
              <a:gd name="connsiteX3-2399" fmla="*/ 32930 w 8443718"/>
              <a:gd name="connsiteY3-2400" fmla="*/ 5225139 h 5394161"/>
              <a:gd name="connsiteX4-2401" fmla="*/ 39249 w 8443718"/>
              <a:gd name="connsiteY4-2402" fmla="*/ 3551617 h 5394161"/>
              <a:gd name="connsiteX5-2403" fmla="*/ 183655 w 8443718"/>
              <a:gd name="connsiteY5-2404" fmla="*/ 3672668 h 5394161"/>
              <a:gd name="connsiteX6-2405" fmla="*/ 349453 w 8443718"/>
              <a:gd name="connsiteY6-2406" fmla="*/ 3798273 h 5394161"/>
              <a:gd name="connsiteX7-2407" fmla="*/ 429840 w 8443718"/>
              <a:gd name="connsiteY7-2408" fmla="*/ 4019337 h 5394161"/>
              <a:gd name="connsiteX8-2409" fmla="*/ 424816 w 8443718"/>
              <a:gd name="connsiteY8-2410" fmla="*/ 4305715 h 5394161"/>
              <a:gd name="connsiteX9-2411" fmla="*/ 424816 w 8443718"/>
              <a:gd name="connsiteY9-2412" fmla="*/ 4607165 h 5394161"/>
              <a:gd name="connsiteX10-2413" fmla="*/ 525299 w 8443718"/>
              <a:gd name="connsiteY10-2414" fmla="*/ 4868422 h 5394161"/>
              <a:gd name="connsiteX11-2415" fmla="*/ 671000 w 8443718"/>
              <a:gd name="connsiteY11-2416" fmla="*/ 5089486 h 5394161"/>
              <a:gd name="connsiteX12-2417" fmla="*/ 741339 w 8443718"/>
              <a:gd name="connsiteY12-2418" fmla="*/ 5174897 h 5394161"/>
              <a:gd name="connsiteX13-2419" fmla="*/ 766460 w 8443718"/>
              <a:gd name="connsiteY13-2420" fmla="*/ 5210066 h 5394161"/>
              <a:gd name="connsiteX14-2421" fmla="*/ 605686 w 8443718"/>
              <a:gd name="connsiteY14-2422" fmla="*/ 5295477 h 5394161"/>
              <a:gd name="connsiteX15-2423" fmla="*/ 389647 w 8443718"/>
              <a:gd name="connsiteY15-2424" fmla="*/ 5380888 h 5394161"/>
              <a:gd name="connsiteX16-2425" fmla="*/ 334381 w 8443718"/>
              <a:gd name="connsiteY16-2426" fmla="*/ 5390937 h 5394161"/>
              <a:gd name="connsiteX17-2427" fmla="*/ 304236 w 8443718"/>
              <a:gd name="connsiteY17-2428" fmla="*/ 5350743 h 5394161"/>
              <a:gd name="connsiteX18-2429" fmla="*/ 304236 w 8443718"/>
              <a:gd name="connsiteY18-2430" fmla="*/ 5260308 h 5394161"/>
              <a:gd name="connsiteX19-2431" fmla="*/ 264042 w 8443718"/>
              <a:gd name="connsiteY19-2432" fmla="*/ 5205042 h 5394161"/>
              <a:gd name="connsiteX20-2433" fmla="*/ 193704 w 8443718"/>
              <a:gd name="connsiteY20-2434" fmla="*/ 5200018 h 5394161"/>
              <a:gd name="connsiteX21-2435" fmla="*/ 93220 w 8443718"/>
              <a:gd name="connsiteY21-2436" fmla="*/ 5210066 h 5394161"/>
              <a:gd name="connsiteX22-2437" fmla="*/ 53027 w 8443718"/>
              <a:gd name="connsiteY22-2438" fmla="*/ 5220115 h 5394161"/>
              <a:gd name="connsiteX23-2439" fmla="*/ 40153 w 8443718"/>
              <a:gd name="connsiteY23-2440" fmla="*/ 5226081 h 5394161"/>
              <a:gd name="connsiteX24-2441" fmla="*/ 37456 w 8443718"/>
              <a:gd name="connsiteY24-2442" fmla="*/ 5225730 h 5394161"/>
              <a:gd name="connsiteX25-2443" fmla="*/ 37876 w 8443718"/>
              <a:gd name="connsiteY25-2444" fmla="*/ 5214045 h 5394161"/>
              <a:gd name="connsiteX26-2445" fmla="*/ 37954 w 8443718"/>
              <a:gd name="connsiteY26-2446" fmla="*/ 5179921 h 5394161"/>
              <a:gd name="connsiteX27-2447" fmla="*/ 27906 w 8443718"/>
              <a:gd name="connsiteY27-2448" fmla="*/ 4546875 h 5394161"/>
              <a:gd name="connsiteX28-2449" fmla="*/ 37954 w 8443718"/>
              <a:gd name="connsiteY28-2450" fmla="*/ 3607354 h 5394161"/>
              <a:gd name="connsiteX29-2451" fmla="*/ 39249 w 8443718"/>
              <a:gd name="connsiteY29-2452" fmla="*/ 3551617 h 5394161"/>
              <a:gd name="connsiteX30-2453" fmla="*/ 891703 w 8443718"/>
              <a:gd name="connsiteY30-2454" fmla="*/ 85679 h 5394161"/>
              <a:gd name="connsiteX31-2455" fmla="*/ 893847 w 8443718"/>
              <a:gd name="connsiteY31-2456" fmla="*/ 116401 h 5394161"/>
              <a:gd name="connsiteX32-2457" fmla="*/ 813352 w 8443718"/>
              <a:gd name="connsiteY32-2458" fmla="*/ 417672 h 5394161"/>
              <a:gd name="connsiteX33-2459" fmla="*/ 795935 w 8443718"/>
              <a:gd name="connsiteY33-2460" fmla="*/ 905352 h 5394161"/>
              <a:gd name="connsiteX34-2461" fmla="*/ 647889 w 8443718"/>
              <a:gd name="connsiteY34-2462" fmla="*/ 1079524 h 5394161"/>
              <a:gd name="connsiteX35-2463" fmla="*/ 447592 w 8443718"/>
              <a:gd name="connsiteY35-2464" fmla="*/ 1184027 h 5394161"/>
              <a:gd name="connsiteX36-2465" fmla="*/ 395341 w 8443718"/>
              <a:gd name="connsiteY36-2466" fmla="*/ 1279821 h 5394161"/>
              <a:gd name="connsiteX37-2467" fmla="*/ 282129 w 8443718"/>
              <a:gd name="connsiteY37-2468" fmla="*/ 1523661 h 5394161"/>
              <a:gd name="connsiteX38-2469" fmla="*/ 160209 w 8443718"/>
              <a:gd name="connsiteY38-2470" fmla="*/ 1715250 h 5394161"/>
              <a:gd name="connsiteX39-2471" fmla="*/ 36929 w 8443718"/>
              <a:gd name="connsiteY39-2472" fmla="*/ 1834652 h 5394161"/>
              <a:gd name="connsiteX40-2473" fmla="*/ 0 w 8443718"/>
              <a:gd name="connsiteY40-2474" fmla="*/ 1847653 h 5394161"/>
              <a:gd name="connsiteX41-2475" fmla="*/ 24826 w 8443718"/>
              <a:gd name="connsiteY41-2476" fmla="*/ 1810121 h 5394161"/>
              <a:gd name="connsiteX42-2477" fmla="*/ 29581 w 8443718"/>
              <a:gd name="connsiteY42-2478" fmla="*/ 86747 h 5394161"/>
              <a:gd name="connsiteX43-2479" fmla="*/ 613055 w 8443718"/>
              <a:gd name="connsiteY43-2480" fmla="*/ 86747 h 5394161"/>
              <a:gd name="connsiteX44-2481" fmla="*/ 891703 w 8443718"/>
              <a:gd name="connsiteY44-2482" fmla="*/ 85679 h 5394161"/>
              <a:gd name="connsiteX45-2483" fmla="*/ 4032969 w 8443718"/>
              <a:gd name="connsiteY45-2484" fmla="*/ 30471 h 5394161"/>
              <a:gd name="connsiteX46-2485" fmla="*/ 4146610 w 8443718"/>
              <a:gd name="connsiteY46-2486" fmla="*/ 26754 h 5394161"/>
              <a:gd name="connsiteX47-2487" fmla="*/ 4454108 w 8443718"/>
              <a:gd name="connsiteY47-2488" fmla="*/ 8093 h 5394161"/>
              <a:gd name="connsiteX48-2489" fmla="*/ 4973814 w 8443718"/>
              <a:gd name="connsiteY48-2490" fmla="*/ 0 h 5394161"/>
              <a:gd name="connsiteX49-2491" fmla="*/ 5775586 w 8443718"/>
              <a:gd name="connsiteY49-2492" fmla="*/ 6220 h 5394161"/>
              <a:gd name="connsiteX50-2493" fmla="*/ 7512896 w 8443718"/>
              <a:gd name="connsiteY50-2494" fmla="*/ 16184 h 5394161"/>
              <a:gd name="connsiteX51-2495" fmla="*/ 8431040 w 8443718"/>
              <a:gd name="connsiteY51-2496" fmla="*/ 3138 h 5394161"/>
              <a:gd name="connsiteX52-2497" fmla="*/ 8431040 w 8443718"/>
              <a:gd name="connsiteY52-2498" fmla="*/ 1903445 h 5394161"/>
              <a:gd name="connsiteX53-2499" fmla="*/ 8414856 w 8443718"/>
              <a:gd name="connsiteY53-2500" fmla="*/ 1911537 h 5394161"/>
              <a:gd name="connsiteX54-2501" fmla="*/ 8398672 w 8443718"/>
              <a:gd name="connsiteY54-2502" fmla="*/ 1927721 h 5394161"/>
              <a:gd name="connsiteX55-2503" fmla="*/ 8325844 w 8443718"/>
              <a:gd name="connsiteY55-2504" fmla="*/ 2049102 h 5394161"/>
              <a:gd name="connsiteX56-2505" fmla="*/ 8358212 w 8443718"/>
              <a:gd name="connsiteY56-2506" fmla="*/ 2219035 h 5394161"/>
              <a:gd name="connsiteX57-2507" fmla="*/ 8422948 w 8443718"/>
              <a:gd name="connsiteY57-2508" fmla="*/ 2526532 h 5394161"/>
              <a:gd name="connsiteX58-2509" fmla="*/ 8301568 w 8443718"/>
              <a:gd name="connsiteY58-2510" fmla="*/ 2720741 h 5394161"/>
              <a:gd name="connsiteX59-2511" fmla="*/ 8196371 w 8443718"/>
              <a:gd name="connsiteY59-2512" fmla="*/ 2850213 h 5394161"/>
              <a:gd name="connsiteX60-2513" fmla="*/ 8115451 w 8443718"/>
              <a:gd name="connsiteY60-2514" fmla="*/ 3036330 h 5394161"/>
              <a:gd name="connsiteX61-2515" fmla="*/ 8093072 w 8443718"/>
              <a:gd name="connsiteY61-2516" fmla="*/ 3200194 h 5394161"/>
              <a:gd name="connsiteX62-2517" fmla="*/ 8092084 w 8443718"/>
              <a:gd name="connsiteY62-2518" fmla="*/ 3220205 h 5394161"/>
              <a:gd name="connsiteX63-2519" fmla="*/ 8095727 w 8443718"/>
              <a:gd name="connsiteY63-2520" fmla="*/ 3235597 h 5394161"/>
              <a:gd name="connsiteX64-2521" fmla="*/ 8104885 w 8443718"/>
              <a:gd name="connsiteY64-2522" fmla="*/ 3255244 h 5394161"/>
              <a:gd name="connsiteX65-2523" fmla="*/ 8115451 w 8443718"/>
              <a:gd name="connsiteY65-2524" fmla="*/ 3255827 h 5394161"/>
              <a:gd name="connsiteX66-2525" fmla="*/ 8119386 w 8443718"/>
              <a:gd name="connsiteY66-2526" fmla="*/ 3256443 h 5394161"/>
              <a:gd name="connsiteX67-2527" fmla="*/ 8108236 w 8443718"/>
              <a:gd name="connsiteY67-2528" fmla="*/ 3262436 h 5394161"/>
              <a:gd name="connsiteX68-2529" fmla="*/ 8123543 w 8443718"/>
              <a:gd name="connsiteY68-2530" fmla="*/ 3295275 h 5394161"/>
              <a:gd name="connsiteX69-2531" fmla="*/ 8220647 w 8443718"/>
              <a:gd name="connsiteY69-2532" fmla="*/ 3384288 h 5394161"/>
              <a:gd name="connsiteX70-2533" fmla="*/ 8431040 w 8443718"/>
              <a:gd name="connsiteY70-2534" fmla="*/ 3529944 h 5394161"/>
              <a:gd name="connsiteX71-2535" fmla="*/ 8422948 w 8443718"/>
              <a:gd name="connsiteY71-2536" fmla="*/ 4606185 h 5394161"/>
              <a:gd name="connsiteX72-2537" fmla="*/ 8439132 w 8443718"/>
              <a:gd name="connsiteY72-2538" fmla="*/ 5099799 h 5394161"/>
              <a:gd name="connsiteX73-2539" fmla="*/ 8422948 w 8443718"/>
              <a:gd name="connsiteY73-2540" fmla="*/ 5132167 h 5394161"/>
              <a:gd name="connsiteX74-2541" fmla="*/ 8431040 w 8443718"/>
              <a:gd name="connsiteY74-2542" fmla="*/ 5148351 h 5394161"/>
              <a:gd name="connsiteX75-2543" fmla="*/ 8414856 w 8443718"/>
              <a:gd name="connsiteY75-2544" fmla="*/ 5148351 h 5394161"/>
              <a:gd name="connsiteX76-2545" fmla="*/ 8309660 w 8443718"/>
              <a:gd name="connsiteY76-2546" fmla="*/ 5124075 h 5394161"/>
              <a:gd name="connsiteX77-2547" fmla="*/ 8204463 w 8443718"/>
              <a:gd name="connsiteY77-2548" fmla="*/ 5148351 h 5394161"/>
              <a:gd name="connsiteX78-2549" fmla="*/ 7985978 w 8443718"/>
              <a:gd name="connsiteY78-2550" fmla="*/ 5204996 h 5394161"/>
              <a:gd name="connsiteX79-2551" fmla="*/ 7710849 w 8443718"/>
              <a:gd name="connsiteY79-2552" fmla="*/ 5310192 h 5394161"/>
              <a:gd name="connsiteX80-2553" fmla="*/ 7508548 w 8443718"/>
              <a:gd name="connsiteY80-2554" fmla="*/ 5269732 h 5394161"/>
              <a:gd name="connsiteX81-2555" fmla="*/ 7411444 w 8443718"/>
              <a:gd name="connsiteY81-2556" fmla="*/ 5180720 h 5394161"/>
              <a:gd name="connsiteX82-2557" fmla="*/ 7370983 w 8443718"/>
              <a:gd name="connsiteY82-2558" fmla="*/ 4986511 h 5394161"/>
              <a:gd name="connsiteX83-2559" fmla="*/ 7387168 w 8443718"/>
              <a:gd name="connsiteY83-2560" fmla="*/ 4711381 h 5394161"/>
              <a:gd name="connsiteX84-2561" fmla="*/ 7427628 w 8443718"/>
              <a:gd name="connsiteY84-2562" fmla="*/ 4339148 h 5394161"/>
              <a:gd name="connsiteX85-2563" fmla="*/ 7427628 w 8443718"/>
              <a:gd name="connsiteY85-2564" fmla="*/ 4161123 h 5394161"/>
              <a:gd name="connsiteX86-2565" fmla="*/ 7346707 w 8443718"/>
              <a:gd name="connsiteY86-2566" fmla="*/ 4055927 h 5394161"/>
              <a:gd name="connsiteX87-2567" fmla="*/ 7176775 w 8443718"/>
              <a:gd name="connsiteY87-2568" fmla="*/ 3780797 h 5394161"/>
              <a:gd name="connsiteX88-2569" fmla="*/ 7217235 w 8443718"/>
              <a:gd name="connsiteY88-2570" fmla="*/ 3610865 h 5394161"/>
              <a:gd name="connsiteX89-2571" fmla="*/ 7249603 w 8443718"/>
              <a:gd name="connsiteY89-2572" fmla="*/ 3546128 h 5394161"/>
              <a:gd name="connsiteX90-2573" fmla="*/ 7249982 w 8443718"/>
              <a:gd name="connsiteY90-2574" fmla="*/ 3527226 h 5394161"/>
              <a:gd name="connsiteX91-2575" fmla="*/ 7249809 w 8443718"/>
              <a:gd name="connsiteY91-2576" fmla="*/ 3526443 h 5394161"/>
              <a:gd name="connsiteX92-2577" fmla="*/ 7225327 w 8443718"/>
              <a:gd name="connsiteY92-2578" fmla="*/ 3521852 h 5394161"/>
              <a:gd name="connsiteX93-2579" fmla="*/ 7103946 w 8443718"/>
              <a:gd name="connsiteY93-2580" fmla="*/ 3489484 h 5394161"/>
              <a:gd name="connsiteX94-2581" fmla="*/ 7055394 w 8443718"/>
              <a:gd name="connsiteY94-2582" fmla="*/ 3416656 h 5394161"/>
              <a:gd name="connsiteX95-2583" fmla="*/ 6934014 w 8443718"/>
              <a:gd name="connsiteY95-2584" fmla="*/ 3327643 h 5394161"/>
              <a:gd name="connsiteX96-2585" fmla="*/ 6764081 w 8443718"/>
              <a:gd name="connsiteY96-2586" fmla="*/ 3303367 h 5394161"/>
              <a:gd name="connsiteX97-2587" fmla="*/ 6739805 w 8443718"/>
              <a:gd name="connsiteY97-2588" fmla="*/ 3133435 h 5394161"/>
              <a:gd name="connsiteX98-2589" fmla="*/ 6545596 w 8443718"/>
              <a:gd name="connsiteY98-2590" fmla="*/ 2874489 h 5394161"/>
              <a:gd name="connsiteX99-2591" fmla="*/ 6302835 w 8443718"/>
              <a:gd name="connsiteY99-2592" fmla="*/ 2550808 h 5394161"/>
              <a:gd name="connsiteX100-2593" fmla="*/ 6124810 w 8443718"/>
              <a:gd name="connsiteY100-2594" fmla="*/ 2356599 h 5394161"/>
              <a:gd name="connsiteX101-2595" fmla="*/ 6051982 w 8443718"/>
              <a:gd name="connsiteY101-2596" fmla="*/ 2194758 h 5394161"/>
              <a:gd name="connsiteX102-2597" fmla="*/ 5914417 w 8443718"/>
              <a:gd name="connsiteY102-2598" fmla="*/ 2041010 h 5394161"/>
              <a:gd name="connsiteX103-2599" fmla="*/ 5720208 w 8443718"/>
              <a:gd name="connsiteY103-2600" fmla="*/ 1927721 h 5394161"/>
              <a:gd name="connsiteX104-2601" fmla="*/ 5598828 w 8443718"/>
              <a:gd name="connsiteY104-2602" fmla="*/ 2081470 h 5394161"/>
              <a:gd name="connsiteX105-2603" fmla="*/ 5275146 w 8443718"/>
              <a:gd name="connsiteY105-2604" fmla="*/ 2235219 h 5394161"/>
              <a:gd name="connsiteX106-2605" fmla="*/ 5008109 w 8443718"/>
              <a:gd name="connsiteY106-2606" fmla="*/ 2275679 h 5394161"/>
              <a:gd name="connsiteX107-2607" fmla="*/ 4724888 w 8443718"/>
              <a:gd name="connsiteY107-2608" fmla="*/ 2227127 h 5394161"/>
              <a:gd name="connsiteX108-2609" fmla="*/ 4554955 w 8443718"/>
              <a:gd name="connsiteY108-2610" fmla="*/ 2121930 h 5394161"/>
              <a:gd name="connsiteX109-2611" fmla="*/ 4547937 w 8443718"/>
              <a:gd name="connsiteY109-2612" fmla="*/ 2117599 h 5394161"/>
              <a:gd name="connsiteX110-2613" fmla="*/ 4547369 w 8443718"/>
              <a:gd name="connsiteY110-2614" fmla="*/ 2115861 h 5394161"/>
              <a:gd name="connsiteX111-2615" fmla="*/ 4543892 w 8443718"/>
              <a:gd name="connsiteY111-2616" fmla="*/ 2115102 h 5394161"/>
              <a:gd name="connsiteX112-2617" fmla="*/ 4547937 w 8443718"/>
              <a:gd name="connsiteY112-2618" fmla="*/ 2117599 h 5394161"/>
              <a:gd name="connsiteX113-2619" fmla="*/ 4550593 w 8443718"/>
              <a:gd name="connsiteY113-2620" fmla="*/ 2125723 h 5394161"/>
              <a:gd name="connsiteX114-2621" fmla="*/ 4538771 w 8443718"/>
              <a:gd name="connsiteY114-2622" fmla="*/ 2146206 h 5394161"/>
              <a:gd name="connsiteX115-2623" fmla="*/ 4360746 w 8443718"/>
              <a:gd name="connsiteY115-2624" fmla="*/ 2332323 h 5394161"/>
              <a:gd name="connsiteX116-2625" fmla="*/ 4198906 w 8443718"/>
              <a:gd name="connsiteY116-2626" fmla="*/ 2518440 h 5394161"/>
              <a:gd name="connsiteX117-2627" fmla="*/ 4101801 w 8443718"/>
              <a:gd name="connsiteY117-2628" fmla="*/ 2639820 h 5394161"/>
              <a:gd name="connsiteX118-2629" fmla="*/ 4077525 w 8443718"/>
              <a:gd name="connsiteY118-2630" fmla="*/ 2566992 h 5394161"/>
              <a:gd name="connsiteX119-2631" fmla="*/ 4061341 w 8443718"/>
              <a:gd name="connsiteY119-2632" fmla="*/ 2437520 h 5394161"/>
              <a:gd name="connsiteX120-2633" fmla="*/ 4061341 w 8443718"/>
              <a:gd name="connsiteY120-2634" fmla="*/ 2356599 h 5394161"/>
              <a:gd name="connsiteX121-2635" fmla="*/ 4069433 w 8443718"/>
              <a:gd name="connsiteY121-2636" fmla="*/ 2219035 h 5394161"/>
              <a:gd name="connsiteX122-2637" fmla="*/ 3988513 w 8443718"/>
              <a:gd name="connsiteY122-2638" fmla="*/ 2121930 h 5394161"/>
              <a:gd name="connsiteX123-2639" fmla="*/ 3842856 w 8443718"/>
              <a:gd name="connsiteY123-2640" fmla="*/ 2000550 h 5394161"/>
              <a:gd name="connsiteX124-2641" fmla="*/ 3802396 w 8443718"/>
              <a:gd name="connsiteY124-2642" fmla="*/ 1814433 h 5394161"/>
              <a:gd name="connsiteX125-2643" fmla="*/ 3689107 w 8443718"/>
              <a:gd name="connsiteY125-2644" fmla="*/ 1709236 h 5394161"/>
              <a:gd name="connsiteX126-2645" fmla="*/ 3600095 w 8443718"/>
              <a:gd name="connsiteY126-2646" fmla="*/ 1547396 h 5394161"/>
              <a:gd name="connsiteX127-2647" fmla="*/ 3689107 w 8443718"/>
              <a:gd name="connsiteY127-2648" fmla="*/ 1328911 h 5394161"/>
              <a:gd name="connsiteX128-2649" fmla="*/ 3956145 w 8443718"/>
              <a:gd name="connsiteY128-2650" fmla="*/ 665364 h 5394161"/>
              <a:gd name="connsiteX129-2651" fmla="*/ 4020881 w 8443718"/>
              <a:gd name="connsiteY129-2652" fmla="*/ 260762 h 5394161"/>
              <a:gd name="connsiteX130-2653" fmla="*/ 3996605 w 8443718"/>
              <a:gd name="connsiteY130-2654" fmla="*/ 107013 h 5394161"/>
              <a:gd name="connsiteX131-2655" fmla="*/ 4028973 w 8443718"/>
              <a:gd name="connsiteY131-2656" fmla="*/ 74645 h 5394161"/>
              <a:gd name="connsiteX132-2657" fmla="*/ 4032969 w 8443718"/>
              <a:gd name="connsiteY132-2658" fmla="*/ 30471 h 5394161"/>
              <a:gd name="connsiteX0-2659" fmla="*/ 51654 w 8462442"/>
              <a:gd name="connsiteY0-2660" fmla="*/ 5225139 h 5394161"/>
              <a:gd name="connsiteX1-2661" fmla="*/ 56180 w 8462442"/>
              <a:gd name="connsiteY1-2662" fmla="*/ 5225730 h 5394161"/>
              <a:gd name="connsiteX2-2663" fmla="*/ 55893 w 8462442"/>
              <a:gd name="connsiteY2-2664" fmla="*/ 5233735 h 5394161"/>
              <a:gd name="connsiteX3-2665" fmla="*/ 51654 w 8462442"/>
              <a:gd name="connsiteY3-2666" fmla="*/ 5225139 h 5394161"/>
              <a:gd name="connsiteX4-2667" fmla="*/ 57973 w 8462442"/>
              <a:gd name="connsiteY4-2668" fmla="*/ 3551617 h 5394161"/>
              <a:gd name="connsiteX5-2669" fmla="*/ 202379 w 8462442"/>
              <a:gd name="connsiteY5-2670" fmla="*/ 3672668 h 5394161"/>
              <a:gd name="connsiteX6-2671" fmla="*/ 368177 w 8462442"/>
              <a:gd name="connsiteY6-2672" fmla="*/ 3798273 h 5394161"/>
              <a:gd name="connsiteX7-2673" fmla="*/ 448564 w 8462442"/>
              <a:gd name="connsiteY7-2674" fmla="*/ 4019337 h 5394161"/>
              <a:gd name="connsiteX8-2675" fmla="*/ 443540 w 8462442"/>
              <a:gd name="connsiteY8-2676" fmla="*/ 4305715 h 5394161"/>
              <a:gd name="connsiteX9-2677" fmla="*/ 443540 w 8462442"/>
              <a:gd name="connsiteY9-2678" fmla="*/ 4607165 h 5394161"/>
              <a:gd name="connsiteX10-2679" fmla="*/ 544023 w 8462442"/>
              <a:gd name="connsiteY10-2680" fmla="*/ 4868422 h 5394161"/>
              <a:gd name="connsiteX11-2681" fmla="*/ 689724 w 8462442"/>
              <a:gd name="connsiteY11-2682" fmla="*/ 5089486 h 5394161"/>
              <a:gd name="connsiteX12-2683" fmla="*/ 760063 w 8462442"/>
              <a:gd name="connsiteY12-2684" fmla="*/ 5174897 h 5394161"/>
              <a:gd name="connsiteX13-2685" fmla="*/ 785184 w 8462442"/>
              <a:gd name="connsiteY13-2686" fmla="*/ 5210066 h 5394161"/>
              <a:gd name="connsiteX14-2687" fmla="*/ 624410 w 8462442"/>
              <a:gd name="connsiteY14-2688" fmla="*/ 5295477 h 5394161"/>
              <a:gd name="connsiteX15-2689" fmla="*/ 408371 w 8462442"/>
              <a:gd name="connsiteY15-2690" fmla="*/ 5380888 h 5394161"/>
              <a:gd name="connsiteX16-2691" fmla="*/ 353105 w 8462442"/>
              <a:gd name="connsiteY16-2692" fmla="*/ 5390937 h 5394161"/>
              <a:gd name="connsiteX17-2693" fmla="*/ 322960 w 8462442"/>
              <a:gd name="connsiteY17-2694" fmla="*/ 5350743 h 5394161"/>
              <a:gd name="connsiteX18-2695" fmla="*/ 322960 w 8462442"/>
              <a:gd name="connsiteY18-2696" fmla="*/ 5260308 h 5394161"/>
              <a:gd name="connsiteX19-2697" fmla="*/ 282766 w 8462442"/>
              <a:gd name="connsiteY19-2698" fmla="*/ 5205042 h 5394161"/>
              <a:gd name="connsiteX20-2699" fmla="*/ 212428 w 8462442"/>
              <a:gd name="connsiteY20-2700" fmla="*/ 5200018 h 5394161"/>
              <a:gd name="connsiteX21-2701" fmla="*/ 111944 w 8462442"/>
              <a:gd name="connsiteY21-2702" fmla="*/ 5210066 h 5394161"/>
              <a:gd name="connsiteX22-2703" fmla="*/ 71751 w 8462442"/>
              <a:gd name="connsiteY22-2704" fmla="*/ 5220115 h 5394161"/>
              <a:gd name="connsiteX23-2705" fmla="*/ 58877 w 8462442"/>
              <a:gd name="connsiteY23-2706" fmla="*/ 5226081 h 5394161"/>
              <a:gd name="connsiteX24-2707" fmla="*/ 56180 w 8462442"/>
              <a:gd name="connsiteY24-2708" fmla="*/ 5225730 h 5394161"/>
              <a:gd name="connsiteX25-2709" fmla="*/ 56600 w 8462442"/>
              <a:gd name="connsiteY25-2710" fmla="*/ 5214045 h 5394161"/>
              <a:gd name="connsiteX26-2711" fmla="*/ 56678 w 8462442"/>
              <a:gd name="connsiteY26-2712" fmla="*/ 5179921 h 5394161"/>
              <a:gd name="connsiteX27-2713" fmla="*/ 46630 w 8462442"/>
              <a:gd name="connsiteY27-2714" fmla="*/ 4546875 h 5394161"/>
              <a:gd name="connsiteX28-2715" fmla="*/ 56678 w 8462442"/>
              <a:gd name="connsiteY28-2716" fmla="*/ 3607354 h 5394161"/>
              <a:gd name="connsiteX29-2717" fmla="*/ 57973 w 8462442"/>
              <a:gd name="connsiteY29-2718" fmla="*/ 3551617 h 5394161"/>
              <a:gd name="connsiteX30-2719" fmla="*/ 910427 w 8462442"/>
              <a:gd name="connsiteY30-2720" fmla="*/ 85679 h 5394161"/>
              <a:gd name="connsiteX31-2721" fmla="*/ 912571 w 8462442"/>
              <a:gd name="connsiteY31-2722" fmla="*/ 116401 h 5394161"/>
              <a:gd name="connsiteX32-2723" fmla="*/ 832076 w 8462442"/>
              <a:gd name="connsiteY32-2724" fmla="*/ 417672 h 5394161"/>
              <a:gd name="connsiteX33-2725" fmla="*/ 814659 w 8462442"/>
              <a:gd name="connsiteY33-2726" fmla="*/ 905352 h 5394161"/>
              <a:gd name="connsiteX34-2727" fmla="*/ 666613 w 8462442"/>
              <a:gd name="connsiteY34-2728" fmla="*/ 1079524 h 5394161"/>
              <a:gd name="connsiteX35-2729" fmla="*/ 466316 w 8462442"/>
              <a:gd name="connsiteY35-2730" fmla="*/ 1184027 h 5394161"/>
              <a:gd name="connsiteX36-2731" fmla="*/ 414065 w 8462442"/>
              <a:gd name="connsiteY36-2732" fmla="*/ 1279821 h 5394161"/>
              <a:gd name="connsiteX37-2733" fmla="*/ 300853 w 8462442"/>
              <a:gd name="connsiteY37-2734" fmla="*/ 1523661 h 5394161"/>
              <a:gd name="connsiteX38-2735" fmla="*/ 178933 w 8462442"/>
              <a:gd name="connsiteY38-2736" fmla="*/ 1715250 h 5394161"/>
              <a:gd name="connsiteX39-2737" fmla="*/ 55653 w 8462442"/>
              <a:gd name="connsiteY39-2738" fmla="*/ 1834652 h 5394161"/>
              <a:gd name="connsiteX40-2739" fmla="*/ 18724 w 8462442"/>
              <a:gd name="connsiteY40-2740" fmla="*/ 1847653 h 5394161"/>
              <a:gd name="connsiteX41-2741" fmla="*/ 7 w 8462442"/>
              <a:gd name="connsiteY41-2742" fmla="*/ 1779019 h 5394161"/>
              <a:gd name="connsiteX42-2743" fmla="*/ 48305 w 8462442"/>
              <a:gd name="connsiteY42-2744" fmla="*/ 86747 h 5394161"/>
              <a:gd name="connsiteX43-2745" fmla="*/ 631779 w 8462442"/>
              <a:gd name="connsiteY43-2746" fmla="*/ 86747 h 5394161"/>
              <a:gd name="connsiteX44-2747" fmla="*/ 910427 w 8462442"/>
              <a:gd name="connsiteY44-2748" fmla="*/ 85679 h 5394161"/>
              <a:gd name="connsiteX45-2749" fmla="*/ 4051693 w 8462442"/>
              <a:gd name="connsiteY45-2750" fmla="*/ 30471 h 5394161"/>
              <a:gd name="connsiteX46-2751" fmla="*/ 4165334 w 8462442"/>
              <a:gd name="connsiteY46-2752" fmla="*/ 26754 h 5394161"/>
              <a:gd name="connsiteX47-2753" fmla="*/ 4472832 w 8462442"/>
              <a:gd name="connsiteY47-2754" fmla="*/ 8093 h 5394161"/>
              <a:gd name="connsiteX48-2755" fmla="*/ 4992538 w 8462442"/>
              <a:gd name="connsiteY48-2756" fmla="*/ 0 h 5394161"/>
              <a:gd name="connsiteX49-2757" fmla="*/ 5794310 w 8462442"/>
              <a:gd name="connsiteY49-2758" fmla="*/ 6220 h 5394161"/>
              <a:gd name="connsiteX50-2759" fmla="*/ 7531620 w 8462442"/>
              <a:gd name="connsiteY50-2760" fmla="*/ 16184 h 5394161"/>
              <a:gd name="connsiteX51-2761" fmla="*/ 8449764 w 8462442"/>
              <a:gd name="connsiteY51-2762" fmla="*/ 3138 h 5394161"/>
              <a:gd name="connsiteX52-2763" fmla="*/ 8449764 w 8462442"/>
              <a:gd name="connsiteY52-2764" fmla="*/ 1903445 h 5394161"/>
              <a:gd name="connsiteX53-2765" fmla="*/ 8433580 w 8462442"/>
              <a:gd name="connsiteY53-2766" fmla="*/ 1911537 h 5394161"/>
              <a:gd name="connsiteX54-2767" fmla="*/ 8417396 w 8462442"/>
              <a:gd name="connsiteY54-2768" fmla="*/ 1927721 h 5394161"/>
              <a:gd name="connsiteX55-2769" fmla="*/ 8344568 w 8462442"/>
              <a:gd name="connsiteY55-2770" fmla="*/ 2049102 h 5394161"/>
              <a:gd name="connsiteX56-2771" fmla="*/ 8376936 w 8462442"/>
              <a:gd name="connsiteY56-2772" fmla="*/ 2219035 h 5394161"/>
              <a:gd name="connsiteX57-2773" fmla="*/ 8441672 w 8462442"/>
              <a:gd name="connsiteY57-2774" fmla="*/ 2526532 h 5394161"/>
              <a:gd name="connsiteX58-2775" fmla="*/ 8320292 w 8462442"/>
              <a:gd name="connsiteY58-2776" fmla="*/ 2720741 h 5394161"/>
              <a:gd name="connsiteX59-2777" fmla="*/ 8215095 w 8462442"/>
              <a:gd name="connsiteY59-2778" fmla="*/ 2850213 h 5394161"/>
              <a:gd name="connsiteX60-2779" fmla="*/ 8134175 w 8462442"/>
              <a:gd name="connsiteY60-2780" fmla="*/ 3036330 h 5394161"/>
              <a:gd name="connsiteX61-2781" fmla="*/ 8111796 w 8462442"/>
              <a:gd name="connsiteY61-2782" fmla="*/ 3200194 h 5394161"/>
              <a:gd name="connsiteX62-2783" fmla="*/ 8110808 w 8462442"/>
              <a:gd name="connsiteY62-2784" fmla="*/ 3220205 h 5394161"/>
              <a:gd name="connsiteX63-2785" fmla="*/ 8114451 w 8462442"/>
              <a:gd name="connsiteY63-2786" fmla="*/ 3235597 h 5394161"/>
              <a:gd name="connsiteX64-2787" fmla="*/ 8123609 w 8462442"/>
              <a:gd name="connsiteY64-2788" fmla="*/ 3255244 h 5394161"/>
              <a:gd name="connsiteX65-2789" fmla="*/ 8134175 w 8462442"/>
              <a:gd name="connsiteY65-2790" fmla="*/ 3255827 h 5394161"/>
              <a:gd name="connsiteX66-2791" fmla="*/ 8138110 w 8462442"/>
              <a:gd name="connsiteY66-2792" fmla="*/ 3256443 h 5394161"/>
              <a:gd name="connsiteX67-2793" fmla="*/ 8126960 w 8462442"/>
              <a:gd name="connsiteY67-2794" fmla="*/ 3262436 h 5394161"/>
              <a:gd name="connsiteX68-2795" fmla="*/ 8142267 w 8462442"/>
              <a:gd name="connsiteY68-2796" fmla="*/ 3295275 h 5394161"/>
              <a:gd name="connsiteX69-2797" fmla="*/ 8239371 w 8462442"/>
              <a:gd name="connsiteY69-2798" fmla="*/ 3384288 h 5394161"/>
              <a:gd name="connsiteX70-2799" fmla="*/ 8449764 w 8462442"/>
              <a:gd name="connsiteY70-2800" fmla="*/ 3529944 h 5394161"/>
              <a:gd name="connsiteX71-2801" fmla="*/ 8441672 w 8462442"/>
              <a:gd name="connsiteY71-2802" fmla="*/ 4606185 h 5394161"/>
              <a:gd name="connsiteX72-2803" fmla="*/ 8457856 w 8462442"/>
              <a:gd name="connsiteY72-2804" fmla="*/ 5099799 h 5394161"/>
              <a:gd name="connsiteX73-2805" fmla="*/ 8441672 w 8462442"/>
              <a:gd name="connsiteY73-2806" fmla="*/ 5132167 h 5394161"/>
              <a:gd name="connsiteX74-2807" fmla="*/ 8449764 w 8462442"/>
              <a:gd name="connsiteY74-2808" fmla="*/ 5148351 h 5394161"/>
              <a:gd name="connsiteX75-2809" fmla="*/ 8433580 w 8462442"/>
              <a:gd name="connsiteY75-2810" fmla="*/ 5148351 h 5394161"/>
              <a:gd name="connsiteX76-2811" fmla="*/ 8328384 w 8462442"/>
              <a:gd name="connsiteY76-2812" fmla="*/ 5124075 h 5394161"/>
              <a:gd name="connsiteX77-2813" fmla="*/ 8223187 w 8462442"/>
              <a:gd name="connsiteY77-2814" fmla="*/ 5148351 h 5394161"/>
              <a:gd name="connsiteX78-2815" fmla="*/ 8004702 w 8462442"/>
              <a:gd name="connsiteY78-2816" fmla="*/ 5204996 h 5394161"/>
              <a:gd name="connsiteX79-2817" fmla="*/ 7729573 w 8462442"/>
              <a:gd name="connsiteY79-2818" fmla="*/ 5310192 h 5394161"/>
              <a:gd name="connsiteX80-2819" fmla="*/ 7527272 w 8462442"/>
              <a:gd name="connsiteY80-2820" fmla="*/ 5269732 h 5394161"/>
              <a:gd name="connsiteX81-2821" fmla="*/ 7430168 w 8462442"/>
              <a:gd name="connsiteY81-2822" fmla="*/ 5180720 h 5394161"/>
              <a:gd name="connsiteX82-2823" fmla="*/ 7389707 w 8462442"/>
              <a:gd name="connsiteY82-2824" fmla="*/ 4986511 h 5394161"/>
              <a:gd name="connsiteX83-2825" fmla="*/ 7405892 w 8462442"/>
              <a:gd name="connsiteY83-2826" fmla="*/ 4711381 h 5394161"/>
              <a:gd name="connsiteX84-2827" fmla="*/ 7446352 w 8462442"/>
              <a:gd name="connsiteY84-2828" fmla="*/ 4339148 h 5394161"/>
              <a:gd name="connsiteX85-2829" fmla="*/ 7446352 w 8462442"/>
              <a:gd name="connsiteY85-2830" fmla="*/ 4161123 h 5394161"/>
              <a:gd name="connsiteX86-2831" fmla="*/ 7365431 w 8462442"/>
              <a:gd name="connsiteY86-2832" fmla="*/ 4055927 h 5394161"/>
              <a:gd name="connsiteX87-2833" fmla="*/ 7195499 w 8462442"/>
              <a:gd name="connsiteY87-2834" fmla="*/ 3780797 h 5394161"/>
              <a:gd name="connsiteX88-2835" fmla="*/ 7235959 w 8462442"/>
              <a:gd name="connsiteY88-2836" fmla="*/ 3610865 h 5394161"/>
              <a:gd name="connsiteX89-2837" fmla="*/ 7268327 w 8462442"/>
              <a:gd name="connsiteY89-2838" fmla="*/ 3546128 h 5394161"/>
              <a:gd name="connsiteX90-2839" fmla="*/ 7268706 w 8462442"/>
              <a:gd name="connsiteY90-2840" fmla="*/ 3527226 h 5394161"/>
              <a:gd name="connsiteX91-2841" fmla="*/ 7268533 w 8462442"/>
              <a:gd name="connsiteY91-2842" fmla="*/ 3526443 h 5394161"/>
              <a:gd name="connsiteX92-2843" fmla="*/ 7244051 w 8462442"/>
              <a:gd name="connsiteY92-2844" fmla="*/ 3521852 h 5394161"/>
              <a:gd name="connsiteX93-2845" fmla="*/ 7122670 w 8462442"/>
              <a:gd name="connsiteY93-2846" fmla="*/ 3489484 h 5394161"/>
              <a:gd name="connsiteX94-2847" fmla="*/ 7074118 w 8462442"/>
              <a:gd name="connsiteY94-2848" fmla="*/ 3416656 h 5394161"/>
              <a:gd name="connsiteX95-2849" fmla="*/ 6952738 w 8462442"/>
              <a:gd name="connsiteY95-2850" fmla="*/ 3327643 h 5394161"/>
              <a:gd name="connsiteX96-2851" fmla="*/ 6782805 w 8462442"/>
              <a:gd name="connsiteY96-2852" fmla="*/ 3303367 h 5394161"/>
              <a:gd name="connsiteX97-2853" fmla="*/ 6758529 w 8462442"/>
              <a:gd name="connsiteY97-2854" fmla="*/ 3133435 h 5394161"/>
              <a:gd name="connsiteX98-2855" fmla="*/ 6564320 w 8462442"/>
              <a:gd name="connsiteY98-2856" fmla="*/ 2874489 h 5394161"/>
              <a:gd name="connsiteX99-2857" fmla="*/ 6321559 w 8462442"/>
              <a:gd name="connsiteY99-2858" fmla="*/ 2550808 h 5394161"/>
              <a:gd name="connsiteX100-2859" fmla="*/ 6143534 w 8462442"/>
              <a:gd name="connsiteY100-2860" fmla="*/ 2356599 h 5394161"/>
              <a:gd name="connsiteX101-2861" fmla="*/ 6070706 w 8462442"/>
              <a:gd name="connsiteY101-2862" fmla="*/ 2194758 h 5394161"/>
              <a:gd name="connsiteX102-2863" fmla="*/ 5933141 w 8462442"/>
              <a:gd name="connsiteY102-2864" fmla="*/ 2041010 h 5394161"/>
              <a:gd name="connsiteX103-2865" fmla="*/ 5738932 w 8462442"/>
              <a:gd name="connsiteY103-2866" fmla="*/ 1927721 h 5394161"/>
              <a:gd name="connsiteX104-2867" fmla="*/ 5617552 w 8462442"/>
              <a:gd name="connsiteY104-2868" fmla="*/ 2081470 h 5394161"/>
              <a:gd name="connsiteX105-2869" fmla="*/ 5293870 w 8462442"/>
              <a:gd name="connsiteY105-2870" fmla="*/ 2235219 h 5394161"/>
              <a:gd name="connsiteX106-2871" fmla="*/ 5026833 w 8462442"/>
              <a:gd name="connsiteY106-2872" fmla="*/ 2275679 h 5394161"/>
              <a:gd name="connsiteX107-2873" fmla="*/ 4743612 w 8462442"/>
              <a:gd name="connsiteY107-2874" fmla="*/ 2227127 h 5394161"/>
              <a:gd name="connsiteX108-2875" fmla="*/ 4573679 w 8462442"/>
              <a:gd name="connsiteY108-2876" fmla="*/ 2121930 h 5394161"/>
              <a:gd name="connsiteX109-2877" fmla="*/ 4566661 w 8462442"/>
              <a:gd name="connsiteY109-2878" fmla="*/ 2117599 h 5394161"/>
              <a:gd name="connsiteX110-2879" fmla="*/ 4566093 w 8462442"/>
              <a:gd name="connsiteY110-2880" fmla="*/ 2115861 h 5394161"/>
              <a:gd name="connsiteX111-2881" fmla="*/ 4562616 w 8462442"/>
              <a:gd name="connsiteY111-2882" fmla="*/ 2115102 h 5394161"/>
              <a:gd name="connsiteX112-2883" fmla="*/ 4566661 w 8462442"/>
              <a:gd name="connsiteY112-2884" fmla="*/ 2117599 h 5394161"/>
              <a:gd name="connsiteX113-2885" fmla="*/ 4569317 w 8462442"/>
              <a:gd name="connsiteY113-2886" fmla="*/ 2125723 h 5394161"/>
              <a:gd name="connsiteX114-2887" fmla="*/ 4557495 w 8462442"/>
              <a:gd name="connsiteY114-2888" fmla="*/ 2146206 h 5394161"/>
              <a:gd name="connsiteX115-2889" fmla="*/ 4379470 w 8462442"/>
              <a:gd name="connsiteY115-2890" fmla="*/ 2332323 h 5394161"/>
              <a:gd name="connsiteX116-2891" fmla="*/ 4217630 w 8462442"/>
              <a:gd name="connsiteY116-2892" fmla="*/ 2518440 h 5394161"/>
              <a:gd name="connsiteX117-2893" fmla="*/ 4120525 w 8462442"/>
              <a:gd name="connsiteY117-2894" fmla="*/ 2639820 h 5394161"/>
              <a:gd name="connsiteX118-2895" fmla="*/ 4096249 w 8462442"/>
              <a:gd name="connsiteY118-2896" fmla="*/ 2566992 h 5394161"/>
              <a:gd name="connsiteX119-2897" fmla="*/ 4080065 w 8462442"/>
              <a:gd name="connsiteY119-2898" fmla="*/ 2437520 h 5394161"/>
              <a:gd name="connsiteX120-2899" fmla="*/ 4080065 w 8462442"/>
              <a:gd name="connsiteY120-2900" fmla="*/ 2356599 h 5394161"/>
              <a:gd name="connsiteX121-2901" fmla="*/ 4088157 w 8462442"/>
              <a:gd name="connsiteY121-2902" fmla="*/ 2219035 h 5394161"/>
              <a:gd name="connsiteX122-2903" fmla="*/ 4007237 w 8462442"/>
              <a:gd name="connsiteY122-2904" fmla="*/ 2121930 h 5394161"/>
              <a:gd name="connsiteX123-2905" fmla="*/ 3861580 w 8462442"/>
              <a:gd name="connsiteY123-2906" fmla="*/ 2000550 h 5394161"/>
              <a:gd name="connsiteX124-2907" fmla="*/ 3821120 w 8462442"/>
              <a:gd name="connsiteY124-2908" fmla="*/ 1814433 h 5394161"/>
              <a:gd name="connsiteX125-2909" fmla="*/ 3707831 w 8462442"/>
              <a:gd name="connsiteY125-2910" fmla="*/ 1709236 h 5394161"/>
              <a:gd name="connsiteX126-2911" fmla="*/ 3618819 w 8462442"/>
              <a:gd name="connsiteY126-2912" fmla="*/ 1547396 h 5394161"/>
              <a:gd name="connsiteX127-2913" fmla="*/ 3707831 w 8462442"/>
              <a:gd name="connsiteY127-2914" fmla="*/ 1328911 h 5394161"/>
              <a:gd name="connsiteX128-2915" fmla="*/ 3974869 w 8462442"/>
              <a:gd name="connsiteY128-2916" fmla="*/ 665364 h 5394161"/>
              <a:gd name="connsiteX129-2917" fmla="*/ 4039605 w 8462442"/>
              <a:gd name="connsiteY129-2918" fmla="*/ 260762 h 5394161"/>
              <a:gd name="connsiteX130-2919" fmla="*/ 4015329 w 8462442"/>
              <a:gd name="connsiteY130-2920" fmla="*/ 107013 h 5394161"/>
              <a:gd name="connsiteX131-2921" fmla="*/ 4047697 w 8462442"/>
              <a:gd name="connsiteY131-2922" fmla="*/ 74645 h 5394161"/>
              <a:gd name="connsiteX132-2923" fmla="*/ 4051693 w 8462442"/>
              <a:gd name="connsiteY132-2924" fmla="*/ 30471 h 5394161"/>
              <a:gd name="connsiteX0-2925" fmla="*/ 51686 w 8462474"/>
              <a:gd name="connsiteY0-2926" fmla="*/ 5225139 h 5394161"/>
              <a:gd name="connsiteX1-2927" fmla="*/ 56212 w 8462474"/>
              <a:gd name="connsiteY1-2928" fmla="*/ 5225730 h 5394161"/>
              <a:gd name="connsiteX2-2929" fmla="*/ 55925 w 8462474"/>
              <a:gd name="connsiteY2-2930" fmla="*/ 5233735 h 5394161"/>
              <a:gd name="connsiteX3-2931" fmla="*/ 51686 w 8462474"/>
              <a:gd name="connsiteY3-2932" fmla="*/ 5225139 h 5394161"/>
              <a:gd name="connsiteX4-2933" fmla="*/ 58005 w 8462474"/>
              <a:gd name="connsiteY4-2934" fmla="*/ 3551617 h 5394161"/>
              <a:gd name="connsiteX5-2935" fmla="*/ 202411 w 8462474"/>
              <a:gd name="connsiteY5-2936" fmla="*/ 3672668 h 5394161"/>
              <a:gd name="connsiteX6-2937" fmla="*/ 368209 w 8462474"/>
              <a:gd name="connsiteY6-2938" fmla="*/ 3798273 h 5394161"/>
              <a:gd name="connsiteX7-2939" fmla="*/ 448596 w 8462474"/>
              <a:gd name="connsiteY7-2940" fmla="*/ 4019337 h 5394161"/>
              <a:gd name="connsiteX8-2941" fmla="*/ 443572 w 8462474"/>
              <a:gd name="connsiteY8-2942" fmla="*/ 4305715 h 5394161"/>
              <a:gd name="connsiteX9-2943" fmla="*/ 443572 w 8462474"/>
              <a:gd name="connsiteY9-2944" fmla="*/ 4607165 h 5394161"/>
              <a:gd name="connsiteX10-2945" fmla="*/ 544055 w 8462474"/>
              <a:gd name="connsiteY10-2946" fmla="*/ 4868422 h 5394161"/>
              <a:gd name="connsiteX11-2947" fmla="*/ 689756 w 8462474"/>
              <a:gd name="connsiteY11-2948" fmla="*/ 5089486 h 5394161"/>
              <a:gd name="connsiteX12-2949" fmla="*/ 760095 w 8462474"/>
              <a:gd name="connsiteY12-2950" fmla="*/ 5174897 h 5394161"/>
              <a:gd name="connsiteX13-2951" fmla="*/ 785216 w 8462474"/>
              <a:gd name="connsiteY13-2952" fmla="*/ 5210066 h 5394161"/>
              <a:gd name="connsiteX14-2953" fmla="*/ 624442 w 8462474"/>
              <a:gd name="connsiteY14-2954" fmla="*/ 5295477 h 5394161"/>
              <a:gd name="connsiteX15-2955" fmla="*/ 408403 w 8462474"/>
              <a:gd name="connsiteY15-2956" fmla="*/ 5380888 h 5394161"/>
              <a:gd name="connsiteX16-2957" fmla="*/ 353137 w 8462474"/>
              <a:gd name="connsiteY16-2958" fmla="*/ 5390937 h 5394161"/>
              <a:gd name="connsiteX17-2959" fmla="*/ 322992 w 8462474"/>
              <a:gd name="connsiteY17-2960" fmla="*/ 5350743 h 5394161"/>
              <a:gd name="connsiteX18-2961" fmla="*/ 322992 w 8462474"/>
              <a:gd name="connsiteY18-2962" fmla="*/ 5260308 h 5394161"/>
              <a:gd name="connsiteX19-2963" fmla="*/ 282798 w 8462474"/>
              <a:gd name="connsiteY19-2964" fmla="*/ 5205042 h 5394161"/>
              <a:gd name="connsiteX20-2965" fmla="*/ 212460 w 8462474"/>
              <a:gd name="connsiteY20-2966" fmla="*/ 5200018 h 5394161"/>
              <a:gd name="connsiteX21-2967" fmla="*/ 111976 w 8462474"/>
              <a:gd name="connsiteY21-2968" fmla="*/ 5210066 h 5394161"/>
              <a:gd name="connsiteX22-2969" fmla="*/ 71783 w 8462474"/>
              <a:gd name="connsiteY22-2970" fmla="*/ 5220115 h 5394161"/>
              <a:gd name="connsiteX23-2971" fmla="*/ 58909 w 8462474"/>
              <a:gd name="connsiteY23-2972" fmla="*/ 5226081 h 5394161"/>
              <a:gd name="connsiteX24-2973" fmla="*/ 56212 w 8462474"/>
              <a:gd name="connsiteY24-2974" fmla="*/ 5225730 h 5394161"/>
              <a:gd name="connsiteX25-2975" fmla="*/ 56632 w 8462474"/>
              <a:gd name="connsiteY25-2976" fmla="*/ 5214045 h 5394161"/>
              <a:gd name="connsiteX26-2977" fmla="*/ 56710 w 8462474"/>
              <a:gd name="connsiteY26-2978" fmla="*/ 5179921 h 5394161"/>
              <a:gd name="connsiteX27-2979" fmla="*/ 46662 w 8462474"/>
              <a:gd name="connsiteY27-2980" fmla="*/ 4546875 h 5394161"/>
              <a:gd name="connsiteX28-2981" fmla="*/ 56710 w 8462474"/>
              <a:gd name="connsiteY28-2982" fmla="*/ 3607354 h 5394161"/>
              <a:gd name="connsiteX29-2983" fmla="*/ 58005 w 8462474"/>
              <a:gd name="connsiteY29-2984" fmla="*/ 3551617 h 5394161"/>
              <a:gd name="connsiteX30-2985" fmla="*/ 910459 w 8462474"/>
              <a:gd name="connsiteY30-2986" fmla="*/ 85679 h 5394161"/>
              <a:gd name="connsiteX31-2987" fmla="*/ 912603 w 8462474"/>
              <a:gd name="connsiteY31-2988" fmla="*/ 116401 h 5394161"/>
              <a:gd name="connsiteX32-2989" fmla="*/ 832108 w 8462474"/>
              <a:gd name="connsiteY32-2990" fmla="*/ 417672 h 5394161"/>
              <a:gd name="connsiteX33-2991" fmla="*/ 814691 w 8462474"/>
              <a:gd name="connsiteY33-2992" fmla="*/ 905352 h 5394161"/>
              <a:gd name="connsiteX34-2993" fmla="*/ 666645 w 8462474"/>
              <a:gd name="connsiteY34-2994" fmla="*/ 1079524 h 5394161"/>
              <a:gd name="connsiteX35-2995" fmla="*/ 466348 w 8462474"/>
              <a:gd name="connsiteY35-2996" fmla="*/ 1184027 h 5394161"/>
              <a:gd name="connsiteX36-2997" fmla="*/ 414097 w 8462474"/>
              <a:gd name="connsiteY36-2998" fmla="*/ 1279821 h 5394161"/>
              <a:gd name="connsiteX37-2999" fmla="*/ 300885 w 8462474"/>
              <a:gd name="connsiteY37-3000" fmla="*/ 1523661 h 5394161"/>
              <a:gd name="connsiteX38-3001" fmla="*/ 178965 w 8462474"/>
              <a:gd name="connsiteY38-3002" fmla="*/ 1715250 h 5394161"/>
              <a:gd name="connsiteX39-3003" fmla="*/ 55685 w 8462474"/>
              <a:gd name="connsiteY39-3004" fmla="*/ 1834652 h 5394161"/>
              <a:gd name="connsiteX40-3005" fmla="*/ 18756 w 8462474"/>
              <a:gd name="connsiteY40-3006" fmla="*/ 1847653 h 5394161"/>
              <a:gd name="connsiteX41-3007" fmla="*/ 39 w 8462474"/>
              <a:gd name="connsiteY41-3008" fmla="*/ 1779019 h 5394161"/>
              <a:gd name="connsiteX42-3009" fmla="*/ 11015 w 8462474"/>
              <a:gd name="connsiteY42-3010" fmla="*/ 18323 h 5394161"/>
              <a:gd name="connsiteX43-3011" fmla="*/ 631811 w 8462474"/>
              <a:gd name="connsiteY43-3012" fmla="*/ 86747 h 5394161"/>
              <a:gd name="connsiteX44-3013" fmla="*/ 910459 w 8462474"/>
              <a:gd name="connsiteY44-3014" fmla="*/ 85679 h 5394161"/>
              <a:gd name="connsiteX45-3015" fmla="*/ 4051725 w 8462474"/>
              <a:gd name="connsiteY45-3016" fmla="*/ 30471 h 5394161"/>
              <a:gd name="connsiteX46-3017" fmla="*/ 4165366 w 8462474"/>
              <a:gd name="connsiteY46-3018" fmla="*/ 26754 h 5394161"/>
              <a:gd name="connsiteX47-3019" fmla="*/ 4472864 w 8462474"/>
              <a:gd name="connsiteY47-3020" fmla="*/ 8093 h 5394161"/>
              <a:gd name="connsiteX48-3021" fmla="*/ 4992570 w 8462474"/>
              <a:gd name="connsiteY48-3022" fmla="*/ 0 h 5394161"/>
              <a:gd name="connsiteX49-3023" fmla="*/ 5794342 w 8462474"/>
              <a:gd name="connsiteY49-3024" fmla="*/ 6220 h 5394161"/>
              <a:gd name="connsiteX50-3025" fmla="*/ 7531652 w 8462474"/>
              <a:gd name="connsiteY50-3026" fmla="*/ 16184 h 5394161"/>
              <a:gd name="connsiteX51-3027" fmla="*/ 8449796 w 8462474"/>
              <a:gd name="connsiteY51-3028" fmla="*/ 3138 h 5394161"/>
              <a:gd name="connsiteX52-3029" fmla="*/ 8449796 w 8462474"/>
              <a:gd name="connsiteY52-3030" fmla="*/ 1903445 h 5394161"/>
              <a:gd name="connsiteX53-3031" fmla="*/ 8433612 w 8462474"/>
              <a:gd name="connsiteY53-3032" fmla="*/ 1911537 h 5394161"/>
              <a:gd name="connsiteX54-3033" fmla="*/ 8417428 w 8462474"/>
              <a:gd name="connsiteY54-3034" fmla="*/ 1927721 h 5394161"/>
              <a:gd name="connsiteX55-3035" fmla="*/ 8344600 w 8462474"/>
              <a:gd name="connsiteY55-3036" fmla="*/ 2049102 h 5394161"/>
              <a:gd name="connsiteX56-3037" fmla="*/ 8376968 w 8462474"/>
              <a:gd name="connsiteY56-3038" fmla="*/ 2219035 h 5394161"/>
              <a:gd name="connsiteX57-3039" fmla="*/ 8441704 w 8462474"/>
              <a:gd name="connsiteY57-3040" fmla="*/ 2526532 h 5394161"/>
              <a:gd name="connsiteX58-3041" fmla="*/ 8320324 w 8462474"/>
              <a:gd name="connsiteY58-3042" fmla="*/ 2720741 h 5394161"/>
              <a:gd name="connsiteX59-3043" fmla="*/ 8215127 w 8462474"/>
              <a:gd name="connsiteY59-3044" fmla="*/ 2850213 h 5394161"/>
              <a:gd name="connsiteX60-3045" fmla="*/ 8134207 w 8462474"/>
              <a:gd name="connsiteY60-3046" fmla="*/ 3036330 h 5394161"/>
              <a:gd name="connsiteX61-3047" fmla="*/ 8111828 w 8462474"/>
              <a:gd name="connsiteY61-3048" fmla="*/ 3200194 h 5394161"/>
              <a:gd name="connsiteX62-3049" fmla="*/ 8110840 w 8462474"/>
              <a:gd name="connsiteY62-3050" fmla="*/ 3220205 h 5394161"/>
              <a:gd name="connsiteX63-3051" fmla="*/ 8114483 w 8462474"/>
              <a:gd name="connsiteY63-3052" fmla="*/ 3235597 h 5394161"/>
              <a:gd name="connsiteX64-3053" fmla="*/ 8123641 w 8462474"/>
              <a:gd name="connsiteY64-3054" fmla="*/ 3255244 h 5394161"/>
              <a:gd name="connsiteX65-3055" fmla="*/ 8134207 w 8462474"/>
              <a:gd name="connsiteY65-3056" fmla="*/ 3255827 h 5394161"/>
              <a:gd name="connsiteX66-3057" fmla="*/ 8138142 w 8462474"/>
              <a:gd name="connsiteY66-3058" fmla="*/ 3256443 h 5394161"/>
              <a:gd name="connsiteX67-3059" fmla="*/ 8126992 w 8462474"/>
              <a:gd name="connsiteY67-3060" fmla="*/ 3262436 h 5394161"/>
              <a:gd name="connsiteX68-3061" fmla="*/ 8142299 w 8462474"/>
              <a:gd name="connsiteY68-3062" fmla="*/ 3295275 h 5394161"/>
              <a:gd name="connsiteX69-3063" fmla="*/ 8239403 w 8462474"/>
              <a:gd name="connsiteY69-3064" fmla="*/ 3384288 h 5394161"/>
              <a:gd name="connsiteX70-3065" fmla="*/ 8449796 w 8462474"/>
              <a:gd name="connsiteY70-3066" fmla="*/ 3529944 h 5394161"/>
              <a:gd name="connsiteX71-3067" fmla="*/ 8441704 w 8462474"/>
              <a:gd name="connsiteY71-3068" fmla="*/ 4606185 h 5394161"/>
              <a:gd name="connsiteX72-3069" fmla="*/ 8457888 w 8462474"/>
              <a:gd name="connsiteY72-3070" fmla="*/ 5099799 h 5394161"/>
              <a:gd name="connsiteX73-3071" fmla="*/ 8441704 w 8462474"/>
              <a:gd name="connsiteY73-3072" fmla="*/ 5132167 h 5394161"/>
              <a:gd name="connsiteX74-3073" fmla="*/ 8449796 w 8462474"/>
              <a:gd name="connsiteY74-3074" fmla="*/ 5148351 h 5394161"/>
              <a:gd name="connsiteX75-3075" fmla="*/ 8433612 w 8462474"/>
              <a:gd name="connsiteY75-3076" fmla="*/ 5148351 h 5394161"/>
              <a:gd name="connsiteX76-3077" fmla="*/ 8328416 w 8462474"/>
              <a:gd name="connsiteY76-3078" fmla="*/ 5124075 h 5394161"/>
              <a:gd name="connsiteX77-3079" fmla="*/ 8223219 w 8462474"/>
              <a:gd name="connsiteY77-3080" fmla="*/ 5148351 h 5394161"/>
              <a:gd name="connsiteX78-3081" fmla="*/ 8004734 w 8462474"/>
              <a:gd name="connsiteY78-3082" fmla="*/ 5204996 h 5394161"/>
              <a:gd name="connsiteX79-3083" fmla="*/ 7729605 w 8462474"/>
              <a:gd name="connsiteY79-3084" fmla="*/ 5310192 h 5394161"/>
              <a:gd name="connsiteX80-3085" fmla="*/ 7527304 w 8462474"/>
              <a:gd name="connsiteY80-3086" fmla="*/ 5269732 h 5394161"/>
              <a:gd name="connsiteX81-3087" fmla="*/ 7430200 w 8462474"/>
              <a:gd name="connsiteY81-3088" fmla="*/ 5180720 h 5394161"/>
              <a:gd name="connsiteX82-3089" fmla="*/ 7389739 w 8462474"/>
              <a:gd name="connsiteY82-3090" fmla="*/ 4986511 h 5394161"/>
              <a:gd name="connsiteX83-3091" fmla="*/ 7405924 w 8462474"/>
              <a:gd name="connsiteY83-3092" fmla="*/ 4711381 h 5394161"/>
              <a:gd name="connsiteX84-3093" fmla="*/ 7446384 w 8462474"/>
              <a:gd name="connsiteY84-3094" fmla="*/ 4339148 h 5394161"/>
              <a:gd name="connsiteX85-3095" fmla="*/ 7446384 w 8462474"/>
              <a:gd name="connsiteY85-3096" fmla="*/ 4161123 h 5394161"/>
              <a:gd name="connsiteX86-3097" fmla="*/ 7365463 w 8462474"/>
              <a:gd name="connsiteY86-3098" fmla="*/ 4055927 h 5394161"/>
              <a:gd name="connsiteX87-3099" fmla="*/ 7195531 w 8462474"/>
              <a:gd name="connsiteY87-3100" fmla="*/ 3780797 h 5394161"/>
              <a:gd name="connsiteX88-3101" fmla="*/ 7235991 w 8462474"/>
              <a:gd name="connsiteY88-3102" fmla="*/ 3610865 h 5394161"/>
              <a:gd name="connsiteX89-3103" fmla="*/ 7268359 w 8462474"/>
              <a:gd name="connsiteY89-3104" fmla="*/ 3546128 h 5394161"/>
              <a:gd name="connsiteX90-3105" fmla="*/ 7268738 w 8462474"/>
              <a:gd name="connsiteY90-3106" fmla="*/ 3527226 h 5394161"/>
              <a:gd name="connsiteX91-3107" fmla="*/ 7268565 w 8462474"/>
              <a:gd name="connsiteY91-3108" fmla="*/ 3526443 h 5394161"/>
              <a:gd name="connsiteX92-3109" fmla="*/ 7244083 w 8462474"/>
              <a:gd name="connsiteY92-3110" fmla="*/ 3521852 h 5394161"/>
              <a:gd name="connsiteX93-3111" fmla="*/ 7122702 w 8462474"/>
              <a:gd name="connsiteY93-3112" fmla="*/ 3489484 h 5394161"/>
              <a:gd name="connsiteX94-3113" fmla="*/ 7074150 w 8462474"/>
              <a:gd name="connsiteY94-3114" fmla="*/ 3416656 h 5394161"/>
              <a:gd name="connsiteX95-3115" fmla="*/ 6952770 w 8462474"/>
              <a:gd name="connsiteY95-3116" fmla="*/ 3327643 h 5394161"/>
              <a:gd name="connsiteX96-3117" fmla="*/ 6782837 w 8462474"/>
              <a:gd name="connsiteY96-3118" fmla="*/ 3303367 h 5394161"/>
              <a:gd name="connsiteX97-3119" fmla="*/ 6758561 w 8462474"/>
              <a:gd name="connsiteY97-3120" fmla="*/ 3133435 h 5394161"/>
              <a:gd name="connsiteX98-3121" fmla="*/ 6564352 w 8462474"/>
              <a:gd name="connsiteY98-3122" fmla="*/ 2874489 h 5394161"/>
              <a:gd name="connsiteX99-3123" fmla="*/ 6321591 w 8462474"/>
              <a:gd name="connsiteY99-3124" fmla="*/ 2550808 h 5394161"/>
              <a:gd name="connsiteX100-3125" fmla="*/ 6143566 w 8462474"/>
              <a:gd name="connsiteY100-3126" fmla="*/ 2356599 h 5394161"/>
              <a:gd name="connsiteX101-3127" fmla="*/ 6070738 w 8462474"/>
              <a:gd name="connsiteY101-3128" fmla="*/ 2194758 h 5394161"/>
              <a:gd name="connsiteX102-3129" fmla="*/ 5933173 w 8462474"/>
              <a:gd name="connsiteY102-3130" fmla="*/ 2041010 h 5394161"/>
              <a:gd name="connsiteX103-3131" fmla="*/ 5738964 w 8462474"/>
              <a:gd name="connsiteY103-3132" fmla="*/ 1927721 h 5394161"/>
              <a:gd name="connsiteX104-3133" fmla="*/ 5617584 w 8462474"/>
              <a:gd name="connsiteY104-3134" fmla="*/ 2081470 h 5394161"/>
              <a:gd name="connsiteX105-3135" fmla="*/ 5293902 w 8462474"/>
              <a:gd name="connsiteY105-3136" fmla="*/ 2235219 h 5394161"/>
              <a:gd name="connsiteX106-3137" fmla="*/ 5026865 w 8462474"/>
              <a:gd name="connsiteY106-3138" fmla="*/ 2275679 h 5394161"/>
              <a:gd name="connsiteX107-3139" fmla="*/ 4743644 w 8462474"/>
              <a:gd name="connsiteY107-3140" fmla="*/ 2227127 h 5394161"/>
              <a:gd name="connsiteX108-3141" fmla="*/ 4573711 w 8462474"/>
              <a:gd name="connsiteY108-3142" fmla="*/ 2121930 h 5394161"/>
              <a:gd name="connsiteX109-3143" fmla="*/ 4566693 w 8462474"/>
              <a:gd name="connsiteY109-3144" fmla="*/ 2117599 h 5394161"/>
              <a:gd name="connsiteX110-3145" fmla="*/ 4566125 w 8462474"/>
              <a:gd name="connsiteY110-3146" fmla="*/ 2115861 h 5394161"/>
              <a:gd name="connsiteX111-3147" fmla="*/ 4562648 w 8462474"/>
              <a:gd name="connsiteY111-3148" fmla="*/ 2115102 h 5394161"/>
              <a:gd name="connsiteX112-3149" fmla="*/ 4566693 w 8462474"/>
              <a:gd name="connsiteY112-3150" fmla="*/ 2117599 h 5394161"/>
              <a:gd name="connsiteX113-3151" fmla="*/ 4569349 w 8462474"/>
              <a:gd name="connsiteY113-3152" fmla="*/ 2125723 h 5394161"/>
              <a:gd name="connsiteX114-3153" fmla="*/ 4557527 w 8462474"/>
              <a:gd name="connsiteY114-3154" fmla="*/ 2146206 h 5394161"/>
              <a:gd name="connsiteX115-3155" fmla="*/ 4379502 w 8462474"/>
              <a:gd name="connsiteY115-3156" fmla="*/ 2332323 h 5394161"/>
              <a:gd name="connsiteX116-3157" fmla="*/ 4217662 w 8462474"/>
              <a:gd name="connsiteY116-3158" fmla="*/ 2518440 h 5394161"/>
              <a:gd name="connsiteX117-3159" fmla="*/ 4120557 w 8462474"/>
              <a:gd name="connsiteY117-3160" fmla="*/ 2639820 h 5394161"/>
              <a:gd name="connsiteX118-3161" fmla="*/ 4096281 w 8462474"/>
              <a:gd name="connsiteY118-3162" fmla="*/ 2566992 h 5394161"/>
              <a:gd name="connsiteX119-3163" fmla="*/ 4080097 w 8462474"/>
              <a:gd name="connsiteY119-3164" fmla="*/ 2437520 h 5394161"/>
              <a:gd name="connsiteX120-3165" fmla="*/ 4080097 w 8462474"/>
              <a:gd name="connsiteY120-3166" fmla="*/ 2356599 h 5394161"/>
              <a:gd name="connsiteX121-3167" fmla="*/ 4088189 w 8462474"/>
              <a:gd name="connsiteY121-3168" fmla="*/ 2219035 h 5394161"/>
              <a:gd name="connsiteX122-3169" fmla="*/ 4007269 w 8462474"/>
              <a:gd name="connsiteY122-3170" fmla="*/ 2121930 h 5394161"/>
              <a:gd name="connsiteX123-3171" fmla="*/ 3861612 w 8462474"/>
              <a:gd name="connsiteY123-3172" fmla="*/ 2000550 h 5394161"/>
              <a:gd name="connsiteX124-3173" fmla="*/ 3821152 w 8462474"/>
              <a:gd name="connsiteY124-3174" fmla="*/ 1814433 h 5394161"/>
              <a:gd name="connsiteX125-3175" fmla="*/ 3707863 w 8462474"/>
              <a:gd name="connsiteY125-3176" fmla="*/ 1709236 h 5394161"/>
              <a:gd name="connsiteX126-3177" fmla="*/ 3618851 w 8462474"/>
              <a:gd name="connsiteY126-3178" fmla="*/ 1547396 h 5394161"/>
              <a:gd name="connsiteX127-3179" fmla="*/ 3707863 w 8462474"/>
              <a:gd name="connsiteY127-3180" fmla="*/ 1328911 h 5394161"/>
              <a:gd name="connsiteX128-3181" fmla="*/ 3974901 w 8462474"/>
              <a:gd name="connsiteY128-3182" fmla="*/ 665364 h 5394161"/>
              <a:gd name="connsiteX129-3183" fmla="*/ 4039637 w 8462474"/>
              <a:gd name="connsiteY129-3184" fmla="*/ 260762 h 5394161"/>
              <a:gd name="connsiteX130-3185" fmla="*/ 4015361 w 8462474"/>
              <a:gd name="connsiteY130-3186" fmla="*/ 107013 h 5394161"/>
              <a:gd name="connsiteX131-3187" fmla="*/ 4047729 w 8462474"/>
              <a:gd name="connsiteY131-3188" fmla="*/ 74645 h 5394161"/>
              <a:gd name="connsiteX132-3189" fmla="*/ 4051725 w 8462474"/>
              <a:gd name="connsiteY132-3190" fmla="*/ 30471 h 5394161"/>
              <a:gd name="connsiteX0-3191" fmla="*/ 51686 w 8462474"/>
              <a:gd name="connsiteY0-3192" fmla="*/ 5226546 h 5395568"/>
              <a:gd name="connsiteX1-3193" fmla="*/ 56212 w 8462474"/>
              <a:gd name="connsiteY1-3194" fmla="*/ 5227137 h 5395568"/>
              <a:gd name="connsiteX2-3195" fmla="*/ 55925 w 8462474"/>
              <a:gd name="connsiteY2-3196" fmla="*/ 5235142 h 5395568"/>
              <a:gd name="connsiteX3-3197" fmla="*/ 51686 w 8462474"/>
              <a:gd name="connsiteY3-3198" fmla="*/ 5226546 h 5395568"/>
              <a:gd name="connsiteX4-3199" fmla="*/ 58005 w 8462474"/>
              <a:gd name="connsiteY4-3200" fmla="*/ 3553024 h 5395568"/>
              <a:gd name="connsiteX5-3201" fmla="*/ 202411 w 8462474"/>
              <a:gd name="connsiteY5-3202" fmla="*/ 3674075 h 5395568"/>
              <a:gd name="connsiteX6-3203" fmla="*/ 368209 w 8462474"/>
              <a:gd name="connsiteY6-3204" fmla="*/ 3799680 h 5395568"/>
              <a:gd name="connsiteX7-3205" fmla="*/ 448596 w 8462474"/>
              <a:gd name="connsiteY7-3206" fmla="*/ 4020744 h 5395568"/>
              <a:gd name="connsiteX8-3207" fmla="*/ 443572 w 8462474"/>
              <a:gd name="connsiteY8-3208" fmla="*/ 4307122 h 5395568"/>
              <a:gd name="connsiteX9-3209" fmla="*/ 443572 w 8462474"/>
              <a:gd name="connsiteY9-3210" fmla="*/ 4608572 h 5395568"/>
              <a:gd name="connsiteX10-3211" fmla="*/ 544055 w 8462474"/>
              <a:gd name="connsiteY10-3212" fmla="*/ 4869829 h 5395568"/>
              <a:gd name="connsiteX11-3213" fmla="*/ 689756 w 8462474"/>
              <a:gd name="connsiteY11-3214" fmla="*/ 5090893 h 5395568"/>
              <a:gd name="connsiteX12-3215" fmla="*/ 760095 w 8462474"/>
              <a:gd name="connsiteY12-3216" fmla="*/ 5176304 h 5395568"/>
              <a:gd name="connsiteX13-3217" fmla="*/ 785216 w 8462474"/>
              <a:gd name="connsiteY13-3218" fmla="*/ 5211473 h 5395568"/>
              <a:gd name="connsiteX14-3219" fmla="*/ 624442 w 8462474"/>
              <a:gd name="connsiteY14-3220" fmla="*/ 5296884 h 5395568"/>
              <a:gd name="connsiteX15-3221" fmla="*/ 408403 w 8462474"/>
              <a:gd name="connsiteY15-3222" fmla="*/ 5382295 h 5395568"/>
              <a:gd name="connsiteX16-3223" fmla="*/ 353137 w 8462474"/>
              <a:gd name="connsiteY16-3224" fmla="*/ 5392344 h 5395568"/>
              <a:gd name="connsiteX17-3225" fmla="*/ 322992 w 8462474"/>
              <a:gd name="connsiteY17-3226" fmla="*/ 5352150 h 5395568"/>
              <a:gd name="connsiteX18-3227" fmla="*/ 322992 w 8462474"/>
              <a:gd name="connsiteY18-3228" fmla="*/ 5261715 h 5395568"/>
              <a:gd name="connsiteX19-3229" fmla="*/ 282798 w 8462474"/>
              <a:gd name="connsiteY19-3230" fmla="*/ 5206449 h 5395568"/>
              <a:gd name="connsiteX20-3231" fmla="*/ 212460 w 8462474"/>
              <a:gd name="connsiteY20-3232" fmla="*/ 5201425 h 5395568"/>
              <a:gd name="connsiteX21-3233" fmla="*/ 111976 w 8462474"/>
              <a:gd name="connsiteY21-3234" fmla="*/ 5211473 h 5395568"/>
              <a:gd name="connsiteX22-3235" fmla="*/ 71783 w 8462474"/>
              <a:gd name="connsiteY22-3236" fmla="*/ 5221522 h 5395568"/>
              <a:gd name="connsiteX23-3237" fmla="*/ 58909 w 8462474"/>
              <a:gd name="connsiteY23-3238" fmla="*/ 5227488 h 5395568"/>
              <a:gd name="connsiteX24-3239" fmla="*/ 56212 w 8462474"/>
              <a:gd name="connsiteY24-3240" fmla="*/ 5227137 h 5395568"/>
              <a:gd name="connsiteX25-3241" fmla="*/ 56632 w 8462474"/>
              <a:gd name="connsiteY25-3242" fmla="*/ 5215452 h 5395568"/>
              <a:gd name="connsiteX26-3243" fmla="*/ 56710 w 8462474"/>
              <a:gd name="connsiteY26-3244" fmla="*/ 5181328 h 5395568"/>
              <a:gd name="connsiteX27-3245" fmla="*/ 46662 w 8462474"/>
              <a:gd name="connsiteY27-3246" fmla="*/ 4548282 h 5395568"/>
              <a:gd name="connsiteX28-3247" fmla="*/ 56710 w 8462474"/>
              <a:gd name="connsiteY28-3248" fmla="*/ 3608761 h 5395568"/>
              <a:gd name="connsiteX29-3249" fmla="*/ 58005 w 8462474"/>
              <a:gd name="connsiteY29-3250" fmla="*/ 3553024 h 5395568"/>
              <a:gd name="connsiteX30-3251" fmla="*/ 804712 w 8462474"/>
              <a:gd name="connsiteY30-3252" fmla="*/ 0 h 5395568"/>
              <a:gd name="connsiteX31-3253" fmla="*/ 912603 w 8462474"/>
              <a:gd name="connsiteY31-3254" fmla="*/ 117808 h 5395568"/>
              <a:gd name="connsiteX32-3255" fmla="*/ 832108 w 8462474"/>
              <a:gd name="connsiteY32-3256" fmla="*/ 419079 h 5395568"/>
              <a:gd name="connsiteX33-3257" fmla="*/ 814691 w 8462474"/>
              <a:gd name="connsiteY33-3258" fmla="*/ 906759 h 5395568"/>
              <a:gd name="connsiteX34-3259" fmla="*/ 666645 w 8462474"/>
              <a:gd name="connsiteY34-3260" fmla="*/ 1080931 h 5395568"/>
              <a:gd name="connsiteX35-3261" fmla="*/ 466348 w 8462474"/>
              <a:gd name="connsiteY35-3262" fmla="*/ 1185434 h 5395568"/>
              <a:gd name="connsiteX36-3263" fmla="*/ 414097 w 8462474"/>
              <a:gd name="connsiteY36-3264" fmla="*/ 1281228 h 5395568"/>
              <a:gd name="connsiteX37-3265" fmla="*/ 300885 w 8462474"/>
              <a:gd name="connsiteY37-3266" fmla="*/ 1525068 h 5395568"/>
              <a:gd name="connsiteX38-3267" fmla="*/ 178965 w 8462474"/>
              <a:gd name="connsiteY38-3268" fmla="*/ 1716657 h 5395568"/>
              <a:gd name="connsiteX39-3269" fmla="*/ 55685 w 8462474"/>
              <a:gd name="connsiteY39-3270" fmla="*/ 1836059 h 5395568"/>
              <a:gd name="connsiteX40-3271" fmla="*/ 18756 w 8462474"/>
              <a:gd name="connsiteY40-3272" fmla="*/ 1849060 h 5395568"/>
              <a:gd name="connsiteX41-3273" fmla="*/ 39 w 8462474"/>
              <a:gd name="connsiteY41-3274" fmla="*/ 1780426 h 5395568"/>
              <a:gd name="connsiteX42-3275" fmla="*/ 11015 w 8462474"/>
              <a:gd name="connsiteY42-3276" fmla="*/ 19730 h 5395568"/>
              <a:gd name="connsiteX43-3277" fmla="*/ 631811 w 8462474"/>
              <a:gd name="connsiteY43-3278" fmla="*/ 88154 h 5395568"/>
              <a:gd name="connsiteX44-3279" fmla="*/ 804712 w 8462474"/>
              <a:gd name="connsiteY44-3280" fmla="*/ 0 h 5395568"/>
              <a:gd name="connsiteX45-3281" fmla="*/ 4051725 w 8462474"/>
              <a:gd name="connsiteY45-3282" fmla="*/ 31878 h 5395568"/>
              <a:gd name="connsiteX46-3283" fmla="*/ 4165366 w 8462474"/>
              <a:gd name="connsiteY46-3284" fmla="*/ 28161 h 5395568"/>
              <a:gd name="connsiteX47-3285" fmla="*/ 4472864 w 8462474"/>
              <a:gd name="connsiteY47-3286" fmla="*/ 9500 h 5395568"/>
              <a:gd name="connsiteX48-3287" fmla="*/ 4992570 w 8462474"/>
              <a:gd name="connsiteY48-3288" fmla="*/ 1407 h 5395568"/>
              <a:gd name="connsiteX49-3289" fmla="*/ 5794342 w 8462474"/>
              <a:gd name="connsiteY49-3290" fmla="*/ 7627 h 5395568"/>
              <a:gd name="connsiteX50-3291" fmla="*/ 7531652 w 8462474"/>
              <a:gd name="connsiteY50-3292" fmla="*/ 17591 h 5395568"/>
              <a:gd name="connsiteX51-3293" fmla="*/ 8449796 w 8462474"/>
              <a:gd name="connsiteY51-3294" fmla="*/ 4545 h 5395568"/>
              <a:gd name="connsiteX52-3295" fmla="*/ 8449796 w 8462474"/>
              <a:gd name="connsiteY52-3296" fmla="*/ 1904852 h 5395568"/>
              <a:gd name="connsiteX53-3297" fmla="*/ 8433612 w 8462474"/>
              <a:gd name="connsiteY53-3298" fmla="*/ 1912944 h 5395568"/>
              <a:gd name="connsiteX54-3299" fmla="*/ 8417428 w 8462474"/>
              <a:gd name="connsiteY54-3300" fmla="*/ 1929128 h 5395568"/>
              <a:gd name="connsiteX55-3301" fmla="*/ 8344600 w 8462474"/>
              <a:gd name="connsiteY55-3302" fmla="*/ 2050509 h 5395568"/>
              <a:gd name="connsiteX56-3303" fmla="*/ 8376968 w 8462474"/>
              <a:gd name="connsiteY56-3304" fmla="*/ 2220442 h 5395568"/>
              <a:gd name="connsiteX57-3305" fmla="*/ 8441704 w 8462474"/>
              <a:gd name="connsiteY57-3306" fmla="*/ 2527939 h 5395568"/>
              <a:gd name="connsiteX58-3307" fmla="*/ 8320324 w 8462474"/>
              <a:gd name="connsiteY58-3308" fmla="*/ 2722148 h 5395568"/>
              <a:gd name="connsiteX59-3309" fmla="*/ 8215127 w 8462474"/>
              <a:gd name="connsiteY59-3310" fmla="*/ 2851620 h 5395568"/>
              <a:gd name="connsiteX60-3311" fmla="*/ 8134207 w 8462474"/>
              <a:gd name="connsiteY60-3312" fmla="*/ 3037737 h 5395568"/>
              <a:gd name="connsiteX61-3313" fmla="*/ 8111828 w 8462474"/>
              <a:gd name="connsiteY61-3314" fmla="*/ 3201601 h 5395568"/>
              <a:gd name="connsiteX62-3315" fmla="*/ 8110840 w 8462474"/>
              <a:gd name="connsiteY62-3316" fmla="*/ 3221612 h 5395568"/>
              <a:gd name="connsiteX63-3317" fmla="*/ 8114483 w 8462474"/>
              <a:gd name="connsiteY63-3318" fmla="*/ 3237004 h 5395568"/>
              <a:gd name="connsiteX64-3319" fmla="*/ 8123641 w 8462474"/>
              <a:gd name="connsiteY64-3320" fmla="*/ 3256651 h 5395568"/>
              <a:gd name="connsiteX65-3321" fmla="*/ 8134207 w 8462474"/>
              <a:gd name="connsiteY65-3322" fmla="*/ 3257234 h 5395568"/>
              <a:gd name="connsiteX66-3323" fmla="*/ 8138142 w 8462474"/>
              <a:gd name="connsiteY66-3324" fmla="*/ 3257850 h 5395568"/>
              <a:gd name="connsiteX67-3325" fmla="*/ 8126992 w 8462474"/>
              <a:gd name="connsiteY67-3326" fmla="*/ 3263843 h 5395568"/>
              <a:gd name="connsiteX68-3327" fmla="*/ 8142299 w 8462474"/>
              <a:gd name="connsiteY68-3328" fmla="*/ 3296682 h 5395568"/>
              <a:gd name="connsiteX69-3329" fmla="*/ 8239403 w 8462474"/>
              <a:gd name="connsiteY69-3330" fmla="*/ 3385695 h 5395568"/>
              <a:gd name="connsiteX70-3331" fmla="*/ 8449796 w 8462474"/>
              <a:gd name="connsiteY70-3332" fmla="*/ 3531351 h 5395568"/>
              <a:gd name="connsiteX71-3333" fmla="*/ 8441704 w 8462474"/>
              <a:gd name="connsiteY71-3334" fmla="*/ 4607592 h 5395568"/>
              <a:gd name="connsiteX72-3335" fmla="*/ 8457888 w 8462474"/>
              <a:gd name="connsiteY72-3336" fmla="*/ 5101206 h 5395568"/>
              <a:gd name="connsiteX73-3337" fmla="*/ 8441704 w 8462474"/>
              <a:gd name="connsiteY73-3338" fmla="*/ 5133574 h 5395568"/>
              <a:gd name="connsiteX74-3339" fmla="*/ 8449796 w 8462474"/>
              <a:gd name="connsiteY74-3340" fmla="*/ 5149758 h 5395568"/>
              <a:gd name="connsiteX75-3341" fmla="*/ 8433612 w 8462474"/>
              <a:gd name="connsiteY75-3342" fmla="*/ 5149758 h 5395568"/>
              <a:gd name="connsiteX76-3343" fmla="*/ 8328416 w 8462474"/>
              <a:gd name="connsiteY76-3344" fmla="*/ 5125482 h 5395568"/>
              <a:gd name="connsiteX77-3345" fmla="*/ 8223219 w 8462474"/>
              <a:gd name="connsiteY77-3346" fmla="*/ 5149758 h 5395568"/>
              <a:gd name="connsiteX78-3347" fmla="*/ 8004734 w 8462474"/>
              <a:gd name="connsiteY78-3348" fmla="*/ 5206403 h 5395568"/>
              <a:gd name="connsiteX79-3349" fmla="*/ 7729605 w 8462474"/>
              <a:gd name="connsiteY79-3350" fmla="*/ 5311599 h 5395568"/>
              <a:gd name="connsiteX80-3351" fmla="*/ 7527304 w 8462474"/>
              <a:gd name="connsiteY80-3352" fmla="*/ 5271139 h 5395568"/>
              <a:gd name="connsiteX81-3353" fmla="*/ 7430200 w 8462474"/>
              <a:gd name="connsiteY81-3354" fmla="*/ 5182127 h 5395568"/>
              <a:gd name="connsiteX82-3355" fmla="*/ 7389739 w 8462474"/>
              <a:gd name="connsiteY82-3356" fmla="*/ 4987918 h 5395568"/>
              <a:gd name="connsiteX83-3357" fmla="*/ 7405924 w 8462474"/>
              <a:gd name="connsiteY83-3358" fmla="*/ 4712788 h 5395568"/>
              <a:gd name="connsiteX84-3359" fmla="*/ 7446384 w 8462474"/>
              <a:gd name="connsiteY84-3360" fmla="*/ 4340555 h 5395568"/>
              <a:gd name="connsiteX85-3361" fmla="*/ 7446384 w 8462474"/>
              <a:gd name="connsiteY85-3362" fmla="*/ 4162530 h 5395568"/>
              <a:gd name="connsiteX86-3363" fmla="*/ 7365463 w 8462474"/>
              <a:gd name="connsiteY86-3364" fmla="*/ 4057334 h 5395568"/>
              <a:gd name="connsiteX87-3365" fmla="*/ 7195531 w 8462474"/>
              <a:gd name="connsiteY87-3366" fmla="*/ 3782204 h 5395568"/>
              <a:gd name="connsiteX88-3367" fmla="*/ 7235991 w 8462474"/>
              <a:gd name="connsiteY88-3368" fmla="*/ 3612272 h 5395568"/>
              <a:gd name="connsiteX89-3369" fmla="*/ 7268359 w 8462474"/>
              <a:gd name="connsiteY89-3370" fmla="*/ 3547535 h 5395568"/>
              <a:gd name="connsiteX90-3371" fmla="*/ 7268738 w 8462474"/>
              <a:gd name="connsiteY90-3372" fmla="*/ 3528633 h 5395568"/>
              <a:gd name="connsiteX91-3373" fmla="*/ 7268565 w 8462474"/>
              <a:gd name="connsiteY91-3374" fmla="*/ 3527850 h 5395568"/>
              <a:gd name="connsiteX92-3375" fmla="*/ 7244083 w 8462474"/>
              <a:gd name="connsiteY92-3376" fmla="*/ 3523259 h 5395568"/>
              <a:gd name="connsiteX93-3377" fmla="*/ 7122702 w 8462474"/>
              <a:gd name="connsiteY93-3378" fmla="*/ 3490891 h 5395568"/>
              <a:gd name="connsiteX94-3379" fmla="*/ 7074150 w 8462474"/>
              <a:gd name="connsiteY94-3380" fmla="*/ 3418063 h 5395568"/>
              <a:gd name="connsiteX95-3381" fmla="*/ 6952770 w 8462474"/>
              <a:gd name="connsiteY95-3382" fmla="*/ 3329050 h 5395568"/>
              <a:gd name="connsiteX96-3383" fmla="*/ 6782837 w 8462474"/>
              <a:gd name="connsiteY96-3384" fmla="*/ 3304774 h 5395568"/>
              <a:gd name="connsiteX97-3385" fmla="*/ 6758561 w 8462474"/>
              <a:gd name="connsiteY97-3386" fmla="*/ 3134842 h 5395568"/>
              <a:gd name="connsiteX98-3387" fmla="*/ 6564352 w 8462474"/>
              <a:gd name="connsiteY98-3388" fmla="*/ 2875896 h 5395568"/>
              <a:gd name="connsiteX99-3389" fmla="*/ 6321591 w 8462474"/>
              <a:gd name="connsiteY99-3390" fmla="*/ 2552215 h 5395568"/>
              <a:gd name="connsiteX100-3391" fmla="*/ 6143566 w 8462474"/>
              <a:gd name="connsiteY100-3392" fmla="*/ 2358006 h 5395568"/>
              <a:gd name="connsiteX101-3393" fmla="*/ 6070738 w 8462474"/>
              <a:gd name="connsiteY101-3394" fmla="*/ 2196165 h 5395568"/>
              <a:gd name="connsiteX102-3395" fmla="*/ 5933173 w 8462474"/>
              <a:gd name="connsiteY102-3396" fmla="*/ 2042417 h 5395568"/>
              <a:gd name="connsiteX103-3397" fmla="*/ 5738964 w 8462474"/>
              <a:gd name="connsiteY103-3398" fmla="*/ 1929128 h 5395568"/>
              <a:gd name="connsiteX104-3399" fmla="*/ 5617584 w 8462474"/>
              <a:gd name="connsiteY104-3400" fmla="*/ 2082877 h 5395568"/>
              <a:gd name="connsiteX105-3401" fmla="*/ 5293902 w 8462474"/>
              <a:gd name="connsiteY105-3402" fmla="*/ 2236626 h 5395568"/>
              <a:gd name="connsiteX106-3403" fmla="*/ 5026865 w 8462474"/>
              <a:gd name="connsiteY106-3404" fmla="*/ 2277086 h 5395568"/>
              <a:gd name="connsiteX107-3405" fmla="*/ 4743644 w 8462474"/>
              <a:gd name="connsiteY107-3406" fmla="*/ 2228534 h 5395568"/>
              <a:gd name="connsiteX108-3407" fmla="*/ 4573711 w 8462474"/>
              <a:gd name="connsiteY108-3408" fmla="*/ 2123337 h 5395568"/>
              <a:gd name="connsiteX109-3409" fmla="*/ 4566693 w 8462474"/>
              <a:gd name="connsiteY109-3410" fmla="*/ 2119006 h 5395568"/>
              <a:gd name="connsiteX110-3411" fmla="*/ 4566125 w 8462474"/>
              <a:gd name="connsiteY110-3412" fmla="*/ 2117268 h 5395568"/>
              <a:gd name="connsiteX111-3413" fmla="*/ 4562648 w 8462474"/>
              <a:gd name="connsiteY111-3414" fmla="*/ 2116509 h 5395568"/>
              <a:gd name="connsiteX112-3415" fmla="*/ 4566693 w 8462474"/>
              <a:gd name="connsiteY112-3416" fmla="*/ 2119006 h 5395568"/>
              <a:gd name="connsiteX113-3417" fmla="*/ 4569349 w 8462474"/>
              <a:gd name="connsiteY113-3418" fmla="*/ 2127130 h 5395568"/>
              <a:gd name="connsiteX114-3419" fmla="*/ 4557527 w 8462474"/>
              <a:gd name="connsiteY114-3420" fmla="*/ 2147613 h 5395568"/>
              <a:gd name="connsiteX115-3421" fmla="*/ 4379502 w 8462474"/>
              <a:gd name="connsiteY115-3422" fmla="*/ 2333730 h 5395568"/>
              <a:gd name="connsiteX116-3423" fmla="*/ 4217662 w 8462474"/>
              <a:gd name="connsiteY116-3424" fmla="*/ 2519847 h 5395568"/>
              <a:gd name="connsiteX117-3425" fmla="*/ 4120557 w 8462474"/>
              <a:gd name="connsiteY117-3426" fmla="*/ 2641227 h 5395568"/>
              <a:gd name="connsiteX118-3427" fmla="*/ 4096281 w 8462474"/>
              <a:gd name="connsiteY118-3428" fmla="*/ 2568399 h 5395568"/>
              <a:gd name="connsiteX119-3429" fmla="*/ 4080097 w 8462474"/>
              <a:gd name="connsiteY119-3430" fmla="*/ 2438927 h 5395568"/>
              <a:gd name="connsiteX120-3431" fmla="*/ 4080097 w 8462474"/>
              <a:gd name="connsiteY120-3432" fmla="*/ 2358006 h 5395568"/>
              <a:gd name="connsiteX121-3433" fmla="*/ 4088189 w 8462474"/>
              <a:gd name="connsiteY121-3434" fmla="*/ 2220442 h 5395568"/>
              <a:gd name="connsiteX122-3435" fmla="*/ 4007269 w 8462474"/>
              <a:gd name="connsiteY122-3436" fmla="*/ 2123337 h 5395568"/>
              <a:gd name="connsiteX123-3437" fmla="*/ 3861612 w 8462474"/>
              <a:gd name="connsiteY123-3438" fmla="*/ 2001957 h 5395568"/>
              <a:gd name="connsiteX124-3439" fmla="*/ 3821152 w 8462474"/>
              <a:gd name="connsiteY124-3440" fmla="*/ 1815840 h 5395568"/>
              <a:gd name="connsiteX125-3441" fmla="*/ 3707863 w 8462474"/>
              <a:gd name="connsiteY125-3442" fmla="*/ 1710643 h 5395568"/>
              <a:gd name="connsiteX126-3443" fmla="*/ 3618851 w 8462474"/>
              <a:gd name="connsiteY126-3444" fmla="*/ 1548803 h 5395568"/>
              <a:gd name="connsiteX127-3445" fmla="*/ 3707863 w 8462474"/>
              <a:gd name="connsiteY127-3446" fmla="*/ 1330318 h 5395568"/>
              <a:gd name="connsiteX128-3447" fmla="*/ 3974901 w 8462474"/>
              <a:gd name="connsiteY128-3448" fmla="*/ 666771 h 5395568"/>
              <a:gd name="connsiteX129-3449" fmla="*/ 4039637 w 8462474"/>
              <a:gd name="connsiteY129-3450" fmla="*/ 262169 h 5395568"/>
              <a:gd name="connsiteX130-3451" fmla="*/ 4015361 w 8462474"/>
              <a:gd name="connsiteY130-3452" fmla="*/ 108420 h 5395568"/>
              <a:gd name="connsiteX131-3453" fmla="*/ 4047729 w 8462474"/>
              <a:gd name="connsiteY131-3454" fmla="*/ 76052 h 5395568"/>
              <a:gd name="connsiteX132-3455" fmla="*/ 4051725 w 8462474"/>
              <a:gd name="connsiteY132-3456" fmla="*/ 31878 h 5395568"/>
              <a:gd name="connsiteX0-3457" fmla="*/ 51686 w 8462474"/>
              <a:gd name="connsiteY0-3458" fmla="*/ 5226546 h 5395568"/>
              <a:gd name="connsiteX1-3459" fmla="*/ 56212 w 8462474"/>
              <a:gd name="connsiteY1-3460" fmla="*/ 5227137 h 5395568"/>
              <a:gd name="connsiteX2-3461" fmla="*/ 55925 w 8462474"/>
              <a:gd name="connsiteY2-3462" fmla="*/ 5235142 h 5395568"/>
              <a:gd name="connsiteX3-3463" fmla="*/ 51686 w 8462474"/>
              <a:gd name="connsiteY3-3464" fmla="*/ 5226546 h 5395568"/>
              <a:gd name="connsiteX4-3465" fmla="*/ 58005 w 8462474"/>
              <a:gd name="connsiteY4-3466" fmla="*/ 3553024 h 5395568"/>
              <a:gd name="connsiteX5-3467" fmla="*/ 202411 w 8462474"/>
              <a:gd name="connsiteY5-3468" fmla="*/ 3674075 h 5395568"/>
              <a:gd name="connsiteX6-3469" fmla="*/ 368209 w 8462474"/>
              <a:gd name="connsiteY6-3470" fmla="*/ 3799680 h 5395568"/>
              <a:gd name="connsiteX7-3471" fmla="*/ 448596 w 8462474"/>
              <a:gd name="connsiteY7-3472" fmla="*/ 4020744 h 5395568"/>
              <a:gd name="connsiteX8-3473" fmla="*/ 443572 w 8462474"/>
              <a:gd name="connsiteY8-3474" fmla="*/ 4307122 h 5395568"/>
              <a:gd name="connsiteX9-3475" fmla="*/ 443572 w 8462474"/>
              <a:gd name="connsiteY9-3476" fmla="*/ 4608572 h 5395568"/>
              <a:gd name="connsiteX10-3477" fmla="*/ 544055 w 8462474"/>
              <a:gd name="connsiteY10-3478" fmla="*/ 4869829 h 5395568"/>
              <a:gd name="connsiteX11-3479" fmla="*/ 689756 w 8462474"/>
              <a:gd name="connsiteY11-3480" fmla="*/ 5090893 h 5395568"/>
              <a:gd name="connsiteX12-3481" fmla="*/ 760095 w 8462474"/>
              <a:gd name="connsiteY12-3482" fmla="*/ 5176304 h 5395568"/>
              <a:gd name="connsiteX13-3483" fmla="*/ 785216 w 8462474"/>
              <a:gd name="connsiteY13-3484" fmla="*/ 5211473 h 5395568"/>
              <a:gd name="connsiteX14-3485" fmla="*/ 624442 w 8462474"/>
              <a:gd name="connsiteY14-3486" fmla="*/ 5296884 h 5395568"/>
              <a:gd name="connsiteX15-3487" fmla="*/ 408403 w 8462474"/>
              <a:gd name="connsiteY15-3488" fmla="*/ 5382295 h 5395568"/>
              <a:gd name="connsiteX16-3489" fmla="*/ 353137 w 8462474"/>
              <a:gd name="connsiteY16-3490" fmla="*/ 5392344 h 5395568"/>
              <a:gd name="connsiteX17-3491" fmla="*/ 322992 w 8462474"/>
              <a:gd name="connsiteY17-3492" fmla="*/ 5352150 h 5395568"/>
              <a:gd name="connsiteX18-3493" fmla="*/ 322992 w 8462474"/>
              <a:gd name="connsiteY18-3494" fmla="*/ 5261715 h 5395568"/>
              <a:gd name="connsiteX19-3495" fmla="*/ 282798 w 8462474"/>
              <a:gd name="connsiteY19-3496" fmla="*/ 5206449 h 5395568"/>
              <a:gd name="connsiteX20-3497" fmla="*/ 212460 w 8462474"/>
              <a:gd name="connsiteY20-3498" fmla="*/ 5201425 h 5395568"/>
              <a:gd name="connsiteX21-3499" fmla="*/ 111976 w 8462474"/>
              <a:gd name="connsiteY21-3500" fmla="*/ 5211473 h 5395568"/>
              <a:gd name="connsiteX22-3501" fmla="*/ 71783 w 8462474"/>
              <a:gd name="connsiteY22-3502" fmla="*/ 5221522 h 5395568"/>
              <a:gd name="connsiteX23-3503" fmla="*/ 58909 w 8462474"/>
              <a:gd name="connsiteY23-3504" fmla="*/ 5227488 h 5395568"/>
              <a:gd name="connsiteX24-3505" fmla="*/ 56212 w 8462474"/>
              <a:gd name="connsiteY24-3506" fmla="*/ 5227137 h 5395568"/>
              <a:gd name="connsiteX25-3507" fmla="*/ 56632 w 8462474"/>
              <a:gd name="connsiteY25-3508" fmla="*/ 5215452 h 5395568"/>
              <a:gd name="connsiteX26-3509" fmla="*/ 56710 w 8462474"/>
              <a:gd name="connsiteY26-3510" fmla="*/ 5181328 h 5395568"/>
              <a:gd name="connsiteX27-3511" fmla="*/ 46662 w 8462474"/>
              <a:gd name="connsiteY27-3512" fmla="*/ 4548282 h 5395568"/>
              <a:gd name="connsiteX28-3513" fmla="*/ 56710 w 8462474"/>
              <a:gd name="connsiteY28-3514" fmla="*/ 3608761 h 5395568"/>
              <a:gd name="connsiteX29-3515" fmla="*/ 58005 w 8462474"/>
              <a:gd name="connsiteY29-3516" fmla="*/ 3553024 h 5395568"/>
              <a:gd name="connsiteX30-3517" fmla="*/ 804712 w 8462474"/>
              <a:gd name="connsiteY30-3518" fmla="*/ 0 h 5395568"/>
              <a:gd name="connsiteX31-3519" fmla="*/ 912603 w 8462474"/>
              <a:gd name="connsiteY31-3520" fmla="*/ 117808 h 5395568"/>
              <a:gd name="connsiteX32-3521" fmla="*/ 832108 w 8462474"/>
              <a:gd name="connsiteY32-3522" fmla="*/ 419079 h 5395568"/>
              <a:gd name="connsiteX33-3523" fmla="*/ 814691 w 8462474"/>
              <a:gd name="connsiteY33-3524" fmla="*/ 906759 h 5395568"/>
              <a:gd name="connsiteX34-3525" fmla="*/ 666645 w 8462474"/>
              <a:gd name="connsiteY34-3526" fmla="*/ 1080931 h 5395568"/>
              <a:gd name="connsiteX35-3527" fmla="*/ 466348 w 8462474"/>
              <a:gd name="connsiteY35-3528" fmla="*/ 1185434 h 5395568"/>
              <a:gd name="connsiteX36-3529" fmla="*/ 414097 w 8462474"/>
              <a:gd name="connsiteY36-3530" fmla="*/ 1281228 h 5395568"/>
              <a:gd name="connsiteX37-3531" fmla="*/ 300885 w 8462474"/>
              <a:gd name="connsiteY37-3532" fmla="*/ 1525068 h 5395568"/>
              <a:gd name="connsiteX38-3533" fmla="*/ 178965 w 8462474"/>
              <a:gd name="connsiteY38-3534" fmla="*/ 1716657 h 5395568"/>
              <a:gd name="connsiteX39-3535" fmla="*/ 55685 w 8462474"/>
              <a:gd name="connsiteY39-3536" fmla="*/ 1836059 h 5395568"/>
              <a:gd name="connsiteX40-3537" fmla="*/ 18756 w 8462474"/>
              <a:gd name="connsiteY40-3538" fmla="*/ 1849060 h 5395568"/>
              <a:gd name="connsiteX41-3539" fmla="*/ 39 w 8462474"/>
              <a:gd name="connsiteY41-3540" fmla="*/ 1780426 h 5395568"/>
              <a:gd name="connsiteX42-3541" fmla="*/ 11015 w 8462474"/>
              <a:gd name="connsiteY42-3542" fmla="*/ 19730 h 5395568"/>
              <a:gd name="connsiteX43-3543" fmla="*/ 333232 w 8462474"/>
              <a:gd name="connsiteY43-3544" fmla="*/ 19729 h 5395568"/>
              <a:gd name="connsiteX44-3545" fmla="*/ 804712 w 8462474"/>
              <a:gd name="connsiteY44-3546" fmla="*/ 0 h 5395568"/>
              <a:gd name="connsiteX45-3547" fmla="*/ 4051725 w 8462474"/>
              <a:gd name="connsiteY45-3548" fmla="*/ 31878 h 5395568"/>
              <a:gd name="connsiteX46-3549" fmla="*/ 4165366 w 8462474"/>
              <a:gd name="connsiteY46-3550" fmla="*/ 28161 h 5395568"/>
              <a:gd name="connsiteX47-3551" fmla="*/ 4472864 w 8462474"/>
              <a:gd name="connsiteY47-3552" fmla="*/ 9500 h 5395568"/>
              <a:gd name="connsiteX48-3553" fmla="*/ 4992570 w 8462474"/>
              <a:gd name="connsiteY48-3554" fmla="*/ 1407 h 5395568"/>
              <a:gd name="connsiteX49-3555" fmla="*/ 5794342 w 8462474"/>
              <a:gd name="connsiteY49-3556" fmla="*/ 7627 h 5395568"/>
              <a:gd name="connsiteX50-3557" fmla="*/ 7531652 w 8462474"/>
              <a:gd name="connsiteY50-3558" fmla="*/ 17591 h 5395568"/>
              <a:gd name="connsiteX51-3559" fmla="*/ 8449796 w 8462474"/>
              <a:gd name="connsiteY51-3560" fmla="*/ 4545 h 5395568"/>
              <a:gd name="connsiteX52-3561" fmla="*/ 8449796 w 8462474"/>
              <a:gd name="connsiteY52-3562" fmla="*/ 1904852 h 5395568"/>
              <a:gd name="connsiteX53-3563" fmla="*/ 8433612 w 8462474"/>
              <a:gd name="connsiteY53-3564" fmla="*/ 1912944 h 5395568"/>
              <a:gd name="connsiteX54-3565" fmla="*/ 8417428 w 8462474"/>
              <a:gd name="connsiteY54-3566" fmla="*/ 1929128 h 5395568"/>
              <a:gd name="connsiteX55-3567" fmla="*/ 8344600 w 8462474"/>
              <a:gd name="connsiteY55-3568" fmla="*/ 2050509 h 5395568"/>
              <a:gd name="connsiteX56-3569" fmla="*/ 8376968 w 8462474"/>
              <a:gd name="connsiteY56-3570" fmla="*/ 2220442 h 5395568"/>
              <a:gd name="connsiteX57-3571" fmla="*/ 8441704 w 8462474"/>
              <a:gd name="connsiteY57-3572" fmla="*/ 2527939 h 5395568"/>
              <a:gd name="connsiteX58-3573" fmla="*/ 8320324 w 8462474"/>
              <a:gd name="connsiteY58-3574" fmla="*/ 2722148 h 5395568"/>
              <a:gd name="connsiteX59-3575" fmla="*/ 8215127 w 8462474"/>
              <a:gd name="connsiteY59-3576" fmla="*/ 2851620 h 5395568"/>
              <a:gd name="connsiteX60-3577" fmla="*/ 8134207 w 8462474"/>
              <a:gd name="connsiteY60-3578" fmla="*/ 3037737 h 5395568"/>
              <a:gd name="connsiteX61-3579" fmla="*/ 8111828 w 8462474"/>
              <a:gd name="connsiteY61-3580" fmla="*/ 3201601 h 5395568"/>
              <a:gd name="connsiteX62-3581" fmla="*/ 8110840 w 8462474"/>
              <a:gd name="connsiteY62-3582" fmla="*/ 3221612 h 5395568"/>
              <a:gd name="connsiteX63-3583" fmla="*/ 8114483 w 8462474"/>
              <a:gd name="connsiteY63-3584" fmla="*/ 3237004 h 5395568"/>
              <a:gd name="connsiteX64-3585" fmla="*/ 8123641 w 8462474"/>
              <a:gd name="connsiteY64-3586" fmla="*/ 3256651 h 5395568"/>
              <a:gd name="connsiteX65-3587" fmla="*/ 8134207 w 8462474"/>
              <a:gd name="connsiteY65-3588" fmla="*/ 3257234 h 5395568"/>
              <a:gd name="connsiteX66-3589" fmla="*/ 8138142 w 8462474"/>
              <a:gd name="connsiteY66-3590" fmla="*/ 3257850 h 5395568"/>
              <a:gd name="connsiteX67-3591" fmla="*/ 8126992 w 8462474"/>
              <a:gd name="connsiteY67-3592" fmla="*/ 3263843 h 5395568"/>
              <a:gd name="connsiteX68-3593" fmla="*/ 8142299 w 8462474"/>
              <a:gd name="connsiteY68-3594" fmla="*/ 3296682 h 5395568"/>
              <a:gd name="connsiteX69-3595" fmla="*/ 8239403 w 8462474"/>
              <a:gd name="connsiteY69-3596" fmla="*/ 3385695 h 5395568"/>
              <a:gd name="connsiteX70-3597" fmla="*/ 8449796 w 8462474"/>
              <a:gd name="connsiteY70-3598" fmla="*/ 3531351 h 5395568"/>
              <a:gd name="connsiteX71-3599" fmla="*/ 8441704 w 8462474"/>
              <a:gd name="connsiteY71-3600" fmla="*/ 4607592 h 5395568"/>
              <a:gd name="connsiteX72-3601" fmla="*/ 8457888 w 8462474"/>
              <a:gd name="connsiteY72-3602" fmla="*/ 5101206 h 5395568"/>
              <a:gd name="connsiteX73-3603" fmla="*/ 8441704 w 8462474"/>
              <a:gd name="connsiteY73-3604" fmla="*/ 5133574 h 5395568"/>
              <a:gd name="connsiteX74-3605" fmla="*/ 8449796 w 8462474"/>
              <a:gd name="connsiteY74-3606" fmla="*/ 5149758 h 5395568"/>
              <a:gd name="connsiteX75-3607" fmla="*/ 8433612 w 8462474"/>
              <a:gd name="connsiteY75-3608" fmla="*/ 5149758 h 5395568"/>
              <a:gd name="connsiteX76-3609" fmla="*/ 8328416 w 8462474"/>
              <a:gd name="connsiteY76-3610" fmla="*/ 5125482 h 5395568"/>
              <a:gd name="connsiteX77-3611" fmla="*/ 8223219 w 8462474"/>
              <a:gd name="connsiteY77-3612" fmla="*/ 5149758 h 5395568"/>
              <a:gd name="connsiteX78-3613" fmla="*/ 8004734 w 8462474"/>
              <a:gd name="connsiteY78-3614" fmla="*/ 5206403 h 5395568"/>
              <a:gd name="connsiteX79-3615" fmla="*/ 7729605 w 8462474"/>
              <a:gd name="connsiteY79-3616" fmla="*/ 5311599 h 5395568"/>
              <a:gd name="connsiteX80-3617" fmla="*/ 7527304 w 8462474"/>
              <a:gd name="connsiteY80-3618" fmla="*/ 5271139 h 5395568"/>
              <a:gd name="connsiteX81-3619" fmla="*/ 7430200 w 8462474"/>
              <a:gd name="connsiteY81-3620" fmla="*/ 5182127 h 5395568"/>
              <a:gd name="connsiteX82-3621" fmla="*/ 7389739 w 8462474"/>
              <a:gd name="connsiteY82-3622" fmla="*/ 4987918 h 5395568"/>
              <a:gd name="connsiteX83-3623" fmla="*/ 7405924 w 8462474"/>
              <a:gd name="connsiteY83-3624" fmla="*/ 4712788 h 5395568"/>
              <a:gd name="connsiteX84-3625" fmla="*/ 7446384 w 8462474"/>
              <a:gd name="connsiteY84-3626" fmla="*/ 4340555 h 5395568"/>
              <a:gd name="connsiteX85-3627" fmla="*/ 7446384 w 8462474"/>
              <a:gd name="connsiteY85-3628" fmla="*/ 4162530 h 5395568"/>
              <a:gd name="connsiteX86-3629" fmla="*/ 7365463 w 8462474"/>
              <a:gd name="connsiteY86-3630" fmla="*/ 4057334 h 5395568"/>
              <a:gd name="connsiteX87-3631" fmla="*/ 7195531 w 8462474"/>
              <a:gd name="connsiteY87-3632" fmla="*/ 3782204 h 5395568"/>
              <a:gd name="connsiteX88-3633" fmla="*/ 7235991 w 8462474"/>
              <a:gd name="connsiteY88-3634" fmla="*/ 3612272 h 5395568"/>
              <a:gd name="connsiteX89-3635" fmla="*/ 7268359 w 8462474"/>
              <a:gd name="connsiteY89-3636" fmla="*/ 3547535 h 5395568"/>
              <a:gd name="connsiteX90-3637" fmla="*/ 7268738 w 8462474"/>
              <a:gd name="connsiteY90-3638" fmla="*/ 3528633 h 5395568"/>
              <a:gd name="connsiteX91-3639" fmla="*/ 7268565 w 8462474"/>
              <a:gd name="connsiteY91-3640" fmla="*/ 3527850 h 5395568"/>
              <a:gd name="connsiteX92-3641" fmla="*/ 7244083 w 8462474"/>
              <a:gd name="connsiteY92-3642" fmla="*/ 3523259 h 5395568"/>
              <a:gd name="connsiteX93-3643" fmla="*/ 7122702 w 8462474"/>
              <a:gd name="connsiteY93-3644" fmla="*/ 3490891 h 5395568"/>
              <a:gd name="connsiteX94-3645" fmla="*/ 7074150 w 8462474"/>
              <a:gd name="connsiteY94-3646" fmla="*/ 3418063 h 5395568"/>
              <a:gd name="connsiteX95-3647" fmla="*/ 6952770 w 8462474"/>
              <a:gd name="connsiteY95-3648" fmla="*/ 3329050 h 5395568"/>
              <a:gd name="connsiteX96-3649" fmla="*/ 6782837 w 8462474"/>
              <a:gd name="connsiteY96-3650" fmla="*/ 3304774 h 5395568"/>
              <a:gd name="connsiteX97-3651" fmla="*/ 6758561 w 8462474"/>
              <a:gd name="connsiteY97-3652" fmla="*/ 3134842 h 5395568"/>
              <a:gd name="connsiteX98-3653" fmla="*/ 6564352 w 8462474"/>
              <a:gd name="connsiteY98-3654" fmla="*/ 2875896 h 5395568"/>
              <a:gd name="connsiteX99-3655" fmla="*/ 6321591 w 8462474"/>
              <a:gd name="connsiteY99-3656" fmla="*/ 2552215 h 5395568"/>
              <a:gd name="connsiteX100-3657" fmla="*/ 6143566 w 8462474"/>
              <a:gd name="connsiteY100-3658" fmla="*/ 2358006 h 5395568"/>
              <a:gd name="connsiteX101-3659" fmla="*/ 6070738 w 8462474"/>
              <a:gd name="connsiteY101-3660" fmla="*/ 2196165 h 5395568"/>
              <a:gd name="connsiteX102-3661" fmla="*/ 5933173 w 8462474"/>
              <a:gd name="connsiteY102-3662" fmla="*/ 2042417 h 5395568"/>
              <a:gd name="connsiteX103-3663" fmla="*/ 5738964 w 8462474"/>
              <a:gd name="connsiteY103-3664" fmla="*/ 1929128 h 5395568"/>
              <a:gd name="connsiteX104-3665" fmla="*/ 5617584 w 8462474"/>
              <a:gd name="connsiteY104-3666" fmla="*/ 2082877 h 5395568"/>
              <a:gd name="connsiteX105-3667" fmla="*/ 5293902 w 8462474"/>
              <a:gd name="connsiteY105-3668" fmla="*/ 2236626 h 5395568"/>
              <a:gd name="connsiteX106-3669" fmla="*/ 5026865 w 8462474"/>
              <a:gd name="connsiteY106-3670" fmla="*/ 2277086 h 5395568"/>
              <a:gd name="connsiteX107-3671" fmla="*/ 4743644 w 8462474"/>
              <a:gd name="connsiteY107-3672" fmla="*/ 2228534 h 5395568"/>
              <a:gd name="connsiteX108-3673" fmla="*/ 4573711 w 8462474"/>
              <a:gd name="connsiteY108-3674" fmla="*/ 2123337 h 5395568"/>
              <a:gd name="connsiteX109-3675" fmla="*/ 4566693 w 8462474"/>
              <a:gd name="connsiteY109-3676" fmla="*/ 2119006 h 5395568"/>
              <a:gd name="connsiteX110-3677" fmla="*/ 4566125 w 8462474"/>
              <a:gd name="connsiteY110-3678" fmla="*/ 2117268 h 5395568"/>
              <a:gd name="connsiteX111-3679" fmla="*/ 4562648 w 8462474"/>
              <a:gd name="connsiteY111-3680" fmla="*/ 2116509 h 5395568"/>
              <a:gd name="connsiteX112-3681" fmla="*/ 4566693 w 8462474"/>
              <a:gd name="connsiteY112-3682" fmla="*/ 2119006 h 5395568"/>
              <a:gd name="connsiteX113-3683" fmla="*/ 4569349 w 8462474"/>
              <a:gd name="connsiteY113-3684" fmla="*/ 2127130 h 5395568"/>
              <a:gd name="connsiteX114-3685" fmla="*/ 4557527 w 8462474"/>
              <a:gd name="connsiteY114-3686" fmla="*/ 2147613 h 5395568"/>
              <a:gd name="connsiteX115-3687" fmla="*/ 4379502 w 8462474"/>
              <a:gd name="connsiteY115-3688" fmla="*/ 2333730 h 5395568"/>
              <a:gd name="connsiteX116-3689" fmla="*/ 4217662 w 8462474"/>
              <a:gd name="connsiteY116-3690" fmla="*/ 2519847 h 5395568"/>
              <a:gd name="connsiteX117-3691" fmla="*/ 4120557 w 8462474"/>
              <a:gd name="connsiteY117-3692" fmla="*/ 2641227 h 5395568"/>
              <a:gd name="connsiteX118-3693" fmla="*/ 4096281 w 8462474"/>
              <a:gd name="connsiteY118-3694" fmla="*/ 2568399 h 5395568"/>
              <a:gd name="connsiteX119-3695" fmla="*/ 4080097 w 8462474"/>
              <a:gd name="connsiteY119-3696" fmla="*/ 2438927 h 5395568"/>
              <a:gd name="connsiteX120-3697" fmla="*/ 4080097 w 8462474"/>
              <a:gd name="connsiteY120-3698" fmla="*/ 2358006 h 5395568"/>
              <a:gd name="connsiteX121-3699" fmla="*/ 4088189 w 8462474"/>
              <a:gd name="connsiteY121-3700" fmla="*/ 2220442 h 5395568"/>
              <a:gd name="connsiteX122-3701" fmla="*/ 4007269 w 8462474"/>
              <a:gd name="connsiteY122-3702" fmla="*/ 2123337 h 5395568"/>
              <a:gd name="connsiteX123-3703" fmla="*/ 3861612 w 8462474"/>
              <a:gd name="connsiteY123-3704" fmla="*/ 2001957 h 5395568"/>
              <a:gd name="connsiteX124-3705" fmla="*/ 3821152 w 8462474"/>
              <a:gd name="connsiteY124-3706" fmla="*/ 1815840 h 5395568"/>
              <a:gd name="connsiteX125-3707" fmla="*/ 3707863 w 8462474"/>
              <a:gd name="connsiteY125-3708" fmla="*/ 1710643 h 5395568"/>
              <a:gd name="connsiteX126-3709" fmla="*/ 3618851 w 8462474"/>
              <a:gd name="connsiteY126-3710" fmla="*/ 1548803 h 5395568"/>
              <a:gd name="connsiteX127-3711" fmla="*/ 3707863 w 8462474"/>
              <a:gd name="connsiteY127-3712" fmla="*/ 1330318 h 5395568"/>
              <a:gd name="connsiteX128-3713" fmla="*/ 3974901 w 8462474"/>
              <a:gd name="connsiteY128-3714" fmla="*/ 666771 h 5395568"/>
              <a:gd name="connsiteX129-3715" fmla="*/ 4039637 w 8462474"/>
              <a:gd name="connsiteY129-3716" fmla="*/ 262169 h 5395568"/>
              <a:gd name="connsiteX130-3717" fmla="*/ 4015361 w 8462474"/>
              <a:gd name="connsiteY130-3718" fmla="*/ 108420 h 5395568"/>
              <a:gd name="connsiteX131-3719" fmla="*/ 4047729 w 8462474"/>
              <a:gd name="connsiteY131-3720" fmla="*/ 76052 h 5395568"/>
              <a:gd name="connsiteX132-3721" fmla="*/ 4051725 w 8462474"/>
              <a:gd name="connsiteY132-3722" fmla="*/ 31878 h 5395568"/>
              <a:gd name="connsiteX0-3723" fmla="*/ 51686 w 8462474"/>
              <a:gd name="connsiteY0-3724" fmla="*/ 5226546 h 5395568"/>
              <a:gd name="connsiteX1-3725" fmla="*/ 56212 w 8462474"/>
              <a:gd name="connsiteY1-3726" fmla="*/ 5227137 h 5395568"/>
              <a:gd name="connsiteX2-3727" fmla="*/ 55925 w 8462474"/>
              <a:gd name="connsiteY2-3728" fmla="*/ 5235142 h 5395568"/>
              <a:gd name="connsiteX3-3729" fmla="*/ 51686 w 8462474"/>
              <a:gd name="connsiteY3-3730" fmla="*/ 5226546 h 5395568"/>
              <a:gd name="connsiteX4-3731" fmla="*/ 58005 w 8462474"/>
              <a:gd name="connsiteY4-3732" fmla="*/ 3553024 h 5395568"/>
              <a:gd name="connsiteX5-3733" fmla="*/ 202411 w 8462474"/>
              <a:gd name="connsiteY5-3734" fmla="*/ 3674075 h 5395568"/>
              <a:gd name="connsiteX6-3735" fmla="*/ 368209 w 8462474"/>
              <a:gd name="connsiteY6-3736" fmla="*/ 3799680 h 5395568"/>
              <a:gd name="connsiteX7-3737" fmla="*/ 448596 w 8462474"/>
              <a:gd name="connsiteY7-3738" fmla="*/ 4020744 h 5395568"/>
              <a:gd name="connsiteX8-3739" fmla="*/ 443572 w 8462474"/>
              <a:gd name="connsiteY8-3740" fmla="*/ 4307122 h 5395568"/>
              <a:gd name="connsiteX9-3741" fmla="*/ 443572 w 8462474"/>
              <a:gd name="connsiteY9-3742" fmla="*/ 4608572 h 5395568"/>
              <a:gd name="connsiteX10-3743" fmla="*/ 544055 w 8462474"/>
              <a:gd name="connsiteY10-3744" fmla="*/ 4869829 h 5395568"/>
              <a:gd name="connsiteX11-3745" fmla="*/ 689756 w 8462474"/>
              <a:gd name="connsiteY11-3746" fmla="*/ 5090893 h 5395568"/>
              <a:gd name="connsiteX12-3747" fmla="*/ 760095 w 8462474"/>
              <a:gd name="connsiteY12-3748" fmla="*/ 5176304 h 5395568"/>
              <a:gd name="connsiteX13-3749" fmla="*/ 785216 w 8462474"/>
              <a:gd name="connsiteY13-3750" fmla="*/ 5211473 h 5395568"/>
              <a:gd name="connsiteX14-3751" fmla="*/ 624442 w 8462474"/>
              <a:gd name="connsiteY14-3752" fmla="*/ 5296884 h 5395568"/>
              <a:gd name="connsiteX15-3753" fmla="*/ 408403 w 8462474"/>
              <a:gd name="connsiteY15-3754" fmla="*/ 5382295 h 5395568"/>
              <a:gd name="connsiteX16-3755" fmla="*/ 353137 w 8462474"/>
              <a:gd name="connsiteY16-3756" fmla="*/ 5392344 h 5395568"/>
              <a:gd name="connsiteX17-3757" fmla="*/ 322992 w 8462474"/>
              <a:gd name="connsiteY17-3758" fmla="*/ 5352150 h 5395568"/>
              <a:gd name="connsiteX18-3759" fmla="*/ 322992 w 8462474"/>
              <a:gd name="connsiteY18-3760" fmla="*/ 5261715 h 5395568"/>
              <a:gd name="connsiteX19-3761" fmla="*/ 282798 w 8462474"/>
              <a:gd name="connsiteY19-3762" fmla="*/ 5206449 h 5395568"/>
              <a:gd name="connsiteX20-3763" fmla="*/ 212460 w 8462474"/>
              <a:gd name="connsiteY20-3764" fmla="*/ 5201425 h 5395568"/>
              <a:gd name="connsiteX21-3765" fmla="*/ 111976 w 8462474"/>
              <a:gd name="connsiteY21-3766" fmla="*/ 5211473 h 5395568"/>
              <a:gd name="connsiteX22-3767" fmla="*/ 71783 w 8462474"/>
              <a:gd name="connsiteY22-3768" fmla="*/ 5221522 h 5395568"/>
              <a:gd name="connsiteX23-3769" fmla="*/ 58909 w 8462474"/>
              <a:gd name="connsiteY23-3770" fmla="*/ 5227488 h 5395568"/>
              <a:gd name="connsiteX24-3771" fmla="*/ 56212 w 8462474"/>
              <a:gd name="connsiteY24-3772" fmla="*/ 5227137 h 5395568"/>
              <a:gd name="connsiteX25-3773" fmla="*/ 56632 w 8462474"/>
              <a:gd name="connsiteY25-3774" fmla="*/ 5215452 h 5395568"/>
              <a:gd name="connsiteX26-3775" fmla="*/ 56710 w 8462474"/>
              <a:gd name="connsiteY26-3776" fmla="*/ 5181328 h 5395568"/>
              <a:gd name="connsiteX27-3777" fmla="*/ 46662 w 8462474"/>
              <a:gd name="connsiteY27-3778" fmla="*/ 4548282 h 5395568"/>
              <a:gd name="connsiteX28-3779" fmla="*/ 56710 w 8462474"/>
              <a:gd name="connsiteY28-3780" fmla="*/ 3608761 h 5395568"/>
              <a:gd name="connsiteX29-3781" fmla="*/ 58005 w 8462474"/>
              <a:gd name="connsiteY29-3782" fmla="*/ 3553024 h 5395568"/>
              <a:gd name="connsiteX30-3783" fmla="*/ 804712 w 8462474"/>
              <a:gd name="connsiteY30-3784" fmla="*/ 0 h 5395568"/>
              <a:gd name="connsiteX31-3785" fmla="*/ 831738 w 8462474"/>
              <a:gd name="connsiteY31-3786" fmla="*/ 124029 h 5395568"/>
              <a:gd name="connsiteX32-3787" fmla="*/ 832108 w 8462474"/>
              <a:gd name="connsiteY32-3788" fmla="*/ 419079 h 5395568"/>
              <a:gd name="connsiteX33-3789" fmla="*/ 814691 w 8462474"/>
              <a:gd name="connsiteY33-3790" fmla="*/ 906759 h 5395568"/>
              <a:gd name="connsiteX34-3791" fmla="*/ 666645 w 8462474"/>
              <a:gd name="connsiteY34-3792" fmla="*/ 1080931 h 5395568"/>
              <a:gd name="connsiteX35-3793" fmla="*/ 466348 w 8462474"/>
              <a:gd name="connsiteY35-3794" fmla="*/ 1185434 h 5395568"/>
              <a:gd name="connsiteX36-3795" fmla="*/ 414097 w 8462474"/>
              <a:gd name="connsiteY36-3796" fmla="*/ 1281228 h 5395568"/>
              <a:gd name="connsiteX37-3797" fmla="*/ 300885 w 8462474"/>
              <a:gd name="connsiteY37-3798" fmla="*/ 1525068 h 5395568"/>
              <a:gd name="connsiteX38-3799" fmla="*/ 178965 w 8462474"/>
              <a:gd name="connsiteY38-3800" fmla="*/ 1716657 h 5395568"/>
              <a:gd name="connsiteX39-3801" fmla="*/ 55685 w 8462474"/>
              <a:gd name="connsiteY39-3802" fmla="*/ 1836059 h 5395568"/>
              <a:gd name="connsiteX40-3803" fmla="*/ 18756 w 8462474"/>
              <a:gd name="connsiteY40-3804" fmla="*/ 1849060 h 5395568"/>
              <a:gd name="connsiteX41-3805" fmla="*/ 39 w 8462474"/>
              <a:gd name="connsiteY41-3806" fmla="*/ 1780426 h 5395568"/>
              <a:gd name="connsiteX42-3807" fmla="*/ 11015 w 8462474"/>
              <a:gd name="connsiteY42-3808" fmla="*/ 19730 h 5395568"/>
              <a:gd name="connsiteX43-3809" fmla="*/ 333232 w 8462474"/>
              <a:gd name="connsiteY43-3810" fmla="*/ 19729 h 5395568"/>
              <a:gd name="connsiteX44-3811" fmla="*/ 804712 w 8462474"/>
              <a:gd name="connsiteY44-3812" fmla="*/ 0 h 5395568"/>
              <a:gd name="connsiteX45-3813" fmla="*/ 4051725 w 8462474"/>
              <a:gd name="connsiteY45-3814" fmla="*/ 31878 h 5395568"/>
              <a:gd name="connsiteX46-3815" fmla="*/ 4165366 w 8462474"/>
              <a:gd name="connsiteY46-3816" fmla="*/ 28161 h 5395568"/>
              <a:gd name="connsiteX47-3817" fmla="*/ 4472864 w 8462474"/>
              <a:gd name="connsiteY47-3818" fmla="*/ 9500 h 5395568"/>
              <a:gd name="connsiteX48-3819" fmla="*/ 4992570 w 8462474"/>
              <a:gd name="connsiteY48-3820" fmla="*/ 1407 h 5395568"/>
              <a:gd name="connsiteX49-3821" fmla="*/ 5794342 w 8462474"/>
              <a:gd name="connsiteY49-3822" fmla="*/ 7627 h 5395568"/>
              <a:gd name="connsiteX50-3823" fmla="*/ 7531652 w 8462474"/>
              <a:gd name="connsiteY50-3824" fmla="*/ 17591 h 5395568"/>
              <a:gd name="connsiteX51-3825" fmla="*/ 8449796 w 8462474"/>
              <a:gd name="connsiteY51-3826" fmla="*/ 4545 h 5395568"/>
              <a:gd name="connsiteX52-3827" fmla="*/ 8449796 w 8462474"/>
              <a:gd name="connsiteY52-3828" fmla="*/ 1904852 h 5395568"/>
              <a:gd name="connsiteX53-3829" fmla="*/ 8433612 w 8462474"/>
              <a:gd name="connsiteY53-3830" fmla="*/ 1912944 h 5395568"/>
              <a:gd name="connsiteX54-3831" fmla="*/ 8417428 w 8462474"/>
              <a:gd name="connsiteY54-3832" fmla="*/ 1929128 h 5395568"/>
              <a:gd name="connsiteX55-3833" fmla="*/ 8344600 w 8462474"/>
              <a:gd name="connsiteY55-3834" fmla="*/ 2050509 h 5395568"/>
              <a:gd name="connsiteX56-3835" fmla="*/ 8376968 w 8462474"/>
              <a:gd name="connsiteY56-3836" fmla="*/ 2220442 h 5395568"/>
              <a:gd name="connsiteX57-3837" fmla="*/ 8441704 w 8462474"/>
              <a:gd name="connsiteY57-3838" fmla="*/ 2527939 h 5395568"/>
              <a:gd name="connsiteX58-3839" fmla="*/ 8320324 w 8462474"/>
              <a:gd name="connsiteY58-3840" fmla="*/ 2722148 h 5395568"/>
              <a:gd name="connsiteX59-3841" fmla="*/ 8215127 w 8462474"/>
              <a:gd name="connsiteY59-3842" fmla="*/ 2851620 h 5395568"/>
              <a:gd name="connsiteX60-3843" fmla="*/ 8134207 w 8462474"/>
              <a:gd name="connsiteY60-3844" fmla="*/ 3037737 h 5395568"/>
              <a:gd name="connsiteX61-3845" fmla="*/ 8111828 w 8462474"/>
              <a:gd name="connsiteY61-3846" fmla="*/ 3201601 h 5395568"/>
              <a:gd name="connsiteX62-3847" fmla="*/ 8110840 w 8462474"/>
              <a:gd name="connsiteY62-3848" fmla="*/ 3221612 h 5395568"/>
              <a:gd name="connsiteX63-3849" fmla="*/ 8114483 w 8462474"/>
              <a:gd name="connsiteY63-3850" fmla="*/ 3237004 h 5395568"/>
              <a:gd name="connsiteX64-3851" fmla="*/ 8123641 w 8462474"/>
              <a:gd name="connsiteY64-3852" fmla="*/ 3256651 h 5395568"/>
              <a:gd name="connsiteX65-3853" fmla="*/ 8134207 w 8462474"/>
              <a:gd name="connsiteY65-3854" fmla="*/ 3257234 h 5395568"/>
              <a:gd name="connsiteX66-3855" fmla="*/ 8138142 w 8462474"/>
              <a:gd name="connsiteY66-3856" fmla="*/ 3257850 h 5395568"/>
              <a:gd name="connsiteX67-3857" fmla="*/ 8126992 w 8462474"/>
              <a:gd name="connsiteY67-3858" fmla="*/ 3263843 h 5395568"/>
              <a:gd name="connsiteX68-3859" fmla="*/ 8142299 w 8462474"/>
              <a:gd name="connsiteY68-3860" fmla="*/ 3296682 h 5395568"/>
              <a:gd name="connsiteX69-3861" fmla="*/ 8239403 w 8462474"/>
              <a:gd name="connsiteY69-3862" fmla="*/ 3385695 h 5395568"/>
              <a:gd name="connsiteX70-3863" fmla="*/ 8449796 w 8462474"/>
              <a:gd name="connsiteY70-3864" fmla="*/ 3531351 h 5395568"/>
              <a:gd name="connsiteX71-3865" fmla="*/ 8441704 w 8462474"/>
              <a:gd name="connsiteY71-3866" fmla="*/ 4607592 h 5395568"/>
              <a:gd name="connsiteX72-3867" fmla="*/ 8457888 w 8462474"/>
              <a:gd name="connsiteY72-3868" fmla="*/ 5101206 h 5395568"/>
              <a:gd name="connsiteX73-3869" fmla="*/ 8441704 w 8462474"/>
              <a:gd name="connsiteY73-3870" fmla="*/ 5133574 h 5395568"/>
              <a:gd name="connsiteX74-3871" fmla="*/ 8449796 w 8462474"/>
              <a:gd name="connsiteY74-3872" fmla="*/ 5149758 h 5395568"/>
              <a:gd name="connsiteX75-3873" fmla="*/ 8433612 w 8462474"/>
              <a:gd name="connsiteY75-3874" fmla="*/ 5149758 h 5395568"/>
              <a:gd name="connsiteX76-3875" fmla="*/ 8328416 w 8462474"/>
              <a:gd name="connsiteY76-3876" fmla="*/ 5125482 h 5395568"/>
              <a:gd name="connsiteX77-3877" fmla="*/ 8223219 w 8462474"/>
              <a:gd name="connsiteY77-3878" fmla="*/ 5149758 h 5395568"/>
              <a:gd name="connsiteX78-3879" fmla="*/ 8004734 w 8462474"/>
              <a:gd name="connsiteY78-3880" fmla="*/ 5206403 h 5395568"/>
              <a:gd name="connsiteX79-3881" fmla="*/ 7729605 w 8462474"/>
              <a:gd name="connsiteY79-3882" fmla="*/ 5311599 h 5395568"/>
              <a:gd name="connsiteX80-3883" fmla="*/ 7527304 w 8462474"/>
              <a:gd name="connsiteY80-3884" fmla="*/ 5271139 h 5395568"/>
              <a:gd name="connsiteX81-3885" fmla="*/ 7430200 w 8462474"/>
              <a:gd name="connsiteY81-3886" fmla="*/ 5182127 h 5395568"/>
              <a:gd name="connsiteX82-3887" fmla="*/ 7389739 w 8462474"/>
              <a:gd name="connsiteY82-3888" fmla="*/ 4987918 h 5395568"/>
              <a:gd name="connsiteX83-3889" fmla="*/ 7405924 w 8462474"/>
              <a:gd name="connsiteY83-3890" fmla="*/ 4712788 h 5395568"/>
              <a:gd name="connsiteX84-3891" fmla="*/ 7446384 w 8462474"/>
              <a:gd name="connsiteY84-3892" fmla="*/ 4340555 h 5395568"/>
              <a:gd name="connsiteX85-3893" fmla="*/ 7446384 w 8462474"/>
              <a:gd name="connsiteY85-3894" fmla="*/ 4162530 h 5395568"/>
              <a:gd name="connsiteX86-3895" fmla="*/ 7365463 w 8462474"/>
              <a:gd name="connsiteY86-3896" fmla="*/ 4057334 h 5395568"/>
              <a:gd name="connsiteX87-3897" fmla="*/ 7195531 w 8462474"/>
              <a:gd name="connsiteY87-3898" fmla="*/ 3782204 h 5395568"/>
              <a:gd name="connsiteX88-3899" fmla="*/ 7235991 w 8462474"/>
              <a:gd name="connsiteY88-3900" fmla="*/ 3612272 h 5395568"/>
              <a:gd name="connsiteX89-3901" fmla="*/ 7268359 w 8462474"/>
              <a:gd name="connsiteY89-3902" fmla="*/ 3547535 h 5395568"/>
              <a:gd name="connsiteX90-3903" fmla="*/ 7268738 w 8462474"/>
              <a:gd name="connsiteY90-3904" fmla="*/ 3528633 h 5395568"/>
              <a:gd name="connsiteX91-3905" fmla="*/ 7268565 w 8462474"/>
              <a:gd name="connsiteY91-3906" fmla="*/ 3527850 h 5395568"/>
              <a:gd name="connsiteX92-3907" fmla="*/ 7244083 w 8462474"/>
              <a:gd name="connsiteY92-3908" fmla="*/ 3523259 h 5395568"/>
              <a:gd name="connsiteX93-3909" fmla="*/ 7122702 w 8462474"/>
              <a:gd name="connsiteY93-3910" fmla="*/ 3490891 h 5395568"/>
              <a:gd name="connsiteX94-3911" fmla="*/ 7074150 w 8462474"/>
              <a:gd name="connsiteY94-3912" fmla="*/ 3418063 h 5395568"/>
              <a:gd name="connsiteX95-3913" fmla="*/ 6952770 w 8462474"/>
              <a:gd name="connsiteY95-3914" fmla="*/ 3329050 h 5395568"/>
              <a:gd name="connsiteX96-3915" fmla="*/ 6782837 w 8462474"/>
              <a:gd name="connsiteY96-3916" fmla="*/ 3304774 h 5395568"/>
              <a:gd name="connsiteX97-3917" fmla="*/ 6758561 w 8462474"/>
              <a:gd name="connsiteY97-3918" fmla="*/ 3134842 h 5395568"/>
              <a:gd name="connsiteX98-3919" fmla="*/ 6564352 w 8462474"/>
              <a:gd name="connsiteY98-3920" fmla="*/ 2875896 h 5395568"/>
              <a:gd name="connsiteX99-3921" fmla="*/ 6321591 w 8462474"/>
              <a:gd name="connsiteY99-3922" fmla="*/ 2552215 h 5395568"/>
              <a:gd name="connsiteX100-3923" fmla="*/ 6143566 w 8462474"/>
              <a:gd name="connsiteY100-3924" fmla="*/ 2358006 h 5395568"/>
              <a:gd name="connsiteX101-3925" fmla="*/ 6070738 w 8462474"/>
              <a:gd name="connsiteY101-3926" fmla="*/ 2196165 h 5395568"/>
              <a:gd name="connsiteX102-3927" fmla="*/ 5933173 w 8462474"/>
              <a:gd name="connsiteY102-3928" fmla="*/ 2042417 h 5395568"/>
              <a:gd name="connsiteX103-3929" fmla="*/ 5738964 w 8462474"/>
              <a:gd name="connsiteY103-3930" fmla="*/ 1929128 h 5395568"/>
              <a:gd name="connsiteX104-3931" fmla="*/ 5617584 w 8462474"/>
              <a:gd name="connsiteY104-3932" fmla="*/ 2082877 h 5395568"/>
              <a:gd name="connsiteX105-3933" fmla="*/ 5293902 w 8462474"/>
              <a:gd name="connsiteY105-3934" fmla="*/ 2236626 h 5395568"/>
              <a:gd name="connsiteX106-3935" fmla="*/ 5026865 w 8462474"/>
              <a:gd name="connsiteY106-3936" fmla="*/ 2277086 h 5395568"/>
              <a:gd name="connsiteX107-3937" fmla="*/ 4743644 w 8462474"/>
              <a:gd name="connsiteY107-3938" fmla="*/ 2228534 h 5395568"/>
              <a:gd name="connsiteX108-3939" fmla="*/ 4573711 w 8462474"/>
              <a:gd name="connsiteY108-3940" fmla="*/ 2123337 h 5395568"/>
              <a:gd name="connsiteX109-3941" fmla="*/ 4566693 w 8462474"/>
              <a:gd name="connsiteY109-3942" fmla="*/ 2119006 h 5395568"/>
              <a:gd name="connsiteX110-3943" fmla="*/ 4566125 w 8462474"/>
              <a:gd name="connsiteY110-3944" fmla="*/ 2117268 h 5395568"/>
              <a:gd name="connsiteX111-3945" fmla="*/ 4562648 w 8462474"/>
              <a:gd name="connsiteY111-3946" fmla="*/ 2116509 h 5395568"/>
              <a:gd name="connsiteX112-3947" fmla="*/ 4566693 w 8462474"/>
              <a:gd name="connsiteY112-3948" fmla="*/ 2119006 h 5395568"/>
              <a:gd name="connsiteX113-3949" fmla="*/ 4569349 w 8462474"/>
              <a:gd name="connsiteY113-3950" fmla="*/ 2127130 h 5395568"/>
              <a:gd name="connsiteX114-3951" fmla="*/ 4557527 w 8462474"/>
              <a:gd name="connsiteY114-3952" fmla="*/ 2147613 h 5395568"/>
              <a:gd name="connsiteX115-3953" fmla="*/ 4379502 w 8462474"/>
              <a:gd name="connsiteY115-3954" fmla="*/ 2333730 h 5395568"/>
              <a:gd name="connsiteX116-3955" fmla="*/ 4217662 w 8462474"/>
              <a:gd name="connsiteY116-3956" fmla="*/ 2519847 h 5395568"/>
              <a:gd name="connsiteX117-3957" fmla="*/ 4120557 w 8462474"/>
              <a:gd name="connsiteY117-3958" fmla="*/ 2641227 h 5395568"/>
              <a:gd name="connsiteX118-3959" fmla="*/ 4096281 w 8462474"/>
              <a:gd name="connsiteY118-3960" fmla="*/ 2568399 h 5395568"/>
              <a:gd name="connsiteX119-3961" fmla="*/ 4080097 w 8462474"/>
              <a:gd name="connsiteY119-3962" fmla="*/ 2438927 h 5395568"/>
              <a:gd name="connsiteX120-3963" fmla="*/ 4080097 w 8462474"/>
              <a:gd name="connsiteY120-3964" fmla="*/ 2358006 h 5395568"/>
              <a:gd name="connsiteX121-3965" fmla="*/ 4088189 w 8462474"/>
              <a:gd name="connsiteY121-3966" fmla="*/ 2220442 h 5395568"/>
              <a:gd name="connsiteX122-3967" fmla="*/ 4007269 w 8462474"/>
              <a:gd name="connsiteY122-3968" fmla="*/ 2123337 h 5395568"/>
              <a:gd name="connsiteX123-3969" fmla="*/ 3861612 w 8462474"/>
              <a:gd name="connsiteY123-3970" fmla="*/ 2001957 h 5395568"/>
              <a:gd name="connsiteX124-3971" fmla="*/ 3821152 w 8462474"/>
              <a:gd name="connsiteY124-3972" fmla="*/ 1815840 h 5395568"/>
              <a:gd name="connsiteX125-3973" fmla="*/ 3707863 w 8462474"/>
              <a:gd name="connsiteY125-3974" fmla="*/ 1710643 h 5395568"/>
              <a:gd name="connsiteX126-3975" fmla="*/ 3618851 w 8462474"/>
              <a:gd name="connsiteY126-3976" fmla="*/ 1548803 h 5395568"/>
              <a:gd name="connsiteX127-3977" fmla="*/ 3707863 w 8462474"/>
              <a:gd name="connsiteY127-3978" fmla="*/ 1330318 h 5395568"/>
              <a:gd name="connsiteX128-3979" fmla="*/ 3974901 w 8462474"/>
              <a:gd name="connsiteY128-3980" fmla="*/ 666771 h 5395568"/>
              <a:gd name="connsiteX129-3981" fmla="*/ 4039637 w 8462474"/>
              <a:gd name="connsiteY129-3982" fmla="*/ 262169 h 5395568"/>
              <a:gd name="connsiteX130-3983" fmla="*/ 4015361 w 8462474"/>
              <a:gd name="connsiteY130-3984" fmla="*/ 108420 h 5395568"/>
              <a:gd name="connsiteX131-3985" fmla="*/ 4047729 w 8462474"/>
              <a:gd name="connsiteY131-3986" fmla="*/ 76052 h 5395568"/>
              <a:gd name="connsiteX132-3987" fmla="*/ 4051725 w 8462474"/>
              <a:gd name="connsiteY132-3988" fmla="*/ 31878 h 5395568"/>
              <a:gd name="connsiteX0-3989" fmla="*/ 51686 w 8462474"/>
              <a:gd name="connsiteY0-3990" fmla="*/ 5226546 h 5395568"/>
              <a:gd name="connsiteX1-3991" fmla="*/ 56212 w 8462474"/>
              <a:gd name="connsiteY1-3992" fmla="*/ 5227137 h 5395568"/>
              <a:gd name="connsiteX2-3993" fmla="*/ 55925 w 8462474"/>
              <a:gd name="connsiteY2-3994" fmla="*/ 5235142 h 5395568"/>
              <a:gd name="connsiteX3-3995" fmla="*/ 51686 w 8462474"/>
              <a:gd name="connsiteY3-3996" fmla="*/ 5226546 h 5395568"/>
              <a:gd name="connsiteX4-3997" fmla="*/ 58005 w 8462474"/>
              <a:gd name="connsiteY4-3998" fmla="*/ 3553024 h 5395568"/>
              <a:gd name="connsiteX5-3999" fmla="*/ 202411 w 8462474"/>
              <a:gd name="connsiteY5-4000" fmla="*/ 3674075 h 5395568"/>
              <a:gd name="connsiteX6-4001" fmla="*/ 368209 w 8462474"/>
              <a:gd name="connsiteY6-4002" fmla="*/ 3799680 h 5395568"/>
              <a:gd name="connsiteX7-4003" fmla="*/ 448596 w 8462474"/>
              <a:gd name="connsiteY7-4004" fmla="*/ 4020744 h 5395568"/>
              <a:gd name="connsiteX8-4005" fmla="*/ 443572 w 8462474"/>
              <a:gd name="connsiteY8-4006" fmla="*/ 4307122 h 5395568"/>
              <a:gd name="connsiteX9-4007" fmla="*/ 443572 w 8462474"/>
              <a:gd name="connsiteY9-4008" fmla="*/ 4608572 h 5395568"/>
              <a:gd name="connsiteX10-4009" fmla="*/ 544055 w 8462474"/>
              <a:gd name="connsiteY10-4010" fmla="*/ 4869829 h 5395568"/>
              <a:gd name="connsiteX11-4011" fmla="*/ 689756 w 8462474"/>
              <a:gd name="connsiteY11-4012" fmla="*/ 5090893 h 5395568"/>
              <a:gd name="connsiteX12-4013" fmla="*/ 760095 w 8462474"/>
              <a:gd name="connsiteY12-4014" fmla="*/ 5176304 h 5395568"/>
              <a:gd name="connsiteX13-4015" fmla="*/ 785216 w 8462474"/>
              <a:gd name="connsiteY13-4016" fmla="*/ 5211473 h 5395568"/>
              <a:gd name="connsiteX14-4017" fmla="*/ 624442 w 8462474"/>
              <a:gd name="connsiteY14-4018" fmla="*/ 5296884 h 5395568"/>
              <a:gd name="connsiteX15-4019" fmla="*/ 408403 w 8462474"/>
              <a:gd name="connsiteY15-4020" fmla="*/ 5382295 h 5395568"/>
              <a:gd name="connsiteX16-4021" fmla="*/ 353137 w 8462474"/>
              <a:gd name="connsiteY16-4022" fmla="*/ 5392344 h 5395568"/>
              <a:gd name="connsiteX17-4023" fmla="*/ 322992 w 8462474"/>
              <a:gd name="connsiteY17-4024" fmla="*/ 5352150 h 5395568"/>
              <a:gd name="connsiteX18-4025" fmla="*/ 322992 w 8462474"/>
              <a:gd name="connsiteY18-4026" fmla="*/ 5261715 h 5395568"/>
              <a:gd name="connsiteX19-4027" fmla="*/ 282798 w 8462474"/>
              <a:gd name="connsiteY19-4028" fmla="*/ 5206449 h 5395568"/>
              <a:gd name="connsiteX20-4029" fmla="*/ 212460 w 8462474"/>
              <a:gd name="connsiteY20-4030" fmla="*/ 5201425 h 5395568"/>
              <a:gd name="connsiteX21-4031" fmla="*/ 111976 w 8462474"/>
              <a:gd name="connsiteY21-4032" fmla="*/ 5211473 h 5395568"/>
              <a:gd name="connsiteX22-4033" fmla="*/ 71783 w 8462474"/>
              <a:gd name="connsiteY22-4034" fmla="*/ 5221522 h 5395568"/>
              <a:gd name="connsiteX23-4035" fmla="*/ 58909 w 8462474"/>
              <a:gd name="connsiteY23-4036" fmla="*/ 5227488 h 5395568"/>
              <a:gd name="connsiteX24-4037" fmla="*/ 56212 w 8462474"/>
              <a:gd name="connsiteY24-4038" fmla="*/ 5227137 h 5395568"/>
              <a:gd name="connsiteX25-4039" fmla="*/ 56632 w 8462474"/>
              <a:gd name="connsiteY25-4040" fmla="*/ 5215452 h 5395568"/>
              <a:gd name="connsiteX26-4041" fmla="*/ 56710 w 8462474"/>
              <a:gd name="connsiteY26-4042" fmla="*/ 5181328 h 5395568"/>
              <a:gd name="connsiteX27-4043" fmla="*/ 46662 w 8462474"/>
              <a:gd name="connsiteY27-4044" fmla="*/ 4548282 h 5395568"/>
              <a:gd name="connsiteX28-4045" fmla="*/ 19388 w 8462474"/>
              <a:gd name="connsiteY28-4046" fmla="*/ 3658524 h 5395568"/>
              <a:gd name="connsiteX29-4047" fmla="*/ 58005 w 8462474"/>
              <a:gd name="connsiteY29-4048" fmla="*/ 3553024 h 5395568"/>
              <a:gd name="connsiteX30-4049" fmla="*/ 804712 w 8462474"/>
              <a:gd name="connsiteY30-4050" fmla="*/ 0 h 5395568"/>
              <a:gd name="connsiteX31-4051" fmla="*/ 831738 w 8462474"/>
              <a:gd name="connsiteY31-4052" fmla="*/ 124029 h 5395568"/>
              <a:gd name="connsiteX32-4053" fmla="*/ 832108 w 8462474"/>
              <a:gd name="connsiteY32-4054" fmla="*/ 419079 h 5395568"/>
              <a:gd name="connsiteX33-4055" fmla="*/ 814691 w 8462474"/>
              <a:gd name="connsiteY33-4056" fmla="*/ 906759 h 5395568"/>
              <a:gd name="connsiteX34-4057" fmla="*/ 666645 w 8462474"/>
              <a:gd name="connsiteY34-4058" fmla="*/ 1080931 h 5395568"/>
              <a:gd name="connsiteX35-4059" fmla="*/ 466348 w 8462474"/>
              <a:gd name="connsiteY35-4060" fmla="*/ 1185434 h 5395568"/>
              <a:gd name="connsiteX36-4061" fmla="*/ 414097 w 8462474"/>
              <a:gd name="connsiteY36-4062" fmla="*/ 1281228 h 5395568"/>
              <a:gd name="connsiteX37-4063" fmla="*/ 300885 w 8462474"/>
              <a:gd name="connsiteY37-4064" fmla="*/ 1525068 h 5395568"/>
              <a:gd name="connsiteX38-4065" fmla="*/ 178965 w 8462474"/>
              <a:gd name="connsiteY38-4066" fmla="*/ 1716657 h 5395568"/>
              <a:gd name="connsiteX39-4067" fmla="*/ 55685 w 8462474"/>
              <a:gd name="connsiteY39-4068" fmla="*/ 1836059 h 5395568"/>
              <a:gd name="connsiteX40-4069" fmla="*/ 18756 w 8462474"/>
              <a:gd name="connsiteY40-4070" fmla="*/ 1849060 h 5395568"/>
              <a:gd name="connsiteX41-4071" fmla="*/ 39 w 8462474"/>
              <a:gd name="connsiteY41-4072" fmla="*/ 1780426 h 5395568"/>
              <a:gd name="connsiteX42-4073" fmla="*/ 11015 w 8462474"/>
              <a:gd name="connsiteY42-4074" fmla="*/ 19730 h 5395568"/>
              <a:gd name="connsiteX43-4075" fmla="*/ 333232 w 8462474"/>
              <a:gd name="connsiteY43-4076" fmla="*/ 19729 h 5395568"/>
              <a:gd name="connsiteX44-4077" fmla="*/ 804712 w 8462474"/>
              <a:gd name="connsiteY44-4078" fmla="*/ 0 h 5395568"/>
              <a:gd name="connsiteX45-4079" fmla="*/ 4051725 w 8462474"/>
              <a:gd name="connsiteY45-4080" fmla="*/ 31878 h 5395568"/>
              <a:gd name="connsiteX46-4081" fmla="*/ 4165366 w 8462474"/>
              <a:gd name="connsiteY46-4082" fmla="*/ 28161 h 5395568"/>
              <a:gd name="connsiteX47-4083" fmla="*/ 4472864 w 8462474"/>
              <a:gd name="connsiteY47-4084" fmla="*/ 9500 h 5395568"/>
              <a:gd name="connsiteX48-4085" fmla="*/ 4992570 w 8462474"/>
              <a:gd name="connsiteY48-4086" fmla="*/ 1407 h 5395568"/>
              <a:gd name="connsiteX49-4087" fmla="*/ 5794342 w 8462474"/>
              <a:gd name="connsiteY49-4088" fmla="*/ 7627 h 5395568"/>
              <a:gd name="connsiteX50-4089" fmla="*/ 7531652 w 8462474"/>
              <a:gd name="connsiteY50-4090" fmla="*/ 17591 h 5395568"/>
              <a:gd name="connsiteX51-4091" fmla="*/ 8449796 w 8462474"/>
              <a:gd name="connsiteY51-4092" fmla="*/ 4545 h 5395568"/>
              <a:gd name="connsiteX52-4093" fmla="*/ 8449796 w 8462474"/>
              <a:gd name="connsiteY52-4094" fmla="*/ 1904852 h 5395568"/>
              <a:gd name="connsiteX53-4095" fmla="*/ 8433612 w 8462474"/>
              <a:gd name="connsiteY53-4096" fmla="*/ 1912944 h 5395568"/>
              <a:gd name="connsiteX54-4097" fmla="*/ 8417428 w 8462474"/>
              <a:gd name="connsiteY54-4098" fmla="*/ 1929128 h 5395568"/>
              <a:gd name="connsiteX55-4099" fmla="*/ 8344600 w 8462474"/>
              <a:gd name="connsiteY55-4100" fmla="*/ 2050509 h 5395568"/>
              <a:gd name="connsiteX56-4101" fmla="*/ 8376968 w 8462474"/>
              <a:gd name="connsiteY56-4102" fmla="*/ 2220442 h 5395568"/>
              <a:gd name="connsiteX57-4103" fmla="*/ 8441704 w 8462474"/>
              <a:gd name="connsiteY57-4104" fmla="*/ 2527939 h 5395568"/>
              <a:gd name="connsiteX58-4105" fmla="*/ 8320324 w 8462474"/>
              <a:gd name="connsiteY58-4106" fmla="*/ 2722148 h 5395568"/>
              <a:gd name="connsiteX59-4107" fmla="*/ 8215127 w 8462474"/>
              <a:gd name="connsiteY59-4108" fmla="*/ 2851620 h 5395568"/>
              <a:gd name="connsiteX60-4109" fmla="*/ 8134207 w 8462474"/>
              <a:gd name="connsiteY60-4110" fmla="*/ 3037737 h 5395568"/>
              <a:gd name="connsiteX61-4111" fmla="*/ 8111828 w 8462474"/>
              <a:gd name="connsiteY61-4112" fmla="*/ 3201601 h 5395568"/>
              <a:gd name="connsiteX62-4113" fmla="*/ 8110840 w 8462474"/>
              <a:gd name="connsiteY62-4114" fmla="*/ 3221612 h 5395568"/>
              <a:gd name="connsiteX63-4115" fmla="*/ 8114483 w 8462474"/>
              <a:gd name="connsiteY63-4116" fmla="*/ 3237004 h 5395568"/>
              <a:gd name="connsiteX64-4117" fmla="*/ 8123641 w 8462474"/>
              <a:gd name="connsiteY64-4118" fmla="*/ 3256651 h 5395568"/>
              <a:gd name="connsiteX65-4119" fmla="*/ 8134207 w 8462474"/>
              <a:gd name="connsiteY65-4120" fmla="*/ 3257234 h 5395568"/>
              <a:gd name="connsiteX66-4121" fmla="*/ 8138142 w 8462474"/>
              <a:gd name="connsiteY66-4122" fmla="*/ 3257850 h 5395568"/>
              <a:gd name="connsiteX67-4123" fmla="*/ 8126992 w 8462474"/>
              <a:gd name="connsiteY67-4124" fmla="*/ 3263843 h 5395568"/>
              <a:gd name="connsiteX68-4125" fmla="*/ 8142299 w 8462474"/>
              <a:gd name="connsiteY68-4126" fmla="*/ 3296682 h 5395568"/>
              <a:gd name="connsiteX69-4127" fmla="*/ 8239403 w 8462474"/>
              <a:gd name="connsiteY69-4128" fmla="*/ 3385695 h 5395568"/>
              <a:gd name="connsiteX70-4129" fmla="*/ 8449796 w 8462474"/>
              <a:gd name="connsiteY70-4130" fmla="*/ 3531351 h 5395568"/>
              <a:gd name="connsiteX71-4131" fmla="*/ 8441704 w 8462474"/>
              <a:gd name="connsiteY71-4132" fmla="*/ 4607592 h 5395568"/>
              <a:gd name="connsiteX72-4133" fmla="*/ 8457888 w 8462474"/>
              <a:gd name="connsiteY72-4134" fmla="*/ 5101206 h 5395568"/>
              <a:gd name="connsiteX73-4135" fmla="*/ 8441704 w 8462474"/>
              <a:gd name="connsiteY73-4136" fmla="*/ 5133574 h 5395568"/>
              <a:gd name="connsiteX74-4137" fmla="*/ 8449796 w 8462474"/>
              <a:gd name="connsiteY74-4138" fmla="*/ 5149758 h 5395568"/>
              <a:gd name="connsiteX75-4139" fmla="*/ 8433612 w 8462474"/>
              <a:gd name="connsiteY75-4140" fmla="*/ 5149758 h 5395568"/>
              <a:gd name="connsiteX76-4141" fmla="*/ 8328416 w 8462474"/>
              <a:gd name="connsiteY76-4142" fmla="*/ 5125482 h 5395568"/>
              <a:gd name="connsiteX77-4143" fmla="*/ 8223219 w 8462474"/>
              <a:gd name="connsiteY77-4144" fmla="*/ 5149758 h 5395568"/>
              <a:gd name="connsiteX78-4145" fmla="*/ 8004734 w 8462474"/>
              <a:gd name="connsiteY78-4146" fmla="*/ 5206403 h 5395568"/>
              <a:gd name="connsiteX79-4147" fmla="*/ 7729605 w 8462474"/>
              <a:gd name="connsiteY79-4148" fmla="*/ 5311599 h 5395568"/>
              <a:gd name="connsiteX80-4149" fmla="*/ 7527304 w 8462474"/>
              <a:gd name="connsiteY80-4150" fmla="*/ 5271139 h 5395568"/>
              <a:gd name="connsiteX81-4151" fmla="*/ 7430200 w 8462474"/>
              <a:gd name="connsiteY81-4152" fmla="*/ 5182127 h 5395568"/>
              <a:gd name="connsiteX82-4153" fmla="*/ 7389739 w 8462474"/>
              <a:gd name="connsiteY82-4154" fmla="*/ 4987918 h 5395568"/>
              <a:gd name="connsiteX83-4155" fmla="*/ 7405924 w 8462474"/>
              <a:gd name="connsiteY83-4156" fmla="*/ 4712788 h 5395568"/>
              <a:gd name="connsiteX84-4157" fmla="*/ 7446384 w 8462474"/>
              <a:gd name="connsiteY84-4158" fmla="*/ 4340555 h 5395568"/>
              <a:gd name="connsiteX85-4159" fmla="*/ 7446384 w 8462474"/>
              <a:gd name="connsiteY85-4160" fmla="*/ 4162530 h 5395568"/>
              <a:gd name="connsiteX86-4161" fmla="*/ 7365463 w 8462474"/>
              <a:gd name="connsiteY86-4162" fmla="*/ 4057334 h 5395568"/>
              <a:gd name="connsiteX87-4163" fmla="*/ 7195531 w 8462474"/>
              <a:gd name="connsiteY87-4164" fmla="*/ 3782204 h 5395568"/>
              <a:gd name="connsiteX88-4165" fmla="*/ 7235991 w 8462474"/>
              <a:gd name="connsiteY88-4166" fmla="*/ 3612272 h 5395568"/>
              <a:gd name="connsiteX89-4167" fmla="*/ 7268359 w 8462474"/>
              <a:gd name="connsiteY89-4168" fmla="*/ 3547535 h 5395568"/>
              <a:gd name="connsiteX90-4169" fmla="*/ 7268738 w 8462474"/>
              <a:gd name="connsiteY90-4170" fmla="*/ 3528633 h 5395568"/>
              <a:gd name="connsiteX91-4171" fmla="*/ 7268565 w 8462474"/>
              <a:gd name="connsiteY91-4172" fmla="*/ 3527850 h 5395568"/>
              <a:gd name="connsiteX92-4173" fmla="*/ 7244083 w 8462474"/>
              <a:gd name="connsiteY92-4174" fmla="*/ 3523259 h 5395568"/>
              <a:gd name="connsiteX93-4175" fmla="*/ 7122702 w 8462474"/>
              <a:gd name="connsiteY93-4176" fmla="*/ 3490891 h 5395568"/>
              <a:gd name="connsiteX94-4177" fmla="*/ 7074150 w 8462474"/>
              <a:gd name="connsiteY94-4178" fmla="*/ 3418063 h 5395568"/>
              <a:gd name="connsiteX95-4179" fmla="*/ 6952770 w 8462474"/>
              <a:gd name="connsiteY95-4180" fmla="*/ 3329050 h 5395568"/>
              <a:gd name="connsiteX96-4181" fmla="*/ 6782837 w 8462474"/>
              <a:gd name="connsiteY96-4182" fmla="*/ 3304774 h 5395568"/>
              <a:gd name="connsiteX97-4183" fmla="*/ 6758561 w 8462474"/>
              <a:gd name="connsiteY97-4184" fmla="*/ 3134842 h 5395568"/>
              <a:gd name="connsiteX98-4185" fmla="*/ 6564352 w 8462474"/>
              <a:gd name="connsiteY98-4186" fmla="*/ 2875896 h 5395568"/>
              <a:gd name="connsiteX99-4187" fmla="*/ 6321591 w 8462474"/>
              <a:gd name="connsiteY99-4188" fmla="*/ 2552215 h 5395568"/>
              <a:gd name="connsiteX100-4189" fmla="*/ 6143566 w 8462474"/>
              <a:gd name="connsiteY100-4190" fmla="*/ 2358006 h 5395568"/>
              <a:gd name="connsiteX101-4191" fmla="*/ 6070738 w 8462474"/>
              <a:gd name="connsiteY101-4192" fmla="*/ 2196165 h 5395568"/>
              <a:gd name="connsiteX102-4193" fmla="*/ 5933173 w 8462474"/>
              <a:gd name="connsiteY102-4194" fmla="*/ 2042417 h 5395568"/>
              <a:gd name="connsiteX103-4195" fmla="*/ 5738964 w 8462474"/>
              <a:gd name="connsiteY103-4196" fmla="*/ 1929128 h 5395568"/>
              <a:gd name="connsiteX104-4197" fmla="*/ 5617584 w 8462474"/>
              <a:gd name="connsiteY104-4198" fmla="*/ 2082877 h 5395568"/>
              <a:gd name="connsiteX105-4199" fmla="*/ 5293902 w 8462474"/>
              <a:gd name="connsiteY105-4200" fmla="*/ 2236626 h 5395568"/>
              <a:gd name="connsiteX106-4201" fmla="*/ 5026865 w 8462474"/>
              <a:gd name="connsiteY106-4202" fmla="*/ 2277086 h 5395568"/>
              <a:gd name="connsiteX107-4203" fmla="*/ 4743644 w 8462474"/>
              <a:gd name="connsiteY107-4204" fmla="*/ 2228534 h 5395568"/>
              <a:gd name="connsiteX108-4205" fmla="*/ 4573711 w 8462474"/>
              <a:gd name="connsiteY108-4206" fmla="*/ 2123337 h 5395568"/>
              <a:gd name="connsiteX109-4207" fmla="*/ 4566693 w 8462474"/>
              <a:gd name="connsiteY109-4208" fmla="*/ 2119006 h 5395568"/>
              <a:gd name="connsiteX110-4209" fmla="*/ 4566125 w 8462474"/>
              <a:gd name="connsiteY110-4210" fmla="*/ 2117268 h 5395568"/>
              <a:gd name="connsiteX111-4211" fmla="*/ 4562648 w 8462474"/>
              <a:gd name="connsiteY111-4212" fmla="*/ 2116509 h 5395568"/>
              <a:gd name="connsiteX112-4213" fmla="*/ 4566693 w 8462474"/>
              <a:gd name="connsiteY112-4214" fmla="*/ 2119006 h 5395568"/>
              <a:gd name="connsiteX113-4215" fmla="*/ 4569349 w 8462474"/>
              <a:gd name="connsiteY113-4216" fmla="*/ 2127130 h 5395568"/>
              <a:gd name="connsiteX114-4217" fmla="*/ 4557527 w 8462474"/>
              <a:gd name="connsiteY114-4218" fmla="*/ 2147613 h 5395568"/>
              <a:gd name="connsiteX115-4219" fmla="*/ 4379502 w 8462474"/>
              <a:gd name="connsiteY115-4220" fmla="*/ 2333730 h 5395568"/>
              <a:gd name="connsiteX116-4221" fmla="*/ 4217662 w 8462474"/>
              <a:gd name="connsiteY116-4222" fmla="*/ 2519847 h 5395568"/>
              <a:gd name="connsiteX117-4223" fmla="*/ 4120557 w 8462474"/>
              <a:gd name="connsiteY117-4224" fmla="*/ 2641227 h 5395568"/>
              <a:gd name="connsiteX118-4225" fmla="*/ 4096281 w 8462474"/>
              <a:gd name="connsiteY118-4226" fmla="*/ 2568399 h 5395568"/>
              <a:gd name="connsiteX119-4227" fmla="*/ 4080097 w 8462474"/>
              <a:gd name="connsiteY119-4228" fmla="*/ 2438927 h 5395568"/>
              <a:gd name="connsiteX120-4229" fmla="*/ 4080097 w 8462474"/>
              <a:gd name="connsiteY120-4230" fmla="*/ 2358006 h 5395568"/>
              <a:gd name="connsiteX121-4231" fmla="*/ 4088189 w 8462474"/>
              <a:gd name="connsiteY121-4232" fmla="*/ 2220442 h 5395568"/>
              <a:gd name="connsiteX122-4233" fmla="*/ 4007269 w 8462474"/>
              <a:gd name="connsiteY122-4234" fmla="*/ 2123337 h 5395568"/>
              <a:gd name="connsiteX123-4235" fmla="*/ 3861612 w 8462474"/>
              <a:gd name="connsiteY123-4236" fmla="*/ 2001957 h 5395568"/>
              <a:gd name="connsiteX124-4237" fmla="*/ 3821152 w 8462474"/>
              <a:gd name="connsiteY124-4238" fmla="*/ 1815840 h 5395568"/>
              <a:gd name="connsiteX125-4239" fmla="*/ 3707863 w 8462474"/>
              <a:gd name="connsiteY125-4240" fmla="*/ 1710643 h 5395568"/>
              <a:gd name="connsiteX126-4241" fmla="*/ 3618851 w 8462474"/>
              <a:gd name="connsiteY126-4242" fmla="*/ 1548803 h 5395568"/>
              <a:gd name="connsiteX127-4243" fmla="*/ 3707863 w 8462474"/>
              <a:gd name="connsiteY127-4244" fmla="*/ 1330318 h 5395568"/>
              <a:gd name="connsiteX128-4245" fmla="*/ 3974901 w 8462474"/>
              <a:gd name="connsiteY128-4246" fmla="*/ 666771 h 5395568"/>
              <a:gd name="connsiteX129-4247" fmla="*/ 4039637 w 8462474"/>
              <a:gd name="connsiteY129-4248" fmla="*/ 262169 h 5395568"/>
              <a:gd name="connsiteX130-4249" fmla="*/ 4015361 w 8462474"/>
              <a:gd name="connsiteY130-4250" fmla="*/ 108420 h 5395568"/>
              <a:gd name="connsiteX131-4251" fmla="*/ 4047729 w 8462474"/>
              <a:gd name="connsiteY131-4252" fmla="*/ 76052 h 5395568"/>
              <a:gd name="connsiteX132-4253" fmla="*/ 4051725 w 8462474"/>
              <a:gd name="connsiteY132-4254" fmla="*/ 31878 h 5395568"/>
              <a:gd name="connsiteX0-4255" fmla="*/ 51686 w 8462474"/>
              <a:gd name="connsiteY0-4256" fmla="*/ 5226546 h 5395568"/>
              <a:gd name="connsiteX1-4257" fmla="*/ 56212 w 8462474"/>
              <a:gd name="connsiteY1-4258" fmla="*/ 5227137 h 5395568"/>
              <a:gd name="connsiteX2-4259" fmla="*/ 55925 w 8462474"/>
              <a:gd name="connsiteY2-4260" fmla="*/ 5235142 h 5395568"/>
              <a:gd name="connsiteX3-4261" fmla="*/ 51686 w 8462474"/>
              <a:gd name="connsiteY3-4262" fmla="*/ 5226546 h 5395568"/>
              <a:gd name="connsiteX4-4263" fmla="*/ 8241 w 8462474"/>
              <a:gd name="connsiteY4-4264" fmla="*/ 3596567 h 5395568"/>
              <a:gd name="connsiteX5-4265" fmla="*/ 202411 w 8462474"/>
              <a:gd name="connsiteY5-4266" fmla="*/ 3674075 h 5395568"/>
              <a:gd name="connsiteX6-4267" fmla="*/ 368209 w 8462474"/>
              <a:gd name="connsiteY6-4268" fmla="*/ 3799680 h 5395568"/>
              <a:gd name="connsiteX7-4269" fmla="*/ 448596 w 8462474"/>
              <a:gd name="connsiteY7-4270" fmla="*/ 4020744 h 5395568"/>
              <a:gd name="connsiteX8-4271" fmla="*/ 443572 w 8462474"/>
              <a:gd name="connsiteY8-4272" fmla="*/ 4307122 h 5395568"/>
              <a:gd name="connsiteX9-4273" fmla="*/ 443572 w 8462474"/>
              <a:gd name="connsiteY9-4274" fmla="*/ 4608572 h 5395568"/>
              <a:gd name="connsiteX10-4275" fmla="*/ 544055 w 8462474"/>
              <a:gd name="connsiteY10-4276" fmla="*/ 4869829 h 5395568"/>
              <a:gd name="connsiteX11-4277" fmla="*/ 689756 w 8462474"/>
              <a:gd name="connsiteY11-4278" fmla="*/ 5090893 h 5395568"/>
              <a:gd name="connsiteX12-4279" fmla="*/ 760095 w 8462474"/>
              <a:gd name="connsiteY12-4280" fmla="*/ 5176304 h 5395568"/>
              <a:gd name="connsiteX13-4281" fmla="*/ 785216 w 8462474"/>
              <a:gd name="connsiteY13-4282" fmla="*/ 5211473 h 5395568"/>
              <a:gd name="connsiteX14-4283" fmla="*/ 624442 w 8462474"/>
              <a:gd name="connsiteY14-4284" fmla="*/ 5296884 h 5395568"/>
              <a:gd name="connsiteX15-4285" fmla="*/ 408403 w 8462474"/>
              <a:gd name="connsiteY15-4286" fmla="*/ 5382295 h 5395568"/>
              <a:gd name="connsiteX16-4287" fmla="*/ 353137 w 8462474"/>
              <a:gd name="connsiteY16-4288" fmla="*/ 5392344 h 5395568"/>
              <a:gd name="connsiteX17-4289" fmla="*/ 322992 w 8462474"/>
              <a:gd name="connsiteY17-4290" fmla="*/ 5352150 h 5395568"/>
              <a:gd name="connsiteX18-4291" fmla="*/ 322992 w 8462474"/>
              <a:gd name="connsiteY18-4292" fmla="*/ 5261715 h 5395568"/>
              <a:gd name="connsiteX19-4293" fmla="*/ 282798 w 8462474"/>
              <a:gd name="connsiteY19-4294" fmla="*/ 5206449 h 5395568"/>
              <a:gd name="connsiteX20-4295" fmla="*/ 212460 w 8462474"/>
              <a:gd name="connsiteY20-4296" fmla="*/ 5201425 h 5395568"/>
              <a:gd name="connsiteX21-4297" fmla="*/ 111976 w 8462474"/>
              <a:gd name="connsiteY21-4298" fmla="*/ 5211473 h 5395568"/>
              <a:gd name="connsiteX22-4299" fmla="*/ 71783 w 8462474"/>
              <a:gd name="connsiteY22-4300" fmla="*/ 5221522 h 5395568"/>
              <a:gd name="connsiteX23-4301" fmla="*/ 58909 w 8462474"/>
              <a:gd name="connsiteY23-4302" fmla="*/ 5227488 h 5395568"/>
              <a:gd name="connsiteX24-4303" fmla="*/ 56212 w 8462474"/>
              <a:gd name="connsiteY24-4304" fmla="*/ 5227137 h 5395568"/>
              <a:gd name="connsiteX25-4305" fmla="*/ 56632 w 8462474"/>
              <a:gd name="connsiteY25-4306" fmla="*/ 5215452 h 5395568"/>
              <a:gd name="connsiteX26-4307" fmla="*/ 56710 w 8462474"/>
              <a:gd name="connsiteY26-4308" fmla="*/ 5181328 h 5395568"/>
              <a:gd name="connsiteX27-4309" fmla="*/ 46662 w 8462474"/>
              <a:gd name="connsiteY27-4310" fmla="*/ 4548282 h 5395568"/>
              <a:gd name="connsiteX28-4311" fmla="*/ 19388 w 8462474"/>
              <a:gd name="connsiteY28-4312" fmla="*/ 3658524 h 5395568"/>
              <a:gd name="connsiteX29-4313" fmla="*/ 8241 w 8462474"/>
              <a:gd name="connsiteY29-4314" fmla="*/ 3596567 h 5395568"/>
              <a:gd name="connsiteX30-4315" fmla="*/ 804712 w 8462474"/>
              <a:gd name="connsiteY30-4316" fmla="*/ 0 h 5395568"/>
              <a:gd name="connsiteX31-4317" fmla="*/ 831738 w 8462474"/>
              <a:gd name="connsiteY31-4318" fmla="*/ 124029 h 5395568"/>
              <a:gd name="connsiteX32-4319" fmla="*/ 832108 w 8462474"/>
              <a:gd name="connsiteY32-4320" fmla="*/ 419079 h 5395568"/>
              <a:gd name="connsiteX33-4321" fmla="*/ 814691 w 8462474"/>
              <a:gd name="connsiteY33-4322" fmla="*/ 906759 h 5395568"/>
              <a:gd name="connsiteX34-4323" fmla="*/ 666645 w 8462474"/>
              <a:gd name="connsiteY34-4324" fmla="*/ 1080931 h 5395568"/>
              <a:gd name="connsiteX35-4325" fmla="*/ 466348 w 8462474"/>
              <a:gd name="connsiteY35-4326" fmla="*/ 1185434 h 5395568"/>
              <a:gd name="connsiteX36-4327" fmla="*/ 414097 w 8462474"/>
              <a:gd name="connsiteY36-4328" fmla="*/ 1281228 h 5395568"/>
              <a:gd name="connsiteX37-4329" fmla="*/ 300885 w 8462474"/>
              <a:gd name="connsiteY37-4330" fmla="*/ 1525068 h 5395568"/>
              <a:gd name="connsiteX38-4331" fmla="*/ 178965 w 8462474"/>
              <a:gd name="connsiteY38-4332" fmla="*/ 1716657 h 5395568"/>
              <a:gd name="connsiteX39-4333" fmla="*/ 55685 w 8462474"/>
              <a:gd name="connsiteY39-4334" fmla="*/ 1836059 h 5395568"/>
              <a:gd name="connsiteX40-4335" fmla="*/ 18756 w 8462474"/>
              <a:gd name="connsiteY40-4336" fmla="*/ 1849060 h 5395568"/>
              <a:gd name="connsiteX41-4337" fmla="*/ 39 w 8462474"/>
              <a:gd name="connsiteY41-4338" fmla="*/ 1780426 h 5395568"/>
              <a:gd name="connsiteX42-4339" fmla="*/ 11015 w 8462474"/>
              <a:gd name="connsiteY42-4340" fmla="*/ 19730 h 5395568"/>
              <a:gd name="connsiteX43-4341" fmla="*/ 333232 w 8462474"/>
              <a:gd name="connsiteY43-4342" fmla="*/ 19729 h 5395568"/>
              <a:gd name="connsiteX44-4343" fmla="*/ 804712 w 8462474"/>
              <a:gd name="connsiteY44-4344" fmla="*/ 0 h 5395568"/>
              <a:gd name="connsiteX45-4345" fmla="*/ 4051725 w 8462474"/>
              <a:gd name="connsiteY45-4346" fmla="*/ 31878 h 5395568"/>
              <a:gd name="connsiteX46-4347" fmla="*/ 4165366 w 8462474"/>
              <a:gd name="connsiteY46-4348" fmla="*/ 28161 h 5395568"/>
              <a:gd name="connsiteX47-4349" fmla="*/ 4472864 w 8462474"/>
              <a:gd name="connsiteY47-4350" fmla="*/ 9500 h 5395568"/>
              <a:gd name="connsiteX48-4351" fmla="*/ 4992570 w 8462474"/>
              <a:gd name="connsiteY48-4352" fmla="*/ 1407 h 5395568"/>
              <a:gd name="connsiteX49-4353" fmla="*/ 5794342 w 8462474"/>
              <a:gd name="connsiteY49-4354" fmla="*/ 7627 h 5395568"/>
              <a:gd name="connsiteX50-4355" fmla="*/ 7531652 w 8462474"/>
              <a:gd name="connsiteY50-4356" fmla="*/ 17591 h 5395568"/>
              <a:gd name="connsiteX51-4357" fmla="*/ 8449796 w 8462474"/>
              <a:gd name="connsiteY51-4358" fmla="*/ 4545 h 5395568"/>
              <a:gd name="connsiteX52-4359" fmla="*/ 8449796 w 8462474"/>
              <a:gd name="connsiteY52-4360" fmla="*/ 1904852 h 5395568"/>
              <a:gd name="connsiteX53-4361" fmla="*/ 8433612 w 8462474"/>
              <a:gd name="connsiteY53-4362" fmla="*/ 1912944 h 5395568"/>
              <a:gd name="connsiteX54-4363" fmla="*/ 8417428 w 8462474"/>
              <a:gd name="connsiteY54-4364" fmla="*/ 1929128 h 5395568"/>
              <a:gd name="connsiteX55-4365" fmla="*/ 8344600 w 8462474"/>
              <a:gd name="connsiteY55-4366" fmla="*/ 2050509 h 5395568"/>
              <a:gd name="connsiteX56-4367" fmla="*/ 8376968 w 8462474"/>
              <a:gd name="connsiteY56-4368" fmla="*/ 2220442 h 5395568"/>
              <a:gd name="connsiteX57-4369" fmla="*/ 8441704 w 8462474"/>
              <a:gd name="connsiteY57-4370" fmla="*/ 2527939 h 5395568"/>
              <a:gd name="connsiteX58-4371" fmla="*/ 8320324 w 8462474"/>
              <a:gd name="connsiteY58-4372" fmla="*/ 2722148 h 5395568"/>
              <a:gd name="connsiteX59-4373" fmla="*/ 8215127 w 8462474"/>
              <a:gd name="connsiteY59-4374" fmla="*/ 2851620 h 5395568"/>
              <a:gd name="connsiteX60-4375" fmla="*/ 8134207 w 8462474"/>
              <a:gd name="connsiteY60-4376" fmla="*/ 3037737 h 5395568"/>
              <a:gd name="connsiteX61-4377" fmla="*/ 8111828 w 8462474"/>
              <a:gd name="connsiteY61-4378" fmla="*/ 3201601 h 5395568"/>
              <a:gd name="connsiteX62-4379" fmla="*/ 8110840 w 8462474"/>
              <a:gd name="connsiteY62-4380" fmla="*/ 3221612 h 5395568"/>
              <a:gd name="connsiteX63-4381" fmla="*/ 8114483 w 8462474"/>
              <a:gd name="connsiteY63-4382" fmla="*/ 3237004 h 5395568"/>
              <a:gd name="connsiteX64-4383" fmla="*/ 8123641 w 8462474"/>
              <a:gd name="connsiteY64-4384" fmla="*/ 3256651 h 5395568"/>
              <a:gd name="connsiteX65-4385" fmla="*/ 8134207 w 8462474"/>
              <a:gd name="connsiteY65-4386" fmla="*/ 3257234 h 5395568"/>
              <a:gd name="connsiteX66-4387" fmla="*/ 8138142 w 8462474"/>
              <a:gd name="connsiteY66-4388" fmla="*/ 3257850 h 5395568"/>
              <a:gd name="connsiteX67-4389" fmla="*/ 8126992 w 8462474"/>
              <a:gd name="connsiteY67-4390" fmla="*/ 3263843 h 5395568"/>
              <a:gd name="connsiteX68-4391" fmla="*/ 8142299 w 8462474"/>
              <a:gd name="connsiteY68-4392" fmla="*/ 3296682 h 5395568"/>
              <a:gd name="connsiteX69-4393" fmla="*/ 8239403 w 8462474"/>
              <a:gd name="connsiteY69-4394" fmla="*/ 3385695 h 5395568"/>
              <a:gd name="connsiteX70-4395" fmla="*/ 8449796 w 8462474"/>
              <a:gd name="connsiteY70-4396" fmla="*/ 3531351 h 5395568"/>
              <a:gd name="connsiteX71-4397" fmla="*/ 8441704 w 8462474"/>
              <a:gd name="connsiteY71-4398" fmla="*/ 4607592 h 5395568"/>
              <a:gd name="connsiteX72-4399" fmla="*/ 8457888 w 8462474"/>
              <a:gd name="connsiteY72-4400" fmla="*/ 5101206 h 5395568"/>
              <a:gd name="connsiteX73-4401" fmla="*/ 8441704 w 8462474"/>
              <a:gd name="connsiteY73-4402" fmla="*/ 5133574 h 5395568"/>
              <a:gd name="connsiteX74-4403" fmla="*/ 8449796 w 8462474"/>
              <a:gd name="connsiteY74-4404" fmla="*/ 5149758 h 5395568"/>
              <a:gd name="connsiteX75-4405" fmla="*/ 8433612 w 8462474"/>
              <a:gd name="connsiteY75-4406" fmla="*/ 5149758 h 5395568"/>
              <a:gd name="connsiteX76-4407" fmla="*/ 8328416 w 8462474"/>
              <a:gd name="connsiteY76-4408" fmla="*/ 5125482 h 5395568"/>
              <a:gd name="connsiteX77-4409" fmla="*/ 8223219 w 8462474"/>
              <a:gd name="connsiteY77-4410" fmla="*/ 5149758 h 5395568"/>
              <a:gd name="connsiteX78-4411" fmla="*/ 8004734 w 8462474"/>
              <a:gd name="connsiteY78-4412" fmla="*/ 5206403 h 5395568"/>
              <a:gd name="connsiteX79-4413" fmla="*/ 7729605 w 8462474"/>
              <a:gd name="connsiteY79-4414" fmla="*/ 5311599 h 5395568"/>
              <a:gd name="connsiteX80-4415" fmla="*/ 7527304 w 8462474"/>
              <a:gd name="connsiteY80-4416" fmla="*/ 5271139 h 5395568"/>
              <a:gd name="connsiteX81-4417" fmla="*/ 7430200 w 8462474"/>
              <a:gd name="connsiteY81-4418" fmla="*/ 5182127 h 5395568"/>
              <a:gd name="connsiteX82-4419" fmla="*/ 7389739 w 8462474"/>
              <a:gd name="connsiteY82-4420" fmla="*/ 4987918 h 5395568"/>
              <a:gd name="connsiteX83-4421" fmla="*/ 7405924 w 8462474"/>
              <a:gd name="connsiteY83-4422" fmla="*/ 4712788 h 5395568"/>
              <a:gd name="connsiteX84-4423" fmla="*/ 7446384 w 8462474"/>
              <a:gd name="connsiteY84-4424" fmla="*/ 4340555 h 5395568"/>
              <a:gd name="connsiteX85-4425" fmla="*/ 7446384 w 8462474"/>
              <a:gd name="connsiteY85-4426" fmla="*/ 4162530 h 5395568"/>
              <a:gd name="connsiteX86-4427" fmla="*/ 7365463 w 8462474"/>
              <a:gd name="connsiteY86-4428" fmla="*/ 4057334 h 5395568"/>
              <a:gd name="connsiteX87-4429" fmla="*/ 7195531 w 8462474"/>
              <a:gd name="connsiteY87-4430" fmla="*/ 3782204 h 5395568"/>
              <a:gd name="connsiteX88-4431" fmla="*/ 7235991 w 8462474"/>
              <a:gd name="connsiteY88-4432" fmla="*/ 3612272 h 5395568"/>
              <a:gd name="connsiteX89-4433" fmla="*/ 7268359 w 8462474"/>
              <a:gd name="connsiteY89-4434" fmla="*/ 3547535 h 5395568"/>
              <a:gd name="connsiteX90-4435" fmla="*/ 7268738 w 8462474"/>
              <a:gd name="connsiteY90-4436" fmla="*/ 3528633 h 5395568"/>
              <a:gd name="connsiteX91-4437" fmla="*/ 7268565 w 8462474"/>
              <a:gd name="connsiteY91-4438" fmla="*/ 3527850 h 5395568"/>
              <a:gd name="connsiteX92-4439" fmla="*/ 7244083 w 8462474"/>
              <a:gd name="connsiteY92-4440" fmla="*/ 3523259 h 5395568"/>
              <a:gd name="connsiteX93-4441" fmla="*/ 7122702 w 8462474"/>
              <a:gd name="connsiteY93-4442" fmla="*/ 3490891 h 5395568"/>
              <a:gd name="connsiteX94-4443" fmla="*/ 7074150 w 8462474"/>
              <a:gd name="connsiteY94-4444" fmla="*/ 3418063 h 5395568"/>
              <a:gd name="connsiteX95-4445" fmla="*/ 6952770 w 8462474"/>
              <a:gd name="connsiteY95-4446" fmla="*/ 3329050 h 5395568"/>
              <a:gd name="connsiteX96-4447" fmla="*/ 6782837 w 8462474"/>
              <a:gd name="connsiteY96-4448" fmla="*/ 3304774 h 5395568"/>
              <a:gd name="connsiteX97-4449" fmla="*/ 6758561 w 8462474"/>
              <a:gd name="connsiteY97-4450" fmla="*/ 3134842 h 5395568"/>
              <a:gd name="connsiteX98-4451" fmla="*/ 6564352 w 8462474"/>
              <a:gd name="connsiteY98-4452" fmla="*/ 2875896 h 5395568"/>
              <a:gd name="connsiteX99-4453" fmla="*/ 6321591 w 8462474"/>
              <a:gd name="connsiteY99-4454" fmla="*/ 2552215 h 5395568"/>
              <a:gd name="connsiteX100-4455" fmla="*/ 6143566 w 8462474"/>
              <a:gd name="connsiteY100-4456" fmla="*/ 2358006 h 5395568"/>
              <a:gd name="connsiteX101-4457" fmla="*/ 6070738 w 8462474"/>
              <a:gd name="connsiteY101-4458" fmla="*/ 2196165 h 5395568"/>
              <a:gd name="connsiteX102-4459" fmla="*/ 5933173 w 8462474"/>
              <a:gd name="connsiteY102-4460" fmla="*/ 2042417 h 5395568"/>
              <a:gd name="connsiteX103-4461" fmla="*/ 5738964 w 8462474"/>
              <a:gd name="connsiteY103-4462" fmla="*/ 1929128 h 5395568"/>
              <a:gd name="connsiteX104-4463" fmla="*/ 5617584 w 8462474"/>
              <a:gd name="connsiteY104-4464" fmla="*/ 2082877 h 5395568"/>
              <a:gd name="connsiteX105-4465" fmla="*/ 5293902 w 8462474"/>
              <a:gd name="connsiteY105-4466" fmla="*/ 2236626 h 5395568"/>
              <a:gd name="connsiteX106-4467" fmla="*/ 5026865 w 8462474"/>
              <a:gd name="connsiteY106-4468" fmla="*/ 2277086 h 5395568"/>
              <a:gd name="connsiteX107-4469" fmla="*/ 4743644 w 8462474"/>
              <a:gd name="connsiteY107-4470" fmla="*/ 2228534 h 5395568"/>
              <a:gd name="connsiteX108-4471" fmla="*/ 4573711 w 8462474"/>
              <a:gd name="connsiteY108-4472" fmla="*/ 2123337 h 5395568"/>
              <a:gd name="connsiteX109-4473" fmla="*/ 4566693 w 8462474"/>
              <a:gd name="connsiteY109-4474" fmla="*/ 2119006 h 5395568"/>
              <a:gd name="connsiteX110-4475" fmla="*/ 4566125 w 8462474"/>
              <a:gd name="connsiteY110-4476" fmla="*/ 2117268 h 5395568"/>
              <a:gd name="connsiteX111-4477" fmla="*/ 4562648 w 8462474"/>
              <a:gd name="connsiteY111-4478" fmla="*/ 2116509 h 5395568"/>
              <a:gd name="connsiteX112-4479" fmla="*/ 4566693 w 8462474"/>
              <a:gd name="connsiteY112-4480" fmla="*/ 2119006 h 5395568"/>
              <a:gd name="connsiteX113-4481" fmla="*/ 4569349 w 8462474"/>
              <a:gd name="connsiteY113-4482" fmla="*/ 2127130 h 5395568"/>
              <a:gd name="connsiteX114-4483" fmla="*/ 4557527 w 8462474"/>
              <a:gd name="connsiteY114-4484" fmla="*/ 2147613 h 5395568"/>
              <a:gd name="connsiteX115-4485" fmla="*/ 4379502 w 8462474"/>
              <a:gd name="connsiteY115-4486" fmla="*/ 2333730 h 5395568"/>
              <a:gd name="connsiteX116-4487" fmla="*/ 4217662 w 8462474"/>
              <a:gd name="connsiteY116-4488" fmla="*/ 2519847 h 5395568"/>
              <a:gd name="connsiteX117-4489" fmla="*/ 4120557 w 8462474"/>
              <a:gd name="connsiteY117-4490" fmla="*/ 2641227 h 5395568"/>
              <a:gd name="connsiteX118-4491" fmla="*/ 4096281 w 8462474"/>
              <a:gd name="connsiteY118-4492" fmla="*/ 2568399 h 5395568"/>
              <a:gd name="connsiteX119-4493" fmla="*/ 4080097 w 8462474"/>
              <a:gd name="connsiteY119-4494" fmla="*/ 2438927 h 5395568"/>
              <a:gd name="connsiteX120-4495" fmla="*/ 4080097 w 8462474"/>
              <a:gd name="connsiteY120-4496" fmla="*/ 2358006 h 5395568"/>
              <a:gd name="connsiteX121-4497" fmla="*/ 4088189 w 8462474"/>
              <a:gd name="connsiteY121-4498" fmla="*/ 2220442 h 5395568"/>
              <a:gd name="connsiteX122-4499" fmla="*/ 4007269 w 8462474"/>
              <a:gd name="connsiteY122-4500" fmla="*/ 2123337 h 5395568"/>
              <a:gd name="connsiteX123-4501" fmla="*/ 3861612 w 8462474"/>
              <a:gd name="connsiteY123-4502" fmla="*/ 2001957 h 5395568"/>
              <a:gd name="connsiteX124-4503" fmla="*/ 3821152 w 8462474"/>
              <a:gd name="connsiteY124-4504" fmla="*/ 1815840 h 5395568"/>
              <a:gd name="connsiteX125-4505" fmla="*/ 3707863 w 8462474"/>
              <a:gd name="connsiteY125-4506" fmla="*/ 1710643 h 5395568"/>
              <a:gd name="connsiteX126-4507" fmla="*/ 3618851 w 8462474"/>
              <a:gd name="connsiteY126-4508" fmla="*/ 1548803 h 5395568"/>
              <a:gd name="connsiteX127-4509" fmla="*/ 3707863 w 8462474"/>
              <a:gd name="connsiteY127-4510" fmla="*/ 1330318 h 5395568"/>
              <a:gd name="connsiteX128-4511" fmla="*/ 3974901 w 8462474"/>
              <a:gd name="connsiteY128-4512" fmla="*/ 666771 h 5395568"/>
              <a:gd name="connsiteX129-4513" fmla="*/ 4039637 w 8462474"/>
              <a:gd name="connsiteY129-4514" fmla="*/ 262169 h 5395568"/>
              <a:gd name="connsiteX130-4515" fmla="*/ 4015361 w 8462474"/>
              <a:gd name="connsiteY130-4516" fmla="*/ 108420 h 5395568"/>
              <a:gd name="connsiteX131-4517" fmla="*/ 4047729 w 8462474"/>
              <a:gd name="connsiteY131-4518" fmla="*/ 76052 h 5395568"/>
              <a:gd name="connsiteX132-4519" fmla="*/ 4051725 w 8462474"/>
              <a:gd name="connsiteY132-4520" fmla="*/ 31878 h 5395568"/>
              <a:gd name="connsiteX0-4521" fmla="*/ 51686 w 8462474"/>
              <a:gd name="connsiteY0-4522" fmla="*/ 5226546 h 5395568"/>
              <a:gd name="connsiteX1-4523" fmla="*/ 56212 w 8462474"/>
              <a:gd name="connsiteY1-4524" fmla="*/ 5227137 h 5395568"/>
              <a:gd name="connsiteX2-4525" fmla="*/ 55925 w 8462474"/>
              <a:gd name="connsiteY2-4526" fmla="*/ 5235142 h 5395568"/>
              <a:gd name="connsiteX3-4527" fmla="*/ 51686 w 8462474"/>
              <a:gd name="connsiteY3-4528" fmla="*/ 5226546 h 5395568"/>
              <a:gd name="connsiteX4-4529" fmla="*/ 8241 w 8462474"/>
              <a:gd name="connsiteY4-4530" fmla="*/ 3596567 h 5395568"/>
              <a:gd name="connsiteX5-4531" fmla="*/ 202411 w 8462474"/>
              <a:gd name="connsiteY5-4532" fmla="*/ 3674075 h 5395568"/>
              <a:gd name="connsiteX6-4533" fmla="*/ 368209 w 8462474"/>
              <a:gd name="connsiteY6-4534" fmla="*/ 3799680 h 5395568"/>
              <a:gd name="connsiteX7-4535" fmla="*/ 448596 w 8462474"/>
              <a:gd name="connsiteY7-4536" fmla="*/ 4020744 h 5395568"/>
              <a:gd name="connsiteX8-4537" fmla="*/ 443572 w 8462474"/>
              <a:gd name="connsiteY8-4538" fmla="*/ 4307122 h 5395568"/>
              <a:gd name="connsiteX9-4539" fmla="*/ 443572 w 8462474"/>
              <a:gd name="connsiteY9-4540" fmla="*/ 4608572 h 5395568"/>
              <a:gd name="connsiteX10-4541" fmla="*/ 544055 w 8462474"/>
              <a:gd name="connsiteY10-4542" fmla="*/ 4869829 h 5395568"/>
              <a:gd name="connsiteX11-4543" fmla="*/ 689756 w 8462474"/>
              <a:gd name="connsiteY11-4544" fmla="*/ 5090893 h 5395568"/>
              <a:gd name="connsiteX12-4545" fmla="*/ 760095 w 8462474"/>
              <a:gd name="connsiteY12-4546" fmla="*/ 5176304 h 5395568"/>
              <a:gd name="connsiteX13-4547" fmla="*/ 785216 w 8462474"/>
              <a:gd name="connsiteY13-4548" fmla="*/ 5211473 h 5395568"/>
              <a:gd name="connsiteX14-4549" fmla="*/ 624442 w 8462474"/>
              <a:gd name="connsiteY14-4550" fmla="*/ 5296884 h 5395568"/>
              <a:gd name="connsiteX15-4551" fmla="*/ 408403 w 8462474"/>
              <a:gd name="connsiteY15-4552" fmla="*/ 5382295 h 5395568"/>
              <a:gd name="connsiteX16-4553" fmla="*/ 353137 w 8462474"/>
              <a:gd name="connsiteY16-4554" fmla="*/ 5392344 h 5395568"/>
              <a:gd name="connsiteX17-4555" fmla="*/ 322992 w 8462474"/>
              <a:gd name="connsiteY17-4556" fmla="*/ 5352150 h 5395568"/>
              <a:gd name="connsiteX18-4557" fmla="*/ 322992 w 8462474"/>
              <a:gd name="connsiteY18-4558" fmla="*/ 5261715 h 5395568"/>
              <a:gd name="connsiteX19-4559" fmla="*/ 282798 w 8462474"/>
              <a:gd name="connsiteY19-4560" fmla="*/ 5206449 h 5395568"/>
              <a:gd name="connsiteX20-4561" fmla="*/ 212460 w 8462474"/>
              <a:gd name="connsiteY20-4562" fmla="*/ 5201425 h 5395568"/>
              <a:gd name="connsiteX21-4563" fmla="*/ 111976 w 8462474"/>
              <a:gd name="connsiteY21-4564" fmla="*/ 5211473 h 5395568"/>
              <a:gd name="connsiteX22-4565" fmla="*/ 71783 w 8462474"/>
              <a:gd name="connsiteY22-4566" fmla="*/ 5221522 h 5395568"/>
              <a:gd name="connsiteX23-4567" fmla="*/ 58909 w 8462474"/>
              <a:gd name="connsiteY23-4568" fmla="*/ 5227488 h 5395568"/>
              <a:gd name="connsiteX24-4569" fmla="*/ 56212 w 8462474"/>
              <a:gd name="connsiteY24-4570" fmla="*/ 5227137 h 5395568"/>
              <a:gd name="connsiteX25-4571" fmla="*/ 56632 w 8462474"/>
              <a:gd name="connsiteY25-4572" fmla="*/ 5215452 h 5395568"/>
              <a:gd name="connsiteX26-4573" fmla="*/ 13167 w 8462474"/>
              <a:gd name="connsiteY26-4574" fmla="*/ 5056919 h 5395568"/>
              <a:gd name="connsiteX27-4575" fmla="*/ 46662 w 8462474"/>
              <a:gd name="connsiteY27-4576" fmla="*/ 4548282 h 5395568"/>
              <a:gd name="connsiteX28-4577" fmla="*/ 19388 w 8462474"/>
              <a:gd name="connsiteY28-4578" fmla="*/ 3658524 h 5395568"/>
              <a:gd name="connsiteX29-4579" fmla="*/ 8241 w 8462474"/>
              <a:gd name="connsiteY29-4580" fmla="*/ 3596567 h 5395568"/>
              <a:gd name="connsiteX30-4581" fmla="*/ 804712 w 8462474"/>
              <a:gd name="connsiteY30-4582" fmla="*/ 0 h 5395568"/>
              <a:gd name="connsiteX31-4583" fmla="*/ 831738 w 8462474"/>
              <a:gd name="connsiteY31-4584" fmla="*/ 124029 h 5395568"/>
              <a:gd name="connsiteX32-4585" fmla="*/ 832108 w 8462474"/>
              <a:gd name="connsiteY32-4586" fmla="*/ 419079 h 5395568"/>
              <a:gd name="connsiteX33-4587" fmla="*/ 814691 w 8462474"/>
              <a:gd name="connsiteY33-4588" fmla="*/ 906759 h 5395568"/>
              <a:gd name="connsiteX34-4589" fmla="*/ 666645 w 8462474"/>
              <a:gd name="connsiteY34-4590" fmla="*/ 1080931 h 5395568"/>
              <a:gd name="connsiteX35-4591" fmla="*/ 466348 w 8462474"/>
              <a:gd name="connsiteY35-4592" fmla="*/ 1185434 h 5395568"/>
              <a:gd name="connsiteX36-4593" fmla="*/ 414097 w 8462474"/>
              <a:gd name="connsiteY36-4594" fmla="*/ 1281228 h 5395568"/>
              <a:gd name="connsiteX37-4595" fmla="*/ 300885 w 8462474"/>
              <a:gd name="connsiteY37-4596" fmla="*/ 1525068 h 5395568"/>
              <a:gd name="connsiteX38-4597" fmla="*/ 178965 w 8462474"/>
              <a:gd name="connsiteY38-4598" fmla="*/ 1716657 h 5395568"/>
              <a:gd name="connsiteX39-4599" fmla="*/ 55685 w 8462474"/>
              <a:gd name="connsiteY39-4600" fmla="*/ 1836059 h 5395568"/>
              <a:gd name="connsiteX40-4601" fmla="*/ 18756 w 8462474"/>
              <a:gd name="connsiteY40-4602" fmla="*/ 1849060 h 5395568"/>
              <a:gd name="connsiteX41-4603" fmla="*/ 39 w 8462474"/>
              <a:gd name="connsiteY41-4604" fmla="*/ 1780426 h 5395568"/>
              <a:gd name="connsiteX42-4605" fmla="*/ 11015 w 8462474"/>
              <a:gd name="connsiteY42-4606" fmla="*/ 19730 h 5395568"/>
              <a:gd name="connsiteX43-4607" fmla="*/ 333232 w 8462474"/>
              <a:gd name="connsiteY43-4608" fmla="*/ 19729 h 5395568"/>
              <a:gd name="connsiteX44-4609" fmla="*/ 804712 w 8462474"/>
              <a:gd name="connsiteY44-4610" fmla="*/ 0 h 5395568"/>
              <a:gd name="connsiteX45-4611" fmla="*/ 4051725 w 8462474"/>
              <a:gd name="connsiteY45-4612" fmla="*/ 31878 h 5395568"/>
              <a:gd name="connsiteX46-4613" fmla="*/ 4165366 w 8462474"/>
              <a:gd name="connsiteY46-4614" fmla="*/ 28161 h 5395568"/>
              <a:gd name="connsiteX47-4615" fmla="*/ 4472864 w 8462474"/>
              <a:gd name="connsiteY47-4616" fmla="*/ 9500 h 5395568"/>
              <a:gd name="connsiteX48-4617" fmla="*/ 4992570 w 8462474"/>
              <a:gd name="connsiteY48-4618" fmla="*/ 1407 h 5395568"/>
              <a:gd name="connsiteX49-4619" fmla="*/ 5794342 w 8462474"/>
              <a:gd name="connsiteY49-4620" fmla="*/ 7627 h 5395568"/>
              <a:gd name="connsiteX50-4621" fmla="*/ 7531652 w 8462474"/>
              <a:gd name="connsiteY50-4622" fmla="*/ 17591 h 5395568"/>
              <a:gd name="connsiteX51-4623" fmla="*/ 8449796 w 8462474"/>
              <a:gd name="connsiteY51-4624" fmla="*/ 4545 h 5395568"/>
              <a:gd name="connsiteX52-4625" fmla="*/ 8449796 w 8462474"/>
              <a:gd name="connsiteY52-4626" fmla="*/ 1904852 h 5395568"/>
              <a:gd name="connsiteX53-4627" fmla="*/ 8433612 w 8462474"/>
              <a:gd name="connsiteY53-4628" fmla="*/ 1912944 h 5395568"/>
              <a:gd name="connsiteX54-4629" fmla="*/ 8417428 w 8462474"/>
              <a:gd name="connsiteY54-4630" fmla="*/ 1929128 h 5395568"/>
              <a:gd name="connsiteX55-4631" fmla="*/ 8344600 w 8462474"/>
              <a:gd name="connsiteY55-4632" fmla="*/ 2050509 h 5395568"/>
              <a:gd name="connsiteX56-4633" fmla="*/ 8376968 w 8462474"/>
              <a:gd name="connsiteY56-4634" fmla="*/ 2220442 h 5395568"/>
              <a:gd name="connsiteX57-4635" fmla="*/ 8441704 w 8462474"/>
              <a:gd name="connsiteY57-4636" fmla="*/ 2527939 h 5395568"/>
              <a:gd name="connsiteX58-4637" fmla="*/ 8320324 w 8462474"/>
              <a:gd name="connsiteY58-4638" fmla="*/ 2722148 h 5395568"/>
              <a:gd name="connsiteX59-4639" fmla="*/ 8215127 w 8462474"/>
              <a:gd name="connsiteY59-4640" fmla="*/ 2851620 h 5395568"/>
              <a:gd name="connsiteX60-4641" fmla="*/ 8134207 w 8462474"/>
              <a:gd name="connsiteY60-4642" fmla="*/ 3037737 h 5395568"/>
              <a:gd name="connsiteX61-4643" fmla="*/ 8111828 w 8462474"/>
              <a:gd name="connsiteY61-4644" fmla="*/ 3201601 h 5395568"/>
              <a:gd name="connsiteX62-4645" fmla="*/ 8110840 w 8462474"/>
              <a:gd name="connsiteY62-4646" fmla="*/ 3221612 h 5395568"/>
              <a:gd name="connsiteX63-4647" fmla="*/ 8114483 w 8462474"/>
              <a:gd name="connsiteY63-4648" fmla="*/ 3237004 h 5395568"/>
              <a:gd name="connsiteX64-4649" fmla="*/ 8123641 w 8462474"/>
              <a:gd name="connsiteY64-4650" fmla="*/ 3256651 h 5395568"/>
              <a:gd name="connsiteX65-4651" fmla="*/ 8134207 w 8462474"/>
              <a:gd name="connsiteY65-4652" fmla="*/ 3257234 h 5395568"/>
              <a:gd name="connsiteX66-4653" fmla="*/ 8138142 w 8462474"/>
              <a:gd name="connsiteY66-4654" fmla="*/ 3257850 h 5395568"/>
              <a:gd name="connsiteX67-4655" fmla="*/ 8126992 w 8462474"/>
              <a:gd name="connsiteY67-4656" fmla="*/ 3263843 h 5395568"/>
              <a:gd name="connsiteX68-4657" fmla="*/ 8142299 w 8462474"/>
              <a:gd name="connsiteY68-4658" fmla="*/ 3296682 h 5395568"/>
              <a:gd name="connsiteX69-4659" fmla="*/ 8239403 w 8462474"/>
              <a:gd name="connsiteY69-4660" fmla="*/ 3385695 h 5395568"/>
              <a:gd name="connsiteX70-4661" fmla="*/ 8449796 w 8462474"/>
              <a:gd name="connsiteY70-4662" fmla="*/ 3531351 h 5395568"/>
              <a:gd name="connsiteX71-4663" fmla="*/ 8441704 w 8462474"/>
              <a:gd name="connsiteY71-4664" fmla="*/ 4607592 h 5395568"/>
              <a:gd name="connsiteX72-4665" fmla="*/ 8457888 w 8462474"/>
              <a:gd name="connsiteY72-4666" fmla="*/ 5101206 h 5395568"/>
              <a:gd name="connsiteX73-4667" fmla="*/ 8441704 w 8462474"/>
              <a:gd name="connsiteY73-4668" fmla="*/ 5133574 h 5395568"/>
              <a:gd name="connsiteX74-4669" fmla="*/ 8449796 w 8462474"/>
              <a:gd name="connsiteY74-4670" fmla="*/ 5149758 h 5395568"/>
              <a:gd name="connsiteX75-4671" fmla="*/ 8433612 w 8462474"/>
              <a:gd name="connsiteY75-4672" fmla="*/ 5149758 h 5395568"/>
              <a:gd name="connsiteX76-4673" fmla="*/ 8328416 w 8462474"/>
              <a:gd name="connsiteY76-4674" fmla="*/ 5125482 h 5395568"/>
              <a:gd name="connsiteX77-4675" fmla="*/ 8223219 w 8462474"/>
              <a:gd name="connsiteY77-4676" fmla="*/ 5149758 h 5395568"/>
              <a:gd name="connsiteX78-4677" fmla="*/ 8004734 w 8462474"/>
              <a:gd name="connsiteY78-4678" fmla="*/ 5206403 h 5395568"/>
              <a:gd name="connsiteX79-4679" fmla="*/ 7729605 w 8462474"/>
              <a:gd name="connsiteY79-4680" fmla="*/ 5311599 h 5395568"/>
              <a:gd name="connsiteX80-4681" fmla="*/ 7527304 w 8462474"/>
              <a:gd name="connsiteY80-4682" fmla="*/ 5271139 h 5395568"/>
              <a:gd name="connsiteX81-4683" fmla="*/ 7430200 w 8462474"/>
              <a:gd name="connsiteY81-4684" fmla="*/ 5182127 h 5395568"/>
              <a:gd name="connsiteX82-4685" fmla="*/ 7389739 w 8462474"/>
              <a:gd name="connsiteY82-4686" fmla="*/ 4987918 h 5395568"/>
              <a:gd name="connsiteX83-4687" fmla="*/ 7405924 w 8462474"/>
              <a:gd name="connsiteY83-4688" fmla="*/ 4712788 h 5395568"/>
              <a:gd name="connsiteX84-4689" fmla="*/ 7446384 w 8462474"/>
              <a:gd name="connsiteY84-4690" fmla="*/ 4340555 h 5395568"/>
              <a:gd name="connsiteX85-4691" fmla="*/ 7446384 w 8462474"/>
              <a:gd name="connsiteY85-4692" fmla="*/ 4162530 h 5395568"/>
              <a:gd name="connsiteX86-4693" fmla="*/ 7365463 w 8462474"/>
              <a:gd name="connsiteY86-4694" fmla="*/ 4057334 h 5395568"/>
              <a:gd name="connsiteX87-4695" fmla="*/ 7195531 w 8462474"/>
              <a:gd name="connsiteY87-4696" fmla="*/ 3782204 h 5395568"/>
              <a:gd name="connsiteX88-4697" fmla="*/ 7235991 w 8462474"/>
              <a:gd name="connsiteY88-4698" fmla="*/ 3612272 h 5395568"/>
              <a:gd name="connsiteX89-4699" fmla="*/ 7268359 w 8462474"/>
              <a:gd name="connsiteY89-4700" fmla="*/ 3547535 h 5395568"/>
              <a:gd name="connsiteX90-4701" fmla="*/ 7268738 w 8462474"/>
              <a:gd name="connsiteY90-4702" fmla="*/ 3528633 h 5395568"/>
              <a:gd name="connsiteX91-4703" fmla="*/ 7268565 w 8462474"/>
              <a:gd name="connsiteY91-4704" fmla="*/ 3527850 h 5395568"/>
              <a:gd name="connsiteX92-4705" fmla="*/ 7244083 w 8462474"/>
              <a:gd name="connsiteY92-4706" fmla="*/ 3523259 h 5395568"/>
              <a:gd name="connsiteX93-4707" fmla="*/ 7122702 w 8462474"/>
              <a:gd name="connsiteY93-4708" fmla="*/ 3490891 h 5395568"/>
              <a:gd name="connsiteX94-4709" fmla="*/ 7074150 w 8462474"/>
              <a:gd name="connsiteY94-4710" fmla="*/ 3418063 h 5395568"/>
              <a:gd name="connsiteX95-4711" fmla="*/ 6952770 w 8462474"/>
              <a:gd name="connsiteY95-4712" fmla="*/ 3329050 h 5395568"/>
              <a:gd name="connsiteX96-4713" fmla="*/ 6782837 w 8462474"/>
              <a:gd name="connsiteY96-4714" fmla="*/ 3304774 h 5395568"/>
              <a:gd name="connsiteX97-4715" fmla="*/ 6758561 w 8462474"/>
              <a:gd name="connsiteY97-4716" fmla="*/ 3134842 h 5395568"/>
              <a:gd name="connsiteX98-4717" fmla="*/ 6564352 w 8462474"/>
              <a:gd name="connsiteY98-4718" fmla="*/ 2875896 h 5395568"/>
              <a:gd name="connsiteX99-4719" fmla="*/ 6321591 w 8462474"/>
              <a:gd name="connsiteY99-4720" fmla="*/ 2552215 h 5395568"/>
              <a:gd name="connsiteX100-4721" fmla="*/ 6143566 w 8462474"/>
              <a:gd name="connsiteY100-4722" fmla="*/ 2358006 h 5395568"/>
              <a:gd name="connsiteX101-4723" fmla="*/ 6070738 w 8462474"/>
              <a:gd name="connsiteY101-4724" fmla="*/ 2196165 h 5395568"/>
              <a:gd name="connsiteX102-4725" fmla="*/ 5933173 w 8462474"/>
              <a:gd name="connsiteY102-4726" fmla="*/ 2042417 h 5395568"/>
              <a:gd name="connsiteX103-4727" fmla="*/ 5738964 w 8462474"/>
              <a:gd name="connsiteY103-4728" fmla="*/ 1929128 h 5395568"/>
              <a:gd name="connsiteX104-4729" fmla="*/ 5617584 w 8462474"/>
              <a:gd name="connsiteY104-4730" fmla="*/ 2082877 h 5395568"/>
              <a:gd name="connsiteX105-4731" fmla="*/ 5293902 w 8462474"/>
              <a:gd name="connsiteY105-4732" fmla="*/ 2236626 h 5395568"/>
              <a:gd name="connsiteX106-4733" fmla="*/ 5026865 w 8462474"/>
              <a:gd name="connsiteY106-4734" fmla="*/ 2277086 h 5395568"/>
              <a:gd name="connsiteX107-4735" fmla="*/ 4743644 w 8462474"/>
              <a:gd name="connsiteY107-4736" fmla="*/ 2228534 h 5395568"/>
              <a:gd name="connsiteX108-4737" fmla="*/ 4573711 w 8462474"/>
              <a:gd name="connsiteY108-4738" fmla="*/ 2123337 h 5395568"/>
              <a:gd name="connsiteX109-4739" fmla="*/ 4566693 w 8462474"/>
              <a:gd name="connsiteY109-4740" fmla="*/ 2119006 h 5395568"/>
              <a:gd name="connsiteX110-4741" fmla="*/ 4566125 w 8462474"/>
              <a:gd name="connsiteY110-4742" fmla="*/ 2117268 h 5395568"/>
              <a:gd name="connsiteX111-4743" fmla="*/ 4562648 w 8462474"/>
              <a:gd name="connsiteY111-4744" fmla="*/ 2116509 h 5395568"/>
              <a:gd name="connsiteX112-4745" fmla="*/ 4566693 w 8462474"/>
              <a:gd name="connsiteY112-4746" fmla="*/ 2119006 h 5395568"/>
              <a:gd name="connsiteX113-4747" fmla="*/ 4569349 w 8462474"/>
              <a:gd name="connsiteY113-4748" fmla="*/ 2127130 h 5395568"/>
              <a:gd name="connsiteX114-4749" fmla="*/ 4557527 w 8462474"/>
              <a:gd name="connsiteY114-4750" fmla="*/ 2147613 h 5395568"/>
              <a:gd name="connsiteX115-4751" fmla="*/ 4379502 w 8462474"/>
              <a:gd name="connsiteY115-4752" fmla="*/ 2333730 h 5395568"/>
              <a:gd name="connsiteX116-4753" fmla="*/ 4217662 w 8462474"/>
              <a:gd name="connsiteY116-4754" fmla="*/ 2519847 h 5395568"/>
              <a:gd name="connsiteX117-4755" fmla="*/ 4120557 w 8462474"/>
              <a:gd name="connsiteY117-4756" fmla="*/ 2641227 h 5395568"/>
              <a:gd name="connsiteX118-4757" fmla="*/ 4096281 w 8462474"/>
              <a:gd name="connsiteY118-4758" fmla="*/ 2568399 h 5395568"/>
              <a:gd name="connsiteX119-4759" fmla="*/ 4080097 w 8462474"/>
              <a:gd name="connsiteY119-4760" fmla="*/ 2438927 h 5395568"/>
              <a:gd name="connsiteX120-4761" fmla="*/ 4080097 w 8462474"/>
              <a:gd name="connsiteY120-4762" fmla="*/ 2358006 h 5395568"/>
              <a:gd name="connsiteX121-4763" fmla="*/ 4088189 w 8462474"/>
              <a:gd name="connsiteY121-4764" fmla="*/ 2220442 h 5395568"/>
              <a:gd name="connsiteX122-4765" fmla="*/ 4007269 w 8462474"/>
              <a:gd name="connsiteY122-4766" fmla="*/ 2123337 h 5395568"/>
              <a:gd name="connsiteX123-4767" fmla="*/ 3861612 w 8462474"/>
              <a:gd name="connsiteY123-4768" fmla="*/ 2001957 h 5395568"/>
              <a:gd name="connsiteX124-4769" fmla="*/ 3821152 w 8462474"/>
              <a:gd name="connsiteY124-4770" fmla="*/ 1815840 h 5395568"/>
              <a:gd name="connsiteX125-4771" fmla="*/ 3707863 w 8462474"/>
              <a:gd name="connsiteY125-4772" fmla="*/ 1710643 h 5395568"/>
              <a:gd name="connsiteX126-4773" fmla="*/ 3618851 w 8462474"/>
              <a:gd name="connsiteY126-4774" fmla="*/ 1548803 h 5395568"/>
              <a:gd name="connsiteX127-4775" fmla="*/ 3707863 w 8462474"/>
              <a:gd name="connsiteY127-4776" fmla="*/ 1330318 h 5395568"/>
              <a:gd name="connsiteX128-4777" fmla="*/ 3974901 w 8462474"/>
              <a:gd name="connsiteY128-4778" fmla="*/ 666771 h 5395568"/>
              <a:gd name="connsiteX129-4779" fmla="*/ 4039637 w 8462474"/>
              <a:gd name="connsiteY129-4780" fmla="*/ 262169 h 5395568"/>
              <a:gd name="connsiteX130-4781" fmla="*/ 4015361 w 8462474"/>
              <a:gd name="connsiteY130-4782" fmla="*/ 108420 h 5395568"/>
              <a:gd name="connsiteX131-4783" fmla="*/ 4047729 w 8462474"/>
              <a:gd name="connsiteY131-4784" fmla="*/ 76052 h 5395568"/>
              <a:gd name="connsiteX132-4785" fmla="*/ 4051725 w 8462474"/>
              <a:gd name="connsiteY132-4786" fmla="*/ 31878 h 5395568"/>
              <a:gd name="connsiteX0-4787" fmla="*/ 51686 w 8462474"/>
              <a:gd name="connsiteY0-4788" fmla="*/ 5226546 h 5395568"/>
              <a:gd name="connsiteX1-4789" fmla="*/ 56212 w 8462474"/>
              <a:gd name="connsiteY1-4790" fmla="*/ 5227137 h 5395568"/>
              <a:gd name="connsiteX2-4791" fmla="*/ 55925 w 8462474"/>
              <a:gd name="connsiteY2-4792" fmla="*/ 5235142 h 5395568"/>
              <a:gd name="connsiteX3-4793" fmla="*/ 51686 w 8462474"/>
              <a:gd name="connsiteY3-4794" fmla="*/ 5226546 h 5395568"/>
              <a:gd name="connsiteX4-4795" fmla="*/ 8241 w 8462474"/>
              <a:gd name="connsiteY4-4796" fmla="*/ 3596567 h 5395568"/>
              <a:gd name="connsiteX5-4797" fmla="*/ 202411 w 8462474"/>
              <a:gd name="connsiteY5-4798" fmla="*/ 3674075 h 5395568"/>
              <a:gd name="connsiteX6-4799" fmla="*/ 368209 w 8462474"/>
              <a:gd name="connsiteY6-4800" fmla="*/ 3799680 h 5395568"/>
              <a:gd name="connsiteX7-4801" fmla="*/ 448596 w 8462474"/>
              <a:gd name="connsiteY7-4802" fmla="*/ 4020744 h 5395568"/>
              <a:gd name="connsiteX8-4803" fmla="*/ 443572 w 8462474"/>
              <a:gd name="connsiteY8-4804" fmla="*/ 4307122 h 5395568"/>
              <a:gd name="connsiteX9-4805" fmla="*/ 443572 w 8462474"/>
              <a:gd name="connsiteY9-4806" fmla="*/ 4608572 h 5395568"/>
              <a:gd name="connsiteX10-4807" fmla="*/ 544055 w 8462474"/>
              <a:gd name="connsiteY10-4808" fmla="*/ 4869829 h 5395568"/>
              <a:gd name="connsiteX11-4809" fmla="*/ 689756 w 8462474"/>
              <a:gd name="connsiteY11-4810" fmla="*/ 5090893 h 5395568"/>
              <a:gd name="connsiteX12-4811" fmla="*/ 760095 w 8462474"/>
              <a:gd name="connsiteY12-4812" fmla="*/ 5176304 h 5395568"/>
              <a:gd name="connsiteX13-4813" fmla="*/ 785216 w 8462474"/>
              <a:gd name="connsiteY13-4814" fmla="*/ 5211473 h 5395568"/>
              <a:gd name="connsiteX14-4815" fmla="*/ 624442 w 8462474"/>
              <a:gd name="connsiteY14-4816" fmla="*/ 5296884 h 5395568"/>
              <a:gd name="connsiteX15-4817" fmla="*/ 408403 w 8462474"/>
              <a:gd name="connsiteY15-4818" fmla="*/ 5382295 h 5395568"/>
              <a:gd name="connsiteX16-4819" fmla="*/ 353137 w 8462474"/>
              <a:gd name="connsiteY16-4820" fmla="*/ 5392344 h 5395568"/>
              <a:gd name="connsiteX17-4821" fmla="*/ 322992 w 8462474"/>
              <a:gd name="connsiteY17-4822" fmla="*/ 5352150 h 5395568"/>
              <a:gd name="connsiteX18-4823" fmla="*/ 322992 w 8462474"/>
              <a:gd name="connsiteY18-4824" fmla="*/ 5261715 h 5395568"/>
              <a:gd name="connsiteX19-4825" fmla="*/ 282798 w 8462474"/>
              <a:gd name="connsiteY19-4826" fmla="*/ 5206449 h 5395568"/>
              <a:gd name="connsiteX20-4827" fmla="*/ 212460 w 8462474"/>
              <a:gd name="connsiteY20-4828" fmla="*/ 5201425 h 5395568"/>
              <a:gd name="connsiteX21-4829" fmla="*/ 111976 w 8462474"/>
              <a:gd name="connsiteY21-4830" fmla="*/ 5211473 h 5395568"/>
              <a:gd name="connsiteX22-4831" fmla="*/ 71783 w 8462474"/>
              <a:gd name="connsiteY22-4832" fmla="*/ 5221522 h 5395568"/>
              <a:gd name="connsiteX23-4833" fmla="*/ 58909 w 8462474"/>
              <a:gd name="connsiteY23-4834" fmla="*/ 5227488 h 5395568"/>
              <a:gd name="connsiteX24-4835" fmla="*/ 56212 w 8462474"/>
              <a:gd name="connsiteY24-4836" fmla="*/ 5227137 h 5395568"/>
              <a:gd name="connsiteX25-4837" fmla="*/ 19309 w 8462474"/>
              <a:gd name="connsiteY25-4838" fmla="*/ 5221672 h 5395568"/>
              <a:gd name="connsiteX26-4839" fmla="*/ 13167 w 8462474"/>
              <a:gd name="connsiteY26-4840" fmla="*/ 5056919 h 5395568"/>
              <a:gd name="connsiteX27-4841" fmla="*/ 46662 w 8462474"/>
              <a:gd name="connsiteY27-4842" fmla="*/ 4548282 h 5395568"/>
              <a:gd name="connsiteX28-4843" fmla="*/ 19388 w 8462474"/>
              <a:gd name="connsiteY28-4844" fmla="*/ 3658524 h 5395568"/>
              <a:gd name="connsiteX29-4845" fmla="*/ 8241 w 8462474"/>
              <a:gd name="connsiteY29-4846" fmla="*/ 3596567 h 5395568"/>
              <a:gd name="connsiteX30-4847" fmla="*/ 804712 w 8462474"/>
              <a:gd name="connsiteY30-4848" fmla="*/ 0 h 5395568"/>
              <a:gd name="connsiteX31-4849" fmla="*/ 831738 w 8462474"/>
              <a:gd name="connsiteY31-4850" fmla="*/ 124029 h 5395568"/>
              <a:gd name="connsiteX32-4851" fmla="*/ 832108 w 8462474"/>
              <a:gd name="connsiteY32-4852" fmla="*/ 419079 h 5395568"/>
              <a:gd name="connsiteX33-4853" fmla="*/ 814691 w 8462474"/>
              <a:gd name="connsiteY33-4854" fmla="*/ 906759 h 5395568"/>
              <a:gd name="connsiteX34-4855" fmla="*/ 666645 w 8462474"/>
              <a:gd name="connsiteY34-4856" fmla="*/ 1080931 h 5395568"/>
              <a:gd name="connsiteX35-4857" fmla="*/ 466348 w 8462474"/>
              <a:gd name="connsiteY35-4858" fmla="*/ 1185434 h 5395568"/>
              <a:gd name="connsiteX36-4859" fmla="*/ 414097 w 8462474"/>
              <a:gd name="connsiteY36-4860" fmla="*/ 1281228 h 5395568"/>
              <a:gd name="connsiteX37-4861" fmla="*/ 300885 w 8462474"/>
              <a:gd name="connsiteY37-4862" fmla="*/ 1525068 h 5395568"/>
              <a:gd name="connsiteX38-4863" fmla="*/ 178965 w 8462474"/>
              <a:gd name="connsiteY38-4864" fmla="*/ 1716657 h 5395568"/>
              <a:gd name="connsiteX39-4865" fmla="*/ 55685 w 8462474"/>
              <a:gd name="connsiteY39-4866" fmla="*/ 1836059 h 5395568"/>
              <a:gd name="connsiteX40-4867" fmla="*/ 18756 w 8462474"/>
              <a:gd name="connsiteY40-4868" fmla="*/ 1849060 h 5395568"/>
              <a:gd name="connsiteX41-4869" fmla="*/ 39 w 8462474"/>
              <a:gd name="connsiteY41-4870" fmla="*/ 1780426 h 5395568"/>
              <a:gd name="connsiteX42-4871" fmla="*/ 11015 w 8462474"/>
              <a:gd name="connsiteY42-4872" fmla="*/ 19730 h 5395568"/>
              <a:gd name="connsiteX43-4873" fmla="*/ 333232 w 8462474"/>
              <a:gd name="connsiteY43-4874" fmla="*/ 19729 h 5395568"/>
              <a:gd name="connsiteX44-4875" fmla="*/ 804712 w 8462474"/>
              <a:gd name="connsiteY44-4876" fmla="*/ 0 h 5395568"/>
              <a:gd name="connsiteX45-4877" fmla="*/ 4051725 w 8462474"/>
              <a:gd name="connsiteY45-4878" fmla="*/ 31878 h 5395568"/>
              <a:gd name="connsiteX46-4879" fmla="*/ 4165366 w 8462474"/>
              <a:gd name="connsiteY46-4880" fmla="*/ 28161 h 5395568"/>
              <a:gd name="connsiteX47-4881" fmla="*/ 4472864 w 8462474"/>
              <a:gd name="connsiteY47-4882" fmla="*/ 9500 h 5395568"/>
              <a:gd name="connsiteX48-4883" fmla="*/ 4992570 w 8462474"/>
              <a:gd name="connsiteY48-4884" fmla="*/ 1407 h 5395568"/>
              <a:gd name="connsiteX49-4885" fmla="*/ 5794342 w 8462474"/>
              <a:gd name="connsiteY49-4886" fmla="*/ 7627 h 5395568"/>
              <a:gd name="connsiteX50-4887" fmla="*/ 7531652 w 8462474"/>
              <a:gd name="connsiteY50-4888" fmla="*/ 17591 h 5395568"/>
              <a:gd name="connsiteX51-4889" fmla="*/ 8449796 w 8462474"/>
              <a:gd name="connsiteY51-4890" fmla="*/ 4545 h 5395568"/>
              <a:gd name="connsiteX52-4891" fmla="*/ 8449796 w 8462474"/>
              <a:gd name="connsiteY52-4892" fmla="*/ 1904852 h 5395568"/>
              <a:gd name="connsiteX53-4893" fmla="*/ 8433612 w 8462474"/>
              <a:gd name="connsiteY53-4894" fmla="*/ 1912944 h 5395568"/>
              <a:gd name="connsiteX54-4895" fmla="*/ 8417428 w 8462474"/>
              <a:gd name="connsiteY54-4896" fmla="*/ 1929128 h 5395568"/>
              <a:gd name="connsiteX55-4897" fmla="*/ 8344600 w 8462474"/>
              <a:gd name="connsiteY55-4898" fmla="*/ 2050509 h 5395568"/>
              <a:gd name="connsiteX56-4899" fmla="*/ 8376968 w 8462474"/>
              <a:gd name="connsiteY56-4900" fmla="*/ 2220442 h 5395568"/>
              <a:gd name="connsiteX57-4901" fmla="*/ 8441704 w 8462474"/>
              <a:gd name="connsiteY57-4902" fmla="*/ 2527939 h 5395568"/>
              <a:gd name="connsiteX58-4903" fmla="*/ 8320324 w 8462474"/>
              <a:gd name="connsiteY58-4904" fmla="*/ 2722148 h 5395568"/>
              <a:gd name="connsiteX59-4905" fmla="*/ 8215127 w 8462474"/>
              <a:gd name="connsiteY59-4906" fmla="*/ 2851620 h 5395568"/>
              <a:gd name="connsiteX60-4907" fmla="*/ 8134207 w 8462474"/>
              <a:gd name="connsiteY60-4908" fmla="*/ 3037737 h 5395568"/>
              <a:gd name="connsiteX61-4909" fmla="*/ 8111828 w 8462474"/>
              <a:gd name="connsiteY61-4910" fmla="*/ 3201601 h 5395568"/>
              <a:gd name="connsiteX62-4911" fmla="*/ 8110840 w 8462474"/>
              <a:gd name="connsiteY62-4912" fmla="*/ 3221612 h 5395568"/>
              <a:gd name="connsiteX63-4913" fmla="*/ 8114483 w 8462474"/>
              <a:gd name="connsiteY63-4914" fmla="*/ 3237004 h 5395568"/>
              <a:gd name="connsiteX64-4915" fmla="*/ 8123641 w 8462474"/>
              <a:gd name="connsiteY64-4916" fmla="*/ 3256651 h 5395568"/>
              <a:gd name="connsiteX65-4917" fmla="*/ 8134207 w 8462474"/>
              <a:gd name="connsiteY65-4918" fmla="*/ 3257234 h 5395568"/>
              <a:gd name="connsiteX66-4919" fmla="*/ 8138142 w 8462474"/>
              <a:gd name="connsiteY66-4920" fmla="*/ 3257850 h 5395568"/>
              <a:gd name="connsiteX67-4921" fmla="*/ 8126992 w 8462474"/>
              <a:gd name="connsiteY67-4922" fmla="*/ 3263843 h 5395568"/>
              <a:gd name="connsiteX68-4923" fmla="*/ 8142299 w 8462474"/>
              <a:gd name="connsiteY68-4924" fmla="*/ 3296682 h 5395568"/>
              <a:gd name="connsiteX69-4925" fmla="*/ 8239403 w 8462474"/>
              <a:gd name="connsiteY69-4926" fmla="*/ 3385695 h 5395568"/>
              <a:gd name="connsiteX70-4927" fmla="*/ 8449796 w 8462474"/>
              <a:gd name="connsiteY70-4928" fmla="*/ 3531351 h 5395568"/>
              <a:gd name="connsiteX71-4929" fmla="*/ 8441704 w 8462474"/>
              <a:gd name="connsiteY71-4930" fmla="*/ 4607592 h 5395568"/>
              <a:gd name="connsiteX72-4931" fmla="*/ 8457888 w 8462474"/>
              <a:gd name="connsiteY72-4932" fmla="*/ 5101206 h 5395568"/>
              <a:gd name="connsiteX73-4933" fmla="*/ 8441704 w 8462474"/>
              <a:gd name="connsiteY73-4934" fmla="*/ 5133574 h 5395568"/>
              <a:gd name="connsiteX74-4935" fmla="*/ 8449796 w 8462474"/>
              <a:gd name="connsiteY74-4936" fmla="*/ 5149758 h 5395568"/>
              <a:gd name="connsiteX75-4937" fmla="*/ 8433612 w 8462474"/>
              <a:gd name="connsiteY75-4938" fmla="*/ 5149758 h 5395568"/>
              <a:gd name="connsiteX76-4939" fmla="*/ 8328416 w 8462474"/>
              <a:gd name="connsiteY76-4940" fmla="*/ 5125482 h 5395568"/>
              <a:gd name="connsiteX77-4941" fmla="*/ 8223219 w 8462474"/>
              <a:gd name="connsiteY77-4942" fmla="*/ 5149758 h 5395568"/>
              <a:gd name="connsiteX78-4943" fmla="*/ 8004734 w 8462474"/>
              <a:gd name="connsiteY78-4944" fmla="*/ 5206403 h 5395568"/>
              <a:gd name="connsiteX79-4945" fmla="*/ 7729605 w 8462474"/>
              <a:gd name="connsiteY79-4946" fmla="*/ 5311599 h 5395568"/>
              <a:gd name="connsiteX80-4947" fmla="*/ 7527304 w 8462474"/>
              <a:gd name="connsiteY80-4948" fmla="*/ 5271139 h 5395568"/>
              <a:gd name="connsiteX81-4949" fmla="*/ 7430200 w 8462474"/>
              <a:gd name="connsiteY81-4950" fmla="*/ 5182127 h 5395568"/>
              <a:gd name="connsiteX82-4951" fmla="*/ 7389739 w 8462474"/>
              <a:gd name="connsiteY82-4952" fmla="*/ 4987918 h 5395568"/>
              <a:gd name="connsiteX83-4953" fmla="*/ 7405924 w 8462474"/>
              <a:gd name="connsiteY83-4954" fmla="*/ 4712788 h 5395568"/>
              <a:gd name="connsiteX84-4955" fmla="*/ 7446384 w 8462474"/>
              <a:gd name="connsiteY84-4956" fmla="*/ 4340555 h 5395568"/>
              <a:gd name="connsiteX85-4957" fmla="*/ 7446384 w 8462474"/>
              <a:gd name="connsiteY85-4958" fmla="*/ 4162530 h 5395568"/>
              <a:gd name="connsiteX86-4959" fmla="*/ 7365463 w 8462474"/>
              <a:gd name="connsiteY86-4960" fmla="*/ 4057334 h 5395568"/>
              <a:gd name="connsiteX87-4961" fmla="*/ 7195531 w 8462474"/>
              <a:gd name="connsiteY87-4962" fmla="*/ 3782204 h 5395568"/>
              <a:gd name="connsiteX88-4963" fmla="*/ 7235991 w 8462474"/>
              <a:gd name="connsiteY88-4964" fmla="*/ 3612272 h 5395568"/>
              <a:gd name="connsiteX89-4965" fmla="*/ 7268359 w 8462474"/>
              <a:gd name="connsiteY89-4966" fmla="*/ 3547535 h 5395568"/>
              <a:gd name="connsiteX90-4967" fmla="*/ 7268738 w 8462474"/>
              <a:gd name="connsiteY90-4968" fmla="*/ 3528633 h 5395568"/>
              <a:gd name="connsiteX91-4969" fmla="*/ 7268565 w 8462474"/>
              <a:gd name="connsiteY91-4970" fmla="*/ 3527850 h 5395568"/>
              <a:gd name="connsiteX92-4971" fmla="*/ 7244083 w 8462474"/>
              <a:gd name="connsiteY92-4972" fmla="*/ 3523259 h 5395568"/>
              <a:gd name="connsiteX93-4973" fmla="*/ 7122702 w 8462474"/>
              <a:gd name="connsiteY93-4974" fmla="*/ 3490891 h 5395568"/>
              <a:gd name="connsiteX94-4975" fmla="*/ 7074150 w 8462474"/>
              <a:gd name="connsiteY94-4976" fmla="*/ 3418063 h 5395568"/>
              <a:gd name="connsiteX95-4977" fmla="*/ 6952770 w 8462474"/>
              <a:gd name="connsiteY95-4978" fmla="*/ 3329050 h 5395568"/>
              <a:gd name="connsiteX96-4979" fmla="*/ 6782837 w 8462474"/>
              <a:gd name="connsiteY96-4980" fmla="*/ 3304774 h 5395568"/>
              <a:gd name="connsiteX97-4981" fmla="*/ 6758561 w 8462474"/>
              <a:gd name="connsiteY97-4982" fmla="*/ 3134842 h 5395568"/>
              <a:gd name="connsiteX98-4983" fmla="*/ 6564352 w 8462474"/>
              <a:gd name="connsiteY98-4984" fmla="*/ 2875896 h 5395568"/>
              <a:gd name="connsiteX99-4985" fmla="*/ 6321591 w 8462474"/>
              <a:gd name="connsiteY99-4986" fmla="*/ 2552215 h 5395568"/>
              <a:gd name="connsiteX100-4987" fmla="*/ 6143566 w 8462474"/>
              <a:gd name="connsiteY100-4988" fmla="*/ 2358006 h 5395568"/>
              <a:gd name="connsiteX101-4989" fmla="*/ 6070738 w 8462474"/>
              <a:gd name="connsiteY101-4990" fmla="*/ 2196165 h 5395568"/>
              <a:gd name="connsiteX102-4991" fmla="*/ 5933173 w 8462474"/>
              <a:gd name="connsiteY102-4992" fmla="*/ 2042417 h 5395568"/>
              <a:gd name="connsiteX103-4993" fmla="*/ 5738964 w 8462474"/>
              <a:gd name="connsiteY103-4994" fmla="*/ 1929128 h 5395568"/>
              <a:gd name="connsiteX104-4995" fmla="*/ 5617584 w 8462474"/>
              <a:gd name="connsiteY104-4996" fmla="*/ 2082877 h 5395568"/>
              <a:gd name="connsiteX105-4997" fmla="*/ 5293902 w 8462474"/>
              <a:gd name="connsiteY105-4998" fmla="*/ 2236626 h 5395568"/>
              <a:gd name="connsiteX106-4999" fmla="*/ 5026865 w 8462474"/>
              <a:gd name="connsiteY106-5000" fmla="*/ 2277086 h 5395568"/>
              <a:gd name="connsiteX107-5001" fmla="*/ 4743644 w 8462474"/>
              <a:gd name="connsiteY107-5002" fmla="*/ 2228534 h 5395568"/>
              <a:gd name="connsiteX108-5003" fmla="*/ 4573711 w 8462474"/>
              <a:gd name="connsiteY108-5004" fmla="*/ 2123337 h 5395568"/>
              <a:gd name="connsiteX109-5005" fmla="*/ 4566693 w 8462474"/>
              <a:gd name="connsiteY109-5006" fmla="*/ 2119006 h 5395568"/>
              <a:gd name="connsiteX110-5007" fmla="*/ 4566125 w 8462474"/>
              <a:gd name="connsiteY110-5008" fmla="*/ 2117268 h 5395568"/>
              <a:gd name="connsiteX111-5009" fmla="*/ 4562648 w 8462474"/>
              <a:gd name="connsiteY111-5010" fmla="*/ 2116509 h 5395568"/>
              <a:gd name="connsiteX112-5011" fmla="*/ 4566693 w 8462474"/>
              <a:gd name="connsiteY112-5012" fmla="*/ 2119006 h 5395568"/>
              <a:gd name="connsiteX113-5013" fmla="*/ 4569349 w 8462474"/>
              <a:gd name="connsiteY113-5014" fmla="*/ 2127130 h 5395568"/>
              <a:gd name="connsiteX114-5015" fmla="*/ 4557527 w 8462474"/>
              <a:gd name="connsiteY114-5016" fmla="*/ 2147613 h 5395568"/>
              <a:gd name="connsiteX115-5017" fmla="*/ 4379502 w 8462474"/>
              <a:gd name="connsiteY115-5018" fmla="*/ 2333730 h 5395568"/>
              <a:gd name="connsiteX116-5019" fmla="*/ 4217662 w 8462474"/>
              <a:gd name="connsiteY116-5020" fmla="*/ 2519847 h 5395568"/>
              <a:gd name="connsiteX117-5021" fmla="*/ 4120557 w 8462474"/>
              <a:gd name="connsiteY117-5022" fmla="*/ 2641227 h 5395568"/>
              <a:gd name="connsiteX118-5023" fmla="*/ 4096281 w 8462474"/>
              <a:gd name="connsiteY118-5024" fmla="*/ 2568399 h 5395568"/>
              <a:gd name="connsiteX119-5025" fmla="*/ 4080097 w 8462474"/>
              <a:gd name="connsiteY119-5026" fmla="*/ 2438927 h 5395568"/>
              <a:gd name="connsiteX120-5027" fmla="*/ 4080097 w 8462474"/>
              <a:gd name="connsiteY120-5028" fmla="*/ 2358006 h 5395568"/>
              <a:gd name="connsiteX121-5029" fmla="*/ 4088189 w 8462474"/>
              <a:gd name="connsiteY121-5030" fmla="*/ 2220442 h 5395568"/>
              <a:gd name="connsiteX122-5031" fmla="*/ 4007269 w 8462474"/>
              <a:gd name="connsiteY122-5032" fmla="*/ 2123337 h 5395568"/>
              <a:gd name="connsiteX123-5033" fmla="*/ 3861612 w 8462474"/>
              <a:gd name="connsiteY123-5034" fmla="*/ 2001957 h 5395568"/>
              <a:gd name="connsiteX124-5035" fmla="*/ 3821152 w 8462474"/>
              <a:gd name="connsiteY124-5036" fmla="*/ 1815840 h 5395568"/>
              <a:gd name="connsiteX125-5037" fmla="*/ 3707863 w 8462474"/>
              <a:gd name="connsiteY125-5038" fmla="*/ 1710643 h 5395568"/>
              <a:gd name="connsiteX126-5039" fmla="*/ 3618851 w 8462474"/>
              <a:gd name="connsiteY126-5040" fmla="*/ 1548803 h 5395568"/>
              <a:gd name="connsiteX127-5041" fmla="*/ 3707863 w 8462474"/>
              <a:gd name="connsiteY127-5042" fmla="*/ 1330318 h 5395568"/>
              <a:gd name="connsiteX128-5043" fmla="*/ 3974901 w 8462474"/>
              <a:gd name="connsiteY128-5044" fmla="*/ 666771 h 5395568"/>
              <a:gd name="connsiteX129-5045" fmla="*/ 4039637 w 8462474"/>
              <a:gd name="connsiteY129-5046" fmla="*/ 262169 h 5395568"/>
              <a:gd name="connsiteX130-5047" fmla="*/ 4015361 w 8462474"/>
              <a:gd name="connsiteY130-5048" fmla="*/ 108420 h 5395568"/>
              <a:gd name="connsiteX131-5049" fmla="*/ 4047729 w 8462474"/>
              <a:gd name="connsiteY131-5050" fmla="*/ 76052 h 5395568"/>
              <a:gd name="connsiteX132-5051" fmla="*/ 4051725 w 8462474"/>
              <a:gd name="connsiteY132-5052" fmla="*/ 31878 h 5395568"/>
              <a:gd name="connsiteX0-5053" fmla="*/ 51686 w 8462474"/>
              <a:gd name="connsiteY0-5054" fmla="*/ 5226546 h 5395568"/>
              <a:gd name="connsiteX1-5055" fmla="*/ 56212 w 8462474"/>
              <a:gd name="connsiteY1-5056" fmla="*/ 5227137 h 5395568"/>
              <a:gd name="connsiteX2-5057" fmla="*/ 55925 w 8462474"/>
              <a:gd name="connsiteY2-5058" fmla="*/ 5235142 h 5395568"/>
              <a:gd name="connsiteX3-5059" fmla="*/ 51686 w 8462474"/>
              <a:gd name="connsiteY3-5060" fmla="*/ 5226546 h 5395568"/>
              <a:gd name="connsiteX4-5061" fmla="*/ 8241 w 8462474"/>
              <a:gd name="connsiteY4-5062" fmla="*/ 3596567 h 5395568"/>
              <a:gd name="connsiteX5-5063" fmla="*/ 202411 w 8462474"/>
              <a:gd name="connsiteY5-5064" fmla="*/ 3674075 h 5395568"/>
              <a:gd name="connsiteX6-5065" fmla="*/ 368209 w 8462474"/>
              <a:gd name="connsiteY6-5066" fmla="*/ 3799680 h 5395568"/>
              <a:gd name="connsiteX7-5067" fmla="*/ 448596 w 8462474"/>
              <a:gd name="connsiteY7-5068" fmla="*/ 4020744 h 5395568"/>
              <a:gd name="connsiteX8-5069" fmla="*/ 443572 w 8462474"/>
              <a:gd name="connsiteY8-5070" fmla="*/ 4307122 h 5395568"/>
              <a:gd name="connsiteX9-5071" fmla="*/ 443572 w 8462474"/>
              <a:gd name="connsiteY9-5072" fmla="*/ 4608572 h 5395568"/>
              <a:gd name="connsiteX10-5073" fmla="*/ 544055 w 8462474"/>
              <a:gd name="connsiteY10-5074" fmla="*/ 4869829 h 5395568"/>
              <a:gd name="connsiteX11-5075" fmla="*/ 689756 w 8462474"/>
              <a:gd name="connsiteY11-5076" fmla="*/ 5090893 h 5395568"/>
              <a:gd name="connsiteX12-5077" fmla="*/ 760095 w 8462474"/>
              <a:gd name="connsiteY12-5078" fmla="*/ 5176304 h 5395568"/>
              <a:gd name="connsiteX13-5079" fmla="*/ 785216 w 8462474"/>
              <a:gd name="connsiteY13-5080" fmla="*/ 5211473 h 5395568"/>
              <a:gd name="connsiteX14-5081" fmla="*/ 624442 w 8462474"/>
              <a:gd name="connsiteY14-5082" fmla="*/ 5296884 h 5395568"/>
              <a:gd name="connsiteX15-5083" fmla="*/ 408403 w 8462474"/>
              <a:gd name="connsiteY15-5084" fmla="*/ 5382295 h 5395568"/>
              <a:gd name="connsiteX16-5085" fmla="*/ 353137 w 8462474"/>
              <a:gd name="connsiteY16-5086" fmla="*/ 5392344 h 5395568"/>
              <a:gd name="connsiteX17-5087" fmla="*/ 322992 w 8462474"/>
              <a:gd name="connsiteY17-5088" fmla="*/ 5352150 h 5395568"/>
              <a:gd name="connsiteX18-5089" fmla="*/ 322992 w 8462474"/>
              <a:gd name="connsiteY18-5090" fmla="*/ 5261715 h 5395568"/>
              <a:gd name="connsiteX19-5091" fmla="*/ 282798 w 8462474"/>
              <a:gd name="connsiteY19-5092" fmla="*/ 5206449 h 5395568"/>
              <a:gd name="connsiteX20-5093" fmla="*/ 212460 w 8462474"/>
              <a:gd name="connsiteY20-5094" fmla="*/ 5201425 h 5395568"/>
              <a:gd name="connsiteX21-5095" fmla="*/ 111976 w 8462474"/>
              <a:gd name="connsiteY21-5096" fmla="*/ 5211473 h 5395568"/>
              <a:gd name="connsiteX22-5097" fmla="*/ 71783 w 8462474"/>
              <a:gd name="connsiteY22-5098" fmla="*/ 5221522 h 5395568"/>
              <a:gd name="connsiteX23-5099" fmla="*/ 58909 w 8462474"/>
              <a:gd name="connsiteY23-5100" fmla="*/ 5227488 h 5395568"/>
              <a:gd name="connsiteX24-5101" fmla="*/ 56212 w 8462474"/>
              <a:gd name="connsiteY24-5102" fmla="*/ 5227137 h 5395568"/>
              <a:gd name="connsiteX25-5103" fmla="*/ 19309 w 8462474"/>
              <a:gd name="connsiteY25-5104" fmla="*/ 5221672 h 5395568"/>
              <a:gd name="connsiteX26-5105" fmla="*/ 13167 w 8462474"/>
              <a:gd name="connsiteY26-5106" fmla="*/ 5056919 h 5395568"/>
              <a:gd name="connsiteX27-5107" fmla="*/ 3119 w 8462474"/>
              <a:gd name="connsiteY27-5108" fmla="*/ 4566943 h 5395568"/>
              <a:gd name="connsiteX28-5109" fmla="*/ 19388 w 8462474"/>
              <a:gd name="connsiteY28-5110" fmla="*/ 3658524 h 5395568"/>
              <a:gd name="connsiteX29-5111" fmla="*/ 8241 w 8462474"/>
              <a:gd name="connsiteY29-5112" fmla="*/ 3596567 h 5395568"/>
              <a:gd name="connsiteX30-5113" fmla="*/ 804712 w 8462474"/>
              <a:gd name="connsiteY30-5114" fmla="*/ 0 h 5395568"/>
              <a:gd name="connsiteX31-5115" fmla="*/ 831738 w 8462474"/>
              <a:gd name="connsiteY31-5116" fmla="*/ 124029 h 5395568"/>
              <a:gd name="connsiteX32-5117" fmla="*/ 832108 w 8462474"/>
              <a:gd name="connsiteY32-5118" fmla="*/ 419079 h 5395568"/>
              <a:gd name="connsiteX33-5119" fmla="*/ 814691 w 8462474"/>
              <a:gd name="connsiteY33-5120" fmla="*/ 906759 h 5395568"/>
              <a:gd name="connsiteX34-5121" fmla="*/ 666645 w 8462474"/>
              <a:gd name="connsiteY34-5122" fmla="*/ 1080931 h 5395568"/>
              <a:gd name="connsiteX35-5123" fmla="*/ 466348 w 8462474"/>
              <a:gd name="connsiteY35-5124" fmla="*/ 1185434 h 5395568"/>
              <a:gd name="connsiteX36-5125" fmla="*/ 414097 w 8462474"/>
              <a:gd name="connsiteY36-5126" fmla="*/ 1281228 h 5395568"/>
              <a:gd name="connsiteX37-5127" fmla="*/ 300885 w 8462474"/>
              <a:gd name="connsiteY37-5128" fmla="*/ 1525068 h 5395568"/>
              <a:gd name="connsiteX38-5129" fmla="*/ 178965 w 8462474"/>
              <a:gd name="connsiteY38-5130" fmla="*/ 1716657 h 5395568"/>
              <a:gd name="connsiteX39-5131" fmla="*/ 55685 w 8462474"/>
              <a:gd name="connsiteY39-5132" fmla="*/ 1836059 h 5395568"/>
              <a:gd name="connsiteX40-5133" fmla="*/ 18756 w 8462474"/>
              <a:gd name="connsiteY40-5134" fmla="*/ 1849060 h 5395568"/>
              <a:gd name="connsiteX41-5135" fmla="*/ 39 w 8462474"/>
              <a:gd name="connsiteY41-5136" fmla="*/ 1780426 h 5395568"/>
              <a:gd name="connsiteX42-5137" fmla="*/ 11015 w 8462474"/>
              <a:gd name="connsiteY42-5138" fmla="*/ 19730 h 5395568"/>
              <a:gd name="connsiteX43-5139" fmla="*/ 333232 w 8462474"/>
              <a:gd name="connsiteY43-5140" fmla="*/ 19729 h 5395568"/>
              <a:gd name="connsiteX44-5141" fmla="*/ 804712 w 8462474"/>
              <a:gd name="connsiteY44-5142" fmla="*/ 0 h 5395568"/>
              <a:gd name="connsiteX45-5143" fmla="*/ 4051725 w 8462474"/>
              <a:gd name="connsiteY45-5144" fmla="*/ 31878 h 5395568"/>
              <a:gd name="connsiteX46-5145" fmla="*/ 4165366 w 8462474"/>
              <a:gd name="connsiteY46-5146" fmla="*/ 28161 h 5395568"/>
              <a:gd name="connsiteX47-5147" fmla="*/ 4472864 w 8462474"/>
              <a:gd name="connsiteY47-5148" fmla="*/ 9500 h 5395568"/>
              <a:gd name="connsiteX48-5149" fmla="*/ 4992570 w 8462474"/>
              <a:gd name="connsiteY48-5150" fmla="*/ 1407 h 5395568"/>
              <a:gd name="connsiteX49-5151" fmla="*/ 5794342 w 8462474"/>
              <a:gd name="connsiteY49-5152" fmla="*/ 7627 h 5395568"/>
              <a:gd name="connsiteX50-5153" fmla="*/ 7531652 w 8462474"/>
              <a:gd name="connsiteY50-5154" fmla="*/ 17591 h 5395568"/>
              <a:gd name="connsiteX51-5155" fmla="*/ 8449796 w 8462474"/>
              <a:gd name="connsiteY51-5156" fmla="*/ 4545 h 5395568"/>
              <a:gd name="connsiteX52-5157" fmla="*/ 8449796 w 8462474"/>
              <a:gd name="connsiteY52-5158" fmla="*/ 1904852 h 5395568"/>
              <a:gd name="connsiteX53-5159" fmla="*/ 8433612 w 8462474"/>
              <a:gd name="connsiteY53-5160" fmla="*/ 1912944 h 5395568"/>
              <a:gd name="connsiteX54-5161" fmla="*/ 8417428 w 8462474"/>
              <a:gd name="connsiteY54-5162" fmla="*/ 1929128 h 5395568"/>
              <a:gd name="connsiteX55-5163" fmla="*/ 8344600 w 8462474"/>
              <a:gd name="connsiteY55-5164" fmla="*/ 2050509 h 5395568"/>
              <a:gd name="connsiteX56-5165" fmla="*/ 8376968 w 8462474"/>
              <a:gd name="connsiteY56-5166" fmla="*/ 2220442 h 5395568"/>
              <a:gd name="connsiteX57-5167" fmla="*/ 8441704 w 8462474"/>
              <a:gd name="connsiteY57-5168" fmla="*/ 2527939 h 5395568"/>
              <a:gd name="connsiteX58-5169" fmla="*/ 8320324 w 8462474"/>
              <a:gd name="connsiteY58-5170" fmla="*/ 2722148 h 5395568"/>
              <a:gd name="connsiteX59-5171" fmla="*/ 8215127 w 8462474"/>
              <a:gd name="connsiteY59-5172" fmla="*/ 2851620 h 5395568"/>
              <a:gd name="connsiteX60-5173" fmla="*/ 8134207 w 8462474"/>
              <a:gd name="connsiteY60-5174" fmla="*/ 3037737 h 5395568"/>
              <a:gd name="connsiteX61-5175" fmla="*/ 8111828 w 8462474"/>
              <a:gd name="connsiteY61-5176" fmla="*/ 3201601 h 5395568"/>
              <a:gd name="connsiteX62-5177" fmla="*/ 8110840 w 8462474"/>
              <a:gd name="connsiteY62-5178" fmla="*/ 3221612 h 5395568"/>
              <a:gd name="connsiteX63-5179" fmla="*/ 8114483 w 8462474"/>
              <a:gd name="connsiteY63-5180" fmla="*/ 3237004 h 5395568"/>
              <a:gd name="connsiteX64-5181" fmla="*/ 8123641 w 8462474"/>
              <a:gd name="connsiteY64-5182" fmla="*/ 3256651 h 5395568"/>
              <a:gd name="connsiteX65-5183" fmla="*/ 8134207 w 8462474"/>
              <a:gd name="connsiteY65-5184" fmla="*/ 3257234 h 5395568"/>
              <a:gd name="connsiteX66-5185" fmla="*/ 8138142 w 8462474"/>
              <a:gd name="connsiteY66-5186" fmla="*/ 3257850 h 5395568"/>
              <a:gd name="connsiteX67-5187" fmla="*/ 8126992 w 8462474"/>
              <a:gd name="connsiteY67-5188" fmla="*/ 3263843 h 5395568"/>
              <a:gd name="connsiteX68-5189" fmla="*/ 8142299 w 8462474"/>
              <a:gd name="connsiteY68-5190" fmla="*/ 3296682 h 5395568"/>
              <a:gd name="connsiteX69-5191" fmla="*/ 8239403 w 8462474"/>
              <a:gd name="connsiteY69-5192" fmla="*/ 3385695 h 5395568"/>
              <a:gd name="connsiteX70-5193" fmla="*/ 8449796 w 8462474"/>
              <a:gd name="connsiteY70-5194" fmla="*/ 3531351 h 5395568"/>
              <a:gd name="connsiteX71-5195" fmla="*/ 8441704 w 8462474"/>
              <a:gd name="connsiteY71-5196" fmla="*/ 4607592 h 5395568"/>
              <a:gd name="connsiteX72-5197" fmla="*/ 8457888 w 8462474"/>
              <a:gd name="connsiteY72-5198" fmla="*/ 5101206 h 5395568"/>
              <a:gd name="connsiteX73-5199" fmla="*/ 8441704 w 8462474"/>
              <a:gd name="connsiteY73-5200" fmla="*/ 5133574 h 5395568"/>
              <a:gd name="connsiteX74-5201" fmla="*/ 8449796 w 8462474"/>
              <a:gd name="connsiteY74-5202" fmla="*/ 5149758 h 5395568"/>
              <a:gd name="connsiteX75-5203" fmla="*/ 8433612 w 8462474"/>
              <a:gd name="connsiteY75-5204" fmla="*/ 5149758 h 5395568"/>
              <a:gd name="connsiteX76-5205" fmla="*/ 8328416 w 8462474"/>
              <a:gd name="connsiteY76-5206" fmla="*/ 5125482 h 5395568"/>
              <a:gd name="connsiteX77-5207" fmla="*/ 8223219 w 8462474"/>
              <a:gd name="connsiteY77-5208" fmla="*/ 5149758 h 5395568"/>
              <a:gd name="connsiteX78-5209" fmla="*/ 8004734 w 8462474"/>
              <a:gd name="connsiteY78-5210" fmla="*/ 5206403 h 5395568"/>
              <a:gd name="connsiteX79-5211" fmla="*/ 7729605 w 8462474"/>
              <a:gd name="connsiteY79-5212" fmla="*/ 5311599 h 5395568"/>
              <a:gd name="connsiteX80-5213" fmla="*/ 7527304 w 8462474"/>
              <a:gd name="connsiteY80-5214" fmla="*/ 5271139 h 5395568"/>
              <a:gd name="connsiteX81-5215" fmla="*/ 7430200 w 8462474"/>
              <a:gd name="connsiteY81-5216" fmla="*/ 5182127 h 5395568"/>
              <a:gd name="connsiteX82-5217" fmla="*/ 7389739 w 8462474"/>
              <a:gd name="connsiteY82-5218" fmla="*/ 4987918 h 5395568"/>
              <a:gd name="connsiteX83-5219" fmla="*/ 7405924 w 8462474"/>
              <a:gd name="connsiteY83-5220" fmla="*/ 4712788 h 5395568"/>
              <a:gd name="connsiteX84-5221" fmla="*/ 7446384 w 8462474"/>
              <a:gd name="connsiteY84-5222" fmla="*/ 4340555 h 5395568"/>
              <a:gd name="connsiteX85-5223" fmla="*/ 7446384 w 8462474"/>
              <a:gd name="connsiteY85-5224" fmla="*/ 4162530 h 5395568"/>
              <a:gd name="connsiteX86-5225" fmla="*/ 7365463 w 8462474"/>
              <a:gd name="connsiteY86-5226" fmla="*/ 4057334 h 5395568"/>
              <a:gd name="connsiteX87-5227" fmla="*/ 7195531 w 8462474"/>
              <a:gd name="connsiteY87-5228" fmla="*/ 3782204 h 5395568"/>
              <a:gd name="connsiteX88-5229" fmla="*/ 7235991 w 8462474"/>
              <a:gd name="connsiteY88-5230" fmla="*/ 3612272 h 5395568"/>
              <a:gd name="connsiteX89-5231" fmla="*/ 7268359 w 8462474"/>
              <a:gd name="connsiteY89-5232" fmla="*/ 3547535 h 5395568"/>
              <a:gd name="connsiteX90-5233" fmla="*/ 7268738 w 8462474"/>
              <a:gd name="connsiteY90-5234" fmla="*/ 3528633 h 5395568"/>
              <a:gd name="connsiteX91-5235" fmla="*/ 7268565 w 8462474"/>
              <a:gd name="connsiteY91-5236" fmla="*/ 3527850 h 5395568"/>
              <a:gd name="connsiteX92-5237" fmla="*/ 7244083 w 8462474"/>
              <a:gd name="connsiteY92-5238" fmla="*/ 3523259 h 5395568"/>
              <a:gd name="connsiteX93-5239" fmla="*/ 7122702 w 8462474"/>
              <a:gd name="connsiteY93-5240" fmla="*/ 3490891 h 5395568"/>
              <a:gd name="connsiteX94-5241" fmla="*/ 7074150 w 8462474"/>
              <a:gd name="connsiteY94-5242" fmla="*/ 3418063 h 5395568"/>
              <a:gd name="connsiteX95-5243" fmla="*/ 6952770 w 8462474"/>
              <a:gd name="connsiteY95-5244" fmla="*/ 3329050 h 5395568"/>
              <a:gd name="connsiteX96-5245" fmla="*/ 6782837 w 8462474"/>
              <a:gd name="connsiteY96-5246" fmla="*/ 3304774 h 5395568"/>
              <a:gd name="connsiteX97-5247" fmla="*/ 6758561 w 8462474"/>
              <a:gd name="connsiteY97-5248" fmla="*/ 3134842 h 5395568"/>
              <a:gd name="connsiteX98-5249" fmla="*/ 6564352 w 8462474"/>
              <a:gd name="connsiteY98-5250" fmla="*/ 2875896 h 5395568"/>
              <a:gd name="connsiteX99-5251" fmla="*/ 6321591 w 8462474"/>
              <a:gd name="connsiteY99-5252" fmla="*/ 2552215 h 5395568"/>
              <a:gd name="connsiteX100-5253" fmla="*/ 6143566 w 8462474"/>
              <a:gd name="connsiteY100-5254" fmla="*/ 2358006 h 5395568"/>
              <a:gd name="connsiteX101-5255" fmla="*/ 6070738 w 8462474"/>
              <a:gd name="connsiteY101-5256" fmla="*/ 2196165 h 5395568"/>
              <a:gd name="connsiteX102-5257" fmla="*/ 5933173 w 8462474"/>
              <a:gd name="connsiteY102-5258" fmla="*/ 2042417 h 5395568"/>
              <a:gd name="connsiteX103-5259" fmla="*/ 5738964 w 8462474"/>
              <a:gd name="connsiteY103-5260" fmla="*/ 1929128 h 5395568"/>
              <a:gd name="connsiteX104-5261" fmla="*/ 5617584 w 8462474"/>
              <a:gd name="connsiteY104-5262" fmla="*/ 2082877 h 5395568"/>
              <a:gd name="connsiteX105-5263" fmla="*/ 5293902 w 8462474"/>
              <a:gd name="connsiteY105-5264" fmla="*/ 2236626 h 5395568"/>
              <a:gd name="connsiteX106-5265" fmla="*/ 5026865 w 8462474"/>
              <a:gd name="connsiteY106-5266" fmla="*/ 2277086 h 5395568"/>
              <a:gd name="connsiteX107-5267" fmla="*/ 4743644 w 8462474"/>
              <a:gd name="connsiteY107-5268" fmla="*/ 2228534 h 5395568"/>
              <a:gd name="connsiteX108-5269" fmla="*/ 4573711 w 8462474"/>
              <a:gd name="connsiteY108-5270" fmla="*/ 2123337 h 5395568"/>
              <a:gd name="connsiteX109-5271" fmla="*/ 4566693 w 8462474"/>
              <a:gd name="connsiteY109-5272" fmla="*/ 2119006 h 5395568"/>
              <a:gd name="connsiteX110-5273" fmla="*/ 4566125 w 8462474"/>
              <a:gd name="connsiteY110-5274" fmla="*/ 2117268 h 5395568"/>
              <a:gd name="connsiteX111-5275" fmla="*/ 4562648 w 8462474"/>
              <a:gd name="connsiteY111-5276" fmla="*/ 2116509 h 5395568"/>
              <a:gd name="connsiteX112-5277" fmla="*/ 4566693 w 8462474"/>
              <a:gd name="connsiteY112-5278" fmla="*/ 2119006 h 5395568"/>
              <a:gd name="connsiteX113-5279" fmla="*/ 4569349 w 8462474"/>
              <a:gd name="connsiteY113-5280" fmla="*/ 2127130 h 5395568"/>
              <a:gd name="connsiteX114-5281" fmla="*/ 4557527 w 8462474"/>
              <a:gd name="connsiteY114-5282" fmla="*/ 2147613 h 5395568"/>
              <a:gd name="connsiteX115-5283" fmla="*/ 4379502 w 8462474"/>
              <a:gd name="connsiteY115-5284" fmla="*/ 2333730 h 5395568"/>
              <a:gd name="connsiteX116-5285" fmla="*/ 4217662 w 8462474"/>
              <a:gd name="connsiteY116-5286" fmla="*/ 2519847 h 5395568"/>
              <a:gd name="connsiteX117-5287" fmla="*/ 4120557 w 8462474"/>
              <a:gd name="connsiteY117-5288" fmla="*/ 2641227 h 5395568"/>
              <a:gd name="connsiteX118-5289" fmla="*/ 4096281 w 8462474"/>
              <a:gd name="connsiteY118-5290" fmla="*/ 2568399 h 5395568"/>
              <a:gd name="connsiteX119-5291" fmla="*/ 4080097 w 8462474"/>
              <a:gd name="connsiteY119-5292" fmla="*/ 2438927 h 5395568"/>
              <a:gd name="connsiteX120-5293" fmla="*/ 4080097 w 8462474"/>
              <a:gd name="connsiteY120-5294" fmla="*/ 2358006 h 5395568"/>
              <a:gd name="connsiteX121-5295" fmla="*/ 4088189 w 8462474"/>
              <a:gd name="connsiteY121-5296" fmla="*/ 2220442 h 5395568"/>
              <a:gd name="connsiteX122-5297" fmla="*/ 4007269 w 8462474"/>
              <a:gd name="connsiteY122-5298" fmla="*/ 2123337 h 5395568"/>
              <a:gd name="connsiteX123-5299" fmla="*/ 3861612 w 8462474"/>
              <a:gd name="connsiteY123-5300" fmla="*/ 2001957 h 5395568"/>
              <a:gd name="connsiteX124-5301" fmla="*/ 3821152 w 8462474"/>
              <a:gd name="connsiteY124-5302" fmla="*/ 1815840 h 5395568"/>
              <a:gd name="connsiteX125-5303" fmla="*/ 3707863 w 8462474"/>
              <a:gd name="connsiteY125-5304" fmla="*/ 1710643 h 5395568"/>
              <a:gd name="connsiteX126-5305" fmla="*/ 3618851 w 8462474"/>
              <a:gd name="connsiteY126-5306" fmla="*/ 1548803 h 5395568"/>
              <a:gd name="connsiteX127-5307" fmla="*/ 3707863 w 8462474"/>
              <a:gd name="connsiteY127-5308" fmla="*/ 1330318 h 5395568"/>
              <a:gd name="connsiteX128-5309" fmla="*/ 3974901 w 8462474"/>
              <a:gd name="connsiteY128-5310" fmla="*/ 666771 h 5395568"/>
              <a:gd name="connsiteX129-5311" fmla="*/ 4039637 w 8462474"/>
              <a:gd name="connsiteY129-5312" fmla="*/ 262169 h 5395568"/>
              <a:gd name="connsiteX130-5313" fmla="*/ 4015361 w 8462474"/>
              <a:gd name="connsiteY130-5314" fmla="*/ 108420 h 5395568"/>
              <a:gd name="connsiteX131-5315" fmla="*/ 4047729 w 8462474"/>
              <a:gd name="connsiteY131-5316" fmla="*/ 76052 h 5395568"/>
              <a:gd name="connsiteX132-5317" fmla="*/ 4051725 w 8462474"/>
              <a:gd name="connsiteY132-5318" fmla="*/ 31878 h 5395568"/>
              <a:gd name="connsiteX0-5319" fmla="*/ 51686 w 8462474"/>
              <a:gd name="connsiteY0-5320" fmla="*/ 5226546 h 5395568"/>
              <a:gd name="connsiteX1-5321" fmla="*/ 56212 w 8462474"/>
              <a:gd name="connsiteY1-5322" fmla="*/ 5227137 h 5395568"/>
              <a:gd name="connsiteX2-5323" fmla="*/ 55925 w 8462474"/>
              <a:gd name="connsiteY2-5324" fmla="*/ 5235142 h 5395568"/>
              <a:gd name="connsiteX3-5325" fmla="*/ 51686 w 8462474"/>
              <a:gd name="connsiteY3-5326" fmla="*/ 5226546 h 5395568"/>
              <a:gd name="connsiteX4-5327" fmla="*/ 8241 w 8462474"/>
              <a:gd name="connsiteY4-5328" fmla="*/ 3596567 h 5395568"/>
              <a:gd name="connsiteX5-5329" fmla="*/ 202411 w 8462474"/>
              <a:gd name="connsiteY5-5330" fmla="*/ 3674075 h 5395568"/>
              <a:gd name="connsiteX6-5331" fmla="*/ 368209 w 8462474"/>
              <a:gd name="connsiteY6-5332" fmla="*/ 3799680 h 5395568"/>
              <a:gd name="connsiteX7-5333" fmla="*/ 448596 w 8462474"/>
              <a:gd name="connsiteY7-5334" fmla="*/ 4020744 h 5395568"/>
              <a:gd name="connsiteX8-5335" fmla="*/ 443572 w 8462474"/>
              <a:gd name="connsiteY8-5336" fmla="*/ 4307122 h 5395568"/>
              <a:gd name="connsiteX9-5337" fmla="*/ 443572 w 8462474"/>
              <a:gd name="connsiteY9-5338" fmla="*/ 4608572 h 5395568"/>
              <a:gd name="connsiteX10-5339" fmla="*/ 544055 w 8462474"/>
              <a:gd name="connsiteY10-5340" fmla="*/ 4869829 h 5395568"/>
              <a:gd name="connsiteX11-5341" fmla="*/ 689756 w 8462474"/>
              <a:gd name="connsiteY11-5342" fmla="*/ 5090893 h 5395568"/>
              <a:gd name="connsiteX12-5343" fmla="*/ 760095 w 8462474"/>
              <a:gd name="connsiteY12-5344" fmla="*/ 5176304 h 5395568"/>
              <a:gd name="connsiteX13-5345" fmla="*/ 785216 w 8462474"/>
              <a:gd name="connsiteY13-5346" fmla="*/ 5211473 h 5395568"/>
              <a:gd name="connsiteX14-5347" fmla="*/ 624442 w 8462474"/>
              <a:gd name="connsiteY14-5348" fmla="*/ 5296884 h 5395568"/>
              <a:gd name="connsiteX15-5349" fmla="*/ 408403 w 8462474"/>
              <a:gd name="connsiteY15-5350" fmla="*/ 5382295 h 5395568"/>
              <a:gd name="connsiteX16-5351" fmla="*/ 353137 w 8462474"/>
              <a:gd name="connsiteY16-5352" fmla="*/ 5392344 h 5395568"/>
              <a:gd name="connsiteX17-5353" fmla="*/ 322992 w 8462474"/>
              <a:gd name="connsiteY17-5354" fmla="*/ 5352150 h 5395568"/>
              <a:gd name="connsiteX18-5355" fmla="*/ 322992 w 8462474"/>
              <a:gd name="connsiteY18-5356" fmla="*/ 5261715 h 5395568"/>
              <a:gd name="connsiteX19-5357" fmla="*/ 282798 w 8462474"/>
              <a:gd name="connsiteY19-5358" fmla="*/ 5206449 h 5395568"/>
              <a:gd name="connsiteX20-5359" fmla="*/ 212460 w 8462474"/>
              <a:gd name="connsiteY20-5360" fmla="*/ 5201425 h 5395568"/>
              <a:gd name="connsiteX21-5361" fmla="*/ 111976 w 8462474"/>
              <a:gd name="connsiteY21-5362" fmla="*/ 5211473 h 5395568"/>
              <a:gd name="connsiteX22-5363" fmla="*/ 71783 w 8462474"/>
              <a:gd name="connsiteY22-5364" fmla="*/ 5221522 h 5395568"/>
              <a:gd name="connsiteX23-5365" fmla="*/ 58909 w 8462474"/>
              <a:gd name="connsiteY23-5366" fmla="*/ 5227488 h 5395568"/>
              <a:gd name="connsiteX24-5367" fmla="*/ 56212 w 8462474"/>
              <a:gd name="connsiteY24-5368" fmla="*/ 5227137 h 5395568"/>
              <a:gd name="connsiteX25-5369" fmla="*/ 19309 w 8462474"/>
              <a:gd name="connsiteY25-5370" fmla="*/ 5221672 h 5395568"/>
              <a:gd name="connsiteX26-5371" fmla="*/ 13167 w 8462474"/>
              <a:gd name="connsiteY26-5372" fmla="*/ 5056919 h 5395568"/>
              <a:gd name="connsiteX27-5373" fmla="*/ 3119 w 8462474"/>
              <a:gd name="connsiteY27-5374" fmla="*/ 4566943 h 5395568"/>
              <a:gd name="connsiteX28-5375" fmla="*/ 6947 w 8462474"/>
              <a:gd name="connsiteY28-5376" fmla="*/ 3664745 h 5395568"/>
              <a:gd name="connsiteX29-5377" fmla="*/ 8241 w 8462474"/>
              <a:gd name="connsiteY29-5378" fmla="*/ 3596567 h 5395568"/>
              <a:gd name="connsiteX30-5379" fmla="*/ 804712 w 8462474"/>
              <a:gd name="connsiteY30-5380" fmla="*/ 0 h 5395568"/>
              <a:gd name="connsiteX31-5381" fmla="*/ 831738 w 8462474"/>
              <a:gd name="connsiteY31-5382" fmla="*/ 124029 h 5395568"/>
              <a:gd name="connsiteX32-5383" fmla="*/ 832108 w 8462474"/>
              <a:gd name="connsiteY32-5384" fmla="*/ 419079 h 5395568"/>
              <a:gd name="connsiteX33-5385" fmla="*/ 814691 w 8462474"/>
              <a:gd name="connsiteY33-5386" fmla="*/ 906759 h 5395568"/>
              <a:gd name="connsiteX34-5387" fmla="*/ 666645 w 8462474"/>
              <a:gd name="connsiteY34-5388" fmla="*/ 1080931 h 5395568"/>
              <a:gd name="connsiteX35-5389" fmla="*/ 466348 w 8462474"/>
              <a:gd name="connsiteY35-5390" fmla="*/ 1185434 h 5395568"/>
              <a:gd name="connsiteX36-5391" fmla="*/ 414097 w 8462474"/>
              <a:gd name="connsiteY36-5392" fmla="*/ 1281228 h 5395568"/>
              <a:gd name="connsiteX37-5393" fmla="*/ 300885 w 8462474"/>
              <a:gd name="connsiteY37-5394" fmla="*/ 1525068 h 5395568"/>
              <a:gd name="connsiteX38-5395" fmla="*/ 178965 w 8462474"/>
              <a:gd name="connsiteY38-5396" fmla="*/ 1716657 h 5395568"/>
              <a:gd name="connsiteX39-5397" fmla="*/ 55685 w 8462474"/>
              <a:gd name="connsiteY39-5398" fmla="*/ 1836059 h 5395568"/>
              <a:gd name="connsiteX40-5399" fmla="*/ 18756 w 8462474"/>
              <a:gd name="connsiteY40-5400" fmla="*/ 1849060 h 5395568"/>
              <a:gd name="connsiteX41-5401" fmla="*/ 39 w 8462474"/>
              <a:gd name="connsiteY41-5402" fmla="*/ 1780426 h 5395568"/>
              <a:gd name="connsiteX42-5403" fmla="*/ 11015 w 8462474"/>
              <a:gd name="connsiteY42-5404" fmla="*/ 19730 h 5395568"/>
              <a:gd name="connsiteX43-5405" fmla="*/ 333232 w 8462474"/>
              <a:gd name="connsiteY43-5406" fmla="*/ 19729 h 5395568"/>
              <a:gd name="connsiteX44-5407" fmla="*/ 804712 w 8462474"/>
              <a:gd name="connsiteY44-5408" fmla="*/ 0 h 5395568"/>
              <a:gd name="connsiteX45-5409" fmla="*/ 4051725 w 8462474"/>
              <a:gd name="connsiteY45-5410" fmla="*/ 31878 h 5395568"/>
              <a:gd name="connsiteX46-5411" fmla="*/ 4165366 w 8462474"/>
              <a:gd name="connsiteY46-5412" fmla="*/ 28161 h 5395568"/>
              <a:gd name="connsiteX47-5413" fmla="*/ 4472864 w 8462474"/>
              <a:gd name="connsiteY47-5414" fmla="*/ 9500 h 5395568"/>
              <a:gd name="connsiteX48-5415" fmla="*/ 4992570 w 8462474"/>
              <a:gd name="connsiteY48-5416" fmla="*/ 1407 h 5395568"/>
              <a:gd name="connsiteX49-5417" fmla="*/ 5794342 w 8462474"/>
              <a:gd name="connsiteY49-5418" fmla="*/ 7627 h 5395568"/>
              <a:gd name="connsiteX50-5419" fmla="*/ 7531652 w 8462474"/>
              <a:gd name="connsiteY50-5420" fmla="*/ 17591 h 5395568"/>
              <a:gd name="connsiteX51-5421" fmla="*/ 8449796 w 8462474"/>
              <a:gd name="connsiteY51-5422" fmla="*/ 4545 h 5395568"/>
              <a:gd name="connsiteX52-5423" fmla="*/ 8449796 w 8462474"/>
              <a:gd name="connsiteY52-5424" fmla="*/ 1904852 h 5395568"/>
              <a:gd name="connsiteX53-5425" fmla="*/ 8433612 w 8462474"/>
              <a:gd name="connsiteY53-5426" fmla="*/ 1912944 h 5395568"/>
              <a:gd name="connsiteX54-5427" fmla="*/ 8417428 w 8462474"/>
              <a:gd name="connsiteY54-5428" fmla="*/ 1929128 h 5395568"/>
              <a:gd name="connsiteX55-5429" fmla="*/ 8344600 w 8462474"/>
              <a:gd name="connsiteY55-5430" fmla="*/ 2050509 h 5395568"/>
              <a:gd name="connsiteX56-5431" fmla="*/ 8376968 w 8462474"/>
              <a:gd name="connsiteY56-5432" fmla="*/ 2220442 h 5395568"/>
              <a:gd name="connsiteX57-5433" fmla="*/ 8441704 w 8462474"/>
              <a:gd name="connsiteY57-5434" fmla="*/ 2527939 h 5395568"/>
              <a:gd name="connsiteX58-5435" fmla="*/ 8320324 w 8462474"/>
              <a:gd name="connsiteY58-5436" fmla="*/ 2722148 h 5395568"/>
              <a:gd name="connsiteX59-5437" fmla="*/ 8215127 w 8462474"/>
              <a:gd name="connsiteY59-5438" fmla="*/ 2851620 h 5395568"/>
              <a:gd name="connsiteX60-5439" fmla="*/ 8134207 w 8462474"/>
              <a:gd name="connsiteY60-5440" fmla="*/ 3037737 h 5395568"/>
              <a:gd name="connsiteX61-5441" fmla="*/ 8111828 w 8462474"/>
              <a:gd name="connsiteY61-5442" fmla="*/ 3201601 h 5395568"/>
              <a:gd name="connsiteX62-5443" fmla="*/ 8110840 w 8462474"/>
              <a:gd name="connsiteY62-5444" fmla="*/ 3221612 h 5395568"/>
              <a:gd name="connsiteX63-5445" fmla="*/ 8114483 w 8462474"/>
              <a:gd name="connsiteY63-5446" fmla="*/ 3237004 h 5395568"/>
              <a:gd name="connsiteX64-5447" fmla="*/ 8123641 w 8462474"/>
              <a:gd name="connsiteY64-5448" fmla="*/ 3256651 h 5395568"/>
              <a:gd name="connsiteX65-5449" fmla="*/ 8134207 w 8462474"/>
              <a:gd name="connsiteY65-5450" fmla="*/ 3257234 h 5395568"/>
              <a:gd name="connsiteX66-5451" fmla="*/ 8138142 w 8462474"/>
              <a:gd name="connsiteY66-5452" fmla="*/ 3257850 h 5395568"/>
              <a:gd name="connsiteX67-5453" fmla="*/ 8126992 w 8462474"/>
              <a:gd name="connsiteY67-5454" fmla="*/ 3263843 h 5395568"/>
              <a:gd name="connsiteX68-5455" fmla="*/ 8142299 w 8462474"/>
              <a:gd name="connsiteY68-5456" fmla="*/ 3296682 h 5395568"/>
              <a:gd name="connsiteX69-5457" fmla="*/ 8239403 w 8462474"/>
              <a:gd name="connsiteY69-5458" fmla="*/ 3385695 h 5395568"/>
              <a:gd name="connsiteX70-5459" fmla="*/ 8449796 w 8462474"/>
              <a:gd name="connsiteY70-5460" fmla="*/ 3531351 h 5395568"/>
              <a:gd name="connsiteX71-5461" fmla="*/ 8441704 w 8462474"/>
              <a:gd name="connsiteY71-5462" fmla="*/ 4607592 h 5395568"/>
              <a:gd name="connsiteX72-5463" fmla="*/ 8457888 w 8462474"/>
              <a:gd name="connsiteY72-5464" fmla="*/ 5101206 h 5395568"/>
              <a:gd name="connsiteX73-5465" fmla="*/ 8441704 w 8462474"/>
              <a:gd name="connsiteY73-5466" fmla="*/ 5133574 h 5395568"/>
              <a:gd name="connsiteX74-5467" fmla="*/ 8449796 w 8462474"/>
              <a:gd name="connsiteY74-5468" fmla="*/ 5149758 h 5395568"/>
              <a:gd name="connsiteX75-5469" fmla="*/ 8433612 w 8462474"/>
              <a:gd name="connsiteY75-5470" fmla="*/ 5149758 h 5395568"/>
              <a:gd name="connsiteX76-5471" fmla="*/ 8328416 w 8462474"/>
              <a:gd name="connsiteY76-5472" fmla="*/ 5125482 h 5395568"/>
              <a:gd name="connsiteX77-5473" fmla="*/ 8223219 w 8462474"/>
              <a:gd name="connsiteY77-5474" fmla="*/ 5149758 h 5395568"/>
              <a:gd name="connsiteX78-5475" fmla="*/ 8004734 w 8462474"/>
              <a:gd name="connsiteY78-5476" fmla="*/ 5206403 h 5395568"/>
              <a:gd name="connsiteX79-5477" fmla="*/ 7729605 w 8462474"/>
              <a:gd name="connsiteY79-5478" fmla="*/ 5311599 h 5395568"/>
              <a:gd name="connsiteX80-5479" fmla="*/ 7527304 w 8462474"/>
              <a:gd name="connsiteY80-5480" fmla="*/ 5271139 h 5395568"/>
              <a:gd name="connsiteX81-5481" fmla="*/ 7430200 w 8462474"/>
              <a:gd name="connsiteY81-5482" fmla="*/ 5182127 h 5395568"/>
              <a:gd name="connsiteX82-5483" fmla="*/ 7389739 w 8462474"/>
              <a:gd name="connsiteY82-5484" fmla="*/ 4987918 h 5395568"/>
              <a:gd name="connsiteX83-5485" fmla="*/ 7405924 w 8462474"/>
              <a:gd name="connsiteY83-5486" fmla="*/ 4712788 h 5395568"/>
              <a:gd name="connsiteX84-5487" fmla="*/ 7446384 w 8462474"/>
              <a:gd name="connsiteY84-5488" fmla="*/ 4340555 h 5395568"/>
              <a:gd name="connsiteX85-5489" fmla="*/ 7446384 w 8462474"/>
              <a:gd name="connsiteY85-5490" fmla="*/ 4162530 h 5395568"/>
              <a:gd name="connsiteX86-5491" fmla="*/ 7365463 w 8462474"/>
              <a:gd name="connsiteY86-5492" fmla="*/ 4057334 h 5395568"/>
              <a:gd name="connsiteX87-5493" fmla="*/ 7195531 w 8462474"/>
              <a:gd name="connsiteY87-5494" fmla="*/ 3782204 h 5395568"/>
              <a:gd name="connsiteX88-5495" fmla="*/ 7235991 w 8462474"/>
              <a:gd name="connsiteY88-5496" fmla="*/ 3612272 h 5395568"/>
              <a:gd name="connsiteX89-5497" fmla="*/ 7268359 w 8462474"/>
              <a:gd name="connsiteY89-5498" fmla="*/ 3547535 h 5395568"/>
              <a:gd name="connsiteX90-5499" fmla="*/ 7268738 w 8462474"/>
              <a:gd name="connsiteY90-5500" fmla="*/ 3528633 h 5395568"/>
              <a:gd name="connsiteX91-5501" fmla="*/ 7268565 w 8462474"/>
              <a:gd name="connsiteY91-5502" fmla="*/ 3527850 h 5395568"/>
              <a:gd name="connsiteX92-5503" fmla="*/ 7244083 w 8462474"/>
              <a:gd name="connsiteY92-5504" fmla="*/ 3523259 h 5395568"/>
              <a:gd name="connsiteX93-5505" fmla="*/ 7122702 w 8462474"/>
              <a:gd name="connsiteY93-5506" fmla="*/ 3490891 h 5395568"/>
              <a:gd name="connsiteX94-5507" fmla="*/ 7074150 w 8462474"/>
              <a:gd name="connsiteY94-5508" fmla="*/ 3418063 h 5395568"/>
              <a:gd name="connsiteX95-5509" fmla="*/ 6952770 w 8462474"/>
              <a:gd name="connsiteY95-5510" fmla="*/ 3329050 h 5395568"/>
              <a:gd name="connsiteX96-5511" fmla="*/ 6782837 w 8462474"/>
              <a:gd name="connsiteY96-5512" fmla="*/ 3304774 h 5395568"/>
              <a:gd name="connsiteX97-5513" fmla="*/ 6758561 w 8462474"/>
              <a:gd name="connsiteY97-5514" fmla="*/ 3134842 h 5395568"/>
              <a:gd name="connsiteX98-5515" fmla="*/ 6564352 w 8462474"/>
              <a:gd name="connsiteY98-5516" fmla="*/ 2875896 h 5395568"/>
              <a:gd name="connsiteX99-5517" fmla="*/ 6321591 w 8462474"/>
              <a:gd name="connsiteY99-5518" fmla="*/ 2552215 h 5395568"/>
              <a:gd name="connsiteX100-5519" fmla="*/ 6143566 w 8462474"/>
              <a:gd name="connsiteY100-5520" fmla="*/ 2358006 h 5395568"/>
              <a:gd name="connsiteX101-5521" fmla="*/ 6070738 w 8462474"/>
              <a:gd name="connsiteY101-5522" fmla="*/ 2196165 h 5395568"/>
              <a:gd name="connsiteX102-5523" fmla="*/ 5933173 w 8462474"/>
              <a:gd name="connsiteY102-5524" fmla="*/ 2042417 h 5395568"/>
              <a:gd name="connsiteX103-5525" fmla="*/ 5738964 w 8462474"/>
              <a:gd name="connsiteY103-5526" fmla="*/ 1929128 h 5395568"/>
              <a:gd name="connsiteX104-5527" fmla="*/ 5617584 w 8462474"/>
              <a:gd name="connsiteY104-5528" fmla="*/ 2082877 h 5395568"/>
              <a:gd name="connsiteX105-5529" fmla="*/ 5293902 w 8462474"/>
              <a:gd name="connsiteY105-5530" fmla="*/ 2236626 h 5395568"/>
              <a:gd name="connsiteX106-5531" fmla="*/ 5026865 w 8462474"/>
              <a:gd name="connsiteY106-5532" fmla="*/ 2277086 h 5395568"/>
              <a:gd name="connsiteX107-5533" fmla="*/ 4743644 w 8462474"/>
              <a:gd name="connsiteY107-5534" fmla="*/ 2228534 h 5395568"/>
              <a:gd name="connsiteX108-5535" fmla="*/ 4573711 w 8462474"/>
              <a:gd name="connsiteY108-5536" fmla="*/ 2123337 h 5395568"/>
              <a:gd name="connsiteX109-5537" fmla="*/ 4566693 w 8462474"/>
              <a:gd name="connsiteY109-5538" fmla="*/ 2119006 h 5395568"/>
              <a:gd name="connsiteX110-5539" fmla="*/ 4566125 w 8462474"/>
              <a:gd name="connsiteY110-5540" fmla="*/ 2117268 h 5395568"/>
              <a:gd name="connsiteX111-5541" fmla="*/ 4562648 w 8462474"/>
              <a:gd name="connsiteY111-5542" fmla="*/ 2116509 h 5395568"/>
              <a:gd name="connsiteX112-5543" fmla="*/ 4566693 w 8462474"/>
              <a:gd name="connsiteY112-5544" fmla="*/ 2119006 h 5395568"/>
              <a:gd name="connsiteX113-5545" fmla="*/ 4569349 w 8462474"/>
              <a:gd name="connsiteY113-5546" fmla="*/ 2127130 h 5395568"/>
              <a:gd name="connsiteX114-5547" fmla="*/ 4557527 w 8462474"/>
              <a:gd name="connsiteY114-5548" fmla="*/ 2147613 h 5395568"/>
              <a:gd name="connsiteX115-5549" fmla="*/ 4379502 w 8462474"/>
              <a:gd name="connsiteY115-5550" fmla="*/ 2333730 h 5395568"/>
              <a:gd name="connsiteX116-5551" fmla="*/ 4217662 w 8462474"/>
              <a:gd name="connsiteY116-5552" fmla="*/ 2519847 h 5395568"/>
              <a:gd name="connsiteX117-5553" fmla="*/ 4120557 w 8462474"/>
              <a:gd name="connsiteY117-5554" fmla="*/ 2641227 h 5395568"/>
              <a:gd name="connsiteX118-5555" fmla="*/ 4096281 w 8462474"/>
              <a:gd name="connsiteY118-5556" fmla="*/ 2568399 h 5395568"/>
              <a:gd name="connsiteX119-5557" fmla="*/ 4080097 w 8462474"/>
              <a:gd name="connsiteY119-5558" fmla="*/ 2438927 h 5395568"/>
              <a:gd name="connsiteX120-5559" fmla="*/ 4080097 w 8462474"/>
              <a:gd name="connsiteY120-5560" fmla="*/ 2358006 h 5395568"/>
              <a:gd name="connsiteX121-5561" fmla="*/ 4088189 w 8462474"/>
              <a:gd name="connsiteY121-5562" fmla="*/ 2220442 h 5395568"/>
              <a:gd name="connsiteX122-5563" fmla="*/ 4007269 w 8462474"/>
              <a:gd name="connsiteY122-5564" fmla="*/ 2123337 h 5395568"/>
              <a:gd name="connsiteX123-5565" fmla="*/ 3861612 w 8462474"/>
              <a:gd name="connsiteY123-5566" fmla="*/ 2001957 h 5395568"/>
              <a:gd name="connsiteX124-5567" fmla="*/ 3821152 w 8462474"/>
              <a:gd name="connsiteY124-5568" fmla="*/ 1815840 h 5395568"/>
              <a:gd name="connsiteX125-5569" fmla="*/ 3707863 w 8462474"/>
              <a:gd name="connsiteY125-5570" fmla="*/ 1710643 h 5395568"/>
              <a:gd name="connsiteX126-5571" fmla="*/ 3618851 w 8462474"/>
              <a:gd name="connsiteY126-5572" fmla="*/ 1548803 h 5395568"/>
              <a:gd name="connsiteX127-5573" fmla="*/ 3707863 w 8462474"/>
              <a:gd name="connsiteY127-5574" fmla="*/ 1330318 h 5395568"/>
              <a:gd name="connsiteX128-5575" fmla="*/ 3974901 w 8462474"/>
              <a:gd name="connsiteY128-5576" fmla="*/ 666771 h 5395568"/>
              <a:gd name="connsiteX129-5577" fmla="*/ 4039637 w 8462474"/>
              <a:gd name="connsiteY129-5578" fmla="*/ 262169 h 5395568"/>
              <a:gd name="connsiteX130-5579" fmla="*/ 4015361 w 8462474"/>
              <a:gd name="connsiteY130-5580" fmla="*/ 108420 h 5395568"/>
              <a:gd name="connsiteX131-5581" fmla="*/ 4047729 w 8462474"/>
              <a:gd name="connsiteY131-5582" fmla="*/ 76052 h 5395568"/>
              <a:gd name="connsiteX132-5583" fmla="*/ 4051725 w 8462474"/>
              <a:gd name="connsiteY132-5584" fmla="*/ 31878 h 53955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529" y="connsiteY132-530"/>
              </a:cxn>
            </a:cxnLst>
            <a:rect l="l" t="t" r="r" b="b"/>
            <a:pathLst>
              <a:path w="8462474" h="5395568">
                <a:moveTo>
                  <a:pt x="51686" y="5226546"/>
                </a:moveTo>
                <a:lnTo>
                  <a:pt x="56212" y="5227137"/>
                </a:lnTo>
                <a:cubicBezTo>
                  <a:pt x="56116" y="5229805"/>
                  <a:pt x="56021" y="5232474"/>
                  <a:pt x="55925" y="5235142"/>
                </a:cubicBezTo>
                <a:cubicBezTo>
                  <a:pt x="54041" y="5262186"/>
                  <a:pt x="49802" y="5221522"/>
                  <a:pt x="51686" y="5226546"/>
                </a:cubicBezTo>
                <a:close/>
                <a:moveTo>
                  <a:pt x="8241" y="3596567"/>
                </a:moveTo>
                <a:cubicBezTo>
                  <a:pt x="40702" y="3586989"/>
                  <a:pt x="142416" y="3640223"/>
                  <a:pt x="202411" y="3674075"/>
                </a:cubicBezTo>
                <a:cubicBezTo>
                  <a:pt x="262406" y="3707927"/>
                  <a:pt x="327178" y="3741902"/>
                  <a:pt x="368209" y="3799680"/>
                </a:cubicBezTo>
                <a:cubicBezTo>
                  <a:pt x="409240" y="3857458"/>
                  <a:pt x="436036" y="3936170"/>
                  <a:pt x="448596" y="4020744"/>
                </a:cubicBezTo>
                <a:cubicBezTo>
                  <a:pt x="461156" y="4105318"/>
                  <a:pt x="444409" y="4209151"/>
                  <a:pt x="443572" y="4307122"/>
                </a:cubicBezTo>
                <a:cubicBezTo>
                  <a:pt x="442735" y="4405093"/>
                  <a:pt x="426825" y="4514787"/>
                  <a:pt x="443572" y="4608572"/>
                </a:cubicBezTo>
                <a:cubicBezTo>
                  <a:pt x="460319" y="4702357"/>
                  <a:pt x="503024" y="4789442"/>
                  <a:pt x="544055" y="4869829"/>
                </a:cubicBezTo>
                <a:cubicBezTo>
                  <a:pt x="585086" y="4950216"/>
                  <a:pt x="653749" y="5039814"/>
                  <a:pt x="689756" y="5090893"/>
                </a:cubicBezTo>
                <a:cubicBezTo>
                  <a:pt x="725763" y="5141972"/>
                  <a:pt x="744185" y="5156207"/>
                  <a:pt x="760095" y="5176304"/>
                </a:cubicBezTo>
                <a:cubicBezTo>
                  <a:pt x="776005" y="5196401"/>
                  <a:pt x="807825" y="5191376"/>
                  <a:pt x="785216" y="5211473"/>
                </a:cubicBezTo>
                <a:cubicBezTo>
                  <a:pt x="762607" y="5231570"/>
                  <a:pt x="687244" y="5268414"/>
                  <a:pt x="624442" y="5296884"/>
                </a:cubicBezTo>
                <a:cubicBezTo>
                  <a:pt x="561640" y="5325354"/>
                  <a:pt x="453620" y="5366385"/>
                  <a:pt x="408403" y="5382295"/>
                </a:cubicBezTo>
                <a:cubicBezTo>
                  <a:pt x="363186" y="5398205"/>
                  <a:pt x="367372" y="5397368"/>
                  <a:pt x="353137" y="5392344"/>
                </a:cubicBezTo>
                <a:cubicBezTo>
                  <a:pt x="338902" y="5387320"/>
                  <a:pt x="328016" y="5373922"/>
                  <a:pt x="322992" y="5352150"/>
                </a:cubicBezTo>
                <a:cubicBezTo>
                  <a:pt x="317968" y="5330379"/>
                  <a:pt x="329691" y="5285999"/>
                  <a:pt x="322992" y="5261715"/>
                </a:cubicBezTo>
                <a:cubicBezTo>
                  <a:pt x="316293" y="5237432"/>
                  <a:pt x="301220" y="5216497"/>
                  <a:pt x="282798" y="5206449"/>
                </a:cubicBezTo>
                <a:cubicBezTo>
                  <a:pt x="264376" y="5196401"/>
                  <a:pt x="240930" y="5200588"/>
                  <a:pt x="212460" y="5201425"/>
                </a:cubicBezTo>
                <a:cubicBezTo>
                  <a:pt x="183990" y="5202262"/>
                  <a:pt x="135422" y="5208124"/>
                  <a:pt x="111976" y="5211473"/>
                </a:cubicBezTo>
                <a:cubicBezTo>
                  <a:pt x="88530" y="5214822"/>
                  <a:pt x="71783" y="5221522"/>
                  <a:pt x="71783" y="5221522"/>
                </a:cubicBezTo>
                <a:cubicBezTo>
                  <a:pt x="66759" y="5222778"/>
                  <a:pt x="62363" y="5225709"/>
                  <a:pt x="58909" y="5227488"/>
                </a:cubicBezTo>
                <a:lnTo>
                  <a:pt x="56212" y="5227137"/>
                </a:lnTo>
                <a:lnTo>
                  <a:pt x="19309" y="5221672"/>
                </a:lnTo>
                <a:cubicBezTo>
                  <a:pt x="19453" y="5212878"/>
                  <a:pt x="13272" y="5071050"/>
                  <a:pt x="13167" y="5056919"/>
                </a:cubicBezTo>
                <a:cubicBezTo>
                  <a:pt x="12330" y="4943875"/>
                  <a:pt x="4156" y="4798972"/>
                  <a:pt x="3119" y="4566943"/>
                </a:cubicBezTo>
                <a:cubicBezTo>
                  <a:pt x="2082" y="4334914"/>
                  <a:pt x="6093" y="3826474"/>
                  <a:pt x="6947" y="3664745"/>
                </a:cubicBezTo>
                <a:cubicBezTo>
                  <a:pt x="7801" y="3503016"/>
                  <a:pt x="-2579" y="3599760"/>
                  <a:pt x="8241" y="3596567"/>
                </a:cubicBezTo>
                <a:close/>
                <a:moveTo>
                  <a:pt x="804712" y="0"/>
                </a:moveTo>
                <a:lnTo>
                  <a:pt x="831738" y="124029"/>
                </a:lnTo>
                <a:cubicBezTo>
                  <a:pt x="823474" y="214389"/>
                  <a:pt x="834949" y="288624"/>
                  <a:pt x="832108" y="419079"/>
                </a:cubicBezTo>
                <a:cubicBezTo>
                  <a:pt x="829267" y="549534"/>
                  <a:pt x="842268" y="796450"/>
                  <a:pt x="814691" y="906759"/>
                </a:cubicBezTo>
                <a:cubicBezTo>
                  <a:pt x="787114" y="1017068"/>
                  <a:pt x="724702" y="1034485"/>
                  <a:pt x="666645" y="1080931"/>
                </a:cubicBezTo>
                <a:cubicBezTo>
                  <a:pt x="608588" y="1127377"/>
                  <a:pt x="508439" y="1152051"/>
                  <a:pt x="466348" y="1185434"/>
                </a:cubicBezTo>
                <a:cubicBezTo>
                  <a:pt x="424257" y="1218817"/>
                  <a:pt x="441674" y="1224622"/>
                  <a:pt x="414097" y="1281228"/>
                </a:cubicBezTo>
                <a:cubicBezTo>
                  <a:pt x="386520" y="1337834"/>
                  <a:pt x="340074" y="1452497"/>
                  <a:pt x="300885" y="1525068"/>
                </a:cubicBezTo>
                <a:cubicBezTo>
                  <a:pt x="261696" y="1597639"/>
                  <a:pt x="228313" y="1660052"/>
                  <a:pt x="178965" y="1716657"/>
                </a:cubicBezTo>
                <a:cubicBezTo>
                  <a:pt x="141954" y="1759111"/>
                  <a:pt x="103310" y="1803198"/>
                  <a:pt x="55685" y="1836059"/>
                </a:cubicBezTo>
                <a:lnTo>
                  <a:pt x="18756" y="1849060"/>
                </a:lnTo>
                <a:cubicBezTo>
                  <a:pt x="18737" y="1838623"/>
                  <a:pt x="58" y="1790863"/>
                  <a:pt x="39" y="1780426"/>
                </a:cubicBezTo>
                <a:cubicBezTo>
                  <a:pt x="-615" y="1282001"/>
                  <a:pt x="6932" y="630827"/>
                  <a:pt x="11015" y="19730"/>
                </a:cubicBezTo>
                <a:lnTo>
                  <a:pt x="333232" y="19729"/>
                </a:lnTo>
                <a:lnTo>
                  <a:pt x="804712" y="0"/>
                </a:lnTo>
                <a:close/>
                <a:moveTo>
                  <a:pt x="4051725" y="31878"/>
                </a:moveTo>
                <a:cubicBezTo>
                  <a:pt x="4068414" y="33269"/>
                  <a:pt x="4095176" y="31891"/>
                  <a:pt x="4165366" y="28161"/>
                </a:cubicBezTo>
                <a:cubicBezTo>
                  <a:pt x="4235556" y="24431"/>
                  <a:pt x="4334997" y="13959"/>
                  <a:pt x="4472864" y="9500"/>
                </a:cubicBezTo>
                <a:cubicBezTo>
                  <a:pt x="4610731" y="5041"/>
                  <a:pt x="4775434" y="2756"/>
                  <a:pt x="4992570" y="1407"/>
                </a:cubicBezTo>
                <a:lnTo>
                  <a:pt x="5794342" y="7627"/>
                </a:lnTo>
                <a:lnTo>
                  <a:pt x="7531652" y="17591"/>
                </a:lnTo>
                <a:cubicBezTo>
                  <a:pt x="7979411" y="24334"/>
                  <a:pt x="8139601" y="-3547"/>
                  <a:pt x="8449796" y="4545"/>
                </a:cubicBezTo>
                <a:cubicBezTo>
                  <a:pt x="8475420" y="754407"/>
                  <a:pt x="8452493" y="1586786"/>
                  <a:pt x="8449796" y="1904852"/>
                </a:cubicBezTo>
                <a:cubicBezTo>
                  <a:pt x="8447099" y="2222918"/>
                  <a:pt x="8439007" y="1908898"/>
                  <a:pt x="8433612" y="1912944"/>
                </a:cubicBezTo>
                <a:cubicBezTo>
                  <a:pt x="8433612" y="1912944"/>
                  <a:pt x="8432263" y="1906200"/>
                  <a:pt x="8417428" y="1929128"/>
                </a:cubicBezTo>
                <a:cubicBezTo>
                  <a:pt x="8417428" y="1929128"/>
                  <a:pt x="8351343" y="2001957"/>
                  <a:pt x="8344600" y="2050509"/>
                </a:cubicBezTo>
                <a:cubicBezTo>
                  <a:pt x="8337857" y="2099061"/>
                  <a:pt x="8360784" y="2140870"/>
                  <a:pt x="8376968" y="2220442"/>
                </a:cubicBezTo>
                <a:cubicBezTo>
                  <a:pt x="8393152" y="2300014"/>
                  <a:pt x="8451145" y="2444321"/>
                  <a:pt x="8441704" y="2527939"/>
                </a:cubicBezTo>
                <a:cubicBezTo>
                  <a:pt x="8432263" y="2611557"/>
                  <a:pt x="8358087" y="2668201"/>
                  <a:pt x="8320324" y="2722148"/>
                </a:cubicBezTo>
                <a:cubicBezTo>
                  <a:pt x="8282561" y="2776095"/>
                  <a:pt x="8246146" y="2799022"/>
                  <a:pt x="8215127" y="2851620"/>
                </a:cubicBezTo>
                <a:cubicBezTo>
                  <a:pt x="8184107" y="2904218"/>
                  <a:pt x="8151740" y="2973001"/>
                  <a:pt x="8134207" y="3037737"/>
                </a:cubicBezTo>
                <a:cubicBezTo>
                  <a:pt x="8121057" y="3086289"/>
                  <a:pt x="8114736" y="3154566"/>
                  <a:pt x="8111828" y="3201601"/>
                </a:cubicBezTo>
                <a:cubicBezTo>
                  <a:pt x="8111499" y="3208271"/>
                  <a:pt x="8111169" y="3214942"/>
                  <a:pt x="8110840" y="3221612"/>
                </a:cubicBezTo>
                <a:lnTo>
                  <a:pt x="8114483" y="3237004"/>
                </a:lnTo>
                <a:lnTo>
                  <a:pt x="8123641" y="3256651"/>
                </a:lnTo>
                <a:lnTo>
                  <a:pt x="8134207" y="3257234"/>
                </a:lnTo>
                <a:cubicBezTo>
                  <a:pt x="8141540" y="3255969"/>
                  <a:pt x="8145839" y="3253757"/>
                  <a:pt x="8138142" y="3257850"/>
                </a:cubicBezTo>
                <a:lnTo>
                  <a:pt x="8126992" y="3263843"/>
                </a:lnTo>
                <a:lnTo>
                  <a:pt x="8142299" y="3296682"/>
                </a:lnTo>
                <a:cubicBezTo>
                  <a:pt x="8165226" y="3334445"/>
                  <a:pt x="8188153" y="3346583"/>
                  <a:pt x="8239403" y="3385695"/>
                </a:cubicBezTo>
                <a:cubicBezTo>
                  <a:pt x="8290653" y="3424807"/>
                  <a:pt x="8416079" y="3327702"/>
                  <a:pt x="8449796" y="3531351"/>
                </a:cubicBezTo>
                <a:cubicBezTo>
                  <a:pt x="8483513" y="3735000"/>
                  <a:pt x="8439007" y="4344601"/>
                  <a:pt x="8441704" y="4607592"/>
                </a:cubicBezTo>
                <a:cubicBezTo>
                  <a:pt x="8444401" y="4870583"/>
                  <a:pt x="8457888" y="5013542"/>
                  <a:pt x="8457888" y="5101206"/>
                </a:cubicBezTo>
                <a:cubicBezTo>
                  <a:pt x="8457888" y="5188870"/>
                  <a:pt x="8443053" y="5125482"/>
                  <a:pt x="8441704" y="5133574"/>
                </a:cubicBezTo>
                <a:lnTo>
                  <a:pt x="8449796" y="5149758"/>
                </a:lnTo>
                <a:cubicBezTo>
                  <a:pt x="8448447" y="5152455"/>
                  <a:pt x="8453842" y="5153804"/>
                  <a:pt x="8433612" y="5149758"/>
                </a:cubicBezTo>
                <a:cubicBezTo>
                  <a:pt x="8433612" y="5149758"/>
                  <a:pt x="8363481" y="5125482"/>
                  <a:pt x="8328416" y="5125482"/>
                </a:cubicBezTo>
                <a:cubicBezTo>
                  <a:pt x="8293351" y="5125482"/>
                  <a:pt x="8277166" y="5136271"/>
                  <a:pt x="8223219" y="5149758"/>
                </a:cubicBezTo>
                <a:cubicBezTo>
                  <a:pt x="8169272" y="5163245"/>
                  <a:pt x="8087003" y="5179430"/>
                  <a:pt x="8004734" y="5206403"/>
                </a:cubicBezTo>
                <a:cubicBezTo>
                  <a:pt x="7922465" y="5233376"/>
                  <a:pt x="7809177" y="5300810"/>
                  <a:pt x="7729605" y="5311599"/>
                </a:cubicBezTo>
                <a:cubicBezTo>
                  <a:pt x="7650033" y="5322388"/>
                  <a:pt x="7577205" y="5292718"/>
                  <a:pt x="7527304" y="5271139"/>
                </a:cubicBezTo>
                <a:cubicBezTo>
                  <a:pt x="7477403" y="5249560"/>
                  <a:pt x="7453128" y="5229331"/>
                  <a:pt x="7430200" y="5182127"/>
                </a:cubicBezTo>
                <a:cubicBezTo>
                  <a:pt x="7407272" y="5134923"/>
                  <a:pt x="7393785" y="5066141"/>
                  <a:pt x="7389739" y="4987918"/>
                </a:cubicBezTo>
                <a:cubicBezTo>
                  <a:pt x="7385693" y="4909695"/>
                  <a:pt x="7396483" y="4820682"/>
                  <a:pt x="7405924" y="4712788"/>
                </a:cubicBezTo>
                <a:cubicBezTo>
                  <a:pt x="7415365" y="4604894"/>
                  <a:pt x="7439641" y="4432265"/>
                  <a:pt x="7446384" y="4340555"/>
                </a:cubicBezTo>
                <a:cubicBezTo>
                  <a:pt x="7453127" y="4248845"/>
                  <a:pt x="7459871" y="4209733"/>
                  <a:pt x="7446384" y="4162530"/>
                </a:cubicBezTo>
                <a:cubicBezTo>
                  <a:pt x="7432897" y="4115327"/>
                  <a:pt x="7407272" y="4120722"/>
                  <a:pt x="7365463" y="4057334"/>
                </a:cubicBezTo>
                <a:cubicBezTo>
                  <a:pt x="7323654" y="3993946"/>
                  <a:pt x="7217110" y="3856381"/>
                  <a:pt x="7195531" y="3782204"/>
                </a:cubicBezTo>
                <a:cubicBezTo>
                  <a:pt x="7173952" y="3708027"/>
                  <a:pt x="7223853" y="3651383"/>
                  <a:pt x="7235991" y="3612272"/>
                </a:cubicBezTo>
                <a:cubicBezTo>
                  <a:pt x="7248129" y="3573161"/>
                  <a:pt x="7258918" y="3571811"/>
                  <a:pt x="7268359" y="3547535"/>
                </a:cubicBezTo>
                <a:cubicBezTo>
                  <a:pt x="7270719" y="3541466"/>
                  <a:pt x="7270129" y="3535144"/>
                  <a:pt x="7268738" y="3528633"/>
                </a:cubicBezTo>
                <a:cubicBezTo>
                  <a:pt x="7268680" y="3528372"/>
                  <a:pt x="7268623" y="3528111"/>
                  <a:pt x="7268565" y="3527850"/>
                </a:cubicBezTo>
                <a:lnTo>
                  <a:pt x="7244083" y="3523259"/>
                </a:lnTo>
                <a:cubicBezTo>
                  <a:pt x="7198228" y="3517864"/>
                  <a:pt x="7151024" y="3508424"/>
                  <a:pt x="7122702" y="3490891"/>
                </a:cubicBezTo>
                <a:cubicBezTo>
                  <a:pt x="7094380" y="3473358"/>
                  <a:pt x="7102472" y="3445036"/>
                  <a:pt x="7074150" y="3418063"/>
                </a:cubicBezTo>
                <a:cubicBezTo>
                  <a:pt x="7045828" y="3391090"/>
                  <a:pt x="7001322" y="3347932"/>
                  <a:pt x="6952770" y="3329050"/>
                </a:cubicBezTo>
                <a:cubicBezTo>
                  <a:pt x="6904218" y="3310169"/>
                  <a:pt x="6815205" y="3337142"/>
                  <a:pt x="6782837" y="3304774"/>
                </a:cubicBezTo>
                <a:cubicBezTo>
                  <a:pt x="6750469" y="3272406"/>
                  <a:pt x="6794975" y="3206322"/>
                  <a:pt x="6758561" y="3134842"/>
                </a:cubicBezTo>
                <a:cubicBezTo>
                  <a:pt x="6722147" y="3063362"/>
                  <a:pt x="6637180" y="2973001"/>
                  <a:pt x="6564352" y="2875896"/>
                </a:cubicBezTo>
                <a:cubicBezTo>
                  <a:pt x="6564352" y="2875896"/>
                  <a:pt x="6391722" y="2638530"/>
                  <a:pt x="6321591" y="2552215"/>
                </a:cubicBezTo>
                <a:cubicBezTo>
                  <a:pt x="6251460" y="2465900"/>
                  <a:pt x="6185375" y="2417348"/>
                  <a:pt x="6143566" y="2358006"/>
                </a:cubicBezTo>
                <a:cubicBezTo>
                  <a:pt x="6101757" y="2298664"/>
                  <a:pt x="6105803" y="2248763"/>
                  <a:pt x="6070738" y="2196165"/>
                </a:cubicBezTo>
                <a:cubicBezTo>
                  <a:pt x="6035673" y="2143567"/>
                  <a:pt x="5988469" y="2086923"/>
                  <a:pt x="5933173" y="2042417"/>
                </a:cubicBezTo>
                <a:cubicBezTo>
                  <a:pt x="5877877" y="1997911"/>
                  <a:pt x="5791562" y="1922385"/>
                  <a:pt x="5738964" y="1929128"/>
                </a:cubicBezTo>
                <a:cubicBezTo>
                  <a:pt x="5686366" y="1935871"/>
                  <a:pt x="5691761" y="2031627"/>
                  <a:pt x="5617584" y="2082877"/>
                </a:cubicBezTo>
                <a:cubicBezTo>
                  <a:pt x="5543407" y="2134127"/>
                  <a:pt x="5392355" y="2204258"/>
                  <a:pt x="5293902" y="2236626"/>
                </a:cubicBezTo>
                <a:cubicBezTo>
                  <a:pt x="5195449" y="2268994"/>
                  <a:pt x="5118575" y="2278435"/>
                  <a:pt x="5026865" y="2277086"/>
                </a:cubicBezTo>
                <a:cubicBezTo>
                  <a:pt x="4935155" y="2275737"/>
                  <a:pt x="4819170" y="2254159"/>
                  <a:pt x="4743644" y="2228534"/>
                </a:cubicBezTo>
                <a:cubicBezTo>
                  <a:pt x="4668118" y="2202909"/>
                  <a:pt x="4604730" y="2136824"/>
                  <a:pt x="4573711" y="2123337"/>
                </a:cubicBezTo>
                <a:lnTo>
                  <a:pt x="4566693" y="2119006"/>
                </a:lnTo>
                <a:lnTo>
                  <a:pt x="4566125" y="2117268"/>
                </a:lnTo>
                <a:cubicBezTo>
                  <a:pt x="4564186" y="2115582"/>
                  <a:pt x="4562205" y="2115413"/>
                  <a:pt x="4562648" y="2116509"/>
                </a:cubicBezTo>
                <a:lnTo>
                  <a:pt x="4566693" y="2119006"/>
                </a:lnTo>
                <a:lnTo>
                  <a:pt x="4569349" y="2127130"/>
                </a:lnTo>
                <a:cubicBezTo>
                  <a:pt x="4568738" y="2132103"/>
                  <a:pt x="4565619" y="2138847"/>
                  <a:pt x="4557527" y="2147613"/>
                </a:cubicBezTo>
                <a:cubicBezTo>
                  <a:pt x="4557527" y="2147613"/>
                  <a:pt x="4436146" y="2271691"/>
                  <a:pt x="4379502" y="2333730"/>
                </a:cubicBezTo>
                <a:cubicBezTo>
                  <a:pt x="4322858" y="2395769"/>
                  <a:pt x="4260819" y="2468598"/>
                  <a:pt x="4217662" y="2519847"/>
                </a:cubicBezTo>
                <a:cubicBezTo>
                  <a:pt x="4174505" y="2571096"/>
                  <a:pt x="4140787" y="2633135"/>
                  <a:pt x="4120557" y="2641227"/>
                </a:cubicBezTo>
                <a:cubicBezTo>
                  <a:pt x="4100327" y="2649319"/>
                  <a:pt x="4103024" y="2602116"/>
                  <a:pt x="4096281" y="2568399"/>
                </a:cubicBezTo>
                <a:cubicBezTo>
                  <a:pt x="4089538" y="2534682"/>
                  <a:pt x="4082794" y="2473993"/>
                  <a:pt x="4080097" y="2438927"/>
                </a:cubicBezTo>
                <a:cubicBezTo>
                  <a:pt x="4077400" y="2403862"/>
                  <a:pt x="4078748" y="2394420"/>
                  <a:pt x="4080097" y="2358006"/>
                </a:cubicBezTo>
                <a:cubicBezTo>
                  <a:pt x="4081446" y="2321592"/>
                  <a:pt x="4100327" y="2259553"/>
                  <a:pt x="4088189" y="2220442"/>
                </a:cubicBezTo>
                <a:cubicBezTo>
                  <a:pt x="4076051" y="2181331"/>
                  <a:pt x="4045032" y="2159751"/>
                  <a:pt x="4007269" y="2123337"/>
                </a:cubicBezTo>
                <a:cubicBezTo>
                  <a:pt x="3969506" y="2086923"/>
                  <a:pt x="3892631" y="2053206"/>
                  <a:pt x="3861612" y="2001957"/>
                </a:cubicBezTo>
                <a:cubicBezTo>
                  <a:pt x="3830593" y="1950708"/>
                  <a:pt x="3846777" y="1864392"/>
                  <a:pt x="3821152" y="1815840"/>
                </a:cubicBezTo>
                <a:cubicBezTo>
                  <a:pt x="3795527" y="1767288"/>
                  <a:pt x="3741580" y="1755149"/>
                  <a:pt x="3707863" y="1710643"/>
                </a:cubicBezTo>
                <a:cubicBezTo>
                  <a:pt x="3674146" y="1666137"/>
                  <a:pt x="3618851" y="1612190"/>
                  <a:pt x="3618851" y="1548803"/>
                </a:cubicBezTo>
                <a:cubicBezTo>
                  <a:pt x="3618851" y="1485416"/>
                  <a:pt x="3648521" y="1477323"/>
                  <a:pt x="3707863" y="1330318"/>
                </a:cubicBezTo>
                <a:cubicBezTo>
                  <a:pt x="3767205" y="1183313"/>
                  <a:pt x="3919605" y="844796"/>
                  <a:pt x="3974901" y="666771"/>
                </a:cubicBezTo>
                <a:cubicBezTo>
                  <a:pt x="4030197" y="488746"/>
                  <a:pt x="4032894" y="355228"/>
                  <a:pt x="4039637" y="262169"/>
                </a:cubicBezTo>
                <a:cubicBezTo>
                  <a:pt x="4046380" y="169111"/>
                  <a:pt x="4014012" y="139439"/>
                  <a:pt x="4015361" y="108420"/>
                </a:cubicBezTo>
                <a:cubicBezTo>
                  <a:pt x="4016710" y="77401"/>
                  <a:pt x="4024802" y="80098"/>
                  <a:pt x="4047729" y="76052"/>
                </a:cubicBezTo>
                <a:cubicBezTo>
                  <a:pt x="4053461" y="75041"/>
                  <a:pt x="4046161" y="31414"/>
                  <a:pt x="4051725" y="31878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5" name="亚欧板块"/>
          <p:cNvSpPr/>
          <p:nvPr/>
        </p:nvSpPr>
        <p:spPr>
          <a:xfrm>
            <a:off x="2503274" y="491681"/>
            <a:ext cx="4073277" cy="3892443"/>
          </a:xfrm>
          <a:custGeom>
            <a:avLst/>
            <a:gdLst>
              <a:gd name="connsiteX0" fmla="*/ 3966690 w 4073277"/>
              <a:gd name="connsiteY0" fmla="*/ 1044 h 3850177"/>
              <a:gd name="connsiteX1" fmla="*/ 3975807 w 4073277"/>
              <a:gd name="connsiteY1" fmla="*/ 16148 h 3850177"/>
              <a:gd name="connsiteX2" fmla="*/ 3975807 w 4073277"/>
              <a:gd name="connsiteY2" fmla="*/ 225154 h 3850177"/>
              <a:gd name="connsiteX3" fmla="*/ 3967099 w 4073277"/>
              <a:gd name="connsiteY3" fmla="*/ 529954 h 3850177"/>
              <a:gd name="connsiteX4" fmla="*/ 3810344 w 4073277"/>
              <a:gd name="connsiteY4" fmla="*/ 860880 h 3850177"/>
              <a:gd name="connsiteX5" fmla="*/ 3679716 w 4073277"/>
              <a:gd name="connsiteY5" fmla="*/ 1191805 h 3850177"/>
              <a:gd name="connsiteX6" fmla="*/ 3583922 w 4073277"/>
              <a:gd name="connsiteY6" fmla="*/ 1400811 h 3850177"/>
              <a:gd name="connsiteX7" fmla="*/ 3601339 w 4073277"/>
              <a:gd name="connsiteY7" fmla="*/ 1557565 h 3850177"/>
              <a:gd name="connsiteX8" fmla="*/ 3714550 w 4073277"/>
              <a:gd name="connsiteY8" fmla="*/ 1653360 h 3850177"/>
              <a:gd name="connsiteX9" fmla="*/ 3766802 w 4073277"/>
              <a:gd name="connsiteY9" fmla="*/ 1749154 h 3850177"/>
              <a:gd name="connsiteX10" fmla="*/ 3819053 w 4073277"/>
              <a:gd name="connsiteY10" fmla="*/ 1932034 h 3850177"/>
              <a:gd name="connsiteX11" fmla="*/ 3923556 w 4073277"/>
              <a:gd name="connsiteY11" fmla="*/ 2027828 h 3850177"/>
              <a:gd name="connsiteX12" fmla="*/ 4036767 w 4073277"/>
              <a:gd name="connsiteY12" fmla="*/ 2097497 h 3850177"/>
              <a:gd name="connsiteX13" fmla="*/ 4062893 w 4073277"/>
              <a:gd name="connsiteY13" fmla="*/ 2289085 h 3850177"/>
              <a:gd name="connsiteX14" fmla="*/ 4071602 w 4073277"/>
              <a:gd name="connsiteY14" fmla="*/ 2471965 h 3850177"/>
              <a:gd name="connsiteX15" fmla="*/ 4071602 w 4073277"/>
              <a:gd name="connsiteY15" fmla="*/ 2567760 h 3850177"/>
              <a:gd name="connsiteX16" fmla="*/ 4054184 w 4073277"/>
              <a:gd name="connsiteY16" fmla="*/ 2611302 h 3850177"/>
              <a:gd name="connsiteX17" fmla="*/ 3984516 w 4073277"/>
              <a:gd name="connsiteY17" fmla="*/ 2707097 h 3850177"/>
              <a:gd name="connsiteX18" fmla="*/ 3836470 w 4073277"/>
              <a:gd name="connsiteY18" fmla="*/ 2829017 h 3850177"/>
              <a:gd name="connsiteX19" fmla="*/ 3723259 w 4073277"/>
              <a:gd name="connsiteY19" fmla="*/ 2872560 h 3850177"/>
              <a:gd name="connsiteX20" fmla="*/ 3653590 w 4073277"/>
              <a:gd name="connsiteY20" fmla="*/ 2959645 h 3850177"/>
              <a:gd name="connsiteX21" fmla="*/ 3618756 w 4073277"/>
              <a:gd name="connsiteY21" fmla="*/ 3090274 h 3850177"/>
              <a:gd name="connsiteX22" fmla="*/ 3688424 w 4073277"/>
              <a:gd name="connsiteY22" fmla="*/ 3220902 h 3850177"/>
              <a:gd name="connsiteX23" fmla="*/ 3775510 w 4073277"/>
              <a:gd name="connsiteY23" fmla="*/ 3316697 h 3850177"/>
              <a:gd name="connsiteX24" fmla="*/ 3766802 w 4073277"/>
              <a:gd name="connsiteY24" fmla="*/ 3438617 h 3850177"/>
              <a:gd name="connsiteX25" fmla="*/ 3758093 w 4073277"/>
              <a:gd name="connsiteY25" fmla="*/ 3621497 h 3850177"/>
              <a:gd name="connsiteX26" fmla="*/ 3784219 w 4073277"/>
              <a:gd name="connsiteY26" fmla="*/ 3726000 h 3850177"/>
              <a:gd name="connsiteX27" fmla="*/ 3784219 w 4073277"/>
              <a:gd name="connsiteY27" fmla="*/ 3752125 h 3850177"/>
              <a:gd name="connsiteX28" fmla="*/ 3688424 w 4073277"/>
              <a:gd name="connsiteY28" fmla="*/ 3778251 h 3850177"/>
              <a:gd name="connsiteX29" fmla="*/ 3601339 w 4073277"/>
              <a:gd name="connsiteY29" fmla="*/ 3839211 h 3850177"/>
              <a:gd name="connsiteX30" fmla="*/ 3401042 w 4073277"/>
              <a:gd name="connsiteY30" fmla="*/ 3847920 h 3850177"/>
              <a:gd name="connsiteX31" fmla="*/ 3183327 w 4073277"/>
              <a:gd name="connsiteY31" fmla="*/ 3813085 h 3850177"/>
              <a:gd name="connsiteX32" fmla="*/ 3043990 w 4073277"/>
              <a:gd name="connsiteY32" fmla="*/ 3717291 h 3850177"/>
              <a:gd name="connsiteX33" fmla="*/ 2904653 w 4073277"/>
              <a:gd name="connsiteY33" fmla="*/ 3595371 h 3850177"/>
              <a:gd name="connsiteX34" fmla="*/ 2852402 w 4073277"/>
              <a:gd name="connsiteY34" fmla="*/ 3334114 h 3850177"/>
              <a:gd name="connsiteX35" fmla="*/ 2808859 w 4073277"/>
              <a:gd name="connsiteY35" fmla="*/ 2950937 h 3850177"/>
              <a:gd name="connsiteX36" fmla="*/ 2817567 w 4073277"/>
              <a:gd name="connsiteY36" fmla="*/ 2881268 h 3850177"/>
              <a:gd name="connsiteX37" fmla="*/ 2817567 w 4073277"/>
              <a:gd name="connsiteY37" fmla="*/ 2846434 h 3850177"/>
              <a:gd name="connsiteX38" fmla="*/ 2730482 w 4073277"/>
              <a:gd name="connsiteY38" fmla="*/ 2863851 h 3850177"/>
              <a:gd name="connsiteX39" fmla="*/ 2573727 w 4073277"/>
              <a:gd name="connsiteY39" fmla="*/ 2829017 h 3850177"/>
              <a:gd name="connsiteX40" fmla="*/ 2443099 w 4073277"/>
              <a:gd name="connsiteY40" fmla="*/ 2776765 h 3850177"/>
              <a:gd name="connsiteX41" fmla="*/ 2347304 w 4073277"/>
              <a:gd name="connsiteY41" fmla="*/ 2733222 h 3850177"/>
              <a:gd name="connsiteX42" fmla="*/ 2303762 w 4073277"/>
              <a:gd name="connsiteY42" fmla="*/ 2776765 h 3850177"/>
              <a:gd name="connsiteX43" fmla="*/ 2277636 w 4073277"/>
              <a:gd name="connsiteY43" fmla="*/ 2872560 h 3850177"/>
              <a:gd name="connsiteX44" fmla="*/ 2173133 w 4073277"/>
              <a:gd name="connsiteY44" fmla="*/ 2924811 h 3850177"/>
              <a:gd name="connsiteX45" fmla="*/ 2007670 w 4073277"/>
              <a:gd name="connsiteY45" fmla="*/ 2863851 h 3850177"/>
              <a:gd name="connsiteX46" fmla="*/ 1833499 w 4073277"/>
              <a:gd name="connsiteY46" fmla="*/ 2741931 h 3850177"/>
              <a:gd name="connsiteX47" fmla="*/ 1772539 w 4073277"/>
              <a:gd name="connsiteY47" fmla="*/ 2628720 h 3850177"/>
              <a:gd name="connsiteX48" fmla="*/ 1746413 w 4073277"/>
              <a:gd name="connsiteY48" fmla="*/ 2576468 h 3850177"/>
              <a:gd name="connsiteX49" fmla="*/ 1685453 w 4073277"/>
              <a:gd name="connsiteY49" fmla="*/ 2628720 h 3850177"/>
              <a:gd name="connsiteX50" fmla="*/ 1511282 w 4073277"/>
              <a:gd name="connsiteY50" fmla="*/ 2602594 h 3850177"/>
              <a:gd name="connsiteX51" fmla="*/ 1398070 w 4073277"/>
              <a:gd name="connsiteY51" fmla="*/ 2576468 h 3850177"/>
              <a:gd name="connsiteX52" fmla="*/ 1337110 w 4073277"/>
              <a:gd name="connsiteY52" fmla="*/ 2620011 h 3850177"/>
              <a:gd name="connsiteX53" fmla="*/ 1180356 w 4073277"/>
              <a:gd name="connsiteY53" fmla="*/ 2637428 h 3850177"/>
              <a:gd name="connsiteX54" fmla="*/ 1041019 w 4073277"/>
              <a:gd name="connsiteY54" fmla="*/ 2637428 h 3850177"/>
              <a:gd name="connsiteX55" fmla="*/ 892973 w 4073277"/>
              <a:gd name="connsiteY55" fmla="*/ 2637428 h 3850177"/>
              <a:gd name="connsiteX56" fmla="*/ 805887 w 4073277"/>
              <a:gd name="connsiteY56" fmla="*/ 2611302 h 3850177"/>
              <a:gd name="connsiteX57" fmla="*/ 640424 w 4073277"/>
              <a:gd name="connsiteY57" fmla="*/ 2672262 h 3850177"/>
              <a:gd name="connsiteX58" fmla="*/ 448836 w 4073277"/>
              <a:gd name="connsiteY58" fmla="*/ 2698388 h 3850177"/>
              <a:gd name="connsiteX59" fmla="*/ 283373 w 4073277"/>
              <a:gd name="connsiteY59" fmla="*/ 2689680 h 3850177"/>
              <a:gd name="connsiteX60" fmla="*/ 144036 w 4073277"/>
              <a:gd name="connsiteY60" fmla="*/ 2680971 h 3850177"/>
              <a:gd name="connsiteX61" fmla="*/ 56950 w 4073277"/>
              <a:gd name="connsiteY61" fmla="*/ 2654845 h 3850177"/>
              <a:gd name="connsiteX62" fmla="*/ 30824 w 4073277"/>
              <a:gd name="connsiteY62" fmla="*/ 2654845 h 3850177"/>
              <a:gd name="connsiteX63" fmla="*/ 4699 w 4073277"/>
              <a:gd name="connsiteY63" fmla="*/ 2646137 h 3850177"/>
              <a:gd name="connsiteX64" fmla="*/ 234 w 4073277"/>
              <a:gd name="connsiteY64" fmla="*/ 1909935 h 3850177"/>
              <a:gd name="connsiteX65" fmla="*/ 0 w 4073277"/>
              <a:gd name="connsiteY65" fmla="*/ 1779542 h 3850177"/>
              <a:gd name="connsiteX66" fmla="*/ 12047 w 4073277"/>
              <a:gd name="connsiteY66" fmla="*/ 1772762 h 3850177"/>
              <a:gd name="connsiteX67" fmla="*/ 135327 w 4073277"/>
              <a:gd name="connsiteY67" fmla="*/ 1653360 h 3850177"/>
              <a:gd name="connsiteX68" fmla="*/ 257247 w 4073277"/>
              <a:gd name="connsiteY68" fmla="*/ 1461771 h 3850177"/>
              <a:gd name="connsiteX69" fmla="*/ 370459 w 4073277"/>
              <a:gd name="connsiteY69" fmla="*/ 1217931 h 3850177"/>
              <a:gd name="connsiteX70" fmla="*/ 422710 w 4073277"/>
              <a:gd name="connsiteY70" fmla="*/ 1122137 h 3850177"/>
              <a:gd name="connsiteX71" fmla="*/ 623007 w 4073277"/>
              <a:gd name="connsiteY71" fmla="*/ 1017634 h 3850177"/>
              <a:gd name="connsiteX72" fmla="*/ 771053 w 4073277"/>
              <a:gd name="connsiteY72" fmla="*/ 843462 h 3850177"/>
              <a:gd name="connsiteX73" fmla="*/ 788470 w 4073277"/>
              <a:gd name="connsiteY73" fmla="*/ 355782 h 3850177"/>
              <a:gd name="connsiteX74" fmla="*/ 868965 w 4073277"/>
              <a:gd name="connsiteY74" fmla="*/ 54511 h 3850177"/>
              <a:gd name="connsiteX75" fmla="*/ 866821 w 4073277"/>
              <a:gd name="connsiteY75" fmla="*/ 23789 h 3850177"/>
              <a:gd name="connsiteX76" fmla="*/ 2861110 w 4073277"/>
              <a:gd name="connsiteY76" fmla="*/ 16148 h 3850177"/>
              <a:gd name="connsiteX77" fmla="*/ 3427167 w 4073277"/>
              <a:gd name="connsiteY77" fmla="*/ 24857 h 3850177"/>
              <a:gd name="connsiteX78" fmla="*/ 3775510 w 4073277"/>
              <a:gd name="connsiteY78" fmla="*/ 33565 h 3850177"/>
              <a:gd name="connsiteX79" fmla="*/ 3914847 w 4073277"/>
              <a:gd name="connsiteY79" fmla="*/ 16148 h 3850177"/>
              <a:gd name="connsiteX80" fmla="*/ 3966690 w 4073277"/>
              <a:gd name="connsiteY80" fmla="*/ 1044 h 3850177"/>
              <a:gd name="connsiteX0-1" fmla="*/ 3966690 w 4073277"/>
              <a:gd name="connsiteY0-2" fmla="*/ 1044 h 3850177"/>
              <a:gd name="connsiteX1-3" fmla="*/ 3975807 w 4073277"/>
              <a:gd name="connsiteY1-4" fmla="*/ 16148 h 3850177"/>
              <a:gd name="connsiteX2-5" fmla="*/ 3975807 w 4073277"/>
              <a:gd name="connsiteY2-6" fmla="*/ 225154 h 3850177"/>
              <a:gd name="connsiteX3-7" fmla="*/ 3967099 w 4073277"/>
              <a:gd name="connsiteY3-8" fmla="*/ 529954 h 3850177"/>
              <a:gd name="connsiteX4-9" fmla="*/ 3810344 w 4073277"/>
              <a:gd name="connsiteY4-10" fmla="*/ 860880 h 3850177"/>
              <a:gd name="connsiteX5-11" fmla="*/ 3679716 w 4073277"/>
              <a:gd name="connsiteY5-12" fmla="*/ 1191805 h 3850177"/>
              <a:gd name="connsiteX6-13" fmla="*/ 3583922 w 4073277"/>
              <a:gd name="connsiteY6-14" fmla="*/ 1400811 h 3850177"/>
              <a:gd name="connsiteX7-15" fmla="*/ 3601339 w 4073277"/>
              <a:gd name="connsiteY7-16" fmla="*/ 1557565 h 3850177"/>
              <a:gd name="connsiteX8-17" fmla="*/ 3714550 w 4073277"/>
              <a:gd name="connsiteY8-18" fmla="*/ 1653360 h 3850177"/>
              <a:gd name="connsiteX9-19" fmla="*/ 3766802 w 4073277"/>
              <a:gd name="connsiteY9-20" fmla="*/ 1749154 h 3850177"/>
              <a:gd name="connsiteX10-21" fmla="*/ 3819053 w 4073277"/>
              <a:gd name="connsiteY10-22" fmla="*/ 1932034 h 3850177"/>
              <a:gd name="connsiteX11-23" fmla="*/ 3923556 w 4073277"/>
              <a:gd name="connsiteY11-24" fmla="*/ 2027828 h 3850177"/>
              <a:gd name="connsiteX12-25" fmla="*/ 4036767 w 4073277"/>
              <a:gd name="connsiteY12-26" fmla="*/ 2097497 h 3850177"/>
              <a:gd name="connsiteX13-27" fmla="*/ 4062893 w 4073277"/>
              <a:gd name="connsiteY13-28" fmla="*/ 2289085 h 3850177"/>
              <a:gd name="connsiteX14-29" fmla="*/ 4071602 w 4073277"/>
              <a:gd name="connsiteY14-30" fmla="*/ 2471965 h 3850177"/>
              <a:gd name="connsiteX15-31" fmla="*/ 4071602 w 4073277"/>
              <a:gd name="connsiteY15-32" fmla="*/ 2567760 h 3850177"/>
              <a:gd name="connsiteX16-33" fmla="*/ 4054184 w 4073277"/>
              <a:gd name="connsiteY16-34" fmla="*/ 2611302 h 3850177"/>
              <a:gd name="connsiteX17-35" fmla="*/ 3984516 w 4073277"/>
              <a:gd name="connsiteY17-36" fmla="*/ 2707097 h 3850177"/>
              <a:gd name="connsiteX18-37" fmla="*/ 3836470 w 4073277"/>
              <a:gd name="connsiteY18-38" fmla="*/ 2829017 h 3850177"/>
              <a:gd name="connsiteX19-39" fmla="*/ 3723259 w 4073277"/>
              <a:gd name="connsiteY19-40" fmla="*/ 2872560 h 3850177"/>
              <a:gd name="connsiteX20-41" fmla="*/ 3653590 w 4073277"/>
              <a:gd name="connsiteY20-42" fmla="*/ 2959645 h 3850177"/>
              <a:gd name="connsiteX21-43" fmla="*/ 3618756 w 4073277"/>
              <a:gd name="connsiteY21-44" fmla="*/ 3090274 h 3850177"/>
              <a:gd name="connsiteX22-45" fmla="*/ 3688424 w 4073277"/>
              <a:gd name="connsiteY22-46" fmla="*/ 3220902 h 3850177"/>
              <a:gd name="connsiteX23-47" fmla="*/ 3775510 w 4073277"/>
              <a:gd name="connsiteY23-48" fmla="*/ 3316697 h 3850177"/>
              <a:gd name="connsiteX24-49" fmla="*/ 3766802 w 4073277"/>
              <a:gd name="connsiteY24-50" fmla="*/ 3438617 h 3850177"/>
              <a:gd name="connsiteX25-51" fmla="*/ 3758093 w 4073277"/>
              <a:gd name="connsiteY25-52" fmla="*/ 3621497 h 3850177"/>
              <a:gd name="connsiteX26-53" fmla="*/ 3784219 w 4073277"/>
              <a:gd name="connsiteY26-54" fmla="*/ 3726000 h 3850177"/>
              <a:gd name="connsiteX27-55" fmla="*/ 3784219 w 4073277"/>
              <a:gd name="connsiteY27-56" fmla="*/ 3752125 h 3850177"/>
              <a:gd name="connsiteX28-57" fmla="*/ 3688424 w 4073277"/>
              <a:gd name="connsiteY28-58" fmla="*/ 3778251 h 3850177"/>
              <a:gd name="connsiteX29-59" fmla="*/ 3601339 w 4073277"/>
              <a:gd name="connsiteY29-60" fmla="*/ 3839211 h 3850177"/>
              <a:gd name="connsiteX30-61" fmla="*/ 3401042 w 4073277"/>
              <a:gd name="connsiteY30-62" fmla="*/ 3847920 h 3850177"/>
              <a:gd name="connsiteX31-63" fmla="*/ 3183327 w 4073277"/>
              <a:gd name="connsiteY31-64" fmla="*/ 3813085 h 3850177"/>
              <a:gd name="connsiteX32-65" fmla="*/ 3043990 w 4073277"/>
              <a:gd name="connsiteY32-66" fmla="*/ 3717291 h 3850177"/>
              <a:gd name="connsiteX33-67" fmla="*/ 2904653 w 4073277"/>
              <a:gd name="connsiteY33-68" fmla="*/ 3595371 h 3850177"/>
              <a:gd name="connsiteX34-69" fmla="*/ 2852402 w 4073277"/>
              <a:gd name="connsiteY34-70" fmla="*/ 3334114 h 3850177"/>
              <a:gd name="connsiteX35-71" fmla="*/ 2808859 w 4073277"/>
              <a:gd name="connsiteY35-72" fmla="*/ 2950937 h 3850177"/>
              <a:gd name="connsiteX36-73" fmla="*/ 2817567 w 4073277"/>
              <a:gd name="connsiteY36-74" fmla="*/ 2881268 h 3850177"/>
              <a:gd name="connsiteX37-75" fmla="*/ 2817567 w 4073277"/>
              <a:gd name="connsiteY37-76" fmla="*/ 2846434 h 3850177"/>
              <a:gd name="connsiteX38-77" fmla="*/ 2730482 w 4073277"/>
              <a:gd name="connsiteY38-78" fmla="*/ 2863851 h 3850177"/>
              <a:gd name="connsiteX39-79" fmla="*/ 2573727 w 4073277"/>
              <a:gd name="connsiteY39-80" fmla="*/ 2829017 h 3850177"/>
              <a:gd name="connsiteX40-81" fmla="*/ 2443099 w 4073277"/>
              <a:gd name="connsiteY40-82" fmla="*/ 2776765 h 3850177"/>
              <a:gd name="connsiteX41-83" fmla="*/ 2347304 w 4073277"/>
              <a:gd name="connsiteY41-84" fmla="*/ 2733222 h 3850177"/>
              <a:gd name="connsiteX42-85" fmla="*/ 2303762 w 4073277"/>
              <a:gd name="connsiteY42-86" fmla="*/ 2776765 h 3850177"/>
              <a:gd name="connsiteX43-87" fmla="*/ 2277636 w 4073277"/>
              <a:gd name="connsiteY43-88" fmla="*/ 2872560 h 3850177"/>
              <a:gd name="connsiteX44-89" fmla="*/ 2173133 w 4073277"/>
              <a:gd name="connsiteY44-90" fmla="*/ 2924811 h 3850177"/>
              <a:gd name="connsiteX45-91" fmla="*/ 2007670 w 4073277"/>
              <a:gd name="connsiteY45-92" fmla="*/ 2863851 h 3850177"/>
              <a:gd name="connsiteX46-93" fmla="*/ 1833499 w 4073277"/>
              <a:gd name="connsiteY46-94" fmla="*/ 2741931 h 3850177"/>
              <a:gd name="connsiteX47-95" fmla="*/ 1772539 w 4073277"/>
              <a:gd name="connsiteY47-96" fmla="*/ 2628720 h 3850177"/>
              <a:gd name="connsiteX48-97" fmla="*/ 1746413 w 4073277"/>
              <a:gd name="connsiteY48-98" fmla="*/ 2576468 h 3850177"/>
              <a:gd name="connsiteX49-99" fmla="*/ 1685453 w 4073277"/>
              <a:gd name="connsiteY49-100" fmla="*/ 2628720 h 3850177"/>
              <a:gd name="connsiteX50-101" fmla="*/ 1511282 w 4073277"/>
              <a:gd name="connsiteY50-102" fmla="*/ 2602594 h 3850177"/>
              <a:gd name="connsiteX51-103" fmla="*/ 1398070 w 4073277"/>
              <a:gd name="connsiteY51-104" fmla="*/ 2576468 h 3850177"/>
              <a:gd name="connsiteX52-105" fmla="*/ 1337110 w 4073277"/>
              <a:gd name="connsiteY52-106" fmla="*/ 2620011 h 3850177"/>
              <a:gd name="connsiteX53-107" fmla="*/ 1180356 w 4073277"/>
              <a:gd name="connsiteY53-108" fmla="*/ 2637428 h 3850177"/>
              <a:gd name="connsiteX54-109" fmla="*/ 1041019 w 4073277"/>
              <a:gd name="connsiteY54-110" fmla="*/ 2637428 h 3850177"/>
              <a:gd name="connsiteX55-111" fmla="*/ 892973 w 4073277"/>
              <a:gd name="connsiteY55-112" fmla="*/ 2637428 h 3850177"/>
              <a:gd name="connsiteX56-113" fmla="*/ 805887 w 4073277"/>
              <a:gd name="connsiteY56-114" fmla="*/ 2611302 h 3850177"/>
              <a:gd name="connsiteX57-115" fmla="*/ 640424 w 4073277"/>
              <a:gd name="connsiteY57-116" fmla="*/ 2672262 h 3850177"/>
              <a:gd name="connsiteX58-117" fmla="*/ 448836 w 4073277"/>
              <a:gd name="connsiteY58-118" fmla="*/ 2698388 h 3850177"/>
              <a:gd name="connsiteX59-119" fmla="*/ 283373 w 4073277"/>
              <a:gd name="connsiteY59-120" fmla="*/ 2689680 h 3850177"/>
              <a:gd name="connsiteX60-121" fmla="*/ 144036 w 4073277"/>
              <a:gd name="connsiteY60-122" fmla="*/ 2680971 h 3850177"/>
              <a:gd name="connsiteX61-123" fmla="*/ 56950 w 4073277"/>
              <a:gd name="connsiteY61-124" fmla="*/ 2654845 h 3850177"/>
              <a:gd name="connsiteX62-125" fmla="*/ 30824 w 4073277"/>
              <a:gd name="connsiteY62-126" fmla="*/ 2654845 h 3850177"/>
              <a:gd name="connsiteX63-127" fmla="*/ 4699 w 4073277"/>
              <a:gd name="connsiteY63-128" fmla="*/ 2646137 h 3850177"/>
              <a:gd name="connsiteX64-129" fmla="*/ 234 w 4073277"/>
              <a:gd name="connsiteY64-130" fmla="*/ 1909935 h 3850177"/>
              <a:gd name="connsiteX65-131" fmla="*/ 0 w 4073277"/>
              <a:gd name="connsiteY65-132" fmla="*/ 1779542 h 3850177"/>
              <a:gd name="connsiteX66-133" fmla="*/ 12047 w 4073277"/>
              <a:gd name="connsiteY66-134" fmla="*/ 1772762 h 3850177"/>
              <a:gd name="connsiteX67-135" fmla="*/ 135327 w 4073277"/>
              <a:gd name="connsiteY67-136" fmla="*/ 1653360 h 3850177"/>
              <a:gd name="connsiteX68-137" fmla="*/ 257247 w 4073277"/>
              <a:gd name="connsiteY68-138" fmla="*/ 1461771 h 3850177"/>
              <a:gd name="connsiteX69-139" fmla="*/ 370459 w 4073277"/>
              <a:gd name="connsiteY69-140" fmla="*/ 1217931 h 3850177"/>
              <a:gd name="connsiteX70-141" fmla="*/ 422710 w 4073277"/>
              <a:gd name="connsiteY70-142" fmla="*/ 1122137 h 3850177"/>
              <a:gd name="connsiteX71-143" fmla="*/ 623007 w 4073277"/>
              <a:gd name="connsiteY71-144" fmla="*/ 1017634 h 3850177"/>
              <a:gd name="connsiteX72-145" fmla="*/ 771053 w 4073277"/>
              <a:gd name="connsiteY72-146" fmla="*/ 843462 h 3850177"/>
              <a:gd name="connsiteX73-147" fmla="*/ 788470 w 4073277"/>
              <a:gd name="connsiteY73-148" fmla="*/ 355782 h 3850177"/>
              <a:gd name="connsiteX74-149" fmla="*/ 804797 w 4073277"/>
              <a:gd name="connsiteY74-150" fmla="*/ 70553 h 3850177"/>
              <a:gd name="connsiteX75-151" fmla="*/ 866821 w 4073277"/>
              <a:gd name="connsiteY75-152" fmla="*/ 23789 h 3850177"/>
              <a:gd name="connsiteX76-153" fmla="*/ 2861110 w 4073277"/>
              <a:gd name="connsiteY76-154" fmla="*/ 16148 h 3850177"/>
              <a:gd name="connsiteX77-155" fmla="*/ 3427167 w 4073277"/>
              <a:gd name="connsiteY77-156" fmla="*/ 24857 h 3850177"/>
              <a:gd name="connsiteX78-157" fmla="*/ 3775510 w 4073277"/>
              <a:gd name="connsiteY78-158" fmla="*/ 33565 h 3850177"/>
              <a:gd name="connsiteX79-159" fmla="*/ 3914847 w 4073277"/>
              <a:gd name="connsiteY79-160" fmla="*/ 16148 h 3850177"/>
              <a:gd name="connsiteX80-161" fmla="*/ 3966690 w 4073277"/>
              <a:gd name="connsiteY80-162" fmla="*/ 1044 h 3850177"/>
              <a:gd name="connsiteX0-163" fmla="*/ 3966690 w 4073277"/>
              <a:gd name="connsiteY0-164" fmla="*/ 1044 h 3850177"/>
              <a:gd name="connsiteX1-165" fmla="*/ 3975807 w 4073277"/>
              <a:gd name="connsiteY1-166" fmla="*/ 16148 h 3850177"/>
              <a:gd name="connsiteX2-167" fmla="*/ 3975807 w 4073277"/>
              <a:gd name="connsiteY2-168" fmla="*/ 225154 h 3850177"/>
              <a:gd name="connsiteX3-169" fmla="*/ 3967099 w 4073277"/>
              <a:gd name="connsiteY3-170" fmla="*/ 529954 h 3850177"/>
              <a:gd name="connsiteX4-171" fmla="*/ 3810344 w 4073277"/>
              <a:gd name="connsiteY4-172" fmla="*/ 860880 h 3850177"/>
              <a:gd name="connsiteX5-173" fmla="*/ 3679716 w 4073277"/>
              <a:gd name="connsiteY5-174" fmla="*/ 1191805 h 3850177"/>
              <a:gd name="connsiteX6-175" fmla="*/ 3583922 w 4073277"/>
              <a:gd name="connsiteY6-176" fmla="*/ 1400811 h 3850177"/>
              <a:gd name="connsiteX7-177" fmla="*/ 3601339 w 4073277"/>
              <a:gd name="connsiteY7-178" fmla="*/ 1557565 h 3850177"/>
              <a:gd name="connsiteX8-179" fmla="*/ 3714550 w 4073277"/>
              <a:gd name="connsiteY8-180" fmla="*/ 1653360 h 3850177"/>
              <a:gd name="connsiteX9-181" fmla="*/ 3766802 w 4073277"/>
              <a:gd name="connsiteY9-182" fmla="*/ 1749154 h 3850177"/>
              <a:gd name="connsiteX10-183" fmla="*/ 3819053 w 4073277"/>
              <a:gd name="connsiteY10-184" fmla="*/ 1932034 h 3850177"/>
              <a:gd name="connsiteX11-185" fmla="*/ 3923556 w 4073277"/>
              <a:gd name="connsiteY11-186" fmla="*/ 2027828 h 3850177"/>
              <a:gd name="connsiteX12-187" fmla="*/ 4036767 w 4073277"/>
              <a:gd name="connsiteY12-188" fmla="*/ 2097497 h 3850177"/>
              <a:gd name="connsiteX13-189" fmla="*/ 4062893 w 4073277"/>
              <a:gd name="connsiteY13-190" fmla="*/ 2289085 h 3850177"/>
              <a:gd name="connsiteX14-191" fmla="*/ 4071602 w 4073277"/>
              <a:gd name="connsiteY14-192" fmla="*/ 2471965 h 3850177"/>
              <a:gd name="connsiteX15-193" fmla="*/ 4071602 w 4073277"/>
              <a:gd name="connsiteY15-194" fmla="*/ 2567760 h 3850177"/>
              <a:gd name="connsiteX16-195" fmla="*/ 4054184 w 4073277"/>
              <a:gd name="connsiteY16-196" fmla="*/ 2611302 h 3850177"/>
              <a:gd name="connsiteX17-197" fmla="*/ 3984516 w 4073277"/>
              <a:gd name="connsiteY17-198" fmla="*/ 2707097 h 3850177"/>
              <a:gd name="connsiteX18-199" fmla="*/ 3836470 w 4073277"/>
              <a:gd name="connsiteY18-200" fmla="*/ 2829017 h 3850177"/>
              <a:gd name="connsiteX19-201" fmla="*/ 3723259 w 4073277"/>
              <a:gd name="connsiteY19-202" fmla="*/ 2872560 h 3850177"/>
              <a:gd name="connsiteX20-203" fmla="*/ 3653590 w 4073277"/>
              <a:gd name="connsiteY20-204" fmla="*/ 2959645 h 3850177"/>
              <a:gd name="connsiteX21-205" fmla="*/ 3618756 w 4073277"/>
              <a:gd name="connsiteY21-206" fmla="*/ 3090274 h 3850177"/>
              <a:gd name="connsiteX22-207" fmla="*/ 3688424 w 4073277"/>
              <a:gd name="connsiteY22-208" fmla="*/ 3220902 h 3850177"/>
              <a:gd name="connsiteX23-209" fmla="*/ 3775510 w 4073277"/>
              <a:gd name="connsiteY23-210" fmla="*/ 3316697 h 3850177"/>
              <a:gd name="connsiteX24-211" fmla="*/ 3766802 w 4073277"/>
              <a:gd name="connsiteY24-212" fmla="*/ 3438617 h 3850177"/>
              <a:gd name="connsiteX25-213" fmla="*/ 3758093 w 4073277"/>
              <a:gd name="connsiteY25-214" fmla="*/ 3621497 h 3850177"/>
              <a:gd name="connsiteX26-215" fmla="*/ 3784219 w 4073277"/>
              <a:gd name="connsiteY26-216" fmla="*/ 3726000 h 3850177"/>
              <a:gd name="connsiteX27-217" fmla="*/ 3784219 w 4073277"/>
              <a:gd name="connsiteY27-218" fmla="*/ 3752125 h 3850177"/>
              <a:gd name="connsiteX28-219" fmla="*/ 3688424 w 4073277"/>
              <a:gd name="connsiteY28-220" fmla="*/ 3778251 h 3850177"/>
              <a:gd name="connsiteX29-221" fmla="*/ 3601339 w 4073277"/>
              <a:gd name="connsiteY29-222" fmla="*/ 3839211 h 3850177"/>
              <a:gd name="connsiteX30-223" fmla="*/ 3401042 w 4073277"/>
              <a:gd name="connsiteY30-224" fmla="*/ 3847920 h 3850177"/>
              <a:gd name="connsiteX31-225" fmla="*/ 3183327 w 4073277"/>
              <a:gd name="connsiteY31-226" fmla="*/ 3813085 h 3850177"/>
              <a:gd name="connsiteX32-227" fmla="*/ 3043990 w 4073277"/>
              <a:gd name="connsiteY32-228" fmla="*/ 3717291 h 3850177"/>
              <a:gd name="connsiteX33-229" fmla="*/ 2904653 w 4073277"/>
              <a:gd name="connsiteY33-230" fmla="*/ 3595371 h 3850177"/>
              <a:gd name="connsiteX34-231" fmla="*/ 2852402 w 4073277"/>
              <a:gd name="connsiteY34-232" fmla="*/ 3334114 h 3850177"/>
              <a:gd name="connsiteX35-233" fmla="*/ 2808859 w 4073277"/>
              <a:gd name="connsiteY35-234" fmla="*/ 2950937 h 3850177"/>
              <a:gd name="connsiteX36-235" fmla="*/ 2817567 w 4073277"/>
              <a:gd name="connsiteY36-236" fmla="*/ 2881268 h 3850177"/>
              <a:gd name="connsiteX37-237" fmla="*/ 2817567 w 4073277"/>
              <a:gd name="connsiteY37-238" fmla="*/ 2846434 h 3850177"/>
              <a:gd name="connsiteX38-239" fmla="*/ 2730482 w 4073277"/>
              <a:gd name="connsiteY38-240" fmla="*/ 2863851 h 3850177"/>
              <a:gd name="connsiteX39-241" fmla="*/ 2573727 w 4073277"/>
              <a:gd name="connsiteY39-242" fmla="*/ 2829017 h 3850177"/>
              <a:gd name="connsiteX40-243" fmla="*/ 2443099 w 4073277"/>
              <a:gd name="connsiteY40-244" fmla="*/ 2776765 h 3850177"/>
              <a:gd name="connsiteX41-245" fmla="*/ 2347304 w 4073277"/>
              <a:gd name="connsiteY41-246" fmla="*/ 2733222 h 3850177"/>
              <a:gd name="connsiteX42-247" fmla="*/ 2303762 w 4073277"/>
              <a:gd name="connsiteY42-248" fmla="*/ 2776765 h 3850177"/>
              <a:gd name="connsiteX43-249" fmla="*/ 2277636 w 4073277"/>
              <a:gd name="connsiteY43-250" fmla="*/ 2872560 h 3850177"/>
              <a:gd name="connsiteX44-251" fmla="*/ 2173133 w 4073277"/>
              <a:gd name="connsiteY44-252" fmla="*/ 2924811 h 3850177"/>
              <a:gd name="connsiteX45-253" fmla="*/ 2007670 w 4073277"/>
              <a:gd name="connsiteY45-254" fmla="*/ 2863851 h 3850177"/>
              <a:gd name="connsiteX46-255" fmla="*/ 1833499 w 4073277"/>
              <a:gd name="connsiteY46-256" fmla="*/ 2741931 h 3850177"/>
              <a:gd name="connsiteX47-257" fmla="*/ 1772539 w 4073277"/>
              <a:gd name="connsiteY47-258" fmla="*/ 2628720 h 3850177"/>
              <a:gd name="connsiteX48-259" fmla="*/ 1746413 w 4073277"/>
              <a:gd name="connsiteY48-260" fmla="*/ 2576468 h 3850177"/>
              <a:gd name="connsiteX49-261" fmla="*/ 1685453 w 4073277"/>
              <a:gd name="connsiteY49-262" fmla="*/ 2628720 h 3850177"/>
              <a:gd name="connsiteX50-263" fmla="*/ 1511282 w 4073277"/>
              <a:gd name="connsiteY50-264" fmla="*/ 2602594 h 3850177"/>
              <a:gd name="connsiteX51-265" fmla="*/ 1398070 w 4073277"/>
              <a:gd name="connsiteY51-266" fmla="*/ 2576468 h 3850177"/>
              <a:gd name="connsiteX52-267" fmla="*/ 1337110 w 4073277"/>
              <a:gd name="connsiteY52-268" fmla="*/ 2620011 h 3850177"/>
              <a:gd name="connsiteX53-269" fmla="*/ 1180356 w 4073277"/>
              <a:gd name="connsiteY53-270" fmla="*/ 2637428 h 3850177"/>
              <a:gd name="connsiteX54-271" fmla="*/ 1041019 w 4073277"/>
              <a:gd name="connsiteY54-272" fmla="*/ 2637428 h 3850177"/>
              <a:gd name="connsiteX55-273" fmla="*/ 892973 w 4073277"/>
              <a:gd name="connsiteY55-274" fmla="*/ 2637428 h 3850177"/>
              <a:gd name="connsiteX56-275" fmla="*/ 805887 w 4073277"/>
              <a:gd name="connsiteY56-276" fmla="*/ 2611302 h 3850177"/>
              <a:gd name="connsiteX57-277" fmla="*/ 640424 w 4073277"/>
              <a:gd name="connsiteY57-278" fmla="*/ 2672262 h 3850177"/>
              <a:gd name="connsiteX58-279" fmla="*/ 448836 w 4073277"/>
              <a:gd name="connsiteY58-280" fmla="*/ 2698388 h 3850177"/>
              <a:gd name="connsiteX59-281" fmla="*/ 283373 w 4073277"/>
              <a:gd name="connsiteY59-282" fmla="*/ 2689680 h 3850177"/>
              <a:gd name="connsiteX60-283" fmla="*/ 144036 w 4073277"/>
              <a:gd name="connsiteY60-284" fmla="*/ 2680971 h 3850177"/>
              <a:gd name="connsiteX61-285" fmla="*/ 56950 w 4073277"/>
              <a:gd name="connsiteY61-286" fmla="*/ 2654845 h 3850177"/>
              <a:gd name="connsiteX62-287" fmla="*/ 30824 w 4073277"/>
              <a:gd name="connsiteY62-288" fmla="*/ 2654845 h 3850177"/>
              <a:gd name="connsiteX63-289" fmla="*/ 4699 w 4073277"/>
              <a:gd name="connsiteY63-290" fmla="*/ 2646137 h 3850177"/>
              <a:gd name="connsiteX64-291" fmla="*/ 234 w 4073277"/>
              <a:gd name="connsiteY64-292" fmla="*/ 1909935 h 3850177"/>
              <a:gd name="connsiteX65-293" fmla="*/ 0 w 4073277"/>
              <a:gd name="connsiteY65-294" fmla="*/ 1779542 h 3850177"/>
              <a:gd name="connsiteX66-295" fmla="*/ 12047 w 4073277"/>
              <a:gd name="connsiteY66-296" fmla="*/ 1772762 h 3850177"/>
              <a:gd name="connsiteX67-297" fmla="*/ 135327 w 4073277"/>
              <a:gd name="connsiteY67-298" fmla="*/ 1653360 h 3850177"/>
              <a:gd name="connsiteX68-299" fmla="*/ 257247 w 4073277"/>
              <a:gd name="connsiteY68-300" fmla="*/ 1461771 h 3850177"/>
              <a:gd name="connsiteX69-301" fmla="*/ 370459 w 4073277"/>
              <a:gd name="connsiteY69-302" fmla="*/ 1217931 h 3850177"/>
              <a:gd name="connsiteX70-303" fmla="*/ 422710 w 4073277"/>
              <a:gd name="connsiteY70-304" fmla="*/ 1122137 h 3850177"/>
              <a:gd name="connsiteX71-305" fmla="*/ 623007 w 4073277"/>
              <a:gd name="connsiteY71-306" fmla="*/ 1017634 h 3850177"/>
              <a:gd name="connsiteX72-307" fmla="*/ 771053 w 4073277"/>
              <a:gd name="connsiteY72-308" fmla="*/ 843462 h 3850177"/>
              <a:gd name="connsiteX73-309" fmla="*/ 788470 w 4073277"/>
              <a:gd name="connsiteY73-310" fmla="*/ 355782 h 3850177"/>
              <a:gd name="connsiteX74-311" fmla="*/ 804797 w 4073277"/>
              <a:gd name="connsiteY74-312" fmla="*/ 70553 h 3850177"/>
              <a:gd name="connsiteX75-313" fmla="*/ 786611 w 4073277"/>
              <a:gd name="connsiteY75-314" fmla="*/ 23789 h 3850177"/>
              <a:gd name="connsiteX76-315" fmla="*/ 2861110 w 4073277"/>
              <a:gd name="connsiteY76-316" fmla="*/ 16148 h 3850177"/>
              <a:gd name="connsiteX77-317" fmla="*/ 3427167 w 4073277"/>
              <a:gd name="connsiteY77-318" fmla="*/ 24857 h 3850177"/>
              <a:gd name="connsiteX78-319" fmla="*/ 3775510 w 4073277"/>
              <a:gd name="connsiteY78-320" fmla="*/ 33565 h 3850177"/>
              <a:gd name="connsiteX79-321" fmla="*/ 3914847 w 4073277"/>
              <a:gd name="connsiteY79-322" fmla="*/ 16148 h 3850177"/>
              <a:gd name="connsiteX80-323" fmla="*/ 3966690 w 4073277"/>
              <a:gd name="connsiteY80-324" fmla="*/ 1044 h 3850177"/>
              <a:gd name="connsiteX0-325" fmla="*/ 3966690 w 4073277"/>
              <a:gd name="connsiteY0-326" fmla="*/ 25381 h 3874514"/>
              <a:gd name="connsiteX1-327" fmla="*/ 3975807 w 4073277"/>
              <a:gd name="connsiteY1-328" fmla="*/ 40485 h 3874514"/>
              <a:gd name="connsiteX2-329" fmla="*/ 3975807 w 4073277"/>
              <a:gd name="connsiteY2-330" fmla="*/ 249491 h 3874514"/>
              <a:gd name="connsiteX3-331" fmla="*/ 3967099 w 4073277"/>
              <a:gd name="connsiteY3-332" fmla="*/ 554291 h 3874514"/>
              <a:gd name="connsiteX4-333" fmla="*/ 3810344 w 4073277"/>
              <a:gd name="connsiteY4-334" fmla="*/ 885217 h 3874514"/>
              <a:gd name="connsiteX5-335" fmla="*/ 3679716 w 4073277"/>
              <a:gd name="connsiteY5-336" fmla="*/ 1216142 h 3874514"/>
              <a:gd name="connsiteX6-337" fmla="*/ 3583922 w 4073277"/>
              <a:gd name="connsiteY6-338" fmla="*/ 1425148 h 3874514"/>
              <a:gd name="connsiteX7-339" fmla="*/ 3601339 w 4073277"/>
              <a:gd name="connsiteY7-340" fmla="*/ 1581902 h 3874514"/>
              <a:gd name="connsiteX8-341" fmla="*/ 3714550 w 4073277"/>
              <a:gd name="connsiteY8-342" fmla="*/ 1677697 h 3874514"/>
              <a:gd name="connsiteX9-343" fmla="*/ 3766802 w 4073277"/>
              <a:gd name="connsiteY9-344" fmla="*/ 1773491 h 3874514"/>
              <a:gd name="connsiteX10-345" fmla="*/ 3819053 w 4073277"/>
              <a:gd name="connsiteY10-346" fmla="*/ 1956371 h 3874514"/>
              <a:gd name="connsiteX11-347" fmla="*/ 3923556 w 4073277"/>
              <a:gd name="connsiteY11-348" fmla="*/ 2052165 h 3874514"/>
              <a:gd name="connsiteX12-349" fmla="*/ 4036767 w 4073277"/>
              <a:gd name="connsiteY12-350" fmla="*/ 2121834 h 3874514"/>
              <a:gd name="connsiteX13-351" fmla="*/ 4062893 w 4073277"/>
              <a:gd name="connsiteY13-352" fmla="*/ 2313422 h 3874514"/>
              <a:gd name="connsiteX14-353" fmla="*/ 4071602 w 4073277"/>
              <a:gd name="connsiteY14-354" fmla="*/ 2496302 h 3874514"/>
              <a:gd name="connsiteX15-355" fmla="*/ 4071602 w 4073277"/>
              <a:gd name="connsiteY15-356" fmla="*/ 2592097 h 3874514"/>
              <a:gd name="connsiteX16-357" fmla="*/ 4054184 w 4073277"/>
              <a:gd name="connsiteY16-358" fmla="*/ 2635639 h 3874514"/>
              <a:gd name="connsiteX17-359" fmla="*/ 3984516 w 4073277"/>
              <a:gd name="connsiteY17-360" fmla="*/ 2731434 h 3874514"/>
              <a:gd name="connsiteX18-361" fmla="*/ 3836470 w 4073277"/>
              <a:gd name="connsiteY18-362" fmla="*/ 2853354 h 3874514"/>
              <a:gd name="connsiteX19-363" fmla="*/ 3723259 w 4073277"/>
              <a:gd name="connsiteY19-364" fmla="*/ 2896897 h 3874514"/>
              <a:gd name="connsiteX20-365" fmla="*/ 3653590 w 4073277"/>
              <a:gd name="connsiteY20-366" fmla="*/ 2983982 h 3874514"/>
              <a:gd name="connsiteX21-367" fmla="*/ 3618756 w 4073277"/>
              <a:gd name="connsiteY21-368" fmla="*/ 3114611 h 3874514"/>
              <a:gd name="connsiteX22-369" fmla="*/ 3688424 w 4073277"/>
              <a:gd name="connsiteY22-370" fmla="*/ 3245239 h 3874514"/>
              <a:gd name="connsiteX23-371" fmla="*/ 3775510 w 4073277"/>
              <a:gd name="connsiteY23-372" fmla="*/ 3341034 h 3874514"/>
              <a:gd name="connsiteX24-373" fmla="*/ 3766802 w 4073277"/>
              <a:gd name="connsiteY24-374" fmla="*/ 3462954 h 3874514"/>
              <a:gd name="connsiteX25-375" fmla="*/ 3758093 w 4073277"/>
              <a:gd name="connsiteY25-376" fmla="*/ 3645834 h 3874514"/>
              <a:gd name="connsiteX26-377" fmla="*/ 3784219 w 4073277"/>
              <a:gd name="connsiteY26-378" fmla="*/ 3750337 h 3874514"/>
              <a:gd name="connsiteX27-379" fmla="*/ 3784219 w 4073277"/>
              <a:gd name="connsiteY27-380" fmla="*/ 3776462 h 3874514"/>
              <a:gd name="connsiteX28-381" fmla="*/ 3688424 w 4073277"/>
              <a:gd name="connsiteY28-382" fmla="*/ 3802588 h 3874514"/>
              <a:gd name="connsiteX29-383" fmla="*/ 3601339 w 4073277"/>
              <a:gd name="connsiteY29-384" fmla="*/ 3863548 h 3874514"/>
              <a:gd name="connsiteX30-385" fmla="*/ 3401042 w 4073277"/>
              <a:gd name="connsiteY30-386" fmla="*/ 3872257 h 3874514"/>
              <a:gd name="connsiteX31-387" fmla="*/ 3183327 w 4073277"/>
              <a:gd name="connsiteY31-388" fmla="*/ 3837422 h 3874514"/>
              <a:gd name="connsiteX32-389" fmla="*/ 3043990 w 4073277"/>
              <a:gd name="connsiteY32-390" fmla="*/ 3741628 h 3874514"/>
              <a:gd name="connsiteX33-391" fmla="*/ 2904653 w 4073277"/>
              <a:gd name="connsiteY33-392" fmla="*/ 3619708 h 3874514"/>
              <a:gd name="connsiteX34-393" fmla="*/ 2852402 w 4073277"/>
              <a:gd name="connsiteY34-394" fmla="*/ 3358451 h 3874514"/>
              <a:gd name="connsiteX35-395" fmla="*/ 2808859 w 4073277"/>
              <a:gd name="connsiteY35-396" fmla="*/ 2975274 h 3874514"/>
              <a:gd name="connsiteX36-397" fmla="*/ 2817567 w 4073277"/>
              <a:gd name="connsiteY36-398" fmla="*/ 2905605 h 3874514"/>
              <a:gd name="connsiteX37-399" fmla="*/ 2817567 w 4073277"/>
              <a:gd name="connsiteY37-400" fmla="*/ 2870771 h 3874514"/>
              <a:gd name="connsiteX38-401" fmla="*/ 2730482 w 4073277"/>
              <a:gd name="connsiteY38-402" fmla="*/ 2888188 h 3874514"/>
              <a:gd name="connsiteX39-403" fmla="*/ 2573727 w 4073277"/>
              <a:gd name="connsiteY39-404" fmla="*/ 2853354 h 3874514"/>
              <a:gd name="connsiteX40-405" fmla="*/ 2443099 w 4073277"/>
              <a:gd name="connsiteY40-406" fmla="*/ 2801102 h 3874514"/>
              <a:gd name="connsiteX41-407" fmla="*/ 2347304 w 4073277"/>
              <a:gd name="connsiteY41-408" fmla="*/ 2757559 h 3874514"/>
              <a:gd name="connsiteX42-409" fmla="*/ 2303762 w 4073277"/>
              <a:gd name="connsiteY42-410" fmla="*/ 2801102 h 3874514"/>
              <a:gd name="connsiteX43-411" fmla="*/ 2277636 w 4073277"/>
              <a:gd name="connsiteY43-412" fmla="*/ 2896897 h 3874514"/>
              <a:gd name="connsiteX44-413" fmla="*/ 2173133 w 4073277"/>
              <a:gd name="connsiteY44-414" fmla="*/ 2949148 h 3874514"/>
              <a:gd name="connsiteX45-415" fmla="*/ 2007670 w 4073277"/>
              <a:gd name="connsiteY45-416" fmla="*/ 2888188 h 3874514"/>
              <a:gd name="connsiteX46-417" fmla="*/ 1833499 w 4073277"/>
              <a:gd name="connsiteY46-418" fmla="*/ 2766268 h 3874514"/>
              <a:gd name="connsiteX47-419" fmla="*/ 1772539 w 4073277"/>
              <a:gd name="connsiteY47-420" fmla="*/ 2653057 h 3874514"/>
              <a:gd name="connsiteX48-421" fmla="*/ 1746413 w 4073277"/>
              <a:gd name="connsiteY48-422" fmla="*/ 2600805 h 3874514"/>
              <a:gd name="connsiteX49-423" fmla="*/ 1685453 w 4073277"/>
              <a:gd name="connsiteY49-424" fmla="*/ 2653057 h 3874514"/>
              <a:gd name="connsiteX50-425" fmla="*/ 1511282 w 4073277"/>
              <a:gd name="connsiteY50-426" fmla="*/ 2626931 h 3874514"/>
              <a:gd name="connsiteX51-427" fmla="*/ 1398070 w 4073277"/>
              <a:gd name="connsiteY51-428" fmla="*/ 2600805 h 3874514"/>
              <a:gd name="connsiteX52-429" fmla="*/ 1337110 w 4073277"/>
              <a:gd name="connsiteY52-430" fmla="*/ 2644348 h 3874514"/>
              <a:gd name="connsiteX53-431" fmla="*/ 1180356 w 4073277"/>
              <a:gd name="connsiteY53-432" fmla="*/ 2661765 h 3874514"/>
              <a:gd name="connsiteX54-433" fmla="*/ 1041019 w 4073277"/>
              <a:gd name="connsiteY54-434" fmla="*/ 2661765 h 3874514"/>
              <a:gd name="connsiteX55-435" fmla="*/ 892973 w 4073277"/>
              <a:gd name="connsiteY55-436" fmla="*/ 2661765 h 3874514"/>
              <a:gd name="connsiteX56-437" fmla="*/ 805887 w 4073277"/>
              <a:gd name="connsiteY56-438" fmla="*/ 2635639 h 3874514"/>
              <a:gd name="connsiteX57-439" fmla="*/ 640424 w 4073277"/>
              <a:gd name="connsiteY57-440" fmla="*/ 2696599 h 3874514"/>
              <a:gd name="connsiteX58-441" fmla="*/ 448836 w 4073277"/>
              <a:gd name="connsiteY58-442" fmla="*/ 2722725 h 3874514"/>
              <a:gd name="connsiteX59-443" fmla="*/ 283373 w 4073277"/>
              <a:gd name="connsiteY59-444" fmla="*/ 2714017 h 3874514"/>
              <a:gd name="connsiteX60-445" fmla="*/ 144036 w 4073277"/>
              <a:gd name="connsiteY60-446" fmla="*/ 2705308 h 3874514"/>
              <a:gd name="connsiteX61-447" fmla="*/ 56950 w 4073277"/>
              <a:gd name="connsiteY61-448" fmla="*/ 2679182 h 3874514"/>
              <a:gd name="connsiteX62-449" fmla="*/ 30824 w 4073277"/>
              <a:gd name="connsiteY62-450" fmla="*/ 2679182 h 3874514"/>
              <a:gd name="connsiteX63-451" fmla="*/ 4699 w 4073277"/>
              <a:gd name="connsiteY63-452" fmla="*/ 2670474 h 3874514"/>
              <a:gd name="connsiteX64-453" fmla="*/ 234 w 4073277"/>
              <a:gd name="connsiteY64-454" fmla="*/ 1934272 h 3874514"/>
              <a:gd name="connsiteX65-455" fmla="*/ 0 w 4073277"/>
              <a:gd name="connsiteY65-456" fmla="*/ 1803879 h 3874514"/>
              <a:gd name="connsiteX66-457" fmla="*/ 12047 w 4073277"/>
              <a:gd name="connsiteY66-458" fmla="*/ 1797099 h 3874514"/>
              <a:gd name="connsiteX67-459" fmla="*/ 135327 w 4073277"/>
              <a:gd name="connsiteY67-460" fmla="*/ 1677697 h 3874514"/>
              <a:gd name="connsiteX68-461" fmla="*/ 257247 w 4073277"/>
              <a:gd name="connsiteY68-462" fmla="*/ 1486108 h 3874514"/>
              <a:gd name="connsiteX69-463" fmla="*/ 370459 w 4073277"/>
              <a:gd name="connsiteY69-464" fmla="*/ 1242268 h 3874514"/>
              <a:gd name="connsiteX70-465" fmla="*/ 422710 w 4073277"/>
              <a:gd name="connsiteY70-466" fmla="*/ 1146474 h 3874514"/>
              <a:gd name="connsiteX71-467" fmla="*/ 623007 w 4073277"/>
              <a:gd name="connsiteY71-468" fmla="*/ 1041971 h 3874514"/>
              <a:gd name="connsiteX72-469" fmla="*/ 771053 w 4073277"/>
              <a:gd name="connsiteY72-470" fmla="*/ 867799 h 3874514"/>
              <a:gd name="connsiteX73-471" fmla="*/ 788470 w 4073277"/>
              <a:gd name="connsiteY73-472" fmla="*/ 380119 h 3874514"/>
              <a:gd name="connsiteX74-473" fmla="*/ 804797 w 4073277"/>
              <a:gd name="connsiteY74-474" fmla="*/ 94890 h 3874514"/>
              <a:gd name="connsiteX75-475" fmla="*/ 754527 w 4073277"/>
              <a:gd name="connsiteY75-476" fmla="*/ 0 h 3874514"/>
              <a:gd name="connsiteX76-477" fmla="*/ 2861110 w 4073277"/>
              <a:gd name="connsiteY76-478" fmla="*/ 40485 h 3874514"/>
              <a:gd name="connsiteX77-479" fmla="*/ 3427167 w 4073277"/>
              <a:gd name="connsiteY77-480" fmla="*/ 49194 h 3874514"/>
              <a:gd name="connsiteX78-481" fmla="*/ 3775510 w 4073277"/>
              <a:gd name="connsiteY78-482" fmla="*/ 57902 h 3874514"/>
              <a:gd name="connsiteX79-483" fmla="*/ 3914847 w 4073277"/>
              <a:gd name="connsiteY79-484" fmla="*/ 40485 h 3874514"/>
              <a:gd name="connsiteX80-485" fmla="*/ 3966690 w 4073277"/>
              <a:gd name="connsiteY80-486" fmla="*/ 25381 h 3874514"/>
              <a:gd name="connsiteX0-487" fmla="*/ 3934606 w 4073277"/>
              <a:gd name="connsiteY0-488" fmla="*/ 429 h 3881646"/>
              <a:gd name="connsiteX1-489" fmla="*/ 3975807 w 4073277"/>
              <a:gd name="connsiteY1-490" fmla="*/ 47617 h 3881646"/>
              <a:gd name="connsiteX2-491" fmla="*/ 3975807 w 4073277"/>
              <a:gd name="connsiteY2-492" fmla="*/ 256623 h 3881646"/>
              <a:gd name="connsiteX3-493" fmla="*/ 3967099 w 4073277"/>
              <a:gd name="connsiteY3-494" fmla="*/ 561423 h 3881646"/>
              <a:gd name="connsiteX4-495" fmla="*/ 3810344 w 4073277"/>
              <a:gd name="connsiteY4-496" fmla="*/ 892349 h 3881646"/>
              <a:gd name="connsiteX5-497" fmla="*/ 3679716 w 4073277"/>
              <a:gd name="connsiteY5-498" fmla="*/ 1223274 h 3881646"/>
              <a:gd name="connsiteX6-499" fmla="*/ 3583922 w 4073277"/>
              <a:gd name="connsiteY6-500" fmla="*/ 1432280 h 3881646"/>
              <a:gd name="connsiteX7-501" fmla="*/ 3601339 w 4073277"/>
              <a:gd name="connsiteY7-502" fmla="*/ 1589034 h 3881646"/>
              <a:gd name="connsiteX8-503" fmla="*/ 3714550 w 4073277"/>
              <a:gd name="connsiteY8-504" fmla="*/ 1684829 h 3881646"/>
              <a:gd name="connsiteX9-505" fmla="*/ 3766802 w 4073277"/>
              <a:gd name="connsiteY9-506" fmla="*/ 1780623 h 3881646"/>
              <a:gd name="connsiteX10-507" fmla="*/ 3819053 w 4073277"/>
              <a:gd name="connsiteY10-508" fmla="*/ 1963503 h 3881646"/>
              <a:gd name="connsiteX11-509" fmla="*/ 3923556 w 4073277"/>
              <a:gd name="connsiteY11-510" fmla="*/ 2059297 h 3881646"/>
              <a:gd name="connsiteX12-511" fmla="*/ 4036767 w 4073277"/>
              <a:gd name="connsiteY12-512" fmla="*/ 2128966 h 3881646"/>
              <a:gd name="connsiteX13-513" fmla="*/ 4062893 w 4073277"/>
              <a:gd name="connsiteY13-514" fmla="*/ 2320554 h 3881646"/>
              <a:gd name="connsiteX14-515" fmla="*/ 4071602 w 4073277"/>
              <a:gd name="connsiteY14-516" fmla="*/ 2503434 h 3881646"/>
              <a:gd name="connsiteX15-517" fmla="*/ 4071602 w 4073277"/>
              <a:gd name="connsiteY15-518" fmla="*/ 2599229 h 3881646"/>
              <a:gd name="connsiteX16-519" fmla="*/ 4054184 w 4073277"/>
              <a:gd name="connsiteY16-520" fmla="*/ 2642771 h 3881646"/>
              <a:gd name="connsiteX17-521" fmla="*/ 3984516 w 4073277"/>
              <a:gd name="connsiteY17-522" fmla="*/ 2738566 h 3881646"/>
              <a:gd name="connsiteX18-523" fmla="*/ 3836470 w 4073277"/>
              <a:gd name="connsiteY18-524" fmla="*/ 2860486 h 3881646"/>
              <a:gd name="connsiteX19-525" fmla="*/ 3723259 w 4073277"/>
              <a:gd name="connsiteY19-526" fmla="*/ 2904029 h 3881646"/>
              <a:gd name="connsiteX20-527" fmla="*/ 3653590 w 4073277"/>
              <a:gd name="connsiteY20-528" fmla="*/ 2991114 h 3881646"/>
              <a:gd name="connsiteX21-529" fmla="*/ 3618756 w 4073277"/>
              <a:gd name="connsiteY21-530" fmla="*/ 3121743 h 3881646"/>
              <a:gd name="connsiteX22-531" fmla="*/ 3688424 w 4073277"/>
              <a:gd name="connsiteY22-532" fmla="*/ 3252371 h 3881646"/>
              <a:gd name="connsiteX23-533" fmla="*/ 3775510 w 4073277"/>
              <a:gd name="connsiteY23-534" fmla="*/ 3348166 h 3881646"/>
              <a:gd name="connsiteX24-535" fmla="*/ 3766802 w 4073277"/>
              <a:gd name="connsiteY24-536" fmla="*/ 3470086 h 3881646"/>
              <a:gd name="connsiteX25-537" fmla="*/ 3758093 w 4073277"/>
              <a:gd name="connsiteY25-538" fmla="*/ 3652966 h 3881646"/>
              <a:gd name="connsiteX26-539" fmla="*/ 3784219 w 4073277"/>
              <a:gd name="connsiteY26-540" fmla="*/ 3757469 h 3881646"/>
              <a:gd name="connsiteX27-541" fmla="*/ 3784219 w 4073277"/>
              <a:gd name="connsiteY27-542" fmla="*/ 3783594 h 3881646"/>
              <a:gd name="connsiteX28-543" fmla="*/ 3688424 w 4073277"/>
              <a:gd name="connsiteY28-544" fmla="*/ 3809720 h 3881646"/>
              <a:gd name="connsiteX29-545" fmla="*/ 3601339 w 4073277"/>
              <a:gd name="connsiteY29-546" fmla="*/ 3870680 h 3881646"/>
              <a:gd name="connsiteX30-547" fmla="*/ 3401042 w 4073277"/>
              <a:gd name="connsiteY30-548" fmla="*/ 3879389 h 3881646"/>
              <a:gd name="connsiteX31-549" fmla="*/ 3183327 w 4073277"/>
              <a:gd name="connsiteY31-550" fmla="*/ 3844554 h 3881646"/>
              <a:gd name="connsiteX32-551" fmla="*/ 3043990 w 4073277"/>
              <a:gd name="connsiteY32-552" fmla="*/ 3748760 h 3881646"/>
              <a:gd name="connsiteX33-553" fmla="*/ 2904653 w 4073277"/>
              <a:gd name="connsiteY33-554" fmla="*/ 3626840 h 3881646"/>
              <a:gd name="connsiteX34-555" fmla="*/ 2852402 w 4073277"/>
              <a:gd name="connsiteY34-556" fmla="*/ 3365583 h 3881646"/>
              <a:gd name="connsiteX35-557" fmla="*/ 2808859 w 4073277"/>
              <a:gd name="connsiteY35-558" fmla="*/ 2982406 h 3881646"/>
              <a:gd name="connsiteX36-559" fmla="*/ 2817567 w 4073277"/>
              <a:gd name="connsiteY36-560" fmla="*/ 2912737 h 3881646"/>
              <a:gd name="connsiteX37-561" fmla="*/ 2817567 w 4073277"/>
              <a:gd name="connsiteY37-562" fmla="*/ 2877903 h 3881646"/>
              <a:gd name="connsiteX38-563" fmla="*/ 2730482 w 4073277"/>
              <a:gd name="connsiteY38-564" fmla="*/ 2895320 h 3881646"/>
              <a:gd name="connsiteX39-565" fmla="*/ 2573727 w 4073277"/>
              <a:gd name="connsiteY39-566" fmla="*/ 2860486 h 3881646"/>
              <a:gd name="connsiteX40-567" fmla="*/ 2443099 w 4073277"/>
              <a:gd name="connsiteY40-568" fmla="*/ 2808234 h 3881646"/>
              <a:gd name="connsiteX41-569" fmla="*/ 2347304 w 4073277"/>
              <a:gd name="connsiteY41-570" fmla="*/ 2764691 h 3881646"/>
              <a:gd name="connsiteX42-571" fmla="*/ 2303762 w 4073277"/>
              <a:gd name="connsiteY42-572" fmla="*/ 2808234 h 3881646"/>
              <a:gd name="connsiteX43-573" fmla="*/ 2277636 w 4073277"/>
              <a:gd name="connsiteY43-574" fmla="*/ 2904029 h 3881646"/>
              <a:gd name="connsiteX44-575" fmla="*/ 2173133 w 4073277"/>
              <a:gd name="connsiteY44-576" fmla="*/ 2956280 h 3881646"/>
              <a:gd name="connsiteX45-577" fmla="*/ 2007670 w 4073277"/>
              <a:gd name="connsiteY45-578" fmla="*/ 2895320 h 3881646"/>
              <a:gd name="connsiteX46-579" fmla="*/ 1833499 w 4073277"/>
              <a:gd name="connsiteY46-580" fmla="*/ 2773400 h 3881646"/>
              <a:gd name="connsiteX47-581" fmla="*/ 1772539 w 4073277"/>
              <a:gd name="connsiteY47-582" fmla="*/ 2660189 h 3881646"/>
              <a:gd name="connsiteX48-583" fmla="*/ 1746413 w 4073277"/>
              <a:gd name="connsiteY48-584" fmla="*/ 2607937 h 3881646"/>
              <a:gd name="connsiteX49-585" fmla="*/ 1685453 w 4073277"/>
              <a:gd name="connsiteY49-586" fmla="*/ 2660189 h 3881646"/>
              <a:gd name="connsiteX50-587" fmla="*/ 1511282 w 4073277"/>
              <a:gd name="connsiteY50-588" fmla="*/ 2634063 h 3881646"/>
              <a:gd name="connsiteX51-589" fmla="*/ 1398070 w 4073277"/>
              <a:gd name="connsiteY51-590" fmla="*/ 2607937 h 3881646"/>
              <a:gd name="connsiteX52-591" fmla="*/ 1337110 w 4073277"/>
              <a:gd name="connsiteY52-592" fmla="*/ 2651480 h 3881646"/>
              <a:gd name="connsiteX53-593" fmla="*/ 1180356 w 4073277"/>
              <a:gd name="connsiteY53-594" fmla="*/ 2668897 h 3881646"/>
              <a:gd name="connsiteX54-595" fmla="*/ 1041019 w 4073277"/>
              <a:gd name="connsiteY54-596" fmla="*/ 2668897 h 3881646"/>
              <a:gd name="connsiteX55-597" fmla="*/ 892973 w 4073277"/>
              <a:gd name="connsiteY55-598" fmla="*/ 2668897 h 3881646"/>
              <a:gd name="connsiteX56-599" fmla="*/ 805887 w 4073277"/>
              <a:gd name="connsiteY56-600" fmla="*/ 2642771 h 3881646"/>
              <a:gd name="connsiteX57-601" fmla="*/ 640424 w 4073277"/>
              <a:gd name="connsiteY57-602" fmla="*/ 2703731 h 3881646"/>
              <a:gd name="connsiteX58-603" fmla="*/ 448836 w 4073277"/>
              <a:gd name="connsiteY58-604" fmla="*/ 2729857 h 3881646"/>
              <a:gd name="connsiteX59-605" fmla="*/ 283373 w 4073277"/>
              <a:gd name="connsiteY59-606" fmla="*/ 2721149 h 3881646"/>
              <a:gd name="connsiteX60-607" fmla="*/ 144036 w 4073277"/>
              <a:gd name="connsiteY60-608" fmla="*/ 2712440 h 3881646"/>
              <a:gd name="connsiteX61-609" fmla="*/ 56950 w 4073277"/>
              <a:gd name="connsiteY61-610" fmla="*/ 2686314 h 3881646"/>
              <a:gd name="connsiteX62-611" fmla="*/ 30824 w 4073277"/>
              <a:gd name="connsiteY62-612" fmla="*/ 2686314 h 3881646"/>
              <a:gd name="connsiteX63-613" fmla="*/ 4699 w 4073277"/>
              <a:gd name="connsiteY63-614" fmla="*/ 2677606 h 3881646"/>
              <a:gd name="connsiteX64-615" fmla="*/ 234 w 4073277"/>
              <a:gd name="connsiteY64-616" fmla="*/ 1941404 h 3881646"/>
              <a:gd name="connsiteX65-617" fmla="*/ 0 w 4073277"/>
              <a:gd name="connsiteY65-618" fmla="*/ 1811011 h 3881646"/>
              <a:gd name="connsiteX66-619" fmla="*/ 12047 w 4073277"/>
              <a:gd name="connsiteY66-620" fmla="*/ 1804231 h 3881646"/>
              <a:gd name="connsiteX67-621" fmla="*/ 135327 w 4073277"/>
              <a:gd name="connsiteY67-622" fmla="*/ 1684829 h 3881646"/>
              <a:gd name="connsiteX68-623" fmla="*/ 257247 w 4073277"/>
              <a:gd name="connsiteY68-624" fmla="*/ 1493240 h 3881646"/>
              <a:gd name="connsiteX69-625" fmla="*/ 370459 w 4073277"/>
              <a:gd name="connsiteY69-626" fmla="*/ 1249400 h 3881646"/>
              <a:gd name="connsiteX70-627" fmla="*/ 422710 w 4073277"/>
              <a:gd name="connsiteY70-628" fmla="*/ 1153606 h 3881646"/>
              <a:gd name="connsiteX71-629" fmla="*/ 623007 w 4073277"/>
              <a:gd name="connsiteY71-630" fmla="*/ 1049103 h 3881646"/>
              <a:gd name="connsiteX72-631" fmla="*/ 771053 w 4073277"/>
              <a:gd name="connsiteY72-632" fmla="*/ 874931 h 3881646"/>
              <a:gd name="connsiteX73-633" fmla="*/ 788470 w 4073277"/>
              <a:gd name="connsiteY73-634" fmla="*/ 387251 h 3881646"/>
              <a:gd name="connsiteX74-635" fmla="*/ 804797 w 4073277"/>
              <a:gd name="connsiteY74-636" fmla="*/ 102022 h 3881646"/>
              <a:gd name="connsiteX75-637" fmla="*/ 754527 w 4073277"/>
              <a:gd name="connsiteY75-638" fmla="*/ 7132 h 3881646"/>
              <a:gd name="connsiteX76-639" fmla="*/ 2861110 w 4073277"/>
              <a:gd name="connsiteY76-640" fmla="*/ 47617 h 3881646"/>
              <a:gd name="connsiteX77-641" fmla="*/ 3427167 w 4073277"/>
              <a:gd name="connsiteY77-642" fmla="*/ 56326 h 3881646"/>
              <a:gd name="connsiteX78-643" fmla="*/ 3775510 w 4073277"/>
              <a:gd name="connsiteY78-644" fmla="*/ 65034 h 3881646"/>
              <a:gd name="connsiteX79-645" fmla="*/ 3914847 w 4073277"/>
              <a:gd name="connsiteY79-646" fmla="*/ 47617 h 3881646"/>
              <a:gd name="connsiteX80-647" fmla="*/ 3934606 w 4073277"/>
              <a:gd name="connsiteY80-648" fmla="*/ 429 h 3881646"/>
              <a:gd name="connsiteX0-649" fmla="*/ 3934606 w 4073277"/>
              <a:gd name="connsiteY0-650" fmla="*/ 429 h 3881646"/>
              <a:gd name="connsiteX1-651" fmla="*/ 3975807 w 4073277"/>
              <a:gd name="connsiteY1-652" fmla="*/ 47617 h 3881646"/>
              <a:gd name="connsiteX2-653" fmla="*/ 3975807 w 4073277"/>
              <a:gd name="connsiteY2-654" fmla="*/ 256623 h 3881646"/>
              <a:gd name="connsiteX3-655" fmla="*/ 3967099 w 4073277"/>
              <a:gd name="connsiteY3-656" fmla="*/ 561423 h 3881646"/>
              <a:gd name="connsiteX4-657" fmla="*/ 3810344 w 4073277"/>
              <a:gd name="connsiteY4-658" fmla="*/ 892349 h 3881646"/>
              <a:gd name="connsiteX5-659" fmla="*/ 3679716 w 4073277"/>
              <a:gd name="connsiteY5-660" fmla="*/ 1223274 h 3881646"/>
              <a:gd name="connsiteX6-661" fmla="*/ 3583922 w 4073277"/>
              <a:gd name="connsiteY6-662" fmla="*/ 1432280 h 3881646"/>
              <a:gd name="connsiteX7-663" fmla="*/ 3601339 w 4073277"/>
              <a:gd name="connsiteY7-664" fmla="*/ 1589034 h 3881646"/>
              <a:gd name="connsiteX8-665" fmla="*/ 3714550 w 4073277"/>
              <a:gd name="connsiteY8-666" fmla="*/ 1684829 h 3881646"/>
              <a:gd name="connsiteX9-667" fmla="*/ 3766802 w 4073277"/>
              <a:gd name="connsiteY9-668" fmla="*/ 1780623 h 3881646"/>
              <a:gd name="connsiteX10-669" fmla="*/ 3819053 w 4073277"/>
              <a:gd name="connsiteY10-670" fmla="*/ 1963503 h 3881646"/>
              <a:gd name="connsiteX11-671" fmla="*/ 3923556 w 4073277"/>
              <a:gd name="connsiteY11-672" fmla="*/ 2059297 h 3881646"/>
              <a:gd name="connsiteX12-673" fmla="*/ 4036767 w 4073277"/>
              <a:gd name="connsiteY12-674" fmla="*/ 2128966 h 3881646"/>
              <a:gd name="connsiteX13-675" fmla="*/ 4062893 w 4073277"/>
              <a:gd name="connsiteY13-676" fmla="*/ 2320554 h 3881646"/>
              <a:gd name="connsiteX14-677" fmla="*/ 4071602 w 4073277"/>
              <a:gd name="connsiteY14-678" fmla="*/ 2503434 h 3881646"/>
              <a:gd name="connsiteX15-679" fmla="*/ 4071602 w 4073277"/>
              <a:gd name="connsiteY15-680" fmla="*/ 2599229 h 3881646"/>
              <a:gd name="connsiteX16-681" fmla="*/ 4054184 w 4073277"/>
              <a:gd name="connsiteY16-682" fmla="*/ 2642771 h 3881646"/>
              <a:gd name="connsiteX17-683" fmla="*/ 3984516 w 4073277"/>
              <a:gd name="connsiteY17-684" fmla="*/ 2738566 h 3881646"/>
              <a:gd name="connsiteX18-685" fmla="*/ 3836470 w 4073277"/>
              <a:gd name="connsiteY18-686" fmla="*/ 2860486 h 3881646"/>
              <a:gd name="connsiteX19-687" fmla="*/ 3723259 w 4073277"/>
              <a:gd name="connsiteY19-688" fmla="*/ 2904029 h 3881646"/>
              <a:gd name="connsiteX20-689" fmla="*/ 3653590 w 4073277"/>
              <a:gd name="connsiteY20-690" fmla="*/ 2991114 h 3881646"/>
              <a:gd name="connsiteX21-691" fmla="*/ 3618756 w 4073277"/>
              <a:gd name="connsiteY21-692" fmla="*/ 3121743 h 3881646"/>
              <a:gd name="connsiteX22-693" fmla="*/ 3688424 w 4073277"/>
              <a:gd name="connsiteY22-694" fmla="*/ 3252371 h 3881646"/>
              <a:gd name="connsiteX23-695" fmla="*/ 3775510 w 4073277"/>
              <a:gd name="connsiteY23-696" fmla="*/ 3348166 h 3881646"/>
              <a:gd name="connsiteX24-697" fmla="*/ 3766802 w 4073277"/>
              <a:gd name="connsiteY24-698" fmla="*/ 3470086 h 3881646"/>
              <a:gd name="connsiteX25-699" fmla="*/ 3758093 w 4073277"/>
              <a:gd name="connsiteY25-700" fmla="*/ 3652966 h 3881646"/>
              <a:gd name="connsiteX26-701" fmla="*/ 3784219 w 4073277"/>
              <a:gd name="connsiteY26-702" fmla="*/ 3757469 h 3881646"/>
              <a:gd name="connsiteX27-703" fmla="*/ 3784219 w 4073277"/>
              <a:gd name="connsiteY27-704" fmla="*/ 3783594 h 3881646"/>
              <a:gd name="connsiteX28-705" fmla="*/ 3688424 w 4073277"/>
              <a:gd name="connsiteY28-706" fmla="*/ 3809720 h 3881646"/>
              <a:gd name="connsiteX29-707" fmla="*/ 3601339 w 4073277"/>
              <a:gd name="connsiteY29-708" fmla="*/ 3870680 h 3881646"/>
              <a:gd name="connsiteX30-709" fmla="*/ 3401042 w 4073277"/>
              <a:gd name="connsiteY30-710" fmla="*/ 3879389 h 3881646"/>
              <a:gd name="connsiteX31-711" fmla="*/ 3183327 w 4073277"/>
              <a:gd name="connsiteY31-712" fmla="*/ 3844554 h 3881646"/>
              <a:gd name="connsiteX32-713" fmla="*/ 3043990 w 4073277"/>
              <a:gd name="connsiteY32-714" fmla="*/ 3748760 h 3881646"/>
              <a:gd name="connsiteX33-715" fmla="*/ 2904653 w 4073277"/>
              <a:gd name="connsiteY33-716" fmla="*/ 3626840 h 3881646"/>
              <a:gd name="connsiteX34-717" fmla="*/ 2852402 w 4073277"/>
              <a:gd name="connsiteY34-718" fmla="*/ 3365583 h 3881646"/>
              <a:gd name="connsiteX35-719" fmla="*/ 2808859 w 4073277"/>
              <a:gd name="connsiteY35-720" fmla="*/ 2982406 h 3881646"/>
              <a:gd name="connsiteX36-721" fmla="*/ 2817567 w 4073277"/>
              <a:gd name="connsiteY36-722" fmla="*/ 2912737 h 3881646"/>
              <a:gd name="connsiteX37-723" fmla="*/ 2817567 w 4073277"/>
              <a:gd name="connsiteY37-724" fmla="*/ 2877903 h 3881646"/>
              <a:gd name="connsiteX38-725" fmla="*/ 2730482 w 4073277"/>
              <a:gd name="connsiteY38-726" fmla="*/ 2895320 h 3881646"/>
              <a:gd name="connsiteX39-727" fmla="*/ 2573727 w 4073277"/>
              <a:gd name="connsiteY39-728" fmla="*/ 2860486 h 3881646"/>
              <a:gd name="connsiteX40-729" fmla="*/ 2443099 w 4073277"/>
              <a:gd name="connsiteY40-730" fmla="*/ 2808234 h 3881646"/>
              <a:gd name="connsiteX41-731" fmla="*/ 2347304 w 4073277"/>
              <a:gd name="connsiteY41-732" fmla="*/ 2764691 h 3881646"/>
              <a:gd name="connsiteX42-733" fmla="*/ 2303762 w 4073277"/>
              <a:gd name="connsiteY42-734" fmla="*/ 2808234 h 3881646"/>
              <a:gd name="connsiteX43-735" fmla="*/ 2277636 w 4073277"/>
              <a:gd name="connsiteY43-736" fmla="*/ 2904029 h 3881646"/>
              <a:gd name="connsiteX44-737" fmla="*/ 2173133 w 4073277"/>
              <a:gd name="connsiteY44-738" fmla="*/ 2956280 h 3881646"/>
              <a:gd name="connsiteX45-739" fmla="*/ 2007670 w 4073277"/>
              <a:gd name="connsiteY45-740" fmla="*/ 2895320 h 3881646"/>
              <a:gd name="connsiteX46-741" fmla="*/ 1833499 w 4073277"/>
              <a:gd name="connsiteY46-742" fmla="*/ 2773400 h 3881646"/>
              <a:gd name="connsiteX47-743" fmla="*/ 1772539 w 4073277"/>
              <a:gd name="connsiteY47-744" fmla="*/ 2660189 h 3881646"/>
              <a:gd name="connsiteX48-745" fmla="*/ 1746413 w 4073277"/>
              <a:gd name="connsiteY48-746" fmla="*/ 2607937 h 3881646"/>
              <a:gd name="connsiteX49-747" fmla="*/ 1685453 w 4073277"/>
              <a:gd name="connsiteY49-748" fmla="*/ 2660189 h 3881646"/>
              <a:gd name="connsiteX50-749" fmla="*/ 1511282 w 4073277"/>
              <a:gd name="connsiteY50-750" fmla="*/ 2634063 h 3881646"/>
              <a:gd name="connsiteX51-751" fmla="*/ 1398070 w 4073277"/>
              <a:gd name="connsiteY51-752" fmla="*/ 2607937 h 3881646"/>
              <a:gd name="connsiteX52-753" fmla="*/ 1337110 w 4073277"/>
              <a:gd name="connsiteY52-754" fmla="*/ 2651480 h 3881646"/>
              <a:gd name="connsiteX53-755" fmla="*/ 1180356 w 4073277"/>
              <a:gd name="connsiteY53-756" fmla="*/ 2668897 h 3881646"/>
              <a:gd name="connsiteX54-757" fmla="*/ 1041019 w 4073277"/>
              <a:gd name="connsiteY54-758" fmla="*/ 2668897 h 3881646"/>
              <a:gd name="connsiteX55-759" fmla="*/ 892973 w 4073277"/>
              <a:gd name="connsiteY55-760" fmla="*/ 2668897 h 3881646"/>
              <a:gd name="connsiteX56-761" fmla="*/ 805887 w 4073277"/>
              <a:gd name="connsiteY56-762" fmla="*/ 2642771 h 3881646"/>
              <a:gd name="connsiteX57-763" fmla="*/ 640424 w 4073277"/>
              <a:gd name="connsiteY57-764" fmla="*/ 2703731 h 3881646"/>
              <a:gd name="connsiteX58-765" fmla="*/ 448836 w 4073277"/>
              <a:gd name="connsiteY58-766" fmla="*/ 2729857 h 3881646"/>
              <a:gd name="connsiteX59-767" fmla="*/ 283373 w 4073277"/>
              <a:gd name="connsiteY59-768" fmla="*/ 2721149 h 3881646"/>
              <a:gd name="connsiteX60-769" fmla="*/ 144036 w 4073277"/>
              <a:gd name="connsiteY60-770" fmla="*/ 2712440 h 3881646"/>
              <a:gd name="connsiteX61-771" fmla="*/ 56950 w 4073277"/>
              <a:gd name="connsiteY61-772" fmla="*/ 2686314 h 3881646"/>
              <a:gd name="connsiteX62-773" fmla="*/ 30824 w 4073277"/>
              <a:gd name="connsiteY62-774" fmla="*/ 2686314 h 3881646"/>
              <a:gd name="connsiteX63-775" fmla="*/ 4699 w 4073277"/>
              <a:gd name="connsiteY63-776" fmla="*/ 2677606 h 3881646"/>
              <a:gd name="connsiteX64-777" fmla="*/ 234 w 4073277"/>
              <a:gd name="connsiteY64-778" fmla="*/ 1941404 h 3881646"/>
              <a:gd name="connsiteX65-779" fmla="*/ 0 w 4073277"/>
              <a:gd name="connsiteY65-780" fmla="*/ 1811011 h 3881646"/>
              <a:gd name="connsiteX66-781" fmla="*/ 12047 w 4073277"/>
              <a:gd name="connsiteY66-782" fmla="*/ 1804231 h 3881646"/>
              <a:gd name="connsiteX67-783" fmla="*/ 135327 w 4073277"/>
              <a:gd name="connsiteY67-784" fmla="*/ 1684829 h 3881646"/>
              <a:gd name="connsiteX68-785" fmla="*/ 257247 w 4073277"/>
              <a:gd name="connsiteY68-786" fmla="*/ 1493240 h 3881646"/>
              <a:gd name="connsiteX69-787" fmla="*/ 370459 w 4073277"/>
              <a:gd name="connsiteY69-788" fmla="*/ 1249400 h 3881646"/>
              <a:gd name="connsiteX70-789" fmla="*/ 422710 w 4073277"/>
              <a:gd name="connsiteY70-790" fmla="*/ 1153606 h 3881646"/>
              <a:gd name="connsiteX71-791" fmla="*/ 623007 w 4073277"/>
              <a:gd name="connsiteY71-792" fmla="*/ 1049103 h 3881646"/>
              <a:gd name="connsiteX72-793" fmla="*/ 771053 w 4073277"/>
              <a:gd name="connsiteY72-794" fmla="*/ 874931 h 3881646"/>
              <a:gd name="connsiteX73-795" fmla="*/ 788470 w 4073277"/>
              <a:gd name="connsiteY73-796" fmla="*/ 387251 h 3881646"/>
              <a:gd name="connsiteX74-797" fmla="*/ 804797 w 4073277"/>
              <a:gd name="connsiteY74-798" fmla="*/ 102022 h 3881646"/>
              <a:gd name="connsiteX75-799" fmla="*/ 754527 w 4073277"/>
              <a:gd name="connsiteY75-800" fmla="*/ 7132 h 3881646"/>
              <a:gd name="connsiteX76-801" fmla="*/ 2861110 w 4073277"/>
              <a:gd name="connsiteY76-802" fmla="*/ 47617 h 3881646"/>
              <a:gd name="connsiteX77-803" fmla="*/ 3411125 w 4073277"/>
              <a:gd name="connsiteY77-804" fmla="*/ 8200 h 3881646"/>
              <a:gd name="connsiteX78-805" fmla="*/ 3775510 w 4073277"/>
              <a:gd name="connsiteY78-806" fmla="*/ 65034 h 3881646"/>
              <a:gd name="connsiteX79-807" fmla="*/ 3914847 w 4073277"/>
              <a:gd name="connsiteY79-808" fmla="*/ 47617 h 3881646"/>
              <a:gd name="connsiteX80-809" fmla="*/ 3934606 w 4073277"/>
              <a:gd name="connsiteY80-810" fmla="*/ 429 h 3881646"/>
              <a:gd name="connsiteX0-811" fmla="*/ 3934606 w 4073277"/>
              <a:gd name="connsiteY0-812" fmla="*/ 429 h 3881646"/>
              <a:gd name="connsiteX1-813" fmla="*/ 3975807 w 4073277"/>
              <a:gd name="connsiteY1-814" fmla="*/ 47617 h 3881646"/>
              <a:gd name="connsiteX2-815" fmla="*/ 3975807 w 4073277"/>
              <a:gd name="connsiteY2-816" fmla="*/ 256623 h 3881646"/>
              <a:gd name="connsiteX3-817" fmla="*/ 3967099 w 4073277"/>
              <a:gd name="connsiteY3-818" fmla="*/ 561423 h 3881646"/>
              <a:gd name="connsiteX4-819" fmla="*/ 3810344 w 4073277"/>
              <a:gd name="connsiteY4-820" fmla="*/ 892349 h 3881646"/>
              <a:gd name="connsiteX5-821" fmla="*/ 3679716 w 4073277"/>
              <a:gd name="connsiteY5-822" fmla="*/ 1223274 h 3881646"/>
              <a:gd name="connsiteX6-823" fmla="*/ 3583922 w 4073277"/>
              <a:gd name="connsiteY6-824" fmla="*/ 1432280 h 3881646"/>
              <a:gd name="connsiteX7-825" fmla="*/ 3601339 w 4073277"/>
              <a:gd name="connsiteY7-826" fmla="*/ 1589034 h 3881646"/>
              <a:gd name="connsiteX8-827" fmla="*/ 3714550 w 4073277"/>
              <a:gd name="connsiteY8-828" fmla="*/ 1684829 h 3881646"/>
              <a:gd name="connsiteX9-829" fmla="*/ 3766802 w 4073277"/>
              <a:gd name="connsiteY9-830" fmla="*/ 1780623 h 3881646"/>
              <a:gd name="connsiteX10-831" fmla="*/ 3819053 w 4073277"/>
              <a:gd name="connsiteY10-832" fmla="*/ 1963503 h 3881646"/>
              <a:gd name="connsiteX11-833" fmla="*/ 3923556 w 4073277"/>
              <a:gd name="connsiteY11-834" fmla="*/ 2059297 h 3881646"/>
              <a:gd name="connsiteX12-835" fmla="*/ 4036767 w 4073277"/>
              <a:gd name="connsiteY12-836" fmla="*/ 2128966 h 3881646"/>
              <a:gd name="connsiteX13-837" fmla="*/ 4062893 w 4073277"/>
              <a:gd name="connsiteY13-838" fmla="*/ 2320554 h 3881646"/>
              <a:gd name="connsiteX14-839" fmla="*/ 4071602 w 4073277"/>
              <a:gd name="connsiteY14-840" fmla="*/ 2503434 h 3881646"/>
              <a:gd name="connsiteX15-841" fmla="*/ 4071602 w 4073277"/>
              <a:gd name="connsiteY15-842" fmla="*/ 2599229 h 3881646"/>
              <a:gd name="connsiteX16-843" fmla="*/ 4054184 w 4073277"/>
              <a:gd name="connsiteY16-844" fmla="*/ 2642771 h 3881646"/>
              <a:gd name="connsiteX17-845" fmla="*/ 3984516 w 4073277"/>
              <a:gd name="connsiteY17-846" fmla="*/ 2738566 h 3881646"/>
              <a:gd name="connsiteX18-847" fmla="*/ 3836470 w 4073277"/>
              <a:gd name="connsiteY18-848" fmla="*/ 2860486 h 3881646"/>
              <a:gd name="connsiteX19-849" fmla="*/ 3723259 w 4073277"/>
              <a:gd name="connsiteY19-850" fmla="*/ 2904029 h 3881646"/>
              <a:gd name="connsiteX20-851" fmla="*/ 3653590 w 4073277"/>
              <a:gd name="connsiteY20-852" fmla="*/ 2991114 h 3881646"/>
              <a:gd name="connsiteX21-853" fmla="*/ 3618756 w 4073277"/>
              <a:gd name="connsiteY21-854" fmla="*/ 3121743 h 3881646"/>
              <a:gd name="connsiteX22-855" fmla="*/ 3688424 w 4073277"/>
              <a:gd name="connsiteY22-856" fmla="*/ 3252371 h 3881646"/>
              <a:gd name="connsiteX23-857" fmla="*/ 3775510 w 4073277"/>
              <a:gd name="connsiteY23-858" fmla="*/ 3348166 h 3881646"/>
              <a:gd name="connsiteX24-859" fmla="*/ 3766802 w 4073277"/>
              <a:gd name="connsiteY24-860" fmla="*/ 3470086 h 3881646"/>
              <a:gd name="connsiteX25-861" fmla="*/ 3758093 w 4073277"/>
              <a:gd name="connsiteY25-862" fmla="*/ 3652966 h 3881646"/>
              <a:gd name="connsiteX26-863" fmla="*/ 3784219 w 4073277"/>
              <a:gd name="connsiteY26-864" fmla="*/ 3757469 h 3881646"/>
              <a:gd name="connsiteX27-865" fmla="*/ 3784219 w 4073277"/>
              <a:gd name="connsiteY27-866" fmla="*/ 3783594 h 3881646"/>
              <a:gd name="connsiteX28-867" fmla="*/ 3688424 w 4073277"/>
              <a:gd name="connsiteY28-868" fmla="*/ 3809720 h 3881646"/>
              <a:gd name="connsiteX29-869" fmla="*/ 3601339 w 4073277"/>
              <a:gd name="connsiteY29-870" fmla="*/ 3870680 h 3881646"/>
              <a:gd name="connsiteX30-871" fmla="*/ 3401042 w 4073277"/>
              <a:gd name="connsiteY30-872" fmla="*/ 3879389 h 3881646"/>
              <a:gd name="connsiteX31-873" fmla="*/ 3183327 w 4073277"/>
              <a:gd name="connsiteY31-874" fmla="*/ 3844554 h 3881646"/>
              <a:gd name="connsiteX32-875" fmla="*/ 3043990 w 4073277"/>
              <a:gd name="connsiteY32-876" fmla="*/ 3748760 h 3881646"/>
              <a:gd name="connsiteX33-877" fmla="*/ 2904653 w 4073277"/>
              <a:gd name="connsiteY33-878" fmla="*/ 3626840 h 3881646"/>
              <a:gd name="connsiteX34-879" fmla="*/ 2852402 w 4073277"/>
              <a:gd name="connsiteY34-880" fmla="*/ 3365583 h 3881646"/>
              <a:gd name="connsiteX35-881" fmla="*/ 2808859 w 4073277"/>
              <a:gd name="connsiteY35-882" fmla="*/ 2982406 h 3881646"/>
              <a:gd name="connsiteX36-883" fmla="*/ 2817567 w 4073277"/>
              <a:gd name="connsiteY36-884" fmla="*/ 2912737 h 3881646"/>
              <a:gd name="connsiteX37-885" fmla="*/ 2817567 w 4073277"/>
              <a:gd name="connsiteY37-886" fmla="*/ 2877903 h 3881646"/>
              <a:gd name="connsiteX38-887" fmla="*/ 2730482 w 4073277"/>
              <a:gd name="connsiteY38-888" fmla="*/ 2895320 h 3881646"/>
              <a:gd name="connsiteX39-889" fmla="*/ 2573727 w 4073277"/>
              <a:gd name="connsiteY39-890" fmla="*/ 2860486 h 3881646"/>
              <a:gd name="connsiteX40-891" fmla="*/ 2443099 w 4073277"/>
              <a:gd name="connsiteY40-892" fmla="*/ 2808234 h 3881646"/>
              <a:gd name="connsiteX41-893" fmla="*/ 2347304 w 4073277"/>
              <a:gd name="connsiteY41-894" fmla="*/ 2764691 h 3881646"/>
              <a:gd name="connsiteX42-895" fmla="*/ 2303762 w 4073277"/>
              <a:gd name="connsiteY42-896" fmla="*/ 2808234 h 3881646"/>
              <a:gd name="connsiteX43-897" fmla="*/ 2277636 w 4073277"/>
              <a:gd name="connsiteY43-898" fmla="*/ 2904029 h 3881646"/>
              <a:gd name="connsiteX44-899" fmla="*/ 2173133 w 4073277"/>
              <a:gd name="connsiteY44-900" fmla="*/ 2956280 h 3881646"/>
              <a:gd name="connsiteX45-901" fmla="*/ 2007670 w 4073277"/>
              <a:gd name="connsiteY45-902" fmla="*/ 2895320 h 3881646"/>
              <a:gd name="connsiteX46-903" fmla="*/ 1833499 w 4073277"/>
              <a:gd name="connsiteY46-904" fmla="*/ 2773400 h 3881646"/>
              <a:gd name="connsiteX47-905" fmla="*/ 1772539 w 4073277"/>
              <a:gd name="connsiteY47-906" fmla="*/ 2660189 h 3881646"/>
              <a:gd name="connsiteX48-907" fmla="*/ 1746413 w 4073277"/>
              <a:gd name="connsiteY48-908" fmla="*/ 2607937 h 3881646"/>
              <a:gd name="connsiteX49-909" fmla="*/ 1685453 w 4073277"/>
              <a:gd name="connsiteY49-910" fmla="*/ 2660189 h 3881646"/>
              <a:gd name="connsiteX50-911" fmla="*/ 1511282 w 4073277"/>
              <a:gd name="connsiteY50-912" fmla="*/ 2634063 h 3881646"/>
              <a:gd name="connsiteX51-913" fmla="*/ 1398070 w 4073277"/>
              <a:gd name="connsiteY51-914" fmla="*/ 2607937 h 3881646"/>
              <a:gd name="connsiteX52-915" fmla="*/ 1337110 w 4073277"/>
              <a:gd name="connsiteY52-916" fmla="*/ 2651480 h 3881646"/>
              <a:gd name="connsiteX53-917" fmla="*/ 1180356 w 4073277"/>
              <a:gd name="connsiteY53-918" fmla="*/ 2668897 h 3881646"/>
              <a:gd name="connsiteX54-919" fmla="*/ 1041019 w 4073277"/>
              <a:gd name="connsiteY54-920" fmla="*/ 2668897 h 3881646"/>
              <a:gd name="connsiteX55-921" fmla="*/ 892973 w 4073277"/>
              <a:gd name="connsiteY55-922" fmla="*/ 2668897 h 3881646"/>
              <a:gd name="connsiteX56-923" fmla="*/ 805887 w 4073277"/>
              <a:gd name="connsiteY56-924" fmla="*/ 2642771 h 3881646"/>
              <a:gd name="connsiteX57-925" fmla="*/ 640424 w 4073277"/>
              <a:gd name="connsiteY57-926" fmla="*/ 2703731 h 3881646"/>
              <a:gd name="connsiteX58-927" fmla="*/ 448836 w 4073277"/>
              <a:gd name="connsiteY58-928" fmla="*/ 2729857 h 3881646"/>
              <a:gd name="connsiteX59-929" fmla="*/ 283373 w 4073277"/>
              <a:gd name="connsiteY59-930" fmla="*/ 2721149 h 3881646"/>
              <a:gd name="connsiteX60-931" fmla="*/ 144036 w 4073277"/>
              <a:gd name="connsiteY60-932" fmla="*/ 2712440 h 3881646"/>
              <a:gd name="connsiteX61-933" fmla="*/ 56950 w 4073277"/>
              <a:gd name="connsiteY61-934" fmla="*/ 2686314 h 3881646"/>
              <a:gd name="connsiteX62-935" fmla="*/ 30824 w 4073277"/>
              <a:gd name="connsiteY62-936" fmla="*/ 2686314 h 3881646"/>
              <a:gd name="connsiteX63-937" fmla="*/ 4699 w 4073277"/>
              <a:gd name="connsiteY63-938" fmla="*/ 2677606 h 3881646"/>
              <a:gd name="connsiteX64-939" fmla="*/ 234 w 4073277"/>
              <a:gd name="connsiteY64-940" fmla="*/ 1941404 h 3881646"/>
              <a:gd name="connsiteX65-941" fmla="*/ 0 w 4073277"/>
              <a:gd name="connsiteY65-942" fmla="*/ 1811011 h 3881646"/>
              <a:gd name="connsiteX66-943" fmla="*/ 12047 w 4073277"/>
              <a:gd name="connsiteY66-944" fmla="*/ 1804231 h 3881646"/>
              <a:gd name="connsiteX67-945" fmla="*/ 135327 w 4073277"/>
              <a:gd name="connsiteY67-946" fmla="*/ 1684829 h 3881646"/>
              <a:gd name="connsiteX68-947" fmla="*/ 257247 w 4073277"/>
              <a:gd name="connsiteY68-948" fmla="*/ 1493240 h 3881646"/>
              <a:gd name="connsiteX69-949" fmla="*/ 370459 w 4073277"/>
              <a:gd name="connsiteY69-950" fmla="*/ 1249400 h 3881646"/>
              <a:gd name="connsiteX70-951" fmla="*/ 422710 w 4073277"/>
              <a:gd name="connsiteY70-952" fmla="*/ 1153606 h 3881646"/>
              <a:gd name="connsiteX71-953" fmla="*/ 623007 w 4073277"/>
              <a:gd name="connsiteY71-954" fmla="*/ 1049103 h 3881646"/>
              <a:gd name="connsiteX72-955" fmla="*/ 771053 w 4073277"/>
              <a:gd name="connsiteY72-956" fmla="*/ 874931 h 3881646"/>
              <a:gd name="connsiteX73-957" fmla="*/ 788470 w 4073277"/>
              <a:gd name="connsiteY73-958" fmla="*/ 387251 h 3881646"/>
              <a:gd name="connsiteX74-959" fmla="*/ 804797 w 4073277"/>
              <a:gd name="connsiteY74-960" fmla="*/ 102022 h 3881646"/>
              <a:gd name="connsiteX75-961" fmla="*/ 754527 w 4073277"/>
              <a:gd name="connsiteY75-962" fmla="*/ 7132 h 3881646"/>
              <a:gd name="connsiteX76-963" fmla="*/ 2861110 w 4073277"/>
              <a:gd name="connsiteY76-964" fmla="*/ 47617 h 3881646"/>
              <a:gd name="connsiteX77-965" fmla="*/ 3411125 w 4073277"/>
              <a:gd name="connsiteY77-966" fmla="*/ 8200 h 3881646"/>
              <a:gd name="connsiteX78-967" fmla="*/ 3727384 w 4073277"/>
              <a:gd name="connsiteY78-968" fmla="*/ 865 h 3881646"/>
              <a:gd name="connsiteX79-969" fmla="*/ 3914847 w 4073277"/>
              <a:gd name="connsiteY79-970" fmla="*/ 47617 h 3881646"/>
              <a:gd name="connsiteX80-971" fmla="*/ 3934606 w 4073277"/>
              <a:gd name="connsiteY80-972" fmla="*/ 429 h 3881646"/>
              <a:gd name="connsiteX0-973" fmla="*/ 3934606 w 4073277"/>
              <a:gd name="connsiteY0-974" fmla="*/ 938 h 3882155"/>
              <a:gd name="connsiteX1-975" fmla="*/ 3975807 w 4073277"/>
              <a:gd name="connsiteY1-976" fmla="*/ 48126 h 3882155"/>
              <a:gd name="connsiteX2-977" fmla="*/ 3975807 w 4073277"/>
              <a:gd name="connsiteY2-978" fmla="*/ 257132 h 3882155"/>
              <a:gd name="connsiteX3-979" fmla="*/ 3967099 w 4073277"/>
              <a:gd name="connsiteY3-980" fmla="*/ 561932 h 3882155"/>
              <a:gd name="connsiteX4-981" fmla="*/ 3810344 w 4073277"/>
              <a:gd name="connsiteY4-982" fmla="*/ 892858 h 3882155"/>
              <a:gd name="connsiteX5-983" fmla="*/ 3679716 w 4073277"/>
              <a:gd name="connsiteY5-984" fmla="*/ 1223783 h 3882155"/>
              <a:gd name="connsiteX6-985" fmla="*/ 3583922 w 4073277"/>
              <a:gd name="connsiteY6-986" fmla="*/ 1432789 h 3882155"/>
              <a:gd name="connsiteX7-987" fmla="*/ 3601339 w 4073277"/>
              <a:gd name="connsiteY7-988" fmla="*/ 1589543 h 3882155"/>
              <a:gd name="connsiteX8-989" fmla="*/ 3714550 w 4073277"/>
              <a:gd name="connsiteY8-990" fmla="*/ 1685338 h 3882155"/>
              <a:gd name="connsiteX9-991" fmla="*/ 3766802 w 4073277"/>
              <a:gd name="connsiteY9-992" fmla="*/ 1781132 h 3882155"/>
              <a:gd name="connsiteX10-993" fmla="*/ 3819053 w 4073277"/>
              <a:gd name="connsiteY10-994" fmla="*/ 1964012 h 3882155"/>
              <a:gd name="connsiteX11-995" fmla="*/ 3923556 w 4073277"/>
              <a:gd name="connsiteY11-996" fmla="*/ 2059806 h 3882155"/>
              <a:gd name="connsiteX12-997" fmla="*/ 4036767 w 4073277"/>
              <a:gd name="connsiteY12-998" fmla="*/ 2129475 h 3882155"/>
              <a:gd name="connsiteX13-999" fmla="*/ 4062893 w 4073277"/>
              <a:gd name="connsiteY13-1000" fmla="*/ 2321063 h 3882155"/>
              <a:gd name="connsiteX14-1001" fmla="*/ 4071602 w 4073277"/>
              <a:gd name="connsiteY14-1002" fmla="*/ 2503943 h 3882155"/>
              <a:gd name="connsiteX15-1003" fmla="*/ 4071602 w 4073277"/>
              <a:gd name="connsiteY15-1004" fmla="*/ 2599738 h 3882155"/>
              <a:gd name="connsiteX16-1005" fmla="*/ 4054184 w 4073277"/>
              <a:gd name="connsiteY16-1006" fmla="*/ 2643280 h 3882155"/>
              <a:gd name="connsiteX17-1007" fmla="*/ 3984516 w 4073277"/>
              <a:gd name="connsiteY17-1008" fmla="*/ 2739075 h 3882155"/>
              <a:gd name="connsiteX18-1009" fmla="*/ 3836470 w 4073277"/>
              <a:gd name="connsiteY18-1010" fmla="*/ 2860995 h 3882155"/>
              <a:gd name="connsiteX19-1011" fmla="*/ 3723259 w 4073277"/>
              <a:gd name="connsiteY19-1012" fmla="*/ 2904538 h 3882155"/>
              <a:gd name="connsiteX20-1013" fmla="*/ 3653590 w 4073277"/>
              <a:gd name="connsiteY20-1014" fmla="*/ 2991623 h 3882155"/>
              <a:gd name="connsiteX21-1015" fmla="*/ 3618756 w 4073277"/>
              <a:gd name="connsiteY21-1016" fmla="*/ 3122252 h 3882155"/>
              <a:gd name="connsiteX22-1017" fmla="*/ 3688424 w 4073277"/>
              <a:gd name="connsiteY22-1018" fmla="*/ 3252880 h 3882155"/>
              <a:gd name="connsiteX23-1019" fmla="*/ 3775510 w 4073277"/>
              <a:gd name="connsiteY23-1020" fmla="*/ 3348675 h 3882155"/>
              <a:gd name="connsiteX24-1021" fmla="*/ 3766802 w 4073277"/>
              <a:gd name="connsiteY24-1022" fmla="*/ 3470595 h 3882155"/>
              <a:gd name="connsiteX25-1023" fmla="*/ 3758093 w 4073277"/>
              <a:gd name="connsiteY25-1024" fmla="*/ 3653475 h 3882155"/>
              <a:gd name="connsiteX26-1025" fmla="*/ 3784219 w 4073277"/>
              <a:gd name="connsiteY26-1026" fmla="*/ 3757978 h 3882155"/>
              <a:gd name="connsiteX27-1027" fmla="*/ 3784219 w 4073277"/>
              <a:gd name="connsiteY27-1028" fmla="*/ 3784103 h 3882155"/>
              <a:gd name="connsiteX28-1029" fmla="*/ 3688424 w 4073277"/>
              <a:gd name="connsiteY28-1030" fmla="*/ 3810229 h 3882155"/>
              <a:gd name="connsiteX29-1031" fmla="*/ 3601339 w 4073277"/>
              <a:gd name="connsiteY29-1032" fmla="*/ 3871189 h 3882155"/>
              <a:gd name="connsiteX30-1033" fmla="*/ 3401042 w 4073277"/>
              <a:gd name="connsiteY30-1034" fmla="*/ 3879898 h 3882155"/>
              <a:gd name="connsiteX31-1035" fmla="*/ 3183327 w 4073277"/>
              <a:gd name="connsiteY31-1036" fmla="*/ 3845063 h 3882155"/>
              <a:gd name="connsiteX32-1037" fmla="*/ 3043990 w 4073277"/>
              <a:gd name="connsiteY32-1038" fmla="*/ 3749269 h 3882155"/>
              <a:gd name="connsiteX33-1039" fmla="*/ 2904653 w 4073277"/>
              <a:gd name="connsiteY33-1040" fmla="*/ 3627349 h 3882155"/>
              <a:gd name="connsiteX34-1041" fmla="*/ 2852402 w 4073277"/>
              <a:gd name="connsiteY34-1042" fmla="*/ 3366092 h 3882155"/>
              <a:gd name="connsiteX35-1043" fmla="*/ 2808859 w 4073277"/>
              <a:gd name="connsiteY35-1044" fmla="*/ 2982915 h 3882155"/>
              <a:gd name="connsiteX36-1045" fmla="*/ 2817567 w 4073277"/>
              <a:gd name="connsiteY36-1046" fmla="*/ 2913246 h 3882155"/>
              <a:gd name="connsiteX37-1047" fmla="*/ 2817567 w 4073277"/>
              <a:gd name="connsiteY37-1048" fmla="*/ 2878412 h 3882155"/>
              <a:gd name="connsiteX38-1049" fmla="*/ 2730482 w 4073277"/>
              <a:gd name="connsiteY38-1050" fmla="*/ 2895829 h 3882155"/>
              <a:gd name="connsiteX39-1051" fmla="*/ 2573727 w 4073277"/>
              <a:gd name="connsiteY39-1052" fmla="*/ 2860995 h 3882155"/>
              <a:gd name="connsiteX40-1053" fmla="*/ 2443099 w 4073277"/>
              <a:gd name="connsiteY40-1054" fmla="*/ 2808743 h 3882155"/>
              <a:gd name="connsiteX41-1055" fmla="*/ 2347304 w 4073277"/>
              <a:gd name="connsiteY41-1056" fmla="*/ 2765200 h 3882155"/>
              <a:gd name="connsiteX42-1057" fmla="*/ 2303762 w 4073277"/>
              <a:gd name="connsiteY42-1058" fmla="*/ 2808743 h 3882155"/>
              <a:gd name="connsiteX43-1059" fmla="*/ 2277636 w 4073277"/>
              <a:gd name="connsiteY43-1060" fmla="*/ 2904538 h 3882155"/>
              <a:gd name="connsiteX44-1061" fmla="*/ 2173133 w 4073277"/>
              <a:gd name="connsiteY44-1062" fmla="*/ 2956789 h 3882155"/>
              <a:gd name="connsiteX45-1063" fmla="*/ 2007670 w 4073277"/>
              <a:gd name="connsiteY45-1064" fmla="*/ 2895829 h 3882155"/>
              <a:gd name="connsiteX46-1065" fmla="*/ 1833499 w 4073277"/>
              <a:gd name="connsiteY46-1066" fmla="*/ 2773909 h 3882155"/>
              <a:gd name="connsiteX47-1067" fmla="*/ 1772539 w 4073277"/>
              <a:gd name="connsiteY47-1068" fmla="*/ 2660698 h 3882155"/>
              <a:gd name="connsiteX48-1069" fmla="*/ 1746413 w 4073277"/>
              <a:gd name="connsiteY48-1070" fmla="*/ 2608446 h 3882155"/>
              <a:gd name="connsiteX49-1071" fmla="*/ 1685453 w 4073277"/>
              <a:gd name="connsiteY49-1072" fmla="*/ 2660698 h 3882155"/>
              <a:gd name="connsiteX50-1073" fmla="*/ 1511282 w 4073277"/>
              <a:gd name="connsiteY50-1074" fmla="*/ 2634572 h 3882155"/>
              <a:gd name="connsiteX51-1075" fmla="*/ 1398070 w 4073277"/>
              <a:gd name="connsiteY51-1076" fmla="*/ 2608446 h 3882155"/>
              <a:gd name="connsiteX52-1077" fmla="*/ 1337110 w 4073277"/>
              <a:gd name="connsiteY52-1078" fmla="*/ 2651989 h 3882155"/>
              <a:gd name="connsiteX53-1079" fmla="*/ 1180356 w 4073277"/>
              <a:gd name="connsiteY53-1080" fmla="*/ 2669406 h 3882155"/>
              <a:gd name="connsiteX54-1081" fmla="*/ 1041019 w 4073277"/>
              <a:gd name="connsiteY54-1082" fmla="*/ 2669406 h 3882155"/>
              <a:gd name="connsiteX55-1083" fmla="*/ 892973 w 4073277"/>
              <a:gd name="connsiteY55-1084" fmla="*/ 2669406 h 3882155"/>
              <a:gd name="connsiteX56-1085" fmla="*/ 805887 w 4073277"/>
              <a:gd name="connsiteY56-1086" fmla="*/ 2643280 h 3882155"/>
              <a:gd name="connsiteX57-1087" fmla="*/ 640424 w 4073277"/>
              <a:gd name="connsiteY57-1088" fmla="*/ 2704240 h 3882155"/>
              <a:gd name="connsiteX58-1089" fmla="*/ 448836 w 4073277"/>
              <a:gd name="connsiteY58-1090" fmla="*/ 2730366 h 3882155"/>
              <a:gd name="connsiteX59-1091" fmla="*/ 283373 w 4073277"/>
              <a:gd name="connsiteY59-1092" fmla="*/ 2721658 h 3882155"/>
              <a:gd name="connsiteX60-1093" fmla="*/ 144036 w 4073277"/>
              <a:gd name="connsiteY60-1094" fmla="*/ 2712949 h 3882155"/>
              <a:gd name="connsiteX61-1095" fmla="*/ 56950 w 4073277"/>
              <a:gd name="connsiteY61-1096" fmla="*/ 2686823 h 3882155"/>
              <a:gd name="connsiteX62-1097" fmla="*/ 30824 w 4073277"/>
              <a:gd name="connsiteY62-1098" fmla="*/ 2686823 h 3882155"/>
              <a:gd name="connsiteX63-1099" fmla="*/ 4699 w 4073277"/>
              <a:gd name="connsiteY63-1100" fmla="*/ 2678115 h 3882155"/>
              <a:gd name="connsiteX64-1101" fmla="*/ 234 w 4073277"/>
              <a:gd name="connsiteY64-1102" fmla="*/ 1941913 h 3882155"/>
              <a:gd name="connsiteX65-1103" fmla="*/ 0 w 4073277"/>
              <a:gd name="connsiteY65-1104" fmla="*/ 1811520 h 3882155"/>
              <a:gd name="connsiteX66-1105" fmla="*/ 12047 w 4073277"/>
              <a:gd name="connsiteY66-1106" fmla="*/ 1804740 h 3882155"/>
              <a:gd name="connsiteX67-1107" fmla="*/ 135327 w 4073277"/>
              <a:gd name="connsiteY67-1108" fmla="*/ 1685338 h 3882155"/>
              <a:gd name="connsiteX68-1109" fmla="*/ 257247 w 4073277"/>
              <a:gd name="connsiteY68-1110" fmla="*/ 1493749 h 3882155"/>
              <a:gd name="connsiteX69-1111" fmla="*/ 370459 w 4073277"/>
              <a:gd name="connsiteY69-1112" fmla="*/ 1249909 h 3882155"/>
              <a:gd name="connsiteX70-1113" fmla="*/ 422710 w 4073277"/>
              <a:gd name="connsiteY70-1114" fmla="*/ 1154115 h 3882155"/>
              <a:gd name="connsiteX71-1115" fmla="*/ 623007 w 4073277"/>
              <a:gd name="connsiteY71-1116" fmla="*/ 1049612 h 3882155"/>
              <a:gd name="connsiteX72-1117" fmla="*/ 771053 w 4073277"/>
              <a:gd name="connsiteY72-1118" fmla="*/ 875440 h 3882155"/>
              <a:gd name="connsiteX73-1119" fmla="*/ 788470 w 4073277"/>
              <a:gd name="connsiteY73-1120" fmla="*/ 387760 h 3882155"/>
              <a:gd name="connsiteX74-1121" fmla="*/ 804797 w 4073277"/>
              <a:gd name="connsiteY74-1122" fmla="*/ 102531 h 3882155"/>
              <a:gd name="connsiteX75-1123" fmla="*/ 754527 w 4073277"/>
              <a:gd name="connsiteY75-1124" fmla="*/ 7641 h 3882155"/>
              <a:gd name="connsiteX76-1125" fmla="*/ 2812984 w 4073277"/>
              <a:gd name="connsiteY76-1126" fmla="*/ 0 h 3882155"/>
              <a:gd name="connsiteX77-1127" fmla="*/ 3411125 w 4073277"/>
              <a:gd name="connsiteY77-1128" fmla="*/ 8709 h 3882155"/>
              <a:gd name="connsiteX78-1129" fmla="*/ 3727384 w 4073277"/>
              <a:gd name="connsiteY78-1130" fmla="*/ 1374 h 3882155"/>
              <a:gd name="connsiteX79-1131" fmla="*/ 3914847 w 4073277"/>
              <a:gd name="connsiteY79-1132" fmla="*/ 48126 h 3882155"/>
              <a:gd name="connsiteX80-1133" fmla="*/ 3934606 w 4073277"/>
              <a:gd name="connsiteY80-1134" fmla="*/ 938 h 3882155"/>
              <a:gd name="connsiteX0-1135" fmla="*/ 3934606 w 4073277"/>
              <a:gd name="connsiteY0-1136" fmla="*/ 1253 h 3882470"/>
              <a:gd name="connsiteX1-1137" fmla="*/ 3975807 w 4073277"/>
              <a:gd name="connsiteY1-1138" fmla="*/ 48441 h 3882470"/>
              <a:gd name="connsiteX2-1139" fmla="*/ 3975807 w 4073277"/>
              <a:gd name="connsiteY2-1140" fmla="*/ 257447 h 3882470"/>
              <a:gd name="connsiteX3-1141" fmla="*/ 3967099 w 4073277"/>
              <a:gd name="connsiteY3-1142" fmla="*/ 562247 h 3882470"/>
              <a:gd name="connsiteX4-1143" fmla="*/ 3810344 w 4073277"/>
              <a:gd name="connsiteY4-1144" fmla="*/ 893173 h 3882470"/>
              <a:gd name="connsiteX5-1145" fmla="*/ 3679716 w 4073277"/>
              <a:gd name="connsiteY5-1146" fmla="*/ 1224098 h 3882470"/>
              <a:gd name="connsiteX6-1147" fmla="*/ 3583922 w 4073277"/>
              <a:gd name="connsiteY6-1148" fmla="*/ 1433104 h 3882470"/>
              <a:gd name="connsiteX7-1149" fmla="*/ 3601339 w 4073277"/>
              <a:gd name="connsiteY7-1150" fmla="*/ 1589858 h 3882470"/>
              <a:gd name="connsiteX8-1151" fmla="*/ 3714550 w 4073277"/>
              <a:gd name="connsiteY8-1152" fmla="*/ 1685653 h 3882470"/>
              <a:gd name="connsiteX9-1153" fmla="*/ 3766802 w 4073277"/>
              <a:gd name="connsiteY9-1154" fmla="*/ 1781447 h 3882470"/>
              <a:gd name="connsiteX10-1155" fmla="*/ 3819053 w 4073277"/>
              <a:gd name="connsiteY10-1156" fmla="*/ 1964327 h 3882470"/>
              <a:gd name="connsiteX11-1157" fmla="*/ 3923556 w 4073277"/>
              <a:gd name="connsiteY11-1158" fmla="*/ 2060121 h 3882470"/>
              <a:gd name="connsiteX12-1159" fmla="*/ 4036767 w 4073277"/>
              <a:gd name="connsiteY12-1160" fmla="*/ 2129790 h 3882470"/>
              <a:gd name="connsiteX13-1161" fmla="*/ 4062893 w 4073277"/>
              <a:gd name="connsiteY13-1162" fmla="*/ 2321378 h 3882470"/>
              <a:gd name="connsiteX14-1163" fmla="*/ 4071602 w 4073277"/>
              <a:gd name="connsiteY14-1164" fmla="*/ 2504258 h 3882470"/>
              <a:gd name="connsiteX15-1165" fmla="*/ 4071602 w 4073277"/>
              <a:gd name="connsiteY15-1166" fmla="*/ 2600053 h 3882470"/>
              <a:gd name="connsiteX16-1167" fmla="*/ 4054184 w 4073277"/>
              <a:gd name="connsiteY16-1168" fmla="*/ 2643595 h 3882470"/>
              <a:gd name="connsiteX17-1169" fmla="*/ 3984516 w 4073277"/>
              <a:gd name="connsiteY17-1170" fmla="*/ 2739390 h 3882470"/>
              <a:gd name="connsiteX18-1171" fmla="*/ 3836470 w 4073277"/>
              <a:gd name="connsiteY18-1172" fmla="*/ 2861310 h 3882470"/>
              <a:gd name="connsiteX19-1173" fmla="*/ 3723259 w 4073277"/>
              <a:gd name="connsiteY19-1174" fmla="*/ 2904853 h 3882470"/>
              <a:gd name="connsiteX20-1175" fmla="*/ 3653590 w 4073277"/>
              <a:gd name="connsiteY20-1176" fmla="*/ 2991938 h 3882470"/>
              <a:gd name="connsiteX21-1177" fmla="*/ 3618756 w 4073277"/>
              <a:gd name="connsiteY21-1178" fmla="*/ 3122567 h 3882470"/>
              <a:gd name="connsiteX22-1179" fmla="*/ 3688424 w 4073277"/>
              <a:gd name="connsiteY22-1180" fmla="*/ 3253195 h 3882470"/>
              <a:gd name="connsiteX23-1181" fmla="*/ 3775510 w 4073277"/>
              <a:gd name="connsiteY23-1182" fmla="*/ 3348990 h 3882470"/>
              <a:gd name="connsiteX24-1183" fmla="*/ 3766802 w 4073277"/>
              <a:gd name="connsiteY24-1184" fmla="*/ 3470910 h 3882470"/>
              <a:gd name="connsiteX25-1185" fmla="*/ 3758093 w 4073277"/>
              <a:gd name="connsiteY25-1186" fmla="*/ 3653790 h 3882470"/>
              <a:gd name="connsiteX26-1187" fmla="*/ 3784219 w 4073277"/>
              <a:gd name="connsiteY26-1188" fmla="*/ 3758293 h 3882470"/>
              <a:gd name="connsiteX27-1189" fmla="*/ 3784219 w 4073277"/>
              <a:gd name="connsiteY27-1190" fmla="*/ 3784418 h 3882470"/>
              <a:gd name="connsiteX28-1191" fmla="*/ 3688424 w 4073277"/>
              <a:gd name="connsiteY28-1192" fmla="*/ 3810544 h 3882470"/>
              <a:gd name="connsiteX29-1193" fmla="*/ 3601339 w 4073277"/>
              <a:gd name="connsiteY29-1194" fmla="*/ 3871504 h 3882470"/>
              <a:gd name="connsiteX30-1195" fmla="*/ 3401042 w 4073277"/>
              <a:gd name="connsiteY30-1196" fmla="*/ 3880213 h 3882470"/>
              <a:gd name="connsiteX31-1197" fmla="*/ 3183327 w 4073277"/>
              <a:gd name="connsiteY31-1198" fmla="*/ 3845378 h 3882470"/>
              <a:gd name="connsiteX32-1199" fmla="*/ 3043990 w 4073277"/>
              <a:gd name="connsiteY32-1200" fmla="*/ 3749584 h 3882470"/>
              <a:gd name="connsiteX33-1201" fmla="*/ 2904653 w 4073277"/>
              <a:gd name="connsiteY33-1202" fmla="*/ 3627664 h 3882470"/>
              <a:gd name="connsiteX34-1203" fmla="*/ 2852402 w 4073277"/>
              <a:gd name="connsiteY34-1204" fmla="*/ 3366407 h 3882470"/>
              <a:gd name="connsiteX35-1205" fmla="*/ 2808859 w 4073277"/>
              <a:gd name="connsiteY35-1206" fmla="*/ 2983230 h 3882470"/>
              <a:gd name="connsiteX36-1207" fmla="*/ 2817567 w 4073277"/>
              <a:gd name="connsiteY36-1208" fmla="*/ 2913561 h 3882470"/>
              <a:gd name="connsiteX37-1209" fmla="*/ 2817567 w 4073277"/>
              <a:gd name="connsiteY37-1210" fmla="*/ 2878727 h 3882470"/>
              <a:gd name="connsiteX38-1211" fmla="*/ 2730482 w 4073277"/>
              <a:gd name="connsiteY38-1212" fmla="*/ 2896144 h 3882470"/>
              <a:gd name="connsiteX39-1213" fmla="*/ 2573727 w 4073277"/>
              <a:gd name="connsiteY39-1214" fmla="*/ 2861310 h 3882470"/>
              <a:gd name="connsiteX40-1215" fmla="*/ 2443099 w 4073277"/>
              <a:gd name="connsiteY40-1216" fmla="*/ 2809058 h 3882470"/>
              <a:gd name="connsiteX41-1217" fmla="*/ 2347304 w 4073277"/>
              <a:gd name="connsiteY41-1218" fmla="*/ 2765515 h 3882470"/>
              <a:gd name="connsiteX42-1219" fmla="*/ 2303762 w 4073277"/>
              <a:gd name="connsiteY42-1220" fmla="*/ 2809058 h 3882470"/>
              <a:gd name="connsiteX43-1221" fmla="*/ 2277636 w 4073277"/>
              <a:gd name="connsiteY43-1222" fmla="*/ 2904853 h 3882470"/>
              <a:gd name="connsiteX44-1223" fmla="*/ 2173133 w 4073277"/>
              <a:gd name="connsiteY44-1224" fmla="*/ 2957104 h 3882470"/>
              <a:gd name="connsiteX45-1225" fmla="*/ 2007670 w 4073277"/>
              <a:gd name="connsiteY45-1226" fmla="*/ 2896144 h 3882470"/>
              <a:gd name="connsiteX46-1227" fmla="*/ 1833499 w 4073277"/>
              <a:gd name="connsiteY46-1228" fmla="*/ 2774224 h 3882470"/>
              <a:gd name="connsiteX47-1229" fmla="*/ 1772539 w 4073277"/>
              <a:gd name="connsiteY47-1230" fmla="*/ 2661013 h 3882470"/>
              <a:gd name="connsiteX48-1231" fmla="*/ 1746413 w 4073277"/>
              <a:gd name="connsiteY48-1232" fmla="*/ 2608761 h 3882470"/>
              <a:gd name="connsiteX49-1233" fmla="*/ 1685453 w 4073277"/>
              <a:gd name="connsiteY49-1234" fmla="*/ 2661013 h 3882470"/>
              <a:gd name="connsiteX50-1235" fmla="*/ 1511282 w 4073277"/>
              <a:gd name="connsiteY50-1236" fmla="*/ 2634887 h 3882470"/>
              <a:gd name="connsiteX51-1237" fmla="*/ 1398070 w 4073277"/>
              <a:gd name="connsiteY51-1238" fmla="*/ 2608761 h 3882470"/>
              <a:gd name="connsiteX52-1239" fmla="*/ 1337110 w 4073277"/>
              <a:gd name="connsiteY52-1240" fmla="*/ 2652304 h 3882470"/>
              <a:gd name="connsiteX53-1241" fmla="*/ 1180356 w 4073277"/>
              <a:gd name="connsiteY53-1242" fmla="*/ 2669721 h 3882470"/>
              <a:gd name="connsiteX54-1243" fmla="*/ 1041019 w 4073277"/>
              <a:gd name="connsiteY54-1244" fmla="*/ 2669721 h 3882470"/>
              <a:gd name="connsiteX55-1245" fmla="*/ 892973 w 4073277"/>
              <a:gd name="connsiteY55-1246" fmla="*/ 2669721 h 3882470"/>
              <a:gd name="connsiteX56-1247" fmla="*/ 805887 w 4073277"/>
              <a:gd name="connsiteY56-1248" fmla="*/ 2643595 h 3882470"/>
              <a:gd name="connsiteX57-1249" fmla="*/ 640424 w 4073277"/>
              <a:gd name="connsiteY57-1250" fmla="*/ 2704555 h 3882470"/>
              <a:gd name="connsiteX58-1251" fmla="*/ 448836 w 4073277"/>
              <a:gd name="connsiteY58-1252" fmla="*/ 2730681 h 3882470"/>
              <a:gd name="connsiteX59-1253" fmla="*/ 283373 w 4073277"/>
              <a:gd name="connsiteY59-1254" fmla="*/ 2721973 h 3882470"/>
              <a:gd name="connsiteX60-1255" fmla="*/ 144036 w 4073277"/>
              <a:gd name="connsiteY60-1256" fmla="*/ 2713264 h 3882470"/>
              <a:gd name="connsiteX61-1257" fmla="*/ 56950 w 4073277"/>
              <a:gd name="connsiteY61-1258" fmla="*/ 2687138 h 3882470"/>
              <a:gd name="connsiteX62-1259" fmla="*/ 30824 w 4073277"/>
              <a:gd name="connsiteY62-1260" fmla="*/ 2687138 h 3882470"/>
              <a:gd name="connsiteX63-1261" fmla="*/ 4699 w 4073277"/>
              <a:gd name="connsiteY63-1262" fmla="*/ 2678430 h 3882470"/>
              <a:gd name="connsiteX64-1263" fmla="*/ 234 w 4073277"/>
              <a:gd name="connsiteY64-1264" fmla="*/ 1942228 h 3882470"/>
              <a:gd name="connsiteX65-1265" fmla="*/ 0 w 4073277"/>
              <a:gd name="connsiteY65-1266" fmla="*/ 1811835 h 3882470"/>
              <a:gd name="connsiteX66-1267" fmla="*/ 12047 w 4073277"/>
              <a:gd name="connsiteY66-1268" fmla="*/ 1805055 h 3882470"/>
              <a:gd name="connsiteX67-1269" fmla="*/ 135327 w 4073277"/>
              <a:gd name="connsiteY67-1270" fmla="*/ 1685653 h 3882470"/>
              <a:gd name="connsiteX68-1271" fmla="*/ 257247 w 4073277"/>
              <a:gd name="connsiteY68-1272" fmla="*/ 1494064 h 3882470"/>
              <a:gd name="connsiteX69-1273" fmla="*/ 370459 w 4073277"/>
              <a:gd name="connsiteY69-1274" fmla="*/ 1250224 h 3882470"/>
              <a:gd name="connsiteX70-1275" fmla="*/ 422710 w 4073277"/>
              <a:gd name="connsiteY70-1276" fmla="*/ 1154430 h 3882470"/>
              <a:gd name="connsiteX71-1277" fmla="*/ 623007 w 4073277"/>
              <a:gd name="connsiteY71-1278" fmla="*/ 1049927 h 3882470"/>
              <a:gd name="connsiteX72-1279" fmla="*/ 771053 w 4073277"/>
              <a:gd name="connsiteY72-1280" fmla="*/ 875755 h 3882470"/>
              <a:gd name="connsiteX73-1281" fmla="*/ 788470 w 4073277"/>
              <a:gd name="connsiteY73-1282" fmla="*/ 388075 h 3882470"/>
              <a:gd name="connsiteX74-1283" fmla="*/ 804797 w 4073277"/>
              <a:gd name="connsiteY74-1284" fmla="*/ 102846 h 3882470"/>
              <a:gd name="connsiteX75-1285" fmla="*/ 754527 w 4073277"/>
              <a:gd name="connsiteY75-1286" fmla="*/ 7956 h 3882470"/>
              <a:gd name="connsiteX76-1287" fmla="*/ 2812984 w 4073277"/>
              <a:gd name="connsiteY76-1288" fmla="*/ 315 h 3882470"/>
              <a:gd name="connsiteX77-1289" fmla="*/ 3411125 w 4073277"/>
              <a:gd name="connsiteY77-1290" fmla="*/ 9024 h 3882470"/>
              <a:gd name="connsiteX78-1291" fmla="*/ 3727384 w 4073277"/>
              <a:gd name="connsiteY78-1292" fmla="*/ 1689 h 3882470"/>
              <a:gd name="connsiteX79-1293" fmla="*/ 3861059 w 4073277"/>
              <a:gd name="connsiteY79-1294" fmla="*/ 12582 h 3882470"/>
              <a:gd name="connsiteX80-1295" fmla="*/ 3934606 w 4073277"/>
              <a:gd name="connsiteY80-1296" fmla="*/ 1253 h 3882470"/>
              <a:gd name="connsiteX0-1297" fmla="*/ 3934606 w 4073277"/>
              <a:gd name="connsiteY0-1298" fmla="*/ 10162 h 3891379"/>
              <a:gd name="connsiteX1-1299" fmla="*/ 3975807 w 4073277"/>
              <a:gd name="connsiteY1-1300" fmla="*/ 57350 h 3891379"/>
              <a:gd name="connsiteX2-1301" fmla="*/ 3975807 w 4073277"/>
              <a:gd name="connsiteY2-1302" fmla="*/ 266356 h 3891379"/>
              <a:gd name="connsiteX3-1303" fmla="*/ 3967099 w 4073277"/>
              <a:gd name="connsiteY3-1304" fmla="*/ 571156 h 3891379"/>
              <a:gd name="connsiteX4-1305" fmla="*/ 3810344 w 4073277"/>
              <a:gd name="connsiteY4-1306" fmla="*/ 902082 h 3891379"/>
              <a:gd name="connsiteX5-1307" fmla="*/ 3679716 w 4073277"/>
              <a:gd name="connsiteY5-1308" fmla="*/ 1233007 h 3891379"/>
              <a:gd name="connsiteX6-1309" fmla="*/ 3583922 w 4073277"/>
              <a:gd name="connsiteY6-1310" fmla="*/ 1442013 h 3891379"/>
              <a:gd name="connsiteX7-1311" fmla="*/ 3601339 w 4073277"/>
              <a:gd name="connsiteY7-1312" fmla="*/ 1598767 h 3891379"/>
              <a:gd name="connsiteX8-1313" fmla="*/ 3714550 w 4073277"/>
              <a:gd name="connsiteY8-1314" fmla="*/ 1694562 h 3891379"/>
              <a:gd name="connsiteX9-1315" fmla="*/ 3766802 w 4073277"/>
              <a:gd name="connsiteY9-1316" fmla="*/ 1790356 h 3891379"/>
              <a:gd name="connsiteX10-1317" fmla="*/ 3819053 w 4073277"/>
              <a:gd name="connsiteY10-1318" fmla="*/ 1973236 h 3891379"/>
              <a:gd name="connsiteX11-1319" fmla="*/ 3923556 w 4073277"/>
              <a:gd name="connsiteY11-1320" fmla="*/ 2069030 h 3891379"/>
              <a:gd name="connsiteX12-1321" fmla="*/ 4036767 w 4073277"/>
              <a:gd name="connsiteY12-1322" fmla="*/ 2138699 h 3891379"/>
              <a:gd name="connsiteX13-1323" fmla="*/ 4062893 w 4073277"/>
              <a:gd name="connsiteY13-1324" fmla="*/ 2330287 h 3891379"/>
              <a:gd name="connsiteX14-1325" fmla="*/ 4071602 w 4073277"/>
              <a:gd name="connsiteY14-1326" fmla="*/ 2513167 h 3891379"/>
              <a:gd name="connsiteX15-1327" fmla="*/ 4071602 w 4073277"/>
              <a:gd name="connsiteY15-1328" fmla="*/ 2608962 h 3891379"/>
              <a:gd name="connsiteX16-1329" fmla="*/ 4054184 w 4073277"/>
              <a:gd name="connsiteY16-1330" fmla="*/ 2652504 h 3891379"/>
              <a:gd name="connsiteX17-1331" fmla="*/ 3984516 w 4073277"/>
              <a:gd name="connsiteY17-1332" fmla="*/ 2748299 h 3891379"/>
              <a:gd name="connsiteX18-1333" fmla="*/ 3836470 w 4073277"/>
              <a:gd name="connsiteY18-1334" fmla="*/ 2870219 h 3891379"/>
              <a:gd name="connsiteX19-1335" fmla="*/ 3723259 w 4073277"/>
              <a:gd name="connsiteY19-1336" fmla="*/ 2913762 h 3891379"/>
              <a:gd name="connsiteX20-1337" fmla="*/ 3653590 w 4073277"/>
              <a:gd name="connsiteY20-1338" fmla="*/ 3000847 h 3891379"/>
              <a:gd name="connsiteX21-1339" fmla="*/ 3618756 w 4073277"/>
              <a:gd name="connsiteY21-1340" fmla="*/ 3131476 h 3891379"/>
              <a:gd name="connsiteX22-1341" fmla="*/ 3688424 w 4073277"/>
              <a:gd name="connsiteY22-1342" fmla="*/ 3262104 h 3891379"/>
              <a:gd name="connsiteX23-1343" fmla="*/ 3775510 w 4073277"/>
              <a:gd name="connsiteY23-1344" fmla="*/ 3357899 h 3891379"/>
              <a:gd name="connsiteX24-1345" fmla="*/ 3766802 w 4073277"/>
              <a:gd name="connsiteY24-1346" fmla="*/ 3479819 h 3891379"/>
              <a:gd name="connsiteX25-1347" fmla="*/ 3758093 w 4073277"/>
              <a:gd name="connsiteY25-1348" fmla="*/ 3662699 h 3891379"/>
              <a:gd name="connsiteX26-1349" fmla="*/ 3784219 w 4073277"/>
              <a:gd name="connsiteY26-1350" fmla="*/ 3767202 h 3891379"/>
              <a:gd name="connsiteX27-1351" fmla="*/ 3784219 w 4073277"/>
              <a:gd name="connsiteY27-1352" fmla="*/ 3793327 h 3891379"/>
              <a:gd name="connsiteX28-1353" fmla="*/ 3688424 w 4073277"/>
              <a:gd name="connsiteY28-1354" fmla="*/ 3819453 h 3891379"/>
              <a:gd name="connsiteX29-1355" fmla="*/ 3601339 w 4073277"/>
              <a:gd name="connsiteY29-1356" fmla="*/ 3880413 h 3891379"/>
              <a:gd name="connsiteX30-1357" fmla="*/ 3401042 w 4073277"/>
              <a:gd name="connsiteY30-1358" fmla="*/ 3889122 h 3891379"/>
              <a:gd name="connsiteX31-1359" fmla="*/ 3183327 w 4073277"/>
              <a:gd name="connsiteY31-1360" fmla="*/ 3854287 h 3891379"/>
              <a:gd name="connsiteX32-1361" fmla="*/ 3043990 w 4073277"/>
              <a:gd name="connsiteY32-1362" fmla="*/ 3758493 h 3891379"/>
              <a:gd name="connsiteX33-1363" fmla="*/ 2904653 w 4073277"/>
              <a:gd name="connsiteY33-1364" fmla="*/ 3636573 h 3891379"/>
              <a:gd name="connsiteX34-1365" fmla="*/ 2852402 w 4073277"/>
              <a:gd name="connsiteY34-1366" fmla="*/ 3375316 h 3891379"/>
              <a:gd name="connsiteX35-1367" fmla="*/ 2808859 w 4073277"/>
              <a:gd name="connsiteY35-1368" fmla="*/ 2992139 h 3891379"/>
              <a:gd name="connsiteX36-1369" fmla="*/ 2817567 w 4073277"/>
              <a:gd name="connsiteY36-1370" fmla="*/ 2922470 h 3891379"/>
              <a:gd name="connsiteX37-1371" fmla="*/ 2817567 w 4073277"/>
              <a:gd name="connsiteY37-1372" fmla="*/ 2887636 h 3891379"/>
              <a:gd name="connsiteX38-1373" fmla="*/ 2730482 w 4073277"/>
              <a:gd name="connsiteY38-1374" fmla="*/ 2905053 h 3891379"/>
              <a:gd name="connsiteX39-1375" fmla="*/ 2573727 w 4073277"/>
              <a:gd name="connsiteY39-1376" fmla="*/ 2870219 h 3891379"/>
              <a:gd name="connsiteX40-1377" fmla="*/ 2443099 w 4073277"/>
              <a:gd name="connsiteY40-1378" fmla="*/ 2817967 h 3891379"/>
              <a:gd name="connsiteX41-1379" fmla="*/ 2347304 w 4073277"/>
              <a:gd name="connsiteY41-1380" fmla="*/ 2774424 h 3891379"/>
              <a:gd name="connsiteX42-1381" fmla="*/ 2303762 w 4073277"/>
              <a:gd name="connsiteY42-1382" fmla="*/ 2817967 h 3891379"/>
              <a:gd name="connsiteX43-1383" fmla="*/ 2277636 w 4073277"/>
              <a:gd name="connsiteY43-1384" fmla="*/ 2913762 h 3891379"/>
              <a:gd name="connsiteX44-1385" fmla="*/ 2173133 w 4073277"/>
              <a:gd name="connsiteY44-1386" fmla="*/ 2966013 h 3891379"/>
              <a:gd name="connsiteX45-1387" fmla="*/ 2007670 w 4073277"/>
              <a:gd name="connsiteY45-1388" fmla="*/ 2905053 h 3891379"/>
              <a:gd name="connsiteX46-1389" fmla="*/ 1833499 w 4073277"/>
              <a:gd name="connsiteY46-1390" fmla="*/ 2783133 h 3891379"/>
              <a:gd name="connsiteX47-1391" fmla="*/ 1772539 w 4073277"/>
              <a:gd name="connsiteY47-1392" fmla="*/ 2669922 h 3891379"/>
              <a:gd name="connsiteX48-1393" fmla="*/ 1746413 w 4073277"/>
              <a:gd name="connsiteY48-1394" fmla="*/ 2617670 h 3891379"/>
              <a:gd name="connsiteX49-1395" fmla="*/ 1685453 w 4073277"/>
              <a:gd name="connsiteY49-1396" fmla="*/ 2669922 h 3891379"/>
              <a:gd name="connsiteX50-1397" fmla="*/ 1511282 w 4073277"/>
              <a:gd name="connsiteY50-1398" fmla="*/ 2643796 h 3891379"/>
              <a:gd name="connsiteX51-1399" fmla="*/ 1398070 w 4073277"/>
              <a:gd name="connsiteY51-1400" fmla="*/ 2617670 h 3891379"/>
              <a:gd name="connsiteX52-1401" fmla="*/ 1337110 w 4073277"/>
              <a:gd name="connsiteY52-1402" fmla="*/ 2661213 h 3891379"/>
              <a:gd name="connsiteX53-1403" fmla="*/ 1180356 w 4073277"/>
              <a:gd name="connsiteY53-1404" fmla="*/ 2678630 h 3891379"/>
              <a:gd name="connsiteX54-1405" fmla="*/ 1041019 w 4073277"/>
              <a:gd name="connsiteY54-1406" fmla="*/ 2678630 h 3891379"/>
              <a:gd name="connsiteX55-1407" fmla="*/ 892973 w 4073277"/>
              <a:gd name="connsiteY55-1408" fmla="*/ 2678630 h 3891379"/>
              <a:gd name="connsiteX56-1409" fmla="*/ 805887 w 4073277"/>
              <a:gd name="connsiteY56-1410" fmla="*/ 2652504 h 3891379"/>
              <a:gd name="connsiteX57-1411" fmla="*/ 640424 w 4073277"/>
              <a:gd name="connsiteY57-1412" fmla="*/ 2713464 h 3891379"/>
              <a:gd name="connsiteX58-1413" fmla="*/ 448836 w 4073277"/>
              <a:gd name="connsiteY58-1414" fmla="*/ 2739590 h 3891379"/>
              <a:gd name="connsiteX59-1415" fmla="*/ 283373 w 4073277"/>
              <a:gd name="connsiteY59-1416" fmla="*/ 2730882 h 3891379"/>
              <a:gd name="connsiteX60-1417" fmla="*/ 144036 w 4073277"/>
              <a:gd name="connsiteY60-1418" fmla="*/ 2722173 h 3891379"/>
              <a:gd name="connsiteX61-1419" fmla="*/ 56950 w 4073277"/>
              <a:gd name="connsiteY61-1420" fmla="*/ 2696047 h 3891379"/>
              <a:gd name="connsiteX62-1421" fmla="*/ 30824 w 4073277"/>
              <a:gd name="connsiteY62-1422" fmla="*/ 2696047 h 3891379"/>
              <a:gd name="connsiteX63-1423" fmla="*/ 4699 w 4073277"/>
              <a:gd name="connsiteY63-1424" fmla="*/ 2687339 h 3891379"/>
              <a:gd name="connsiteX64-1425" fmla="*/ 234 w 4073277"/>
              <a:gd name="connsiteY64-1426" fmla="*/ 1951137 h 3891379"/>
              <a:gd name="connsiteX65-1427" fmla="*/ 0 w 4073277"/>
              <a:gd name="connsiteY65-1428" fmla="*/ 1820744 h 3891379"/>
              <a:gd name="connsiteX66-1429" fmla="*/ 12047 w 4073277"/>
              <a:gd name="connsiteY66-1430" fmla="*/ 1813964 h 3891379"/>
              <a:gd name="connsiteX67-1431" fmla="*/ 135327 w 4073277"/>
              <a:gd name="connsiteY67-1432" fmla="*/ 1694562 h 3891379"/>
              <a:gd name="connsiteX68-1433" fmla="*/ 257247 w 4073277"/>
              <a:gd name="connsiteY68-1434" fmla="*/ 1502973 h 3891379"/>
              <a:gd name="connsiteX69-1435" fmla="*/ 370459 w 4073277"/>
              <a:gd name="connsiteY69-1436" fmla="*/ 1259133 h 3891379"/>
              <a:gd name="connsiteX70-1437" fmla="*/ 422710 w 4073277"/>
              <a:gd name="connsiteY70-1438" fmla="*/ 1163339 h 3891379"/>
              <a:gd name="connsiteX71-1439" fmla="*/ 623007 w 4073277"/>
              <a:gd name="connsiteY71-1440" fmla="*/ 1058836 h 3891379"/>
              <a:gd name="connsiteX72-1441" fmla="*/ 771053 w 4073277"/>
              <a:gd name="connsiteY72-1442" fmla="*/ 884664 h 3891379"/>
              <a:gd name="connsiteX73-1443" fmla="*/ 788470 w 4073277"/>
              <a:gd name="connsiteY73-1444" fmla="*/ 396984 h 3891379"/>
              <a:gd name="connsiteX74-1445" fmla="*/ 804797 w 4073277"/>
              <a:gd name="connsiteY74-1446" fmla="*/ 111755 h 3891379"/>
              <a:gd name="connsiteX75-1447" fmla="*/ 754527 w 4073277"/>
              <a:gd name="connsiteY75-1448" fmla="*/ 16865 h 3891379"/>
              <a:gd name="connsiteX76-1449" fmla="*/ 2812984 w 4073277"/>
              <a:gd name="connsiteY76-1450" fmla="*/ 9224 h 3891379"/>
              <a:gd name="connsiteX77-1451" fmla="*/ 3375266 w 4073277"/>
              <a:gd name="connsiteY77-1452" fmla="*/ 4 h 3891379"/>
              <a:gd name="connsiteX78-1453" fmla="*/ 3727384 w 4073277"/>
              <a:gd name="connsiteY78-1454" fmla="*/ 10598 h 3891379"/>
              <a:gd name="connsiteX79-1455" fmla="*/ 3861059 w 4073277"/>
              <a:gd name="connsiteY79-1456" fmla="*/ 21491 h 3891379"/>
              <a:gd name="connsiteX80-1457" fmla="*/ 3934606 w 4073277"/>
              <a:gd name="connsiteY80-1458" fmla="*/ 10162 h 3891379"/>
              <a:gd name="connsiteX0-1459" fmla="*/ 3934606 w 4073277"/>
              <a:gd name="connsiteY0-1460" fmla="*/ 10162 h 3891379"/>
              <a:gd name="connsiteX1-1461" fmla="*/ 3975807 w 4073277"/>
              <a:gd name="connsiteY1-1462" fmla="*/ 57350 h 3891379"/>
              <a:gd name="connsiteX2-1463" fmla="*/ 3975807 w 4073277"/>
              <a:gd name="connsiteY2-1464" fmla="*/ 266356 h 3891379"/>
              <a:gd name="connsiteX3-1465" fmla="*/ 3967099 w 4073277"/>
              <a:gd name="connsiteY3-1466" fmla="*/ 571156 h 3891379"/>
              <a:gd name="connsiteX4-1467" fmla="*/ 3810344 w 4073277"/>
              <a:gd name="connsiteY4-1468" fmla="*/ 902082 h 3891379"/>
              <a:gd name="connsiteX5-1469" fmla="*/ 3679716 w 4073277"/>
              <a:gd name="connsiteY5-1470" fmla="*/ 1233007 h 3891379"/>
              <a:gd name="connsiteX6-1471" fmla="*/ 3583922 w 4073277"/>
              <a:gd name="connsiteY6-1472" fmla="*/ 1442013 h 3891379"/>
              <a:gd name="connsiteX7-1473" fmla="*/ 3601339 w 4073277"/>
              <a:gd name="connsiteY7-1474" fmla="*/ 1598767 h 3891379"/>
              <a:gd name="connsiteX8-1475" fmla="*/ 3714550 w 4073277"/>
              <a:gd name="connsiteY8-1476" fmla="*/ 1694562 h 3891379"/>
              <a:gd name="connsiteX9-1477" fmla="*/ 3766802 w 4073277"/>
              <a:gd name="connsiteY9-1478" fmla="*/ 1790356 h 3891379"/>
              <a:gd name="connsiteX10-1479" fmla="*/ 3819053 w 4073277"/>
              <a:gd name="connsiteY10-1480" fmla="*/ 1973236 h 3891379"/>
              <a:gd name="connsiteX11-1481" fmla="*/ 3923556 w 4073277"/>
              <a:gd name="connsiteY11-1482" fmla="*/ 2069030 h 3891379"/>
              <a:gd name="connsiteX12-1483" fmla="*/ 4036767 w 4073277"/>
              <a:gd name="connsiteY12-1484" fmla="*/ 2138699 h 3891379"/>
              <a:gd name="connsiteX13-1485" fmla="*/ 4062893 w 4073277"/>
              <a:gd name="connsiteY13-1486" fmla="*/ 2330287 h 3891379"/>
              <a:gd name="connsiteX14-1487" fmla="*/ 4071602 w 4073277"/>
              <a:gd name="connsiteY14-1488" fmla="*/ 2513167 h 3891379"/>
              <a:gd name="connsiteX15-1489" fmla="*/ 4071602 w 4073277"/>
              <a:gd name="connsiteY15-1490" fmla="*/ 2608962 h 3891379"/>
              <a:gd name="connsiteX16-1491" fmla="*/ 4054184 w 4073277"/>
              <a:gd name="connsiteY16-1492" fmla="*/ 2652504 h 3891379"/>
              <a:gd name="connsiteX17-1493" fmla="*/ 3984516 w 4073277"/>
              <a:gd name="connsiteY17-1494" fmla="*/ 2748299 h 3891379"/>
              <a:gd name="connsiteX18-1495" fmla="*/ 3836470 w 4073277"/>
              <a:gd name="connsiteY18-1496" fmla="*/ 2870219 h 3891379"/>
              <a:gd name="connsiteX19-1497" fmla="*/ 3723259 w 4073277"/>
              <a:gd name="connsiteY19-1498" fmla="*/ 2913762 h 3891379"/>
              <a:gd name="connsiteX20-1499" fmla="*/ 3653590 w 4073277"/>
              <a:gd name="connsiteY20-1500" fmla="*/ 3000847 h 3891379"/>
              <a:gd name="connsiteX21-1501" fmla="*/ 3618756 w 4073277"/>
              <a:gd name="connsiteY21-1502" fmla="*/ 3131476 h 3891379"/>
              <a:gd name="connsiteX22-1503" fmla="*/ 3688424 w 4073277"/>
              <a:gd name="connsiteY22-1504" fmla="*/ 3262104 h 3891379"/>
              <a:gd name="connsiteX23-1505" fmla="*/ 3775510 w 4073277"/>
              <a:gd name="connsiteY23-1506" fmla="*/ 3357899 h 3891379"/>
              <a:gd name="connsiteX24-1507" fmla="*/ 3766802 w 4073277"/>
              <a:gd name="connsiteY24-1508" fmla="*/ 3479819 h 3891379"/>
              <a:gd name="connsiteX25-1509" fmla="*/ 3758093 w 4073277"/>
              <a:gd name="connsiteY25-1510" fmla="*/ 3662699 h 3891379"/>
              <a:gd name="connsiteX26-1511" fmla="*/ 3784219 w 4073277"/>
              <a:gd name="connsiteY26-1512" fmla="*/ 3767202 h 3891379"/>
              <a:gd name="connsiteX27-1513" fmla="*/ 3784219 w 4073277"/>
              <a:gd name="connsiteY27-1514" fmla="*/ 3793327 h 3891379"/>
              <a:gd name="connsiteX28-1515" fmla="*/ 3688424 w 4073277"/>
              <a:gd name="connsiteY28-1516" fmla="*/ 3819453 h 3891379"/>
              <a:gd name="connsiteX29-1517" fmla="*/ 3601339 w 4073277"/>
              <a:gd name="connsiteY29-1518" fmla="*/ 3880413 h 3891379"/>
              <a:gd name="connsiteX30-1519" fmla="*/ 3401042 w 4073277"/>
              <a:gd name="connsiteY30-1520" fmla="*/ 3889122 h 3891379"/>
              <a:gd name="connsiteX31-1521" fmla="*/ 3183327 w 4073277"/>
              <a:gd name="connsiteY31-1522" fmla="*/ 3854287 h 3891379"/>
              <a:gd name="connsiteX32-1523" fmla="*/ 3043990 w 4073277"/>
              <a:gd name="connsiteY32-1524" fmla="*/ 3758493 h 3891379"/>
              <a:gd name="connsiteX33-1525" fmla="*/ 2904653 w 4073277"/>
              <a:gd name="connsiteY33-1526" fmla="*/ 3636573 h 3891379"/>
              <a:gd name="connsiteX34-1527" fmla="*/ 2852402 w 4073277"/>
              <a:gd name="connsiteY34-1528" fmla="*/ 3375316 h 3891379"/>
              <a:gd name="connsiteX35-1529" fmla="*/ 2808859 w 4073277"/>
              <a:gd name="connsiteY35-1530" fmla="*/ 2992139 h 3891379"/>
              <a:gd name="connsiteX36-1531" fmla="*/ 2817567 w 4073277"/>
              <a:gd name="connsiteY36-1532" fmla="*/ 2922470 h 3891379"/>
              <a:gd name="connsiteX37-1533" fmla="*/ 2817567 w 4073277"/>
              <a:gd name="connsiteY37-1534" fmla="*/ 2887636 h 3891379"/>
              <a:gd name="connsiteX38-1535" fmla="*/ 2730482 w 4073277"/>
              <a:gd name="connsiteY38-1536" fmla="*/ 2905053 h 3891379"/>
              <a:gd name="connsiteX39-1537" fmla="*/ 2573727 w 4073277"/>
              <a:gd name="connsiteY39-1538" fmla="*/ 2870219 h 3891379"/>
              <a:gd name="connsiteX40-1539" fmla="*/ 2443099 w 4073277"/>
              <a:gd name="connsiteY40-1540" fmla="*/ 2817967 h 3891379"/>
              <a:gd name="connsiteX41-1541" fmla="*/ 2347304 w 4073277"/>
              <a:gd name="connsiteY41-1542" fmla="*/ 2774424 h 3891379"/>
              <a:gd name="connsiteX42-1543" fmla="*/ 2303762 w 4073277"/>
              <a:gd name="connsiteY42-1544" fmla="*/ 2817967 h 3891379"/>
              <a:gd name="connsiteX43-1545" fmla="*/ 2277636 w 4073277"/>
              <a:gd name="connsiteY43-1546" fmla="*/ 2913762 h 3891379"/>
              <a:gd name="connsiteX44-1547" fmla="*/ 2173133 w 4073277"/>
              <a:gd name="connsiteY44-1548" fmla="*/ 2966013 h 3891379"/>
              <a:gd name="connsiteX45-1549" fmla="*/ 2007670 w 4073277"/>
              <a:gd name="connsiteY45-1550" fmla="*/ 2905053 h 3891379"/>
              <a:gd name="connsiteX46-1551" fmla="*/ 1833499 w 4073277"/>
              <a:gd name="connsiteY46-1552" fmla="*/ 2783133 h 3891379"/>
              <a:gd name="connsiteX47-1553" fmla="*/ 1772539 w 4073277"/>
              <a:gd name="connsiteY47-1554" fmla="*/ 2669922 h 3891379"/>
              <a:gd name="connsiteX48-1555" fmla="*/ 1746413 w 4073277"/>
              <a:gd name="connsiteY48-1556" fmla="*/ 2617670 h 3891379"/>
              <a:gd name="connsiteX49-1557" fmla="*/ 1685453 w 4073277"/>
              <a:gd name="connsiteY49-1558" fmla="*/ 2669922 h 3891379"/>
              <a:gd name="connsiteX50-1559" fmla="*/ 1511282 w 4073277"/>
              <a:gd name="connsiteY50-1560" fmla="*/ 2643796 h 3891379"/>
              <a:gd name="connsiteX51-1561" fmla="*/ 1398070 w 4073277"/>
              <a:gd name="connsiteY51-1562" fmla="*/ 2617670 h 3891379"/>
              <a:gd name="connsiteX52-1563" fmla="*/ 1337110 w 4073277"/>
              <a:gd name="connsiteY52-1564" fmla="*/ 2661213 h 3891379"/>
              <a:gd name="connsiteX53-1565" fmla="*/ 1180356 w 4073277"/>
              <a:gd name="connsiteY53-1566" fmla="*/ 2678630 h 3891379"/>
              <a:gd name="connsiteX54-1567" fmla="*/ 1041019 w 4073277"/>
              <a:gd name="connsiteY54-1568" fmla="*/ 2678630 h 3891379"/>
              <a:gd name="connsiteX55-1569" fmla="*/ 892973 w 4073277"/>
              <a:gd name="connsiteY55-1570" fmla="*/ 2678630 h 3891379"/>
              <a:gd name="connsiteX56-1571" fmla="*/ 805887 w 4073277"/>
              <a:gd name="connsiteY56-1572" fmla="*/ 2652504 h 3891379"/>
              <a:gd name="connsiteX57-1573" fmla="*/ 640424 w 4073277"/>
              <a:gd name="connsiteY57-1574" fmla="*/ 2713464 h 3891379"/>
              <a:gd name="connsiteX58-1575" fmla="*/ 448836 w 4073277"/>
              <a:gd name="connsiteY58-1576" fmla="*/ 2739590 h 3891379"/>
              <a:gd name="connsiteX59-1577" fmla="*/ 283373 w 4073277"/>
              <a:gd name="connsiteY59-1578" fmla="*/ 2730882 h 3891379"/>
              <a:gd name="connsiteX60-1579" fmla="*/ 144036 w 4073277"/>
              <a:gd name="connsiteY60-1580" fmla="*/ 2722173 h 3891379"/>
              <a:gd name="connsiteX61-1581" fmla="*/ 56950 w 4073277"/>
              <a:gd name="connsiteY61-1582" fmla="*/ 2696047 h 3891379"/>
              <a:gd name="connsiteX62-1583" fmla="*/ 30824 w 4073277"/>
              <a:gd name="connsiteY62-1584" fmla="*/ 2696047 h 3891379"/>
              <a:gd name="connsiteX63-1585" fmla="*/ 4699 w 4073277"/>
              <a:gd name="connsiteY63-1586" fmla="*/ 2687339 h 3891379"/>
              <a:gd name="connsiteX64-1587" fmla="*/ 234 w 4073277"/>
              <a:gd name="connsiteY64-1588" fmla="*/ 1951137 h 3891379"/>
              <a:gd name="connsiteX65-1589" fmla="*/ 0 w 4073277"/>
              <a:gd name="connsiteY65-1590" fmla="*/ 1820744 h 3891379"/>
              <a:gd name="connsiteX66-1591" fmla="*/ 12047 w 4073277"/>
              <a:gd name="connsiteY66-1592" fmla="*/ 1813964 h 3891379"/>
              <a:gd name="connsiteX67-1593" fmla="*/ 135327 w 4073277"/>
              <a:gd name="connsiteY67-1594" fmla="*/ 1694562 h 3891379"/>
              <a:gd name="connsiteX68-1595" fmla="*/ 257247 w 4073277"/>
              <a:gd name="connsiteY68-1596" fmla="*/ 1502973 h 3891379"/>
              <a:gd name="connsiteX69-1597" fmla="*/ 370459 w 4073277"/>
              <a:gd name="connsiteY69-1598" fmla="*/ 1259133 h 3891379"/>
              <a:gd name="connsiteX70-1599" fmla="*/ 422710 w 4073277"/>
              <a:gd name="connsiteY70-1600" fmla="*/ 1163339 h 3891379"/>
              <a:gd name="connsiteX71-1601" fmla="*/ 623007 w 4073277"/>
              <a:gd name="connsiteY71-1602" fmla="*/ 1058836 h 3891379"/>
              <a:gd name="connsiteX72-1603" fmla="*/ 771053 w 4073277"/>
              <a:gd name="connsiteY72-1604" fmla="*/ 884664 h 3891379"/>
              <a:gd name="connsiteX73-1605" fmla="*/ 788470 w 4073277"/>
              <a:gd name="connsiteY73-1606" fmla="*/ 396984 h 3891379"/>
              <a:gd name="connsiteX74-1607" fmla="*/ 804797 w 4073277"/>
              <a:gd name="connsiteY74-1608" fmla="*/ 111755 h 3891379"/>
              <a:gd name="connsiteX75-1609" fmla="*/ 754527 w 4073277"/>
              <a:gd name="connsiteY75-1610" fmla="*/ 16865 h 3891379"/>
              <a:gd name="connsiteX76-1611" fmla="*/ 2812984 w 4073277"/>
              <a:gd name="connsiteY76-1612" fmla="*/ 9224 h 3891379"/>
              <a:gd name="connsiteX77-1613" fmla="*/ 3375266 w 4073277"/>
              <a:gd name="connsiteY77-1614" fmla="*/ 4 h 3891379"/>
              <a:gd name="connsiteX78-1615" fmla="*/ 3727384 w 4073277"/>
              <a:gd name="connsiteY78-1616" fmla="*/ 10598 h 3891379"/>
              <a:gd name="connsiteX79-1617" fmla="*/ 3861059 w 4073277"/>
              <a:gd name="connsiteY79-1618" fmla="*/ 3562 h 3891379"/>
              <a:gd name="connsiteX80-1619" fmla="*/ 3934606 w 4073277"/>
              <a:gd name="connsiteY80-1620" fmla="*/ 10162 h 3891379"/>
              <a:gd name="connsiteX0-1621" fmla="*/ 3934606 w 4073277"/>
              <a:gd name="connsiteY0-1622" fmla="*/ 10162 h 3891379"/>
              <a:gd name="connsiteX1-1623" fmla="*/ 3975807 w 4073277"/>
              <a:gd name="connsiteY1-1624" fmla="*/ 57350 h 3891379"/>
              <a:gd name="connsiteX2-1625" fmla="*/ 3975807 w 4073277"/>
              <a:gd name="connsiteY2-1626" fmla="*/ 266356 h 3891379"/>
              <a:gd name="connsiteX3-1627" fmla="*/ 3967099 w 4073277"/>
              <a:gd name="connsiteY3-1628" fmla="*/ 571156 h 3891379"/>
              <a:gd name="connsiteX4-1629" fmla="*/ 3810344 w 4073277"/>
              <a:gd name="connsiteY4-1630" fmla="*/ 902082 h 3891379"/>
              <a:gd name="connsiteX5-1631" fmla="*/ 3679716 w 4073277"/>
              <a:gd name="connsiteY5-1632" fmla="*/ 1233007 h 3891379"/>
              <a:gd name="connsiteX6-1633" fmla="*/ 3583922 w 4073277"/>
              <a:gd name="connsiteY6-1634" fmla="*/ 1442013 h 3891379"/>
              <a:gd name="connsiteX7-1635" fmla="*/ 3601339 w 4073277"/>
              <a:gd name="connsiteY7-1636" fmla="*/ 1598767 h 3891379"/>
              <a:gd name="connsiteX8-1637" fmla="*/ 3714550 w 4073277"/>
              <a:gd name="connsiteY8-1638" fmla="*/ 1694562 h 3891379"/>
              <a:gd name="connsiteX9-1639" fmla="*/ 3766802 w 4073277"/>
              <a:gd name="connsiteY9-1640" fmla="*/ 1790356 h 3891379"/>
              <a:gd name="connsiteX10-1641" fmla="*/ 3819053 w 4073277"/>
              <a:gd name="connsiteY10-1642" fmla="*/ 1973236 h 3891379"/>
              <a:gd name="connsiteX11-1643" fmla="*/ 3923556 w 4073277"/>
              <a:gd name="connsiteY11-1644" fmla="*/ 2069030 h 3891379"/>
              <a:gd name="connsiteX12-1645" fmla="*/ 4036767 w 4073277"/>
              <a:gd name="connsiteY12-1646" fmla="*/ 2138699 h 3891379"/>
              <a:gd name="connsiteX13-1647" fmla="*/ 4062893 w 4073277"/>
              <a:gd name="connsiteY13-1648" fmla="*/ 2330287 h 3891379"/>
              <a:gd name="connsiteX14-1649" fmla="*/ 4071602 w 4073277"/>
              <a:gd name="connsiteY14-1650" fmla="*/ 2513167 h 3891379"/>
              <a:gd name="connsiteX15-1651" fmla="*/ 4071602 w 4073277"/>
              <a:gd name="connsiteY15-1652" fmla="*/ 2608962 h 3891379"/>
              <a:gd name="connsiteX16-1653" fmla="*/ 4054184 w 4073277"/>
              <a:gd name="connsiteY16-1654" fmla="*/ 2652504 h 3891379"/>
              <a:gd name="connsiteX17-1655" fmla="*/ 3984516 w 4073277"/>
              <a:gd name="connsiteY17-1656" fmla="*/ 2748299 h 3891379"/>
              <a:gd name="connsiteX18-1657" fmla="*/ 3836470 w 4073277"/>
              <a:gd name="connsiteY18-1658" fmla="*/ 2870219 h 3891379"/>
              <a:gd name="connsiteX19-1659" fmla="*/ 3723259 w 4073277"/>
              <a:gd name="connsiteY19-1660" fmla="*/ 2913762 h 3891379"/>
              <a:gd name="connsiteX20-1661" fmla="*/ 3653590 w 4073277"/>
              <a:gd name="connsiteY20-1662" fmla="*/ 3000847 h 3891379"/>
              <a:gd name="connsiteX21-1663" fmla="*/ 3618756 w 4073277"/>
              <a:gd name="connsiteY21-1664" fmla="*/ 3131476 h 3891379"/>
              <a:gd name="connsiteX22-1665" fmla="*/ 3688424 w 4073277"/>
              <a:gd name="connsiteY22-1666" fmla="*/ 3262104 h 3891379"/>
              <a:gd name="connsiteX23-1667" fmla="*/ 3775510 w 4073277"/>
              <a:gd name="connsiteY23-1668" fmla="*/ 3357899 h 3891379"/>
              <a:gd name="connsiteX24-1669" fmla="*/ 3766802 w 4073277"/>
              <a:gd name="connsiteY24-1670" fmla="*/ 3479819 h 3891379"/>
              <a:gd name="connsiteX25-1671" fmla="*/ 3758093 w 4073277"/>
              <a:gd name="connsiteY25-1672" fmla="*/ 3662699 h 3891379"/>
              <a:gd name="connsiteX26-1673" fmla="*/ 3784219 w 4073277"/>
              <a:gd name="connsiteY26-1674" fmla="*/ 3767202 h 3891379"/>
              <a:gd name="connsiteX27-1675" fmla="*/ 3784219 w 4073277"/>
              <a:gd name="connsiteY27-1676" fmla="*/ 3793327 h 3891379"/>
              <a:gd name="connsiteX28-1677" fmla="*/ 3688424 w 4073277"/>
              <a:gd name="connsiteY28-1678" fmla="*/ 3819453 h 3891379"/>
              <a:gd name="connsiteX29-1679" fmla="*/ 3601339 w 4073277"/>
              <a:gd name="connsiteY29-1680" fmla="*/ 3880413 h 3891379"/>
              <a:gd name="connsiteX30-1681" fmla="*/ 3401042 w 4073277"/>
              <a:gd name="connsiteY30-1682" fmla="*/ 3889122 h 3891379"/>
              <a:gd name="connsiteX31-1683" fmla="*/ 3183327 w 4073277"/>
              <a:gd name="connsiteY31-1684" fmla="*/ 3854287 h 3891379"/>
              <a:gd name="connsiteX32-1685" fmla="*/ 3043990 w 4073277"/>
              <a:gd name="connsiteY32-1686" fmla="*/ 3758493 h 3891379"/>
              <a:gd name="connsiteX33-1687" fmla="*/ 2904653 w 4073277"/>
              <a:gd name="connsiteY33-1688" fmla="*/ 3636573 h 3891379"/>
              <a:gd name="connsiteX34-1689" fmla="*/ 2852402 w 4073277"/>
              <a:gd name="connsiteY34-1690" fmla="*/ 3375316 h 3891379"/>
              <a:gd name="connsiteX35-1691" fmla="*/ 2808859 w 4073277"/>
              <a:gd name="connsiteY35-1692" fmla="*/ 2992139 h 3891379"/>
              <a:gd name="connsiteX36-1693" fmla="*/ 2817567 w 4073277"/>
              <a:gd name="connsiteY36-1694" fmla="*/ 2922470 h 3891379"/>
              <a:gd name="connsiteX37-1695" fmla="*/ 2817567 w 4073277"/>
              <a:gd name="connsiteY37-1696" fmla="*/ 2887636 h 3891379"/>
              <a:gd name="connsiteX38-1697" fmla="*/ 2730482 w 4073277"/>
              <a:gd name="connsiteY38-1698" fmla="*/ 2905053 h 3891379"/>
              <a:gd name="connsiteX39-1699" fmla="*/ 2573727 w 4073277"/>
              <a:gd name="connsiteY39-1700" fmla="*/ 2870219 h 3891379"/>
              <a:gd name="connsiteX40-1701" fmla="*/ 2443099 w 4073277"/>
              <a:gd name="connsiteY40-1702" fmla="*/ 2817967 h 3891379"/>
              <a:gd name="connsiteX41-1703" fmla="*/ 2347304 w 4073277"/>
              <a:gd name="connsiteY41-1704" fmla="*/ 2774424 h 3891379"/>
              <a:gd name="connsiteX42-1705" fmla="*/ 2303762 w 4073277"/>
              <a:gd name="connsiteY42-1706" fmla="*/ 2817967 h 3891379"/>
              <a:gd name="connsiteX43-1707" fmla="*/ 2277636 w 4073277"/>
              <a:gd name="connsiteY43-1708" fmla="*/ 2913762 h 3891379"/>
              <a:gd name="connsiteX44-1709" fmla="*/ 2173133 w 4073277"/>
              <a:gd name="connsiteY44-1710" fmla="*/ 2966013 h 3891379"/>
              <a:gd name="connsiteX45-1711" fmla="*/ 2007670 w 4073277"/>
              <a:gd name="connsiteY45-1712" fmla="*/ 2905053 h 3891379"/>
              <a:gd name="connsiteX46-1713" fmla="*/ 1833499 w 4073277"/>
              <a:gd name="connsiteY46-1714" fmla="*/ 2783133 h 3891379"/>
              <a:gd name="connsiteX47-1715" fmla="*/ 1772539 w 4073277"/>
              <a:gd name="connsiteY47-1716" fmla="*/ 2669922 h 3891379"/>
              <a:gd name="connsiteX48-1717" fmla="*/ 1746413 w 4073277"/>
              <a:gd name="connsiteY48-1718" fmla="*/ 2617670 h 3891379"/>
              <a:gd name="connsiteX49-1719" fmla="*/ 1685453 w 4073277"/>
              <a:gd name="connsiteY49-1720" fmla="*/ 2669922 h 3891379"/>
              <a:gd name="connsiteX50-1721" fmla="*/ 1511282 w 4073277"/>
              <a:gd name="connsiteY50-1722" fmla="*/ 2643796 h 3891379"/>
              <a:gd name="connsiteX51-1723" fmla="*/ 1398070 w 4073277"/>
              <a:gd name="connsiteY51-1724" fmla="*/ 2617670 h 3891379"/>
              <a:gd name="connsiteX52-1725" fmla="*/ 1337110 w 4073277"/>
              <a:gd name="connsiteY52-1726" fmla="*/ 2661213 h 3891379"/>
              <a:gd name="connsiteX53-1727" fmla="*/ 1180356 w 4073277"/>
              <a:gd name="connsiteY53-1728" fmla="*/ 2678630 h 3891379"/>
              <a:gd name="connsiteX54-1729" fmla="*/ 1041019 w 4073277"/>
              <a:gd name="connsiteY54-1730" fmla="*/ 2678630 h 3891379"/>
              <a:gd name="connsiteX55-1731" fmla="*/ 892973 w 4073277"/>
              <a:gd name="connsiteY55-1732" fmla="*/ 2678630 h 3891379"/>
              <a:gd name="connsiteX56-1733" fmla="*/ 805887 w 4073277"/>
              <a:gd name="connsiteY56-1734" fmla="*/ 2652504 h 3891379"/>
              <a:gd name="connsiteX57-1735" fmla="*/ 640424 w 4073277"/>
              <a:gd name="connsiteY57-1736" fmla="*/ 2713464 h 3891379"/>
              <a:gd name="connsiteX58-1737" fmla="*/ 448836 w 4073277"/>
              <a:gd name="connsiteY58-1738" fmla="*/ 2739590 h 3891379"/>
              <a:gd name="connsiteX59-1739" fmla="*/ 283373 w 4073277"/>
              <a:gd name="connsiteY59-1740" fmla="*/ 2730882 h 3891379"/>
              <a:gd name="connsiteX60-1741" fmla="*/ 144036 w 4073277"/>
              <a:gd name="connsiteY60-1742" fmla="*/ 2722173 h 3891379"/>
              <a:gd name="connsiteX61-1743" fmla="*/ 56950 w 4073277"/>
              <a:gd name="connsiteY61-1744" fmla="*/ 2696047 h 3891379"/>
              <a:gd name="connsiteX62-1745" fmla="*/ 30824 w 4073277"/>
              <a:gd name="connsiteY62-1746" fmla="*/ 2696047 h 3891379"/>
              <a:gd name="connsiteX63-1747" fmla="*/ 4699 w 4073277"/>
              <a:gd name="connsiteY63-1748" fmla="*/ 2687339 h 3891379"/>
              <a:gd name="connsiteX64-1749" fmla="*/ 234 w 4073277"/>
              <a:gd name="connsiteY64-1750" fmla="*/ 1951137 h 3891379"/>
              <a:gd name="connsiteX65-1751" fmla="*/ 0 w 4073277"/>
              <a:gd name="connsiteY65-1752" fmla="*/ 1820744 h 3891379"/>
              <a:gd name="connsiteX66-1753" fmla="*/ 12047 w 4073277"/>
              <a:gd name="connsiteY66-1754" fmla="*/ 1813964 h 3891379"/>
              <a:gd name="connsiteX67-1755" fmla="*/ 135327 w 4073277"/>
              <a:gd name="connsiteY67-1756" fmla="*/ 1694562 h 3891379"/>
              <a:gd name="connsiteX68-1757" fmla="*/ 257247 w 4073277"/>
              <a:gd name="connsiteY68-1758" fmla="*/ 1502973 h 3891379"/>
              <a:gd name="connsiteX69-1759" fmla="*/ 370459 w 4073277"/>
              <a:gd name="connsiteY69-1760" fmla="*/ 1259133 h 3891379"/>
              <a:gd name="connsiteX70-1761" fmla="*/ 422710 w 4073277"/>
              <a:gd name="connsiteY70-1762" fmla="*/ 1163339 h 3891379"/>
              <a:gd name="connsiteX71-1763" fmla="*/ 623007 w 4073277"/>
              <a:gd name="connsiteY71-1764" fmla="*/ 1058836 h 3891379"/>
              <a:gd name="connsiteX72-1765" fmla="*/ 771053 w 4073277"/>
              <a:gd name="connsiteY72-1766" fmla="*/ 884664 h 3891379"/>
              <a:gd name="connsiteX73-1767" fmla="*/ 788470 w 4073277"/>
              <a:gd name="connsiteY73-1768" fmla="*/ 396984 h 3891379"/>
              <a:gd name="connsiteX74-1769" fmla="*/ 792844 w 4073277"/>
              <a:gd name="connsiteY74-1770" fmla="*/ 189449 h 3891379"/>
              <a:gd name="connsiteX75-1771" fmla="*/ 754527 w 4073277"/>
              <a:gd name="connsiteY75-1772" fmla="*/ 16865 h 3891379"/>
              <a:gd name="connsiteX76-1773" fmla="*/ 2812984 w 4073277"/>
              <a:gd name="connsiteY76-1774" fmla="*/ 9224 h 3891379"/>
              <a:gd name="connsiteX77-1775" fmla="*/ 3375266 w 4073277"/>
              <a:gd name="connsiteY77-1776" fmla="*/ 4 h 3891379"/>
              <a:gd name="connsiteX78-1777" fmla="*/ 3727384 w 4073277"/>
              <a:gd name="connsiteY78-1778" fmla="*/ 10598 h 3891379"/>
              <a:gd name="connsiteX79-1779" fmla="*/ 3861059 w 4073277"/>
              <a:gd name="connsiteY79-1780" fmla="*/ 3562 h 3891379"/>
              <a:gd name="connsiteX80-1781" fmla="*/ 3934606 w 4073277"/>
              <a:gd name="connsiteY80-1782" fmla="*/ 10162 h 3891379"/>
              <a:gd name="connsiteX0-1783" fmla="*/ 3934606 w 4073277"/>
              <a:gd name="connsiteY0-1784" fmla="*/ 10162 h 3891379"/>
              <a:gd name="connsiteX1-1785" fmla="*/ 3975807 w 4073277"/>
              <a:gd name="connsiteY1-1786" fmla="*/ 57350 h 3891379"/>
              <a:gd name="connsiteX2-1787" fmla="*/ 3975807 w 4073277"/>
              <a:gd name="connsiteY2-1788" fmla="*/ 266356 h 3891379"/>
              <a:gd name="connsiteX3-1789" fmla="*/ 3967099 w 4073277"/>
              <a:gd name="connsiteY3-1790" fmla="*/ 571156 h 3891379"/>
              <a:gd name="connsiteX4-1791" fmla="*/ 3810344 w 4073277"/>
              <a:gd name="connsiteY4-1792" fmla="*/ 902082 h 3891379"/>
              <a:gd name="connsiteX5-1793" fmla="*/ 3679716 w 4073277"/>
              <a:gd name="connsiteY5-1794" fmla="*/ 1233007 h 3891379"/>
              <a:gd name="connsiteX6-1795" fmla="*/ 3583922 w 4073277"/>
              <a:gd name="connsiteY6-1796" fmla="*/ 1442013 h 3891379"/>
              <a:gd name="connsiteX7-1797" fmla="*/ 3601339 w 4073277"/>
              <a:gd name="connsiteY7-1798" fmla="*/ 1598767 h 3891379"/>
              <a:gd name="connsiteX8-1799" fmla="*/ 3714550 w 4073277"/>
              <a:gd name="connsiteY8-1800" fmla="*/ 1694562 h 3891379"/>
              <a:gd name="connsiteX9-1801" fmla="*/ 3766802 w 4073277"/>
              <a:gd name="connsiteY9-1802" fmla="*/ 1790356 h 3891379"/>
              <a:gd name="connsiteX10-1803" fmla="*/ 3819053 w 4073277"/>
              <a:gd name="connsiteY10-1804" fmla="*/ 1973236 h 3891379"/>
              <a:gd name="connsiteX11-1805" fmla="*/ 3923556 w 4073277"/>
              <a:gd name="connsiteY11-1806" fmla="*/ 2069030 h 3891379"/>
              <a:gd name="connsiteX12-1807" fmla="*/ 4036767 w 4073277"/>
              <a:gd name="connsiteY12-1808" fmla="*/ 2138699 h 3891379"/>
              <a:gd name="connsiteX13-1809" fmla="*/ 4062893 w 4073277"/>
              <a:gd name="connsiteY13-1810" fmla="*/ 2330287 h 3891379"/>
              <a:gd name="connsiteX14-1811" fmla="*/ 4071602 w 4073277"/>
              <a:gd name="connsiteY14-1812" fmla="*/ 2513167 h 3891379"/>
              <a:gd name="connsiteX15-1813" fmla="*/ 4071602 w 4073277"/>
              <a:gd name="connsiteY15-1814" fmla="*/ 2608962 h 3891379"/>
              <a:gd name="connsiteX16-1815" fmla="*/ 4054184 w 4073277"/>
              <a:gd name="connsiteY16-1816" fmla="*/ 2652504 h 3891379"/>
              <a:gd name="connsiteX17-1817" fmla="*/ 3984516 w 4073277"/>
              <a:gd name="connsiteY17-1818" fmla="*/ 2748299 h 3891379"/>
              <a:gd name="connsiteX18-1819" fmla="*/ 3836470 w 4073277"/>
              <a:gd name="connsiteY18-1820" fmla="*/ 2870219 h 3891379"/>
              <a:gd name="connsiteX19-1821" fmla="*/ 3723259 w 4073277"/>
              <a:gd name="connsiteY19-1822" fmla="*/ 2913762 h 3891379"/>
              <a:gd name="connsiteX20-1823" fmla="*/ 3653590 w 4073277"/>
              <a:gd name="connsiteY20-1824" fmla="*/ 3000847 h 3891379"/>
              <a:gd name="connsiteX21-1825" fmla="*/ 3618756 w 4073277"/>
              <a:gd name="connsiteY21-1826" fmla="*/ 3131476 h 3891379"/>
              <a:gd name="connsiteX22-1827" fmla="*/ 3688424 w 4073277"/>
              <a:gd name="connsiteY22-1828" fmla="*/ 3262104 h 3891379"/>
              <a:gd name="connsiteX23-1829" fmla="*/ 3775510 w 4073277"/>
              <a:gd name="connsiteY23-1830" fmla="*/ 3357899 h 3891379"/>
              <a:gd name="connsiteX24-1831" fmla="*/ 3766802 w 4073277"/>
              <a:gd name="connsiteY24-1832" fmla="*/ 3479819 h 3891379"/>
              <a:gd name="connsiteX25-1833" fmla="*/ 3758093 w 4073277"/>
              <a:gd name="connsiteY25-1834" fmla="*/ 3662699 h 3891379"/>
              <a:gd name="connsiteX26-1835" fmla="*/ 3784219 w 4073277"/>
              <a:gd name="connsiteY26-1836" fmla="*/ 3767202 h 3891379"/>
              <a:gd name="connsiteX27-1837" fmla="*/ 3784219 w 4073277"/>
              <a:gd name="connsiteY27-1838" fmla="*/ 3793327 h 3891379"/>
              <a:gd name="connsiteX28-1839" fmla="*/ 3688424 w 4073277"/>
              <a:gd name="connsiteY28-1840" fmla="*/ 3819453 h 3891379"/>
              <a:gd name="connsiteX29-1841" fmla="*/ 3601339 w 4073277"/>
              <a:gd name="connsiteY29-1842" fmla="*/ 3880413 h 3891379"/>
              <a:gd name="connsiteX30-1843" fmla="*/ 3401042 w 4073277"/>
              <a:gd name="connsiteY30-1844" fmla="*/ 3889122 h 3891379"/>
              <a:gd name="connsiteX31-1845" fmla="*/ 3183327 w 4073277"/>
              <a:gd name="connsiteY31-1846" fmla="*/ 3854287 h 3891379"/>
              <a:gd name="connsiteX32-1847" fmla="*/ 3043990 w 4073277"/>
              <a:gd name="connsiteY32-1848" fmla="*/ 3758493 h 3891379"/>
              <a:gd name="connsiteX33-1849" fmla="*/ 2904653 w 4073277"/>
              <a:gd name="connsiteY33-1850" fmla="*/ 3636573 h 3891379"/>
              <a:gd name="connsiteX34-1851" fmla="*/ 2852402 w 4073277"/>
              <a:gd name="connsiteY34-1852" fmla="*/ 3375316 h 3891379"/>
              <a:gd name="connsiteX35-1853" fmla="*/ 2808859 w 4073277"/>
              <a:gd name="connsiteY35-1854" fmla="*/ 2992139 h 3891379"/>
              <a:gd name="connsiteX36-1855" fmla="*/ 2817567 w 4073277"/>
              <a:gd name="connsiteY36-1856" fmla="*/ 2922470 h 3891379"/>
              <a:gd name="connsiteX37-1857" fmla="*/ 2817567 w 4073277"/>
              <a:gd name="connsiteY37-1858" fmla="*/ 2887636 h 3891379"/>
              <a:gd name="connsiteX38-1859" fmla="*/ 2730482 w 4073277"/>
              <a:gd name="connsiteY38-1860" fmla="*/ 2905053 h 3891379"/>
              <a:gd name="connsiteX39-1861" fmla="*/ 2573727 w 4073277"/>
              <a:gd name="connsiteY39-1862" fmla="*/ 2870219 h 3891379"/>
              <a:gd name="connsiteX40-1863" fmla="*/ 2443099 w 4073277"/>
              <a:gd name="connsiteY40-1864" fmla="*/ 2817967 h 3891379"/>
              <a:gd name="connsiteX41-1865" fmla="*/ 2347304 w 4073277"/>
              <a:gd name="connsiteY41-1866" fmla="*/ 2774424 h 3891379"/>
              <a:gd name="connsiteX42-1867" fmla="*/ 2303762 w 4073277"/>
              <a:gd name="connsiteY42-1868" fmla="*/ 2817967 h 3891379"/>
              <a:gd name="connsiteX43-1869" fmla="*/ 2277636 w 4073277"/>
              <a:gd name="connsiteY43-1870" fmla="*/ 2913762 h 3891379"/>
              <a:gd name="connsiteX44-1871" fmla="*/ 2173133 w 4073277"/>
              <a:gd name="connsiteY44-1872" fmla="*/ 2966013 h 3891379"/>
              <a:gd name="connsiteX45-1873" fmla="*/ 2007670 w 4073277"/>
              <a:gd name="connsiteY45-1874" fmla="*/ 2905053 h 3891379"/>
              <a:gd name="connsiteX46-1875" fmla="*/ 1833499 w 4073277"/>
              <a:gd name="connsiteY46-1876" fmla="*/ 2783133 h 3891379"/>
              <a:gd name="connsiteX47-1877" fmla="*/ 1772539 w 4073277"/>
              <a:gd name="connsiteY47-1878" fmla="*/ 2669922 h 3891379"/>
              <a:gd name="connsiteX48-1879" fmla="*/ 1746413 w 4073277"/>
              <a:gd name="connsiteY48-1880" fmla="*/ 2617670 h 3891379"/>
              <a:gd name="connsiteX49-1881" fmla="*/ 1685453 w 4073277"/>
              <a:gd name="connsiteY49-1882" fmla="*/ 2669922 h 3891379"/>
              <a:gd name="connsiteX50-1883" fmla="*/ 1511282 w 4073277"/>
              <a:gd name="connsiteY50-1884" fmla="*/ 2643796 h 3891379"/>
              <a:gd name="connsiteX51-1885" fmla="*/ 1398070 w 4073277"/>
              <a:gd name="connsiteY51-1886" fmla="*/ 2617670 h 3891379"/>
              <a:gd name="connsiteX52-1887" fmla="*/ 1337110 w 4073277"/>
              <a:gd name="connsiteY52-1888" fmla="*/ 2661213 h 3891379"/>
              <a:gd name="connsiteX53-1889" fmla="*/ 1180356 w 4073277"/>
              <a:gd name="connsiteY53-1890" fmla="*/ 2678630 h 3891379"/>
              <a:gd name="connsiteX54-1891" fmla="*/ 1041019 w 4073277"/>
              <a:gd name="connsiteY54-1892" fmla="*/ 2678630 h 3891379"/>
              <a:gd name="connsiteX55-1893" fmla="*/ 892973 w 4073277"/>
              <a:gd name="connsiteY55-1894" fmla="*/ 2678630 h 3891379"/>
              <a:gd name="connsiteX56-1895" fmla="*/ 805887 w 4073277"/>
              <a:gd name="connsiteY56-1896" fmla="*/ 2652504 h 3891379"/>
              <a:gd name="connsiteX57-1897" fmla="*/ 640424 w 4073277"/>
              <a:gd name="connsiteY57-1898" fmla="*/ 2713464 h 3891379"/>
              <a:gd name="connsiteX58-1899" fmla="*/ 448836 w 4073277"/>
              <a:gd name="connsiteY58-1900" fmla="*/ 2739590 h 3891379"/>
              <a:gd name="connsiteX59-1901" fmla="*/ 283373 w 4073277"/>
              <a:gd name="connsiteY59-1902" fmla="*/ 2730882 h 3891379"/>
              <a:gd name="connsiteX60-1903" fmla="*/ 144036 w 4073277"/>
              <a:gd name="connsiteY60-1904" fmla="*/ 2722173 h 3891379"/>
              <a:gd name="connsiteX61-1905" fmla="*/ 56950 w 4073277"/>
              <a:gd name="connsiteY61-1906" fmla="*/ 2696047 h 3891379"/>
              <a:gd name="connsiteX62-1907" fmla="*/ 30824 w 4073277"/>
              <a:gd name="connsiteY62-1908" fmla="*/ 2696047 h 3891379"/>
              <a:gd name="connsiteX63-1909" fmla="*/ 4699 w 4073277"/>
              <a:gd name="connsiteY63-1910" fmla="*/ 2687339 h 3891379"/>
              <a:gd name="connsiteX64-1911" fmla="*/ 234 w 4073277"/>
              <a:gd name="connsiteY64-1912" fmla="*/ 1951137 h 3891379"/>
              <a:gd name="connsiteX65-1913" fmla="*/ 0 w 4073277"/>
              <a:gd name="connsiteY65-1914" fmla="*/ 1820744 h 3891379"/>
              <a:gd name="connsiteX66-1915" fmla="*/ 12047 w 4073277"/>
              <a:gd name="connsiteY66-1916" fmla="*/ 1813964 h 3891379"/>
              <a:gd name="connsiteX67-1917" fmla="*/ 135327 w 4073277"/>
              <a:gd name="connsiteY67-1918" fmla="*/ 1694562 h 3891379"/>
              <a:gd name="connsiteX68-1919" fmla="*/ 257247 w 4073277"/>
              <a:gd name="connsiteY68-1920" fmla="*/ 1502973 h 3891379"/>
              <a:gd name="connsiteX69-1921" fmla="*/ 370459 w 4073277"/>
              <a:gd name="connsiteY69-1922" fmla="*/ 1259133 h 3891379"/>
              <a:gd name="connsiteX70-1923" fmla="*/ 422710 w 4073277"/>
              <a:gd name="connsiteY70-1924" fmla="*/ 1163339 h 3891379"/>
              <a:gd name="connsiteX71-1925" fmla="*/ 623007 w 4073277"/>
              <a:gd name="connsiteY71-1926" fmla="*/ 1058836 h 3891379"/>
              <a:gd name="connsiteX72-1927" fmla="*/ 759100 w 4073277"/>
              <a:gd name="connsiteY72-1928" fmla="*/ 884664 h 3891379"/>
              <a:gd name="connsiteX73-1929" fmla="*/ 788470 w 4073277"/>
              <a:gd name="connsiteY73-1930" fmla="*/ 396984 h 3891379"/>
              <a:gd name="connsiteX74-1931" fmla="*/ 792844 w 4073277"/>
              <a:gd name="connsiteY74-1932" fmla="*/ 189449 h 3891379"/>
              <a:gd name="connsiteX75-1933" fmla="*/ 754527 w 4073277"/>
              <a:gd name="connsiteY75-1934" fmla="*/ 16865 h 3891379"/>
              <a:gd name="connsiteX76-1935" fmla="*/ 2812984 w 4073277"/>
              <a:gd name="connsiteY76-1936" fmla="*/ 9224 h 3891379"/>
              <a:gd name="connsiteX77-1937" fmla="*/ 3375266 w 4073277"/>
              <a:gd name="connsiteY77-1938" fmla="*/ 4 h 3891379"/>
              <a:gd name="connsiteX78-1939" fmla="*/ 3727384 w 4073277"/>
              <a:gd name="connsiteY78-1940" fmla="*/ 10598 h 3891379"/>
              <a:gd name="connsiteX79-1941" fmla="*/ 3861059 w 4073277"/>
              <a:gd name="connsiteY79-1942" fmla="*/ 3562 h 3891379"/>
              <a:gd name="connsiteX80-1943" fmla="*/ 3934606 w 4073277"/>
              <a:gd name="connsiteY80-1944" fmla="*/ 10162 h 3891379"/>
              <a:gd name="connsiteX0-1945" fmla="*/ 3934606 w 4073277"/>
              <a:gd name="connsiteY0-1946" fmla="*/ 10162 h 3891379"/>
              <a:gd name="connsiteX1-1947" fmla="*/ 3975807 w 4073277"/>
              <a:gd name="connsiteY1-1948" fmla="*/ 57350 h 3891379"/>
              <a:gd name="connsiteX2-1949" fmla="*/ 3975807 w 4073277"/>
              <a:gd name="connsiteY2-1950" fmla="*/ 266356 h 3891379"/>
              <a:gd name="connsiteX3-1951" fmla="*/ 3967099 w 4073277"/>
              <a:gd name="connsiteY3-1952" fmla="*/ 571156 h 3891379"/>
              <a:gd name="connsiteX4-1953" fmla="*/ 3810344 w 4073277"/>
              <a:gd name="connsiteY4-1954" fmla="*/ 902082 h 3891379"/>
              <a:gd name="connsiteX5-1955" fmla="*/ 3679716 w 4073277"/>
              <a:gd name="connsiteY5-1956" fmla="*/ 1233007 h 3891379"/>
              <a:gd name="connsiteX6-1957" fmla="*/ 3583922 w 4073277"/>
              <a:gd name="connsiteY6-1958" fmla="*/ 1442013 h 3891379"/>
              <a:gd name="connsiteX7-1959" fmla="*/ 3601339 w 4073277"/>
              <a:gd name="connsiteY7-1960" fmla="*/ 1598767 h 3891379"/>
              <a:gd name="connsiteX8-1961" fmla="*/ 3714550 w 4073277"/>
              <a:gd name="connsiteY8-1962" fmla="*/ 1694562 h 3891379"/>
              <a:gd name="connsiteX9-1963" fmla="*/ 3766802 w 4073277"/>
              <a:gd name="connsiteY9-1964" fmla="*/ 1790356 h 3891379"/>
              <a:gd name="connsiteX10-1965" fmla="*/ 3819053 w 4073277"/>
              <a:gd name="connsiteY10-1966" fmla="*/ 1973236 h 3891379"/>
              <a:gd name="connsiteX11-1967" fmla="*/ 3923556 w 4073277"/>
              <a:gd name="connsiteY11-1968" fmla="*/ 2069030 h 3891379"/>
              <a:gd name="connsiteX12-1969" fmla="*/ 4036767 w 4073277"/>
              <a:gd name="connsiteY12-1970" fmla="*/ 2138699 h 3891379"/>
              <a:gd name="connsiteX13-1971" fmla="*/ 4062893 w 4073277"/>
              <a:gd name="connsiteY13-1972" fmla="*/ 2330287 h 3891379"/>
              <a:gd name="connsiteX14-1973" fmla="*/ 4071602 w 4073277"/>
              <a:gd name="connsiteY14-1974" fmla="*/ 2513167 h 3891379"/>
              <a:gd name="connsiteX15-1975" fmla="*/ 4071602 w 4073277"/>
              <a:gd name="connsiteY15-1976" fmla="*/ 2608962 h 3891379"/>
              <a:gd name="connsiteX16-1977" fmla="*/ 4054184 w 4073277"/>
              <a:gd name="connsiteY16-1978" fmla="*/ 2652504 h 3891379"/>
              <a:gd name="connsiteX17-1979" fmla="*/ 3984516 w 4073277"/>
              <a:gd name="connsiteY17-1980" fmla="*/ 2748299 h 3891379"/>
              <a:gd name="connsiteX18-1981" fmla="*/ 3836470 w 4073277"/>
              <a:gd name="connsiteY18-1982" fmla="*/ 2870219 h 3891379"/>
              <a:gd name="connsiteX19-1983" fmla="*/ 3723259 w 4073277"/>
              <a:gd name="connsiteY19-1984" fmla="*/ 2913762 h 3891379"/>
              <a:gd name="connsiteX20-1985" fmla="*/ 3653590 w 4073277"/>
              <a:gd name="connsiteY20-1986" fmla="*/ 3000847 h 3891379"/>
              <a:gd name="connsiteX21-1987" fmla="*/ 3618756 w 4073277"/>
              <a:gd name="connsiteY21-1988" fmla="*/ 3131476 h 3891379"/>
              <a:gd name="connsiteX22-1989" fmla="*/ 3688424 w 4073277"/>
              <a:gd name="connsiteY22-1990" fmla="*/ 3262104 h 3891379"/>
              <a:gd name="connsiteX23-1991" fmla="*/ 3775510 w 4073277"/>
              <a:gd name="connsiteY23-1992" fmla="*/ 3357899 h 3891379"/>
              <a:gd name="connsiteX24-1993" fmla="*/ 3766802 w 4073277"/>
              <a:gd name="connsiteY24-1994" fmla="*/ 3479819 h 3891379"/>
              <a:gd name="connsiteX25-1995" fmla="*/ 3758093 w 4073277"/>
              <a:gd name="connsiteY25-1996" fmla="*/ 3662699 h 3891379"/>
              <a:gd name="connsiteX26-1997" fmla="*/ 3784219 w 4073277"/>
              <a:gd name="connsiteY26-1998" fmla="*/ 3767202 h 3891379"/>
              <a:gd name="connsiteX27-1999" fmla="*/ 3784219 w 4073277"/>
              <a:gd name="connsiteY27-2000" fmla="*/ 3793327 h 3891379"/>
              <a:gd name="connsiteX28-2001" fmla="*/ 3688424 w 4073277"/>
              <a:gd name="connsiteY28-2002" fmla="*/ 3819453 h 3891379"/>
              <a:gd name="connsiteX29-2003" fmla="*/ 3601339 w 4073277"/>
              <a:gd name="connsiteY29-2004" fmla="*/ 3880413 h 3891379"/>
              <a:gd name="connsiteX30-2005" fmla="*/ 3401042 w 4073277"/>
              <a:gd name="connsiteY30-2006" fmla="*/ 3889122 h 3891379"/>
              <a:gd name="connsiteX31-2007" fmla="*/ 3183327 w 4073277"/>
              <a:gd name="connsiteY31-2008" fmla="*/ 3854287 h 3891379"/>
              <a:gd name="connsiteX32-2009" fmla="*/ 3043990 w 4073277"/>
              <a:gd name="connsiteY32-2010" fmla="*/ 3758493 h 3891379"/>
              <a:gd name="connsiteX33-2011" fmla="*/ 2904653 w 4073277"/>
              <a:gd name="connsiteY33-2012" fmla="*/ 3636573 h 3891379"/>
              <a:gd name="connsiteX34-2013" fmla="*/ 2852402 w 4073277"/>
              <a:gd name="connsiteY34-2014" fmla="*/ 3375316 h 3891379"/>
              <a:gd name="connsiteX35-2015" fmla="*/ 2808859 w 4073277"/>
              <a:gd name="connsiteY35-2016" fmla="*/ 2992139 h 3891379"/>
              <a:gd name="connsiteX36-2017" fmla="*/ 2817567 w 4073277"/>
              <a:gd name="connsiteY36-2018" fmla="*/ 2922470 h 3891379"/>
              <a:gd name="connsiteX37-2019" fmla="*/ 2817567 w 4073277"/>
              <a:gd name="connsiteY37-2020" fmla="*/ 2887636 h 3891379"/>
              <a:gd name="connsiteX38-2021" fmla="*/ 2730482 w 4073277"/>
              <a:gd name="connsiteY38-2022" fmla="*/ 2905053 h 3891379"/>
              <a:gd name="connsiteX39-2023" fmla="*/ 2573727 w 4073277"/>
              <a:gd name="connsiteY39-2024" fmla="*/ 2870219 h 3891379"/>
              <a:gd name="connsiteX40-2025" fmla="*/ 2443099 w 4073277"/>
              <a:gd name="connsiteY40-2026" fmla="*/ 2817967 h 3891379"/>
              <a:gd name="connsiteX41-2027" fmla="*/ 2347304 w 4073277"/>
              <a:gd name="connsiteY41-2028" fmla="*/ 2774424 h 3891379"/>
              <a:gd name="connsiteX42-2029" fmla="*/ 2303762 w 4073277"/>
              <a:gd name="connsiteY42-2030" fmla="*/ 2817967 h 3891379"/>
              <a:gd name="connsiteX43-2031" fmla="*/ 2277636 w 4073277"/>
              <a:gd name="connsiteY43-2032" fmla="*/ 2913762 h 3891379"/>
              <a:gd name="connsiteX44-2033" fmla="*/ 2173133 w 4073277"/>
              <a:gd name="connsiteY44-2034" fmla="*/ 2966013 h 3891379"/>
              <a:gd name="connsiteX45-2035" fmla="*/ 2007670 w 4073277"/>
              <a:gd name="connsiteY45-2036" fmla="*/ 2905053 h 3891379"/>
              <a:gd name="connsiteX46-2037" fmla="*/ 1833499 w 4073277"/>
              <a:gd name="connsiteY46-2038" fmla="*/ 2783133 h 3891379"/>
              <a:gd name="connsiteX47-2039" fmla="*/ 1772539 w 4073277"/>
              <a:gd name="connsiteY47-2040" fmla="*/ 2669922 h 3891379"/>
              <a:gd name="connsiteX48-2041" fmla="*/ 1746413 w 4073277"/>
              <a:gd name="connsiteY48-2042" fmla="*/ 2617670 h 3891379"/>
              <a:gd name="connsiteX49-2043" fmla="*/ 1685453 w 4073277"/>
              <a:gd name="connsiteY49-2044" fmla="*/ 2669922 h 3891379"/>
              <a:gd name="connsiteX50-2045" fmla="*/ 1511282 w 4073277"/>
              <a:gd name="connsiteY50-2046" fmla="*/ 2643796 h 3891379"/>
              <a:gd name="connsiteX51-2047" fmla="*/ 1398070 w 4073277"/>
              <a:gd name="connsiteY51-2048" fmla="*/ 2617670 h 3891379"/>
              <a:gd name="connsiteX52-2049" fmla="*/ 1337110 w 4073277"/>
              <a:gd name="connsiteY52-2050" fmla="*/ 2661213 h 3891379"/>
              <a:gd name="connsiteX53-2051" fmla="*/ 1180356 w 4073277"/>
              <a:gd name="connsiteY53-2052" fmla="*/ 2678630 h 3891379"/>
              <a:gd name="connsiteX54-2053" fmla="*/ 1041019 w 4073277"/>
              <a:gd name="connsiteY54-2054" fmla="*/ 2678630 h 3891379"/>
              <a:gd name="connsiteX55-2055" fmla="*/ 892973 w 4073277"/>
              <a:gd name="connsiteY55-2056" fmla="*/ 2678630 h 3891379"/>
              <a:gd name="connsiteX56-2057" fmla="*/ 805887 w 4073277"/>
              <a:gd name="connsiteY56-2058" fmla="*/ 2652504 h 3891379"/>
              <a:gd name="connsiteX57-2059" fmla="*/ 640424 w 4073277"/>
              <a:gd name="connsiteY57-2060" fmla="*/ 2713464 h 3891379"/>
              <a:gd name="connsiteX58-2061" fmla="*/ 448836 w 4073277"/>
              <a:gd name="connsiteY58-2062" fmla="*/ 2739590 h 3891379"/>
              <a:gd name="connsiteX59-2063" fmla="*/ 283373 w 4073277"/>
              <a:gd name="connsiteY59-2064" fmla="*/ 2730882 h 3891379"/>
              <a:gd name="connsiteX60-2065" fmla="*/ 144036 w 4073277"/>
              <a:gd name="connsiteY60-2066" fmla="*/ 2722173 h 3891379"/>
              <a:gd name="connsiteX61-2067" fmla="*/ 56950 w 4073277"/>
              <a:gd name="connsiteY61-2068" fmla="*/ 2696047 h 3891379"/>
              <a:gd name="connsiteX62-2069" fmla="*/ 30824 w 4073277"/>
              <a:gd name="connsiteY62-2070" fmla="*/ 2696047 h 3891379"/>
              <a:gd name="connsiteX63-2071" fmla="*/ 4699 w 4073277"/>
              <a:gd name="connsiteY63-2072" fmla="*/ 2687339 h 3891379"/>
              <a:gd name="connsiteX64-2073" fmla="*/ 234 w 4073277"/>
              <a:gd name="connsiteY64-2074" fmla="*/ 1951137 h 3891379"/>
              <a:gd name="connsiteX65-2075" fmla="*/ 0 w 4073277"/>
              <a:gd name="connsiteY65-2076" fmla="*/ 1820744 h 3891379"/>
              <a:gd name="connsiteX66-2077" fmla="*/ 12047 w 4073277"/>
              <a:gd name="connsiteY66-2078" fmla="*/ 1813964 h 3891379"/>
              <a:gd name="connsiteX67-2079" fmla="*/ 135327 w 4073277"/>
              <a:gd name="connsiteY67-2080" fmla="*/ 1694562 h 3891379"/>
              <a:gd name="connsiteX68-2081" fmla="*/ 257247 w 4073277"/>
              <a:gd name="connsiteY68-2082" fmla="*/ 1502973 h 3891379"/>
              <a:gd name="connsiteX69-2083" fmla="*/ 352529 w 4073277"/>
              <a:gd name="connsiteY69-2084" fmla="*/ 1247180 h 3891379"/>
              <a:gd name="connsiteX70-2085" fmla="*/ 422710 w 4073277"/>
              <a:gd name="connsiteY70-2086" fmla="*/ 1163339 h 3891379"/>
              <a:gd name="connsiteX71-2087" fmla="*/ 623007 w 4073277"/>
              <a:gd name="connsiteY71-2088" fmla="*/ 1058836 h 3891379"/>
              <a:gd name="connsiteX72-2089" fmla="*/ 759100 w 4073277"/>
              <a:gd name="connsiteY72-2090" fmla="*/ 884664 h 3891379"/>
              <a:gd name="connsiteX73-2091" fmla="*/ 788470 w 4073277"/>
              <a:gd name="connsiteY73-2092" fmla="*/ 396984 h 3891379"/>
              <a:gd name="connsiteX74-2093" fmla="*/ 792844 w 4073277"/>
              <a:gd name="connsiteY74-2094" fmla="*/ 189449 h 3891379"/>
              <a:gd name="connsiteX75-2095" fmla="*/ 754527 w 4073277"/>
              <a:gd name="connsiteY75-2096" fmla="*/ 16865 h 3891379"/>
              <a:gd name="connsiteX76-2097" fmla="*/ 2812984 w 4073277"/>
              <a:gd name="connsiteY76-2098" fmla="*/ 9224 h 3891379"/>
              <a:gd name="connsiteX77-2099" fmla="*/ 3375266 w 4073277"/>
              <a:gd name="connsiteY77-2100" fmla="*/ 4 h 3891379"/>
              <a:gd name="connsiteX78-2101" fmla="*/ 3727384 w 4073277"/>
              <a:gd name="connsiteY78-2102" fmla="*/ 10598 h 3891379"/>
              <a:gd name="connsiteX79-2103" fmla="*/ 3861059 w 4073277"/>
              <a:gd name="connsiteY79-2104" fmla="*/ 3562 h 3891379"/>
              <a:gd name="connsiteX80-2105" fmla="*/ 3934606 w 4073277"/>
              <a:gd name="connsiteY80-2106" fmla="*/ 10162 h 3891379"/>
              <a:gd name="connsiteX0-2107" fmla="*/ 3934606 w 4073277"/>
              <a:gd name="connsiteY0-2108" fmla="*/ 11226 h 3892443"/>
              <a:gd name="connsiteX1-2109" fmla="*/ 3975807 w 4073277"/>
              <a:gd name="connsiteY1-2110" fmla="*/ 58414 h 3892443"/>
              <a:gd name="connsiteX2-2111" fmla="*/ 3975807 w 4073277"/>
              <a:gd name="connsiteY2-2112" fmla="*/ 267420 h 3892443"/>
              <a:gd name="connsiteX3-2113" fmla="*/ 3967099 w 4073277"/>
              <a:gd name="connsiteY3-2114" fmla="*/ 572220 h 3892443"/>
              <a:gd name="connsiteX4-2115" fmla="*/ 3810344 w 4073277"/>
              <a:gd name="connsiteY4-2116" fmla="*/ 903146 h 3892443"/>
              <a:gd name="connsiteX5-2117" fmla="*/ 3679716 w 4073277"/>
              <a:gd name="connsiteY5-2118" fmla="*/ 1234071 h 3892443"/>
              <a:gd name="connsiteX6-2119" fmla="*/ 3583922 w 4073277"/>
              <a:gd name="connsiteY6-2120" fmla="*/ 1443077 h 3892443"/>
              <a:gd name="connsiteX7-2121" fmla="*/ 3601339 w 4073277"/>
              <a:gd name="connsiteY7-2122" fmla="*/ 1599831 h 3892443"/>
              <a:gd name="connsiteX8-2123" fmla="*/ 3714550 w 4073277"/>
              <a:gd name="connsiteY8-2124" fmla="*/ 1695626 h 3892443"/>
              <a:gd name="connsiteX9-2125" fmla="*/ 3766802 w 4073277"/>
              <a:gd name="connsiteY9-2126" fmla="*/ 1791420 h 3892443"/>
              <a:gd name="connsiteX10-2127" fmla="*/ 3819053 w 4073277"/>
              <a:gd name="connsiteY10-2128" fmla="*/ 1974300 h 3892443"/>
              <a:gd name="connsiteX11-2129" fmla="*/ 3923556 w 4073277"/>
              <a:gd name="connsiteY11-2130" fmla="*/ 2070094 h 3892443"/>
              <a:gd name="connsiteX12-2131" fmla="*/ 4036767 w 4073277"/>
              <a:gd name="connsiteY12-2132" fmla="*/ 2139763 h 3892443"/>
              <a:gd name="connsiteX13-2133" fmla="*/ 4062893 w 4073277"/>
              <a:gd name="connsiteY13-2134" fmla="*/ 2331351 h 3892443"/>
              <a:gd name="connsiteX14-2135" fmla="*/ 4071602 w 4073277"/>
              <a:gd name="connsiteY14-2136" fmla="*/ 2514231 h 3892443"/>
              <a:gd name="connsiteX15-2137" fmla="*/ 4071602 w 4073277"/>
              <a:gd name="connsiteY15-2138" fmla="*/ 2610026 h 3892443"/>
              <a:gd name="connsiteX16-2139" fmla="*/ 4054184 w 4073277"/>
              <a:gd name="connsiteY16-2140" fmla="*/ 2653568 h 3892443"/>
              <a:gd name="connsiteX17-2141" fmla="*/ 3984516 w 4073277"/>
              <a:gd name="connsiteY17-2142" fmla="*/ 2749363 h 3892443"/>
              <a:gd name="connsiteX18-2143" fmla="*/ 3836470 w 4073277"/>
              <a:gd name="connsiteY18-2144" fmla="*/ 2871283 h 3892443"/>
              <a:gd name="connsiteX19-2145" fmla="*/ 3723259 w 4073277"/>
              <a:gd name="connsiteY19-2146" fmla="*/ 2914826 h 3892443"/>
              <a:gd name="connsiteX20-2147" fmla="*/ 3653590 w 4073277"/>
              <a:gd name="connsiteY20-2148" fmla="*/ 3001911 h 3892443"/>
              <a:gd name="connsiteX21-2149" fmla="*/ 3618756 w 4073277"/>
              <a:gd name="connsiteY21-2150" fmla="*/ 3132540 h 3892443"/>
              <a:gd name="connsiteX22-2151" fmla="*/ 3688424 w 4073277"/>
              <a:gd name="connsiteY22-2152" fmla="*/ 3263168 h 3892443"/>
              <a:gd name="connsiteX23-2153" fmla="*/ 3775510 w 4073277"/>
              <a:gd name="connsiteY23-2154" fmla="*/ 3358963 h 3892443"/>
              <a:gd name="connsiteX24-2155" fmla="*/ 3766802 w 4073277"/>
              <a:gd name="connsiteY24-2156" fmla="*/ 3480883 h 3892443"/>
              <a:gd name="connsiteX25-2157" fmla="*/ 3758093 w 4073277"/>
              <a:gd name="connsiteY25-2158" fmla="*/ 3663763 h 3892443"/>
              <a:gd name="connsiteX26-2159" fmla="*/ 3784219 w 4073277"/>
              <a:gd name="connsiteY26-2160" fmla="*/ 3768266 h 3892443"/>
              <a:gd name="connsiteX27-2161" fmla="*/ 3784219 w 4073277"/>
              <a:gd name="connsiteY27-2162" fmla="*/ 3794391 h 3892443"/>
              <a:gd name="connsiteX28-2163" fmla="*/ 3688424 w 4073277"/>
              <a:gd name="connsiteY28-2164" fmla="*/ 3820517 h 3892443"/>
              <a:gd name="connsiteX29-2165" fmla="*/ 3601339 w 4073277"/>
              <a:gd name="connsiteY29-2166" fmla="*/ 3881477 h 3892443"/>
              <a:gd name="connsiteX30-2167" fmla="*/ 3401042 w 4073277"/>
              <a:gd name="connsiteY30-2168" fmla="*/ 3890186 h 3892443"/>
              <a:gd name="connsiteX31-2169" fmla="*/ 3183327 w 4073277"/>
              <a:gd name="connsiteY31-2170" fmla="*/ 3855351 h 3892443"/>
              <a:gd name="connsiteX32-2171" fmla="*/ 3043990 w 4073277"/>
              <a:gd name="connsiteY32-2172" fmla="*/ 3759557 h 3892443"/>
              <a:gd name="connsiteX33-2173" fmla="*/ 2904653 w 4073277"/>
              <a:gd name="connsiteY33-2174" fmla="*/ 3637637 h 3892443"/>
              <a:gd name="connsiteX34-2175" fmla="*/ 2852402 w 4073277"/>
              <a:gd name="connsiteY34-2176" fmla="*/ 3376380 h 3892443"/>
              <a:gd name="connsiteX35-2177" fmla="*/ 2808859 w 4073277"/>
              <a:gd name="connsiteY35-2178" fmla="*/ 2993203 h 3892443"/>
              <a:gd name="connsiteX36-2179" fmla="*/ 2817567 w 4073277"/>
              <a:gd name="connsiteY36-2180" fmla="*/ 2923534 h 3892443"/>
              <a:gd name="connsiteX37-2181" fmla="*/ 2817567 w 4073277"/>
              <a:gd name="connsiteY37-2182" fmla="*/ 2888700 h 3892443"/>
              <a:gd name="connsiteX38-2183" fmla="*/ 2730482 w 4073277"/>
              <a:gd name="connsiteY38-2184" fmla="*/ 2906117 h 3892443"/>
              <a:gd name="connsiteX39-2185" fmla="*/ 2573727 w 4073277"/>
              <a:gd name="connsiteY39-2186" fmla="*/ 2871283 h 3892443"/>
              <a:gd name="connsiteX40-2187" fmla="*/ 2443099 w 4073277"/>
              <a:gd name="connsiteY40-2188" fmla="*/ 2819031 h 3892443"/>
              <a:gd name="connsiteX41-2189" fmla="*/ 2347304 w 4073277"/>
              <a:gd name="connsiteY41-2190" fmla="*/ 2775488 h 3892443"/>
              <a:gd name="connsiteX42-2191" fmla="*/ 2303762 w 4073277"/>
              <a:gd name="connsiteY42-2192" fmla="*/ 2819031 h 3892443"/>
              <a:gd name="connsiteX43-2193" fmla="*/ 2277636 w 4073277"/>
              <a:gd name="connsiteY43-2194" fmla="*/ 2914826 h 3892443"/>
              <a:gd name="connsiteX44-2195" fmla="*/ 2173133 w 4073277"/>
              <a:gd name="connsiteY44-2196" fmla="*/ 2967077 h 3892443"/>
              <a:gd name="connsiteX45-2197" fmla="*/ 2007670 w 4073277"/>
              <a:gd name="connsiteY45-2198" fmla="*/ 2906117 h 3892443"/>
              <a:gd name="connsiteX46-2199" fmla="*/ 1833499 w 4073277"/>
              <a:gd name="connsiteY46-2200" fmla="*/ 2784197 h 3892443"/>
              <a:gd name="connsiteX47-2201" fmla="*/ 1772539 w 4073277"/>
              <a:gd name="connsiteY47-2202" fmla="*/ 2670986 h 3892443"/>
              <a:gd name="connsiteX48-2203" fmla="*/ 1746413 w 4073277"/>
              <a:gd name="connsiteY48-2204" fmla="*/ 2618734 h 3892443"/>
              <a:gd name="connsiteX49-2205" fmla="*/ 1685453 w 4073277"/>
              <a:gd name="connsiteY49-2206" fmla="*/ 2670986 h 3892443"/>
              <a:gd name="connsiteX50-2207" fmla="*/ 1511282 w 4073277"/>
              <a:gd name="connsiteY50-2208" fmla="*/ 2644860 h 3892443"/>
              <a:gd name="connsiteX51-2209" fmla="*/ 1398070 w 4073277"/>
              <a:gd name="connsiteY51-2210" fmla="*/ 2618734 h 3892443"/>
              <a:gd name="connsiteX52-2211" fmla="*/ 1337110 w 4073277"/>
              <a:gd name="connsiteY52-2212" fmla="*/ 2662277 h 3892443"/>
              <a:gd name="connsiteX53-2213" fmla="*/ 1180356 w 4073277"/>
              <a:gd name="connsiteY53-2214" fmla="*/ 2679694 h 3892443"/>
              <a:gd name="connsiteX54-2215" fmla="*/ 1041019 w 4073277"/>
              <a:gd name="connsiteY54-2216" fmla="*/ 2679694 h 3892443"/>
              <a:gd name="connsiteX55-2217" fmla="*/ 892973 w 4073277"/>
              <a:gd name="connsiteY55-2218" fmla="*/ 2679694 h 3892443"/>
              <a:gd name="connsiteX56-2219" fmla="*/ 805887 w 4073277"/>
              <a:gd name="connsiteY56-2220" fmla="*/ 2653568 h 3892443"/>
              <a:gd name="connsiteX57-2221" fmla="*/ 640424 w 4073277"/>
              <a:gd name="connsiteY57-2222" fmla="*/ 2714528 h 3892443"/>
              <a:gd name="connsiteX58-2223" fmla="*/ 448836 w 4073277"/>
              <a:gd name="connsiteY58-2224" fmla="*/ 2740654 h 3892443"/>
              <a:gd name="connsiteX59-2225" fmla="*/ 283373 w 4073277"/>
              <a:gd name="connsiteY59-2226" fmla="*/ 2731946 h 3892443"/>
              <a:gd name="connsiteX60-2227" fmla="*/ 144036 w 4073277"/>
              <a:gd name="connsiteY60-2228" fmla="*/ 2723237 h 3892443"/>
              <a:gd name="connsiteX61-2229" fmla="*/ 56950 w 4073277"/>
              <a:gd name="connsiteY61-2230" fmla="*/ 2697111 h 3892443"/>
              <a:gd name="connsiteX62-2231" fmla="*/ 30824 w 4073277"/>
              <a:gd name="connsiteY62-2232" fmla="*/ 2697111 h 3892443"/>
              <a:gd name="connsiteX63-2233" fmla="*/ 4699 w 4073277"/>
              <a:gd name="connsiteY63-2234" fmla="*/ 2688403 h 3892443"/>
              <a:gd name="connsiteX64-2235" fmla="*/ 234 w 4073277"/>
              <a:gd name="connsiteY64-2236" fmla="*/ 1952201 h 3892443"/>
              <a:gd name="connsiteX65-2237" fmla="*/ 0 w 4073277"/>
              <a:gd name="connsiteY65-2238" fmla="*/ 1821808 h 3892443"/>
              <a:gd name="connsiteX66-2239" fmla="*/ 12047 w 4073277"/>
              <a:gd name="connsiteY66-2240" fmla="*/ 1815028 h 3892443"/>
              <a:gd name="connsiteX67-2241" fmla="*/ 135327 w 4073277"/>
              <a:gd name="connsiteY67-2242" fmla="*/ 1695626 h 3892443"/>
              <a:gd name="connsiteX68-2243" fmla="*/ 257247 w 4073277"/>
              <a:gd name="connsiteY68-2244" fmla="*/ 1504037 h 3892443"/>
              <a:gd name="connsiteX69-2245" fmla="*/ 352529 w 4073277"/>
              <a:gd name="connsiteY69-2246" fmla="*/ 1248244 h 3892443"/>
              <a:gd name="connsiteX70-2247" fmla="*/ 422710 w 4073277"/>
              <a:gd name="connsiteY70-2248" fmla="*/ 1164403 h 3892443"/>
              <a:gd name="connsiteX71-2249" fmla="*/ 623007 w 4073277"/>
              <a:gd name="connsiteY71-2250" fmla="*/ 1059900 h 3892443"/>
              <a:gd name="connsiteX72-2251" fmla="*/ 759100 w 4073277"/>
              <a:gd name="connsiteY72-2252" fmla="*/ 885728 h 3892443"/>
              <a:gd name="connsiteX73-2253" fmla="*/ 788470 w 4073277"/>
              <a:gd name="connsiteY73-2254" fmla="*/ 398048 h 3892443"/>
              <a:gd name="connsiteX74-2255" fmla="*/ 792844 w 4073277"/>
              <a:gd name="connsiteY74-2256" fmla="*/ 190513 h 3892443"/>
              <a:gd name="connsiteX75-2257" fmla="*/ 754527 w 4073277"/>
              <a:gd name="connsiteY75-2258" fmla="*/ 0 h 3892443"/>
              <a:gd name="connsiteX76-2259" fmla="*/ 2812984 w 4073277"/>
              <a:gd name="connsiteY76-2260" fmla="*/ 10288 h 3892443"/>
              <a:gd name="connsiteX77-2261" fmla="*/ 3375266 w 4073277"/>
              <a:gd name="connsiteY77-2262" fmla="*/ 1068 h 3892443"/>
              <a:gd name="connsiteX78-2263" fmla="*/ 3727384 w 4073277"/>
              <a:gd name="connsiteY78-2264" fmla="*/ 11662 h 3892443"/>
              <a:gd name="connsiteX79-2265" fmla="*/ 3861059 w 4073277"/>
              <a:gd name="connsiteY79-2266" fmla="*/ 4626 h 3892443"/>
              <a:gd name="connsiteX80-2267" fmla="*/ 3934606 w 4073277"/>
              <a:gd name="connsiteY80-2268" fmla="*/ 11226 h 3892443"/>
              <a:gd name="connsiteX0-2269" fmla="*/ 3934606 w 4073277"/>
              <a:gd name="connsiteY0-2270" fmla="*/ 11226 h 3892443"/>
              <a:gd name="connsiteX1-2271" fmla="*/ 3975807 w 4073277"/>
              <a:gd name="connsiteY1-2272" fmla="*/ 58414 h 3892443"/>
              <a:gd name="connsiteX2-2273" fmla="*/ 3975807 w 4073277"/>
              <a:gd name="connsiteY2-2274" fmla="*/ 267420 h 3892443"/>
              <a:gd name="connsiteX3-2275" fmla="*/ 3967099 w 4073277"/>
              <a:gd name="connsiteY3-2276" fmla="*/ 572220 h 3892443"/>
              <a:gd name="connsiteX4-2277" fmla="*/ 3810344 w 4073277"/>
              <a:gd name="connsiteY4-2278" fmla="*/ 903146 h 3892443"/>
              <a:gd name="connsiteX5-2279" fmla="*/ 3679716 w 4073277"/>
              <a:gd name="connsiteY5-2280" fmla="*/ 1234071 h 3892443"/>
              <a:gd name="connsiteX6-2281" fmla="*/ 3583922 w 4073277"/>
              <a:gd name="connsiteY6-2282" fmla="*/ 1443077 h 3892443"/>
              <a:gd name="connsiteX7-2283" fmla="*/ 3601339 w 4073277"/>
              <a:gd name="connsiteY7-2284" fmla="*/ 1599831 h 3892443"/>
              <a:gd name="connsiteX8-2285" fmla="*/ 3714550 w 4073277"/>
              <a:gd name="connsiteY8-2286" fmla="*/ 1695626 h 3892443"/>
              <a:gd name="connsiteX9-2287" fmla="*/ 3766802 w 4073277"/>
              <a:gd name="connsiteY9-2288" fmla="*/ 1791420 h 3892443"/>
              <a:gd name="connsiteX10-2289" fmla="*/ 3819053 w 4073277"/>
              <a:gd name="connsiteY10-2290" fmla="*/ 1974300 h 3892443"/>
              <a:gd name="connsiteX11-2291" fmla="*/ 3923556 w 4073277"/>
              <a:gd name="connsiteY11-2292" fmla="*/ 2070094 h 3892443"/>
              <a:gd name="connsiteX12-2293" fmla="*/ 4036767 w 4073277"/>
              <a:gd name="connsiteY12-2294" fmla="*/ 2139763 h 3892443"/>
              <a:gd name="connsiteX13-2295" fmla="*/ 4062893 w 4073277"/>
              <a:gd name="connsiteY13-2296" fmla="*/ 2331351 h 3892443"/>
              <a:gd name="connsiteX14-2297" fmla="*/ 4071602 w 4073277"/>
              <a:gd name="connsiteY14-2298" fmla="*/ 2514231 h 3892443"/>
              <a:gd name="connsiteX15-2299" fmla="*/ 4071602 w 4073277"/>
              <a:gd name="connsiteY15-2300" fmla="*/ 2610026 h 3892443"/>
              <a:gd name="connsiteX16-2301" fmla="*/ 4054184 w 4073277"/>
              <a:gd name="connsiteY16-2302" fmla="*/ 2653568 h 3892443"/>
              <a:gd name="connsiteX17-2303" fmla="*/ 3984516 w 4073277"/>
              <a:gd name="connsiteY17-2304" fmla="*/ 2749363 h 3892443"/>
              <a:gd name="connsiteX18-2305" fmla="*/ 3836470 w 4073277"/>
              <a:gd name="connsiteY18-2306" fmla="*/ 2871283 h 3892443"/>
              <a:gd name="connsiteX19-2307" fmla="*/ 3723259 w 4073277"/>
              <a:gd name="connsiteY19-2308" fmla="*/ 2914826 h 3892443"/>
              <a:gd name="connsiteX20-2309" fmla="*/ 3653590 w 4073277"/>
              <a:gd name="connsiteY20-2310" fmla="*/ 3001911 h 3892443"/>
              <a:gd name="connsiteX21-2311" fmla="*/ 3618756 w 4073277"/>
              <a:gd name="connsiteY21-2312" fmla="*/ 3132540 h 3892443"/>
              <a:gd name="connsiteX22-2313" fmla="*/ 3688424 w 4073277"/>
              <a:gd name="connsiteY22-2314" fmla="*/ 3263168 h 3892443"/>
              <a:gd name="connsiteX23-2315" fmla="*/ 3775510 w 4073277"/>
              <a:gd name="connsiteY23-2316" fmla="*/ 3358963 h 3892443"/>
              <a:gd name="connsiteX24-2317" fmla="*/ 3766802 w 4073277"/>
              <a:gd name="connsiteY24-2318" fmla="*/ 3480883 h 3892443"/>
              <a:gd name="connsiteX25-2319" fmla="*/ 3758093 w 4073277"/>
              <a:gd name="connsiteY25-2320" fmla="*/ 3663763 h 3892443"/>
              <a:gd name="connsiteX26-2321" fmla="*/ 3784219 w 4073277"/>
              <a:gd name="connsiteY26-2322" fmla="*/ 3768266 h 3892443"/>
              <a:gd name="connsiteX27-2323" fmla="*/ 3784219 w 4073277"/>
              <a:gd name="connsiteY27-2324" fmla="*/ 3794391 h 3892443"/>
              <a:gd name="connsiteX28-2325" fmla="*/ 3688424 w 4073277"/>
              <a:gd name="connsiteY28-2326" fmla="*/ 3820517 h 3892443"/>
              <a:gd name="connsiteX29-2327" fmla="*/ 3601339 w 4073277"/>
              <a:gd name="connsiteY29-2328" fmla="*/ 3881477 h 3892443"/>
              <a:gd name="connsiteX30-2329" fmla="*/ 3401042 w 4073277"/>
              <a:gd name="connsiteY30-2330" fmla="*/ 3890186 h 3892443"/>
              <a:gd name="connsiteX31-2331" fmla="*/ 3183327 w 4073277"/>
              <a:gd name="connsiteY31-2332" fmla="*/ 3855351 h 3892443"/>
              <a:gd name="connsiteX32-2333" fmla="*/ 3043990 w 4073277"/>
              <a:gd name="connsiteY32-2334" fmla="*/ 3759557 h 3892443"/>
              <a:gd name="connsiteX33-2335" fmla="*/ 2904653 w 4073277"/>
              <a:gd name="connsiteY33-2336" fmla="*/ 3637637 h 3892443"/>
              <a:gd name="connsiteX34-2337" fmla="*/ 2852402 w 4073277"/>
              <a:gd name="connsiteY34-2338" fmla="*/ 3376380 h 3892443"/>
              <a:gd name="connsiteX35-2339" fmla="*/ 2808859 w 4073277"/>
              <a:gd name="connsiteY35-2340" fmla="*/ 2993203 h 3892443"/>
              <a:gd name="connsiteX36-2341" fmla="*/ 2817567 w 4073277"/>
              <a:gd name="connsiteY36-2342" fmla="*/ 2923534 h 3892443"/>
              <a:gd name="connsiteX37-2343" fmla="*/ 2817567 w 4073277"/>
              <a:gd name="connsiteY37-2344" fmla="*/ 2888700 h 3892443"/>
              <a:gd name="connsiteX38-2345" fmla="*/ 2730482 w 4073277"/>
              <a:gd name="connsiteY38-2346" fmla="*/ 2906117 h 3892443"/>
              <a:gd name="connsiteX39-2347" fmla="*/ 2573727 w 4073277"/>
              <a:gd name="connsiteY39-2348" fmla="*/ 2871283 h 3892443"/>
              <a:gd name="connsiteX40-2349" fmla="*/ 2443099 w 4073277"/>
              <a:gd name="connsiteY40-2350" fmla="*/ 2819031 h 3892443"/>
              <a:gd name="connsiteX41-2351" fmla="*/ 2347304 w 4073277"/>
              <a:gd name="connsiteY41-2352" fmla="*/ 2775488 h 3892443"/>
              <a:gd name="connsiteX42-2353" fmla="*/ 2303762 w 4073277"/>
              <a:gd name="connsiteY42-2354" fmla="*/ 2819031 h 3892443"/>
              <a:gd name="connsiteX43-2355" fmla="*/ 2277636 w 4073277"/>
              <a:gd name="connsiteY43-2356" fmla="*/ 2914826 h 3892443"/>
              <a:gd name="connsiteX44-2357" fmla="*/ 2173133 w 4073277"/>
              <a:gd name="connsiteY44-2358" fmla="*/ 2967077 h 3892443"/>
              <a:gd name="connsiteX45-2359" fmla="*/ 2007670 w 4073277"/>
              <a:gd name="connsiteY45-2360" fmla="*/ 2906117 h 3892443"/>
              <a:gd name="connsiteX46-2361" fmla="*/ 1833499 w 4073277"/>
              <a:gd name="connsiteY46-2362" fmla="*/ 2784197 h 3892443"/>
              <a:gd name="connsiteX47-2363" fmla="*/ 1772539 w 4073277"/>
              <a:gd name="connsiteY47-2364" fmla="*/ 2670986 h 3892443"/>
              <a:gd name="connsiteX48-2365" fmla="*/ 1746413 w 4073277"/>
              <a:gd name="connsiteY48-2366" fmla="*/ 2618734 h 3892443"/>
              <a:gd name="connsiteX49-2367" fmla="*/ 1685453 w 4073277"/>
              <a:gd name="connsiteY49-2368" fmla="*/ 2670986 h 3892443"/>
              <a:gd name="connsiteX50-2369" fmla="*/ 1511282 w 4073277"/>
              <a:gd name="connsiteY50-2370" fmla="*/ 2644860 h 3892443"/>
              <a:gd name="connsiteX51-2371" fmla="*/ 1398070 w 4073277"/>
              <a:gd name="connsiteY51-2372" fmla="*/ 2618734 h 3892443"/>
              <a:gd name="connsiteX52-2373" fmla="*/ 1337110 w 4073277"/>
              <a:gd name="connsiteY52-2374" fmla="*/ 2662277 h 3892443"/>
              <a:gd name="connsiteX53-2375" fmla="*/ 1180356 w 4073277"/>
              <a:gd name="connsiteY53-2376" fmla="*/ 2679694 h 3892443"/>
              <a:gd name="connsiteX54-2377" fmla="*/ 1041019 w 4073277"/>
              <a:gd name="connsiteY54-2378" fmla="*/ 2679694 h 3892443"/>
              <a:gd name="connsiteX55-2379" fmla="*/ 892973 w 4073277"/>
              <a:gd name="connsiteY55-2380" fmla="*/ 2679694 h 3892443"/>
              <a:gd name="connsiteX56-2381" fmla="*/ 805887 w 4073277"/>
              <a:gd name="connsiteY56-2382" fmla="*/ 2653568 h 3892443"/>
              <a:gd name="connsiteX57-2383" fmla="*/ 640424 w 4073277"/>
              <a:gd name="connsiteY57-2384" fmla="*/ 2714528 h 3892443"/>
              <a:gd name="connsiteX58-2385" fmla="*/ 448836 w 4073277"/>
              <a:gd name="connsiteY58-2386" fmla="*/ 2740654 h 3892443"/>
              <a:gd name="connsiteX59-2387" fmla="*/ 283373 w 4073277"/>
              <a:gd name="connsiteY59-2388" fmla="*/ 2731946 h 3892443"/>
              <a:gd name="connsiteX60-2389" fmla="*/ 144036 w 4073277"/>
              <a:gd name="connsiteY60-2390" fmla="*/ 2723237 h 3892443"/>
              <a:gd name="connsiteX61-2391" fmla="*/ 56950 w 4073277"/>
              <a:gd name="connsiteY61-2392" fmla="*/ 2697111 h 3892443"/>
              <a:gd name="connsiteX62-2393" fmla="*/ 30824 w 4073277"/>
              <a:gd name="connsiteY62-2394" fmla="*/ 2697111 h 3892443"/>
              <a:gd name="connsiteX63-2395" fmla="*/ 4699 w 4073277"/>
              <a:gd name="connsiteY63-2396" fmla="*/ 2688403 h 3892443"/>
              <a:gd name="connsiteX64-2397" fmla="*/ 234 w 4073277"/>
              <a:gd name="connsiteY64-2398" fmla="*/ 1952201 h 3892443"/>
              <a:gd name="connsiteX65-2399" fmla="*/ 0 w 4073277"/>
              <a:gd name="connsiteY65-2400" fmla="*/ 1821808 h 3892443"/>
              <a:gd name="connsiteX66-2401" fmla="*/ 12047 w 4073277"/>
              <a:gd name="connsiteY66-2402" fmla="*/ 1815028 h 3892443"/>
              <a:gd name="connsiteX67-2403" fmla="*/ 135327 w 4073277"/>
              <a:gd name="connsiteY67-2404" fmla="*/ 1695626 h 3892443"/>
              <a:gd name="connsiteX68-2405" fmla="*/ 257247 w 4073277"/>
              <a:gd name="connsiteY68-2406" fmla="*/ 1504037 h 3892443"/>
              <a:gd name="connsiteX69-2407" fmla="*/ 352529 w 4073277"/>
              <a:gd name="connsiteY69-2408" fmla="*/ 1248244 h 3892443"/>
              <a:gd name="connsiteX70-2409" fmla="*/ 422710 w 4073277"/>
              <a:gd name="connsiteY70-2410" fmla="*/ 1164403 h 3892443"/>
              <a:gd name="connsiteX71-2411" fmla="*/ 623007 w 4073277"/>
              <a:gd name="connsiteY71-2412" fmla="*/ 1059900 h 3892443"/>
              <a:gd name="connsiteX72-2413" fmla="*/ 759100 w 4073277"/>
              <a:gd name="connsiteY72-2414" fmla="*/ 885728 h 3892443"/>
              <a:gd name="connsiteX73-2415" fmla="*/ 788470 w 4073277"/>
              <a:gd name="connsiteY73-2416" fmla="*/ 398048 h 3892443"/>
              <a:gd name="connsiteX74-2417" fmla="*/ 768938 w 4073277"/>
              <a:gd name="connsiteY74-2418" fmla="*/ 220396 h 3892443"/>
              <a:gd name="connsiteX75-2419" fmla="*/ 754527 w 4073277"/>
              <a:gd name="connsiteY75-2420" fmla="*/ 0 h 3892443"/>
              <a:gd name="connsiteX76-2421" fmla="*/ 2812984 w 4073277"/>
              <a:gd name="connsiteY76-2422" fmla="*/ 10288 h 3892443"/>
              <a:gd name="connsiteX77-2423" fmla="*/ 3375266 w 4073277"/>
              <a:gd name="connsiteY77-2424" fmla="*/ 1068 h 3892443"/>
              <a:gd name="connsiteX78-2425" fmla="*/ 3727384 w 4073277"/>
              <a:gd name="connsiteY78-2426" fmla="*/ 11662 h 3892443"/>
              <a:gd name="connsiteX79-2427" fmla="*/ 3861059 w 4073277"/>
              <a:gd name="connsiteY79-2428" fmla="*/ 4626 h 3892443"/>
              <a:gd name="connsiteX80-2429" fmla="*/ 3934606 w 4073277"/>
              <a:gd name="connsiteY80-2430" fmla="*/ 11226 h 38924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</a:cxnLst>
            <a:rect l="l" t="t" r="r" b="b"/>
            <a:pathLst>
              <a:path w="4073277" h="3892443">
                <a:moveTo>
                  <a:pt x="3934606" y="11226"/>
                </a:moveTo>
                <a:cubicBezTo>
                  <a:pt x="3938190" y="13086"/>
                  <a:pt x="3968940" y="15715"/>
                  <a:pt x="3975807" y="58414"/>
                </a:cubicBezTo>
                <a:cubicBezTo>
                  <a:pt x="3982674" y="101113"/>
                  <a:pt x="3977258" y="181786"/>
                  <a:pt x="3975807" y="267420"/>
                </a:cubicBezTo>
                <a:cubicBezTo>
                  <a:pt x="3974356" y="353054"/>
                  <a:pt x="3994676" y="466266"/>
                  <a:pt x="3967099" y="572220"/>
                </a:cubicBezTo>
                <a:cubicBezTo>
                  <a:pt x="3939522" y="678174"/>
                  <a:pt x="3858241" y="792838"/>
                  <a:pt x="3810344" y="903146"/>
                </a:cubicBezTo>
                <a:cubicBezTo>
                  <a:pt x="3762447" y="1013454"/>
                  <a:pt x="3717453" y="1144083"/>
                  <a:pt x="3679716" y="1234071"/>
                </a:cubicBezTo>
                <a:cubicBezTo>
                  <a:pt x="3641979" y="1324060"/>
                  <a:pt x="3596985" y="1382117"/>
                  <a:pt x="3583922" y="1443077"/>
                </a:cubicBezTo>
                <a:cubicBezTo>
                  <a:pt x="3570859" y="1504037"/>
                  <a:pt x="3579568" y="1557740"/>
                  <a:pt x="3601339" y="1599831"/>
                </a:cubicBezTo>
                <a:cubicBezTo>
                  <a:pt x="3623110" y="1641922"/>
                  <a:pt x="3686973" y="1663694"/>
                  <a:pt x="3714550" y="1695626"/>
                </a:cubicBezTo>
                <a:cubicBezTo>
                  <a:pt x="3742127" y="1727558"/>
                  <a:pt x="3749385" y="1744974"/>
                  <a:pt x="3766802" y="1791420"/>
                </a:cubicBezTo>
                <a:cubicBezTo>
                  <a:pt x="3784219" y="1837866"/>
                  <a:pt x="3792927" y="1927854"/>
                  <a:pt x="3819053" y="1974300"/>
                </a:cubicBezTo>
                <a:cubicBezTo>
                  <a:pt x="3845179" y="2020746"/>
                  <a:pt x="3887270" y="2042517"/>
                  <a:pt x="3923556" y="2070094"/>
                </a:cubicBezTo>
                <a:cubicBezTo>
                  <a:pt x="3959842" y="2097671"/>
                  <a:pt x="4013544" y="2096220"/>
                  <a:pt x="4036767" y="2139763"/>
                </a:cubicBezTo>
                <a:cubicBezTo>
                  <a:pt x="4059990" y="2183306"/>
                  <a:pt x="4057087" y="2268940"/>
                  <a:pt x="4062893" y="2331351"/>
                </a:cubicBezTo>
                <a:cubicBezTo>
                  <a:pt x="4068699" y="2393762"/>
                  <a:pt x="4070151" y="2467785"/>
                  <a:pt x="4071602" y="2514231"/>
                </a:cubicBezTo>
                <a:cubicBezTo>
                  <a:pt x="4073053" y="2560677"/>
                  <a:pt x="4074505" y="2586803"/>
                  <a:pt x="4071602" y="2610026"/>
                </a:cubicBezTo>
                <a:cubicBezTo>
                  <a:pt x="4068699" y="2633249"/>
                  <a:pt x="4068698" y="2630345"/>
                  <a:pt x="4054184" y="2653568"/>
                </a:cubicBezTo>
                <a:cubicBezTo>
                  <a:pt x="4039670" y="2676791"/>
                  <a:pt x="4020802" y="2713077"/>
                  <a:pt x="3984516" y="2749363"/>
                </a:cubicBezTo>
                <a:cubicBezTo>
                  <a:pt x="3948230" y="2785649"/>
                  <a:pt x="3880013" y="2843706"/>
                  <a:pt x="3836470" y="2871283"/>
                </a:cubicBezTo>
                <a:cubicBezTo>
                  <a:pt x="3792927" y="2898860"/>
                  <a:pt x="3753739" y="2893055"/>
                  <a:pt x="3723259" y="2914826"/>
                </a:cubicBezTo>
                <a:cubicBezTo>
                  <a:pt x="3692779" y="2936597"/>
                  <a:pt x="3671007" y="2965625"/>
                  <a:pt x="3653590" y="3001911"/>
                </a:cubicBezTo>
                <a:cubicBezTo>
                  <a:pt x="3636173" y="3038197"/>
                  <a:pt x="3612950" y="3088997"/>
                  <a:pt x="3618756" y="3132540"/>
                </a:cubicBezTo>
                <a:cubicBezTo>
                  <a:pt x="3624562" y="3176083"/>
                  <a:pt x="3662298" y="3225431"/>
                  <a:pt x="3688424" y="3263168"/>
                </a:cubicBezTo>
                <a:cubicBezTo>
                  <a:pt x="3714550" y="3300905"/>
                  <a:pt x="3762447" y="3322677"/>
                  <a:pt x="3775510" y="3358963"/>
                </a:cubicBezTo>
                <a:cubicBezTo>
                  <a:pt x="3788573" y="3395249"/>
                  <a:pt x="3769705" y="3430083"/>
                  <a:pt x="3766802" y="3480883"/>
                </a:cubicBezTo>
                <a:cubicBezTo>
                  <a:pt x="3763899" y="3531683"/>
                  <a:pt x="3755190" y="3615866"/>
                  <a:pt x="3758093" y="3663763"/>
                </a:cubicBezTo>
                <a:cubicBezTo>
                  <a:pt x="3760996" y="3711660"/>
                  <a:pt x="3779865" y="3746495"/>
                  <a:pt x="3784219" y="3768266"/>
                </a:cubicBezTo>
                <a:cubicBezTo>
                  <a:pt x="3788573" y="3790037"/>
                  <a:pt x="3800185" y="3785683"/>
                  <a:pt x="3784219" y="3794391"/>
                </a:cubicBezTo>
                <a:cubicBezTo>
                  <a:pt x="3768253" y="3803100"/>
                  <a:pt x="3718904" y="3806003"/>
                  <a:pt x="3688424" y="3820517"/>
                </a:cubicBezTo>
                <a:cubicBezTo>
                  <a:pt x="3657944" y="3835031"/>
                  <a:pt x="3649236" y="3869866"/>
                  <a:pt x="3601339" y="3881477"/>
                </a:cubicBezTo>
                <a:cubicBezTo>
                  <a:pt x="3553442" y="3893088"/>
                  <a:pt x="3470711" y="3894540"/>
                  <a:pt x="3401042" y="3890186"/>
                </a:cubicBezTo>
                <a:cubicBezTo>
                  <a:pt x="3331373" y="3885832"/>
                  <a:pt x="3242836" y="3877122"/>
                  <a:pt x="3183327" y="3855351"/>
                </a:cubicBezTo>
                <a:cubicBezTo>
                  <a:pt x="3123818" y="3833580"/>
                  <a:pt x="3090436" y="3795843"/>
                  <a:pt x="3043990" y="3759557"/>
                </a:cubicBezTo>
                <a:cubicBezTo>
                  <a:pt x="2997544" y="3723271"/>
                  <a:pt x="2936584" y="3701500"/>
                  <a:pt x="2904653" y="3637637"/>
                </a:cubicBezTo>
                <a:cubicBezTo>
                  <a:pt x="2872722" y="3573774"/>
                  <a:pt x="2868368" y="3483786"/>
                  <a:pt x="2852402" y="3376380"/>
                </a:cubicBezTo>
                <a:cubicBezTo>
                  <a:pt x="2836436" y="3268974"/>
                  <a:pt x="2814665" y="3068677"/>
                  <a:pt x="2808859" y="2993203"/>
                </a:cubicBezTo>
                <a:cubicBezTo>
                  <a:pt x="2803053" y="2917729"/>
                  <a:pt x="2817567" y="2923534"/>
                  <a:pt x="2817567" y="2923534"/>
                </a:cubicBezTo>
                <a:cubicBezTo>
                  <a:pt x="2819018" y="2906117"/>
                  <a:pt x="2832081" y="2891603"/>
                  <a:pt x="2817567" y="2888700"/>
                </a:cubicBezTo>
                <a:cubicBezTo>
                  <a:pt x="2803053" y="2885797"/>
                  <a:pt x="2771122" y="2909020"/>
                  <a:pt x="2730482" y="2906117"/>
                </a:cubicBezTo>
                <a:cubicBezTo>
                  <a:pt x="2689842" y="2903214"/>
                  <a:pt x="2621624" y="2885797"/>
                  <a:pt x="2573727" y="2871283"/>
                </a:cubicBezTo>
                <a:cubicBezTo>
                  <a:pt x="2525830" y="2856769"/>
                  <a:pt x="2480836" y="2834997"/>
                  <a:pt x="2443099" y="2819031"/>
                </a:cubicBezTo>
                <a:cubicBezTo>
                  <a:pt x="2405362" y="2803065"/>
                  <a:pt x="2370527" y="2775488"/>
                  <a:pt x="2347304" y="2775488"/>
                </a:cubicBezTo>
                <a:cubicBezTo>
                  <a:pt x="2324081" y="2775488"/>
                  <a:pt x="2315373" y="2795808"/>
                  <a:pt x="2303762" y="2819031"/>
                </a:cubicBezTo>
                <a:cubicBezTo>
                  <a:pt x="2292151" y="2842254"/>
                  <a:pt x="2299408" y="2890152"/>
                  <a:pt x="2277636" y="2914826"/>
                </a:cubicBezTo>
                <a:cubicBezTo>
                  <a:pt x="2255865" y="2939500"/>
                  <a:pt x="2218127" y="2968529"/>
                  <a:pt x="2173133" y="2967077"/>
                </a:cubicBezTo>
                <a:cubicBezTo>
                  <a:pt x="2128139" y="2965626"/>
                  <a:pt x="2064276" y="2936597"/>
                  <a:pt x="2007670" y="2906117"/>
                </a:cubicBezTo>
                <a:cubicBezTo>
                  <a:pt x="1951064" y="2875637"/>
                  <a:pt x="1872687" y="2823385"/>
                  <a:pt x="1833499" y="2784197"/>
                </a:cubicBezTo>
                <a:cubicBezTo>
                  <a:pt x="1794311" y="2745009"/>
                  <a:pt x="1787053" y="2698563"/>
                  <a:pt x="1772539" y="2670986"/>
                </a:cubicBezTo>
                <a:cubicBezTo>
                  <a:pt x="1758025" y="2643409"/>
                  <a:pt x="1760927" y="2618734"/>
                  <a:pt x="1746413" y="2618734"/>
                </a:cubicBezTo>
                <a:cubicBezTo>
                  <a:pt x="1731899" y="2618734"/>
                  <a:pt x="1724641" y="2666632"/>
                  <a:pt x="1685453" y="2670986"/>
                </a:cubicBezTo>
                <a:cubicBezTo>
                  <a:pt x="1646265" y="2675340"/>
                  <a:pt x="1559179" y="2653569"/>
                  <a:pt x="1511282" y="2644860"/>
                </a:cubicBezTo>
                <a:cubicBezTo>
                  <a:pt x="1463385" y="2636151"/>
                  <a:pt x="1427098" y="2615831"/>
                  <a:pt x="1398070" y="2618734"/>
                </a:cubicBezTo>
                <a:cubicBezTo>
                  <a:pt x="1369042" y="2621637"/>
                  <a:pt x="1373396" y="2652117"/>
                  <a:pt x="1337110" y="2662277"/>
                </a:cubicBezTo>
                <a:cubicBezTo>
                  <a:pt x="1300824" y="2672437"/>
                  <a:pt x="1229704" y="2676791"/>
                  <a:pt x="1180356" y="2679694"/>
                </a:cubicBezTo>
                <a:cubicBezTo>
                  <a:pt x="1131008" y="2682597"/>
                  <a:pt x="1041019" y="2679694"/>
                  <a:pt x="1041019" y="2679694"/>
                </a:cubicBezTo>
                <a:cubicBezTo>
                  <a:pt x="993122" y="2679694"/>
                  <a:pt x="932162" y="2684048"/>
                  <a:pt x="892973" y="2679694"/>
                </a:cubicBezTo>
                <a:cubicBezTo>
                  <a:pt x="853784" y="2675340"/>
                  <a:pt x="847978" y="2647762"/>
                  <a:pt x="805887" y="2653568"/>
                </a:cubicBezTo>
                <a:cubicBezTo>
                  <a:pt x="763796" y="2659374"/>
                  <a:pt x="699932" y="2700014"/>
                  <a:pt x="640424" y="2714528"/>
                </a:cubicBezTo>
                <a:cubicBezTo>
                  <a:pt x="580916" y="2729042"/>
                  <a:pt x="508345" y="2737751"/>
                  <a:pt x="448836" y="2740654"/>
                </a:cubicBezTo>
                <a:lnTo>
                  <a:pt x="283373" y="2731946"/>
                </a:lnTo>
                <a:cubicBezTo>
                  <a:pt x="232573" y="2729043"/>
                  <a:pt x="181773" y="2729043"/>
                  <a:pt x="144036" y="2723237"/>
                </a:cubicBezTo>
                <a:cubicBezTo>
                  <a:pt x="106299" y="2717431"/>
                  <a:pt x="56950" y="2697111"/>
                  <a:pt x="56950" y="2697111"/>
                </a:cubicBezTo>
                <a:cubicBezTo>
                  <a:pt x="38081" y="2692757"/>
                  <a:pt x="30824" y="2697111"/>
                  <a:pt x="30824" y="2697111"/>
                </a:cubicBezTo>
                <a:cubicBezTo>
                  <a:pt x="22116" y="2695660"/>
                  <a:pt x="10505" y="3128186"/>
                  <a:pt x="4699" y="2688403"/>
                </a:cubicBezTo>
                <a:cubicBezTo>
                  <a:pt x="2522" y="2523485"/>
                  <a:pt x="957" y="2266412"/>
                  <a:pt x="234" y="1952201"/>
                </a:cubicBezTo>
                <a:lnTo>
                  <a:pt x="0" y="1821808"/>
                </a:lnTo>
                <a:lnTo>
                  <a:pt x="12047" y="1815028"/>
                </a:lnTo>
                <a:cubicBezTo>
                  <a:pt x="59672" y="1782167"/>
                  <a:pt x="98316" y="1738080"/>
                  <a:pt x="135327" y="1695626"/>
                </a:cubicBezTo>
                <a:cubicBezTo>
                  <a:pt x="184675" y="1639021"/>
                  <a:pt x="221047" y="1578601"/>
                  <a:pt x="257247" y="1504037"/>
                </a:cubicBezTo>
                <a:cubicBezTo>
                  <a:pt x="293447" y="1429473"/>
                  <a:pt x="324952" y="1304850"/>
                  <a:pt x="352529" y="1248244"/>
                </a:cubicBezTo>
                <a:cubicBezTo>
                  <a:pt x="380106" y="1191638"/>
                  <a:pt x="377630" y="1195794"/>
                  <a:pt x="422710" y="1164403"/>
                </a:cubicBezTo>
                <a:cubicBezTo>
                  <a:pt x="467790" y="1133012"/>
                  <a:pt x="566942" y="1106346"/>
                  <a:pt x="623007" y="1059900"/>
                </a:cubicBezTo>
                <a:cubicBezTo>
                  <a:pt x="679072" y="1013454"/>
                  <a:pt x="731523" y="996037"/>
                  <a:pt x="759100" y="885728"/>
                </a:cubicBezTo>
                <a:cubicBezTo>
                  <a:pt x="786677" y="775419"/>
                  <a:pt x="785567" y="550448"/>
                  <a:pt x="788470" y="398048"/>
                </a:cubicBezTo>
                <a:cubicBezTo>
                  <a:pt x="790285" y="302798"/>
                  <a:pt x="760674" y="310756"/>
                  <a:pt x="768938" y="220396"/>
                </a:cubicBezTo>
                <a:lnTo>
                  <a:pt x="754527" y="0"/>
                </a:lnTo>
                <a:lnTo>
                  <a:pt x="2812984" y="10288"/>
                </a:lnTo>
                <a:cubicBezTo>
                  <a:pt x="3286150" y="10288"/>
                  <a:pt x="3222866" y="839"/>
                  <a:pt x="3375266" y="1068"/>
                </a:cubicBezTo>
                <a:cubicBezTo>
                  <a:pt x="3527666" y="1297"/>
                  <a:pt x="3646104" y="13114"/>
                  <a:pt x="3727384" y="11662"/>
                </a:cubicBezTo>
                <a:cubicBezTo>
                  <a:pt x="3808664" y="10210"/>
                  <a:pt x="3827676" y="7529"/>
                  <a:pt x="3861059" y="4626"/>
                </a:cubicBezTo>
                <a:cubicBezTo>
                  <a:pt x="3886096" y="2449"/>
                  <a:pt x="3923857" y="5647"/>
                  <a:pt x="3934606" y="11226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" name="文本框 349"/>
          <p:cNvSpPr txBox="1"/>
          <p:nvPr/>
        </p:nvSpPr>
        <p:spPr>
          <a:xfrm>
            <a:off x="4166460" y="235249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亚 欧 板 块</a:t>
            </a:r>
          </a:p>
        </p:txBody>
      </p:sp>
      <p:sp>
        <p:nvSpPr>
          <p:cNvPr id="352" name="文本框 351"/>
          <p:cNvSpPr txBox="1"/>
          <p:nvPr/>
        </p:nvSpPr>
        <p:spPr>
          <a:xfrm>
            <a:off x="9010826" y="2162185"/>
            <a:ext cx="15696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      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洲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板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  块</a:t>
            </a:r>
          </a:p>
        </p:txBody>
      </p:sp>
      <p:sp>
        <p:nvSpPr>
          <p:cNvPr id="353" name="文本框 352"/>
          <p:cNvSpPr txBox="1"/>
          <p:nvPr/>
        </p:nvSpPr>
        <p:spPr>
          <a:xfrm>
            <a:off x="6657949" y="366732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太 平 洋 板 块</a:t>
            </a:r>
          </a:p>
        </p:txBody>
      </p:sp>
      <p:sp>
        <p:nvSpPr>
          <p:cNvPr id="354" name="文本框 353"/>
          <p:cNvSpPr txBox="1"/>
          <p:nvPr/>
        </p:nvSpPr>
        <p:spPr>
          <a:xfrm>
            <a:off x="3521189" y="3310690"/>
            <a:ext cx="492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非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洲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板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块</a:t>
            </a:r>
          </a:p>
        </p:txBody>
      </p:sp>
      <p:sp>
        <p:nvSpPr>
          <p:cNvPr id="355" name="文本框 354"/>
          <p:cNvSpPr txBox="1"/>
          <p:nvPr/>
        </p:nvSpPr>
        <p:spPr>
          <a:xfrm>
            <a:off x="4888087" y="44404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印 度 洋 板 块</a:t>
            </a:r>
          </a:p>
        </p:txBody>
      </p:sp>
      <p:sp>
        <p:nvSpPr>
          <p:cNvPr id="356" name="文本框 355"/>
          <p:cNvSpPr txBox="1"/>
          <p:nvPr/>
        </p:nvSpPr>
        <p:spPr>
          <a:xfrm>
            <a:off x="4349101" y="5949000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南     极     洲     板     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9038" y="2399055"/>
            <a:ext cx="677108" cy="2041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3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六大板块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1173387" y="4527592"/>
            <a:ext cx="438127" cy="287336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flipV="1">
            <a:off x="1173386" y="1978017"/>
            <a:ext cx="438127" cy="287336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31000" y="1059549"/>
            <a:ext cx="4029295" cy="4574451"/>
            <a:chOff x="1596000" y="954000"/>
            <a:chExt cx="4029295" cy="4574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000" y="1499156"/>
              <a:ext cx="4029295" cy="4029295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3633056" y="954000"/>
              <a:ext cx="1470828" cy="1904053"/>
              <a:chOff x="6971176" y="428770"/>
              <a:chExt cx="1734824" cy="2494539"/>
            </a:xfrm>
          </p:grpSpPr>
          <p:sp>
            <p:nvSpPr>
              <p:cNvPr id="9" name="矩形: 圆角 8"/>
              <p:cNvSpPr/>
              <p:nvPr/>
            </p:nvSpPr>
            <p:spPr>
              <a:xfrm>
                <a:off x="7086000" y="900000"/>
                <a:ext cx="1620000" cy="1584000"/>
              </a:xfrm>
              <a:prstGeom prst="roundRect">
                <a:avLst/>
              </a:prstGeom>
              <a:solidFill>
                <a:srgbClr val="FCCE4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>
              <a:xfrm>
                <a:off x="6971176" y="807382"/>
                <a:ext cx="1620000" cy="2115927"/>
              </a:xfrm>
              <a:custGeom>
                <a:avLst/>
                <a:gdLst>
                  <a:gd name="connsiteX0" fmla="*/ 264005 w 1620000"/>
                  <a:gd name="connsiteY0" fmla="*/ 0 h 2115927"/>
                  <a:gd name="connsiteX1" fmla="*/ 1355995 w 1620000"/>
                  <a:gd name="connsiteY1" fmla="*/ 0 h 2115927"/>
                  <a:gd name="connsiteX2" fmla="*/ 1620000 w 1620000"/>
                  <a:gd name="connsiteY2" fmla="*/ 264005 h 2115927"/>
                  <a:gd name="connsiteX3" fmla="*/ 1620000 w 1620000"/>
                  <a:gd name="connsiteY3" fmla="*/ 1319995 h 2115927"/>
                  <a:gd name="connsiteX4" fmla="*/ 1355995 w 1620000"/>
                  <a:gd name="connsiteY4" fmla="*/ 1584000 h 2115927"/>
                  <a:gd name="connsiteX5" fmla="*/ 751261 w 1620000"/>
                  <a:gd name="connsiteY5" fmla="*/ 1584000 h 2115927"/>
                  <a:gd name="connsiteX6" fmla="*/ 219333 w 1620000"/>
                  <a:gd name="connsiteY6" fmla="*/ 2115927 h 2115927"/>
                  <a:gd name="connsiteX7" fmla="*/ 340226 w 1620000"/>
                  <a:gd name="connsiteY7" fmla="*/ 1584000 h 2115927"/>
                  <a:gd name="connsiteX8" fmla="*/ 264005 w 1620000"/>
                  <a:gd name="connsiteY8" fmla="*/ 1584000 h 2115927"/>
                  <a:gd name="connsiteX9" fmla="*/ 0 w 1620000"/>
                  <a:gd name="connsiteY9" fmla="*/ 1319995 h 2115927"/>
                  <a:gd name="connsiteX10" fmla="*/ 0 w 1620000"/>
                  <a:gd name="connsiteY10" fmla="*/ 264005 h 2115927"/>
                  <a:gd name="connsiteX11" fmla="*/ 264005 w 1620000"/>
                  <a:gd name="connsiteY11" fmla="*/ 0 h 211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0000" h="2115927">
                    <a:moveTo>
                      <a:pt x="264005" y="0"/>
                    </a:moveTo>
                    <a:lnTo>
                      <a:pt x="1355995" y="0"/>
                    </a:lnTo>
                    <a:cubicBezTo>
                      <a:pt x="1501801" y="0"/>
                      <a:pt x="1620000" y="118199"/>
                      <a:pt x="1620000" y="264005"/>
                    </a:cubicBezTo>
                    <a:lnTo>
                      <a:pt x="1620000" y="1319995"/>
                    </a:lnTo>
                    <a:cubicBezTo>
                      <a:pt x="1620000" y="1465801"/>
                      <a:pt x="1501801" y="1584000"/>
                      <a:pt x="1355995" y="1584000"/>
                    </a:cubicBezTo>
                    <a:lnTo>
                      <a:pt x="751261" y="1584000"/>
                    </a:lnTo>
                    <a:lnTo>
                      <a:pt x="219333" y="2115927"/>
                    </a:lnTo>
                    <a:lnTo>
                      <a:pt x="340226" y="1584000"/>
                    </a:lnTo>
                    <a:lnTo>
                      <a:pt x="264005" y="1584000"/>
                    </a:lnTo>
                    <a:cubicBezTo>
                      <a:pt x="118199" y="1584000"/>
                      <a:pt x="0" y="1465801"/>
                      <a:pt x="0" y="1319995"/>
                    </a:cubicBezTo>
                    <a:lnTo>
                      <a:pt x="0" y="264005"/>
                    </a:lnTo>
                    <a:cubicBezTo>
                      <a:pt x="0" y="118199"/>
                      <a:pt x="118199" y="0"/>
                      <a:pt x="264005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7195732" y="428770"/>
                <a:ext cx="1420582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9600" b="1" dirty="0">
                    <a:solidFill>
                      <a:srgbClr val="E85B6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？</a:t>
                </a:r>
              </a:p>
            </p:txBody>
          </p:sp>
        </p:grpSp>
      </p:grpSp>
      <p:cxnSp>
        <p:nvCxnSpPr>
          <p:cNvPr id="20" name="AutoShape 8"/>
          <p:cNvCxnSpPr/>
          <p:nvPr/>
        </p:nvCxnSpPr>
        <p:spPr>
          <a:xfrm flipH="1">
            <a:off x="5754428" y="5632367"/>
            <a:ext cx="1878195" cy="1633"/>
          </a:xfrm>
          <a:prstGeom prst="straightConnector1">
            <a:avLst/>
          </a:prstGeom>
          <a:ln w="76200" cap="flat" cmpd="sng">
            <a:solidFill>
              <a:srgbClr val="E85B6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AutoShape 9"/>
          <p:cNvCxnSpPr/>
          <p:nvPr/>
        </p:nvCxnSpPr>
        <p:spPr>
          <a:xfrm>
            <a:off x="8125560" y="5632367"/>
            <a:ext cx="1795440" cy="0"/>
          </a:xfrm>
          <a:prstGeom prst="straightConnector1">
            <a:avLst/>
          </a:prstGeom>
          <a:ln w="76200" cap="flat" cmpd="sng">
            <a:solidFill>
              <a:srgbClr val="E85B6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AutoShape 11"/>
          <p:cNvCxnSpPr/>
          <p:nvPr/>
        </p:nvCxnSpPr>
        <p:spPr>
          <a:xfrm flipH="1">
            <a:off x="7990894" y="4225101"/>
            <a:ext cx="1878195" cy="1633"/>
          </a:xfrm>
          <a:prstGeom prst="straightConnector1">
            <a:avLst/>
          </a:prstGeom>
          <a:ln w="76200" cap="flat" cmpd="sng">
            <a:solidFill>
              <a:srgbClr val="E85B6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AutoShape 12"/>
          <p:cNvCxnSpPr/>
          <p:nvPr/>
        </p:nvCxnSpPr>
        <p:spPr>
          <a:xfrm>
            <a:off x="5785274" y="4225101"/>
            <a:ext cx="1795440" cy="0"/>
          </a:xfrm>
          <a:prstGeom prst="straightConnector1">
            <a:avLst/>
          </a:prstGeom>
          <a:ln w="76200" cap="flat" cmpd="sng">
            <a:solidFill>
              <a:srgbClr val="E85B6C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2" name="组合 31"/>
          <p:cNvGrpSpPr/>
          <p:nvPr/>
        </p:nvGrpSpPr>
        <p:grpSpPr>
          <a:xfrm>
            <a:off x="4960554" y="994526"/>
            <a:ext cx="5634127" cy="1839221"/>
            <a:chOff x="5313938" y="750642"/>
            <a:chExt cx="5634127" cy="1839221"/>
          </a:xfrm>
        </p:grpSpPr>
        <p:grpSp>
          <p:nvGrpSpPr>
            <p:cNvPr id="27" name="组合 26"/>
            <p:cNvGrpSpPr/>
            <p:nvPr/>
          </p:nvGrpSpPr>
          <p:grpSpPr>
            <a:xfrm>
              <a:off x="5313938" y="750642"/>
              <a:ext cx="5634127" cy="1839221"/>
              <a:chOff x="5366873" y="1719550"/>
              <a:chExt cx="5634127" cy="2520000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5466000" y="1816279"/>
                <a:ext cx="5535000" cy="2384537"/>
              </a:xfrm>
              <a:prstGeom prst="roundRect">
                <a:avLst/>
              </a:prstGeom>
              <a:solidFill>
                <a:srgbClr val="6687A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5366873" y="1719550"/>
                <a:ext cx="5535000" cy="2520000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12304"/>
            <p:cNvSpPr txBox="1"/>
            <p:nvPr/>
          </p:nvSpPr>
          <p:spPr>
            <a:xfrm>
              <a:off x="5546756" y="909000"/>
              <a:ext cx="5069364" cy="1454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板块与板块之间有哪些运动方式？会带来怎样的现象？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349853" y="326042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板块碰撞挤压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336345" y="4640742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板块张裂拉伸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9571957" y="4433825"/>
            <a:ext cx="972465" cy="413398"/>
          </a:xfrm>
          <a:prstGeom prst="rect">
            <a:avLst/>
          </a:prstGeom>
          <a:solidFill>
            <a:srgbClr val="DBA5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593839" y="4220032"/>
            <a:ext cx="1223179" cy="662679"/>
          </a:xfrm>
          <a:prstGeom prst="rect">
            <a:avLst/>
          </a:prstGeom>
          <a:solidFill>
            <a:srgbClr val="7FC1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1758119" y="4116921"/>
            <a:ext cx="2599536" cy="1052725"/>
          </a:xfrm>
          <a:custGeom>
            <a:avLst/>
            <a:gdLst>
              <a:gd name="connsiteX0" fmla="*/ 56434 w 3119319"/>
              <a:gd name="connsiteY0" fmla="*/ 890002 h 1042562"/>
              <a:gd name="connsiteX1" fmla="*/ 864816 w 3119319"/>
              <a:gd name="connsiteY1" fmla="*/ 147881 h 1042562"/>
              <a:gd name="connsiteX2" fmla="*/ 1646695 w 3119319"/>
              <a:gd name="connsiteY2" fmla="*/ 55115 h 1042562"/>
              <a:gd name="connsiteX3" fmla="*/ 2773129 w 3119319"/>
              <a:gd name="connsiteY3" fmla="*/ 797237 h 1042562"/>
              <a:gd name="connsiteX4" fmla="*/ 2958660 w 3119319"/>
              <a:gd name="connsiteY4" fmla="*/ 1022524 h 1042562"/>
              <a:gd name="connsiteX5" fmla="*/ 613025 w 3119319"/>
              <a:gd name="connsiteY5" fmla="*/ 1022524 h 1042562"/>
              <a:gd name="connsiteX6" fmla="*/ 29929 w 3119319"/>
              <a:gd name="connsiteY6" fmla="*/ 943011 h 1042562"/>
              <a:gd name="connsiteX7" fmla="*/ 82938 w 3119319"/>
              <a:gd name="connsiteY7" fmla="*/ 836994 h 1042562"/>
              <a:gd name="connsiteX8" fmla="*/ 56434 w 3119319"/>
              <a:gd name="connsiteY8" fmla="*/ 890002 h 1042562"/>
              <a:gd name="connsiteX0-1" fmla="*/ 56434 w 3115475"/>
              <a:gd name="connsiteY0-2" fmla="*/ 900165 h 1052725"/>
              <a:gd name="connsiteX1-3" fmla="*/ 864816 w 3115475"/>
              <a:gd name="connsiteY1-4" fmla="*/ 158044 h 1052725"/>
              <a:gd name="connsiteX2-5" fmla="*/ 1757872 w 3115475"/>
              <a:gd name="connsiteY2-6" fmla="*/ 52026 h 1052725"/>
              <a:gd name="connsiteX3-7" fmla="*/ 2773129 w 3115475"/>
              <a:gd name="connsiteY3-8" fmla="*/ 807400 h 1052725"/>
              <a:gd name="connsiteX4-9" fmla="*/ 2958660 w 3115475"/>
              <a:gd name="connsiteY4-10" fmla="*/ 1032687 h 1052725"/>
              <a:gd name="connsiteX5-11" fmla="*/ 613025 w 3115475"/>
              <a:gd name="connsiteY5-12" fmla="*/ 1032687 h 1052725"/>
              <a:gd name="connsiteX6-13" fmla="*/ 29929 w 3115475"/>
              <a:gd name="connsiteY6-14" fmla="*/ 953174 h 1052725"/>
              <a:gd name="connsiteX7-15" fmla="*/ 82938 w 3115475"/>
              <a:gd name="connsiteY7-16" fmla="*/ 847157 h 1052725"/>
              <a:gd name="connsiteX8-17" fmla="*/ 56434 w 3115475"/>
              <a:gd name="connsiteY8-18" fmla="*/ 900165 h 10527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115475" h="1052725">
                <a:moveTo>
                  <a:pt x="56434" y="900165"/>
                </a:moveTo>
                <a:cubicBezTo>
                  <a:pt x="186747" y="785313"/>
                  <a:pt x="581243" y="299400"/>
                  <a:pt x="864816" y="158044"/>
                </a:cubicBezTo>
                <a:cubicBezTo>
                  <a:pt x="1148389" y="16688"/>
                  <a:pt x="1439820" y="-56200"/>
                  <a:pt x="1757872" y="52026"/>
                </a:cubicBezTo>
                <a:cubicBezTo>
                  <a:pt x="2075924" y="160252"/>
                  <a:pt x="2572998" y="643956"/>
                  <a:pt x="2773129" y="807400"/>
                </a:cubicBezTo>
                <a:cubicBezTo>
                  <a:pt x="2973260" y="970844"/>
                  <a:pt x="3318677" y="995139"/>
                  <a:pt x="2958660" y="1032687"/>
                </a:cubicBezTo>
                <a:cubicBezTo>
                  <a:pt x="2598643" y="1070235"/>
                  <a:pt x="1101147" y="1045939"/>
                  <a:pt x="613025" y="1032687"/>
                </a:cubicBezTo>
                <a:cubicBezTo>
                  <a:pt x="124903" y="1019435"/>
                  <a:pt x="118277" y="984096"/>
                  <a:pt x="29929" y="953174"/>
                </a:cubicBezTo>
                <a:cubicBezTo>
                  <a:pt x="-58419" y="922252"/>
                  <a:pt x="76312" y="858200"/>
                  <a:pt x="82938" y="847157"/>
                </a:cubicBezTo>
                <a:cubicBezTo>
                  <a:pt x="89564" y="836113"/>
                  <a:pt x="-73879" y="1015017"/>
                  <a:pt x="56434" y="900165"/>
                </a:cubicBezTo>
                <a:close/>
              </a:path>
            </a:pathLst>
          </a:custGeom>
          <a:solidFill>
            <a:srgbClr val="DBA5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71147" y="4115052"/>
            <a:ext cx="2149820" cy="413398"/>
            <a:chOff x="261211" y="3142444"/>
            <a:chExt cx="2149820" cy="413398"/>
          </a:xfrm>
        </p:grpSpPr>
        <p:sp>
          <p:nvSpPr>
            <p:cNvPr id="46" name="矩形 45"/>
            <p:cNvSpPr/>
            <p:nvPr/>
          </p:nvSpPr>
          <p:spPr>
            <a:xfrm>
              <a:off x="624834" y="3142444"/>
              <a:ext cx="1786197" cy="405717"/>
            </a:xfrm>
            <a:prstGeom prst="rect">
              <a:avLst/>
            </a:prstGeom>
            <a:solidFill>
              <a:srgbClr val="DBA5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7" name="箭头: 右 46"/>
            <p:cNvSpPr/>
            <p:nvPr/>
          </p:nvSpPr>
          <p:spPr>
            <a:xfrm>
              <a:off x="261211" y="3142445"/>
              <a:ext cx="296521" cy="413397"/>
            </a:xfrm>
            <a:prstGeom prst="rightArrow">
              <a:avLst/>
            </a:prstGeom>
            <a:solidFill>
              <a:srgbClr val="E85B6C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305000" y="4107371"/>
            <a:ext cx="2157147" cy="421081"/>
            <a:chOff x="2895064" y="3134763"/>
            <a:chExt cx="2157147" cy="421081"/>
          </a:xfrm>
        </p:grpSpPr>
        <p:sp>
          <p:nvSpPr>
            <p:cNvPr id="49" name="矩形 48"/>
            <p:cNvSpPr/>
            <p:nvPr/>
          </p:nvSpPr>
          <p:spPr>
            <a:xfrm>
              <a:off x="2895064" y="3142446"/>
              <a:ext cx="1786197" cy="413398"/>
            </a:xfrm>
            <a:prstGeom prst="rect">
              <a:avLst/>
            </a:prstGeom>
            <a:solidFill>
              <a:srgbClr val="DBA5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0" name="箭头: 右 49"/>
            <p:cNvSpPr/>
            <p:nvPr/>
          </p:nvSpPr>
          <p:spPr>
            <a:xfrm flipH="1">
              <a:off x="4755690" y="3134763"/>
              <a:ext cx="296521" cy="413397"/>
            </a:xfrm>
            <a:prstGeom prst="rightArrow">
              <a:avLst/>
            </a:prstGeom>
            <a:solidFill>
              <a:srgbClr val="E85B6C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2165975" y="4115053"/>
            <a:ext cx="1786197" cy="409665"/>
          </a:xfrm>
          <a:prstGeom prst="rect">
            <a:avLst/>
          </a:prstGeom>
          <a:solidFill>
            <a:srgbClr val="DBA5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34770" y="4521321"/>
            <a:ext cx="4056427" cy="662679"/>
          </a:xfrm>
          <a:prstGeom prst="rect">
            <a:avLst/>
          </a:prstGeom>
          <a:solidFill>
            <a:srgbClr val="BD6B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195383" y="4097098"/>
            <a:ext cx="1499130" cy="413398"/>
            <a:chOff x="261211" y="3142444"/>
            <a:chExt cx="1499130" cy="413398"/>
          </a:xfrm>
        </p:grpSpPr>
        <p:sp>
          <p:nvSpPr>
            <p:cNvPr id="54" name="矩形 53"/>
            <p:cNvSpPr/>
            <p:nvPr/>
          </p:nvSpPr>
          <p:spPr>
            <a:xfrm>
              <a:off x="631559" y="3142444"/>
              <a:ext cx="1128782" cy="413397"/>
            </a:xfrm>
            <a:prstGeom prst="rect">
              <a:avLst/>
            </a:prstGeom>
            <a:solidFill>
              <a:srgbClr val="DBA5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5" name="箭头: 右 54"/>
            <p:cNvSpPr/>
            <p:nvPr/>
          </p:nvSpPr>
          <p:spPr>
            <a:xfrm flipH="1">
              <a:off x="261211" y="3142445"/>
              <a:ext cx="296521" cy="413397"/>
            </a:xfrm>
            <a:prstGeom prst="rightArrow">
              <a:avLst/>
            </a:prstGeom>
            <a:solidFill>
              <a:srgbClr val="E85B6C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564236" y="4089417"/>
            <a:ext cx="1499732" cy="421081"/>
            <a:chOff x="3552479" y="3134763"/>
            <a:chExt cx="1499732" cy="421081"/>
          </a:xfrm>
        </p:grpSpPr>
        <p:sp>
          <p:nvSpPr>
            <p:cNvPr id="57" name="矩形 56"/>
            <p:cNvSpPr/>
            <p:nvPr/>
          </p:nvSpPr>
          <p:spPr>
            <a:xfrm>
              <a:off x="3552479" y="3142446"/>
              <a:ext cx="1128782" cy="413398"/>
            </a:xfrm>
            <a:prstGeom prst="rect">
              <a:avLst/>
            </a:prstGeom>
            <a:solidFill>
              <a:srgbClr val="DBA5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8" name="箭头: 右 57"/>
            <p:cNvSpPr/>
            <p:nvPr/>
          </p:nvSpPr>
          <p:spPr>
            <a:xfrm>
              <a:off x="4755690" y="3134763"/>
              <a:ext cx="296521" cy="413397"/>
            </a:xfrm>
            <a:prstGeom prst="rightArrow">
              <a:avLst/>
            </a:prstGeom>
            <a:solidFill>
              <a:srgbClr val="E85B6C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8690212" y="4097099"/>
            <a:ext cx="881746" cy="409665"/>
          </a:xfrm>
          <a:prstGeom prst="rect">
            <a:avLst/>
          </a:prstGeom>
          <a:solidFill>
            <a:srgbClr val="DBA55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034573" y="4503367"/>
            <a:ext cx="4056427" cy="662679"/>
          </a:xfrm>
          <a:prstGeom prst="rect">
            <a:avLst/>
          </a:prstGeom>
          <a:solidFill>
            <a:srgbClr val="BD6B3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6" name="青藏高原"/>
          <p:cNvSpPr txBox="1"/>
          <p:nvPr/>
        </p:nvSpPr>
        <p:spPr>
          <a:xfrm>
            <a:off x="1180514" y="532679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青藏高原、阿尔卑斯山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2786017" y="2488301"/>
            <a:ext cx="543739" cy="1165698"/>
            <a:chOff x="4295033" y="153555"/>
            <a:chExt cx="543739" cy="1165698"/>
          </a:xfrm>
        </p:grpSpPr>
        <p:sp>
          <p:nvSpPr>
            <p:cNvPr id="62" name="箭头: 五边形 61"/>
            <p:cNvSpPr/>
            <p:nvPr/>
          </p:nvSpPr>
          <p:spPr>
            <a:xfrm rot="5400000">
              <a:off x="3984054" y="494088"/>
              <a:ext cx="1165698" cy="484632"/>
            </a:xfrm>
            <a:prstGeom prst="homePlate">
              <a:avLst/>
            </a:prstGeom>
            <a:solidFill>
              <a:srgbClr val="FCCE43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295033" y="180883"/>
              <a:ext cx="5437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山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脉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115515" y="2589680"/>
            <a:ext cx="543739" cy="1165698"/>
            <a:chOff x="4295033" y="153555"/>
            <a:chExt cx="543739" cy="1165698"/>
          </a:xfrm>
        </p:grpSpPr>
        <p:sp>
          <p:nvSpPr>
            <p:cNvPr id="65" name="箭头: 五边形 64"/>
            <p:cNvSpPr/>
            <p:nvPr/>
          </p:nvSpPr>
          <p:spPr>
            <a:xfrm rot="5400000">
              <a:off x="3984054" y="494088"/>
              <a:ext cx="1165698" cy="484632"/>
            </a:xfrm>
            <a:prstGeom prst="homePlate">
              <a:avLst/>
            </a:prstGeom>
            <a:solidFill>
              <a:srgbClr val="FCCE43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295033" y="180883"/>
              <a:ext cx="5437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海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洋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455655" y="2580081"/>
            <a:ext cx="543739" cy="1165698"/>
            <a:chOff x="4295033" y="153555"/>
            <a:chExt cx="543739" cy="1165698"/>
          </a:xfrm>
        </p:grpSpPr>
        <p:sp>
          <p:nvSpPr>
            <p:cNvPr id="68" name="箭头: 五边形 67"/>
            <p:cNvSpPr/>
            <p:nvPr/>
          </p:nvSpPr>
          <p:spPr>
            <a:xfrm rot="5400000">
              <a:off x="3984054" y="494088"/>
              <a:ext cx="1165698" cy="484632"/>
            </a:xfrm>
            <a:prstGeom prst="homePlate">
              <a:avLst/>
            </a:prstGeom>
            <a:solidFill>
              <a:srgbClr val="FCCE43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4295033" y="180883"/>
              <a:ext cx="5437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裂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谷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26305" y="885949"/>
            <a:ext cx="4083815" cy="966313"/>
            <a:chOff x="974394" y="2633792"/>
            <a:chExt cx="4083815" cy="966313"/>
          </a:xfrm>
        </p:grpSpPr>
        <p:cxnSp>
          <p:nvCxnSpPr>
            <p:cNvPr id="72" name="AutoShape 11"/>
            <p:cNvCxnSpPr/>
            <p:nvPr/>
          </p:nvCxnSpPr>
          <p:spPr>
            <a:xfrm flipH="1">
              <a:off x="3180014" y="3598472"/>
              <a:ext cx="1878195" cy="1633"/>
            </a:xfrm>
            <a:prstGeom prst="straightConnector1">
              <a:avLst/>
            </a:prstGeom>
            <a:ln w="76200" cap="flat" cmpd="sng">
              <a:solidFill>
                <a:srgbClr val="E85B6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3" name="AutoShape 12"/>
            <p:cNvCxnSpPr/>
            <p:nvPr/>
          </p:nvCxnSpPr>
          <p:spPr>
            <a:xfrm>
              <a:off x="974394" y="3598472"/>
              <a:ext cx="1795440" cy="0"/>
            </a:xfrm>
            <a:prstGeom prst="straightConnector1">
              <a:avLst/>
            </a:prstGeom>
            <a:ln w="76200" cap="flat" cmpd="sng">
              <a:solidFill>
                <a:srgbClr val="E85B6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4" name="文本框 73"/>
            <p:cNvSpPr txBox="1"/>
            <p:nvPr/>
          </p:nvSpPr>
          <p:spPr>
            <a:xfrm>
              <a:off x="1538973" y="2633792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板块碰撞挤压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8040" y="885949"/>
            <a:ext cx="4166572" cy="993258"/>
            <a:chOff x="943548" y="4014113"/>
            <a:chExt cx="4166572" cy="993258"/>
          </a:xfrm>
        </p:grpSpPr>
        <p:cxnSp>
          <p:nvCxnSpPr>
            <p:cNvPr id="70" name="AutoShape 8"/>
            <p:cNvCxnSpPr/>
            <p:nvPr/>
          </p:nvCxnSpPr>
          <p:spPr>
            <a:xfrm flipH="1">
              <a:off x="943548" y="5005738"/>
              <a:ext cx="1878195" cy="1633"/>
            </a:xfrm>
            <a:prstGeom prst="straightConnector1">
              <a:avLst/>
            </a:prstGeom>
            <a:ln w="76200" cap="flat" cmpd="sng">
              <a:solidFill>
                <a:srgbClr val="E85B6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71" name="AutoShape 9"/>
            <p:cNvCxnSpPr/>
            <p:nvPr/>
          </p:nvCxnSpPr>
          <p:spPr>
            <a:xfrm>
              <a:off x="3314680" y="5005738"/>
              <a:ext cx="1795440" cy="0"/>
            </a:xfrm>
            <a:prstGeom prst="straightConnector1">
              <a:avLst/>
            </a:prstGeom>
            <a:ln w="76200" cap="flat" cmpd="sng">
              <a:solidFill>
                <a:srgbClr val="E85B6C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75" name="文本框 74"/>
            <p:cNvSpPr txBox="1"/>
            <p:nvPr/>
          </p:nvSpPr>
          <p:spPr>
            <a:xfrm>
              <a:off x="1525465" y="4014113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板块张裂拉伸</a:t>
              </a:r>
            </a:p>
          </p:txBody>
        </p:sp>
      </p:grpSp>
      <p:sp>
        <p:nvSpPr>
          <p:cNvPr id="79" name="东非大裂谷"/>
          <p:cNvSpPr txBox="1"/>
          <p:nvPr/>
        </p:nvSpPr>
        <p:spPr>
          <a:xfrm>
            <a:off x="7583753" y="532700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红海、东非大裂谷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9" y="423000"/>
            <a:ext cx="12576529" cy="2582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13500" y="123291"/>
            <a:ext cx="7965000" cy="6611418"/>
            <a:chOff x="1690721" y="144000"/>
            <a:chExt cx="7965000" cy="6611418"/>
          </a:xfrm>
        </p:grpSpPr>
        <p:grpSp>
          <p:nvGrpSpPr>
            <p:cNvPr id="15" name="组合 14"/>
            <p:cNvGrpSpPr/>
            <p:nvPr/>
          </p:nvGrpSpPr>
          <p:grpSpPr>
            <a:xfrm>
              <a:off x="1690721" y="777361"/>
              <a:ext cx="7965000" cy="5978057"/>
              <a:chOff x="1690721" y="777361"/>
              <a:chExt cx="7965000" cy="597805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690721" y="777361"/>
                <a:ext cx="7965000" cy="5978057"/>
              </a:xfrm>
              <a:prstGeom prst="rect">
                <a:avLst/>
              </a:prstGeom>
              <a:solidFill>
                <a:srgbClr val="6788A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15721" y="971264"/>
                <a:ext cx="7425000" cy="5082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387413" y="6053494"/>
              <a:ext cx="24416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青 藏 高 原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0721" y="174383"/>
              <a:ext cx="886742" cy="7892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3979" y="144000"/>
              <a:ext cx="886742" cy="7892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000" y="1205029"/>
              <a:ext cx="6944521" cy="46296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9" y="423000"/>
            <a:ext cx="12576529" cy="25824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113500" y="123291"/>
            <a:ext cx="7965000" cy="6611418"/>
            <a:chOff x="2113500" y="123291"/>
            <a:chExt cx="7965000" cy="6611418"/>
          </a:xfrm>
        </p:grpSpPr>
        <p:grpSp>
          <p:nvGrpSpPr>
            <p:cNvPr id="4" name="组合 3"/>
            <p:cNvGrpSpPr/>
            <p:nvPr/>
          </p:nvGrpSpPr>
          <p:grpSpPr>
            <a:xfrm>
              <a:off x="2113500" y="123291"/>
              <a:ext cx="7965000" cy="6611418"/>
              <a:chOff x="1690721" y="144000"/>
              <a:chExt cx="7965000" cy="6611418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690721" y="777361"/>
                <a:ext cx="7965000" cy="5978057"/>
                <a:chOff x="1690721" y="777361"/>
                <a:chExt cx="7965000" cy="5978057"/>
              </a:xfrm>
            </p:grpSpPr>
            <p:sp>
              <p:nvSpPr>
                <p:cNvPr id="2" name="矩形 1"/>
                <p:cNvSpPr/>
                <p:nvPr/>
              </p:nvSpPr>
              <p:spPr>
                <a:xfrm>
                  <a:off x="1690721" y="777361"/>
                  <a:ext cx="7965000" cy="5978057"/>
                </a:xfrm>
                <a:prstGeom prst="rect">
                  <a:avLst/>
                </a:prstGeom>
                <a:solidFill>
                  <a:srgbClr val="6788A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1915721" y="971264"/>
                  <a:ext cx="7425000" cy="50822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76200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6" name="文本框 15"/>
              <p:cNvSpPr txBox="1"/>
              <p:nvPr/>
            </p:nvSpPr>
            <p:spPr>
              <a:xfrm>
                <a:off x="4188221" y="6053494"/>
                <a:ext cx="30572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东 非 大 裂 谷</a:t>
                </a: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0721" y="174383"/>
                <a:ext cx="886742" cy="78920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3979" y="144000"/>
                <a:ext cx="886742" cy="789200"/>
              </a:xfrm>
              <a:prstGeom prst="rect">
                <a:avLst/>
              </a:prstGeom>
            </p:spPr>
          </p:pic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86000" y="1195369"/>
              <a:ext cx="6930000" cy="461863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组合 357"/>
          <p:cNvGrpSpPr/>
          <p:nvPr/>
        </p:nvGrpSpPr>
        <p:grpSpPr>
          <a:xfrm>
            <a:off x="2451000" y="459000"/>
            <a:ext cx="8474174" cy="6005080"/>
            <a:chOff x="1858913" y="414000"/>
            <a:chExt cx="8474174" cy="6005080"/>
          </a:xfrm>
        </p:grpSpPr>
        <p:pic>
          <p:nvPicPr>
            <p:cNvPr id="299" name="图片 2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8913" y="414000"/>
              <a:ext cx="8474174" cy="6005080"/>
            </a:xfrm>
            <a:prstGeom prst="rect">
              <a:avLst/>
            </a:prstGeom>
          </p:spPr>
        </p:pic>
        <p:sp>
          <p:nvSpPr>
            <p:cNvPr id="357" name="矩形 356"/>
            <p:cNvSpPr/>
            <p:nvPr/>
          </p:nvSpPr>
          <p:spPr>
            <a:xfrm>
              <a:off x="1858913" y="417932"/>
              <a:ext cx="8446385" cy="5981068"/>
            </a:xfrm>
            <a:prstGeom prst="rect">
              <a:avLst/>
            </a:prstGeom>
            <a:noFill/>
            <a:ln w="28575">
              <a:solidFill>
                <a:srgbClr val="4DC1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2" name="六大板块"/>
          <p:cNvGrpSpPr/>
          <p:nvPr/>
        </p:nvGrpSpPr>
        <p:grpSpPr>
          <a:xfrm>
            <a:off x="2478789" y="493574"/>
            <a:ext cx="8431687" cy="5584402"/>
            <a:chOff x="1886702" y="448574"/>
            <a:chExt cx="8431687" cy="5584402"/>
          </a:xfrm>
        </p:grpSpPr>
        <p:sp>
          <p:nvSpPr>
            <p:cNvPr id="300" name="任意多边形: 形状 299"/>
            <p:cNvSpPr/>
            <p:nvPr/>
          </p:nvSpPr>
          <p:spPr>
            <a:xfrm>
              <a:off x="1896035" y="484094"/>
              <a:ext cx="785931" cy="1775012"/>
            </a:xfrm>
            <a:custGeom>
              <a:avLst/>
              <a:gdLst>
                <a:gd name="connsiteX0" fmla="*/ 766483 w 785931"/>
                <a:gd name="connsiteY0" fmla="*/ 0 h 1775012"/>
                <a:gd name="connsiteX1" fmla="*/ 779930 w 785931"/>
                <a:gd name="connsiteY1" fmla="*/ 497541 h 1775012"/>
                <a:gd name="connsiteX2" fmla="*/ 766483 w 785931"/>
                <a:gd name="connsiteY2" fmla="*/ 833718 h 1775012"/>
                <a:gd name="connsiteX3" fmla="*/ 578224 w 785931"/>
                <a:gd name="connsiteY3" fmla="*/ 1048871 h 1775012"/>
                <a:gd name="connsiteX4" fmla="*/ 443753 w 785931"/>
                <a:gd name="connsiteY4" fmla="*/ 1089212 h 1775012"/>
                <a:gd name="connsiteX5" fmla="*/ 363071 w 785931"/>
                <a:gd name="connsiteY5" fmla="*/ 1183341 h 1775012"/>
                <a:gd name="connsiteX6" fmla="*/ 188259 w 785931"/>
                <a:gd name="connsiteY6" fmla="*/ 1640541 h 1775012"/>
                <a:gd name="connsiteX7" fmla="*/ 0 w 785931"/>
                <a:gd name="connsiteY7" fmla="*/ 1775012 h 177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931" h="1775012">
                  <a:moveTo>
                    <a:pt x="766483" y="0"/>
                  </a:moveTo>
                  <a:cubicBezTo>
                    <a:pt x="773206" y="179294"/>
                    <a:pt x="779930" y="358588"/>
                    <a:pt x="779930" y="497541"/>
                  </a:cubicBezTo>
                  <a:cubicBezTo>
                    <a:pt x="779930" y="636494"/>
                    <a:pt x="800101" y="741830"/>
                    <a:pt x="766483" y="833718"/>
                  </a:cubicBezTo>
                  <a:cubicBezTo>
                    <a:pt x="732865" y="925606"/>
                    <a:pt x="632012" y="1006289"/>
                    <a:pt x="578224" y="1048871"/>
                  </a:cubicBezTo>
                  <a:cubicBezTo>
                    <a:pt x="524436" y="1091453"/>
                    <a:pt x="479612" y="1066800"/>
                    <a:pt x="443753" y="1089212"/>
                  </a:cubicBezTo>
                  <a:cubicBezTo>
                    <a:pt x="407894" y="1111624"/>
                    <a:pt x="405653" y="1091453"/>
                    <a:pt x="363071" y="1183341"/>
                  </a:cubicBezTo>
                  <a:cubicBezTo>
                    <a:pt x="320489" y="1275229"/>
                    <a:pt x="248771" y="1541929"/>
                    <a:pt x="188259" y="1640541"/>
                  </a:cubicBezTo>
                  <a:cubicBezTo>
                    <a:pt x="127747" y="1739153"/>
                    <a:pt x="63873" y="1757082"/>
                    <a:pt x="0" y="1775012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任意多边形: 形状 300"/>
            <p:cNvSpPr/>
            <p:nvPr/>
          </p:nvSpPr>
          <p:spPr>
            <a:xfrm>
              <a:off x="5481806" y="448574"/>
              <a:ext cx="510677" cy="2599426"/>
            </a:xfrm>
            <a:custGeom>
              <a:avLst/>
              <a:gdLst>
                <a:gd name="connsiteX0" fmla="*/ 395658 w 510677"/>
                <a:gd name="connsiteY0" fmla="*/ 0 h 2524664"/>
                <a:gd name="connsiteX1" fmla="*/ 407160 w 510677"/>
                <a:gd name="connsiteY1" fmla="*/ 230038 h 2524664"/>
                <a:gd name="connsiteX2" fmla="*/ 395658 w 510677"/>
                <a:gd name="connsiteY2" fmla="*/ 431321 h 2524664"/>
                <a:gd name="connsiteX3" fmla="*/ 234632 w 510677"/>
                <a:gd name="connsiteY3" fmla="*/ 810883 h 2524664"/>
                <a:gd name="connsiteX4" fmla="*/ 67854 w 510677"/>
                <a:gd name="connsiteY4" fmla="*/ 1253706 h 2524664"/>
                <a:gd name="connsiteX5" fmla="*/ 16096 w 510677"/>
                <a:gd name="connsiteY5" fmla="*/ 1408981 h 2524664"/>
                <a:gd name="connsiteX6" fmla="*/ 4594 w 510677"/>
                <a:gd name="connsiteY6" fmla="*/ 1495245 h 2524664"/>
                <a:gd name="connsiteX7" fmla="*/ 85107 w 510677"/>
                <a:gd name="connsiteY7" fmla="*/ 1621766 h 2524664"/>
                <a:gd name="connsiteX8" fmla="*/ 194375 w 510677"/>
                <a:gd name="connsiteY8" fmla="*/ 1719532 h 2524664"/>
                <a:gd name="connsiteX9" fmla="*/ 257636 w 510677"/>
                <a:gd name="connsiteY9" fmla="*/ 1955321 h 2524664"/>
                <a:gd name="connsiteX10" fmla="*/ 412911 w 510677"/>
                <a:gd name="connsiteY10" fmla="*/ 2018581 h 2524664"/>
                <a:gd name="connsiteX11" fmla="*/ 464669 w 510677"/>
                <a:gd name="connsiteY11" fmla="*/ 2173856 h 2524664"/>
                <a:gd name="connsiteX12" fmla="*/ 470420 w 510677"/>
                <a:gd name="connsiteY12" fmla="*/ 2415396 h 2524664"/>
                <a:gd name="connsiteX13" fmla="*/ 510677 w 510677"/>
                <a:gd name="connsiteY13" fmla="*/ 2524664 h 2524664"/>
                <a:gd name="connsiteX0-1" fmla="*/ 401409 w 510677"/>
                <a:gd name="connsiteY0-2" fmla="*/ 0 h 2599426"/>
                <a:gd name="connsiteX1-3" fmla="*/ 407160 w 510677"/>
                <a:gd name="connsiteY1-4" fmla="*/ 304800 h 2599426"/>
                <a:gd name="connsiteX2-5" fmla="*/ 395658 w 510677"/>
                <a:gd name="connsiteY2-6" fmla="*/ 506083 h 2599426"/>
                <a:gd name="connsiteX3-7" fmla="*/ 234632 w 510677"/>
                <a:gd name="connsiteY3-8" fmla="*/ 885645 h 2599426"/>
                <a:gd name="connsiteX4-9" fmla="*/ 67854 w 510677"/>
                <a:gd name="connsiteY4-10" fmla="*/ 1328468 h 2599426"/>
                <a:gd name="connsiteX5-11" fmla="*/ 16096 w 510677"/>
                <a:gd name="connsiteY5-12" fmla="*/ 1483743 h 2599426"/>
                <a:gd name="connsiteX6-13" fmla="*/ 4594 w 510677"/>
                <a:gd name="connsiteY6-14" fmla="*/ 1570007 h 2599426"/>
                <a:gd name="connsiteX7-15" fmla="*/ 85107 w 510677"/>
                <a:gd name="connsiteY7-16" fmla="*/ 1696528 h 2599426"/>
                <a:gd name="connsiteX8-17" fmla="*/ 194375 w 510677"/>
                <a:gd name="connsiteY8-18" fmla="*/ 1794294 h 2599426"/>
                <a:gd name="connsiteX9-19" fmla="*/ 257636 w 510677"/>
                <a:gd name="connsiteY9-20" fmla="*/ 2030083 h 2599426"/>
                <a:gd name="connsiteX10-21" fmla="*/ 412911 w 510677"/>
                <a:gd name="connsiteY10-22" fmla="*/ 2093343 h 2599426"/>
                <a:gd name="connsiteX11-23" fmla="*/ 464669 w 510677"/>
                <a:gd name="connsiteY11-24" fmla="*/ 2248618 h 2599426"/>
                <a:gd name="connsiteX12-25" fmla="*/ 470420 w 510677"/>
                <a:gd name="connsiteY12-26" fmla="*/ 2490158 h 2599426"/>
                <a:gd name="connsiteX13-27" fmla="*/ 510677 w 510677"/>
                <a:gd name="connsiteY13-28" fmla="*/ 2599426 h 259942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510677" h="2599426">
                  <a:moveTo>
                    <a:pt x="401409" y="0"/>
                  </a:moveTo>
                  <a:cubicBezTo>
                    <a:pt x="407160" y="79075"/>
                    <a:pt x="408118" y="220453"/>
                    <a:pt x="407160" y="304800"/>
                  </a:cubicBezTo>
                  <a:cubicBezTo>
                    <a:pt x="406202" y="389147"/>
                    <a:pt x="424413" y="409276"/>
                    <a:pt x="395658" y="506083"/>
                  </a:cubicBezTo>
                  <a:cubicBezTo>
                    <a:pt x="366903" y="602890"/>
                    <a:pt x="289266" y="748581"/>
                    <a:pt x="234632" y="885645"/>
                  </a:cubicBezTo>
                  <a:cubicBezTo>
                    <a:pt x="179998" y="1022709"/>
                    <a:pt x="104277" y="1228785"/>
                    <a:pt x="67854" y="1328468"/>
                  </a:cubicBezTo>
                  <a:cubicBezTo>
                    <a:pt x="31431" y="1428151"/>
                    <a:pt x="26639" y="1443487"/>
                    <a:pt x="16096" y="1483743"/>
                  </a:cubicBezTo>
                  <a:cubicBezTo>
                    <a:pt x="5553" y="1524000"/>
                    <a:pt x="-6908" y="1534543"/>
                    <a:pt x="4594" y="1570007"/>
                  </a:cubicBezTo>
                  <a:cubicBezTo>
                    <a:pt x="16096" y="1605471"/>
                    <a:pt x="53477" y="1659147"/>
                    <a:pt x="85107" y="1696528"/>
                  </a:cubicBezTo>
                  <a:cubicBezTo>
                    <a:pt x="116737" y="1733909"/>
                    <a:pt x="165620" y="1738702"/>
                    <a:pt x="194375" y="1794294"/>
                  </a:cubicBezTo>
                  <a:cubicBezTo>
                    <a:pt x="223130" y="1849886"/>
                    <a:pt x="221213" y="1980242"/>
                    <a:pt x="257636" y="2030083"/>
                  </a:cubicBezTo>
                  <a:cubicBezTo>
                    <a:pt x="294059" y="2079924"/>
                    <a:pt x="378406" y="2056921"/>
                    <a:pt x="412911" y="2093343"/>
                  </a:cubicBezTo>
                  <a:cubicBezTo>
                    <a:pt x="447416" y="2129765"/>
                    <a:pt x="455084" y="2182482"/>
                    <a:pt x="464669" y="2248618"/>
                  </a:cubicBezTo>
                  <a:cubicBezTo>
                    <a:pt x="474254" y="2314754"/>
                    <a:pt x="462752" y="2431690"/>
                    <a:pt x="470420" y="2490158"/>
                  </a:cubicBezTo>
                  <a:cubicBezTo>
                    <a:pt x="478088" y="2548626"/>
                    <a:pt x="494382" y="2574026"/>
                    <a:pt x="510677" y="2599426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任意多边形: 形状 301"/>
            <p:cNvSpPr/>
            <p:nvPr/>
          </p:nvSpPr>
          <p:spPr>
            <a:xfrm>
              <a:off x="5535131" y="2334769"/>
              <a:ext cx="3106625" cy="2346499"/>
            </a:xfrm>
            <a:custGeom>
              <a:avLst/>
              <a:gdLst>
                <a:gd name="connsiteX0" fmla="*/ 152552 w 3090817"/>
                <a:gd name="connsiteY0" fmla="*/ 1880673 h 2346499"/>
                <a:gd name="connsiteX1" fmla="*/ 118046 w 3090817"/>
                <a:gd name="connsiteY1" fmla="*/ 1782906 h 2346499"/>
                <a:gd name="connsiteX2" fmla="*/ 146801 w 3090817"/>
                <a:gd name="connsiteY2" fmla="*/ 1489608 h 2346499"/>
                <a:gd name="connsiteX3" fmla="*/ 66288 w 3090817"/>
                <a:gd name="connsiteY3" fmla="*/ 1403344 h 2346499"/>
                <a:gd name="connsiteX4" fmla="*/ 3027 w 3090817"/>
                <a:gd name="connsiteY4" fmla="*/ 1276823 h 2346499"/>
                <a:gd name="connsiteX5" fmla="*/ 31782 w 3090817"/>
                <a:gd name="connsiteY5" fmla="*/ 1110046 h 2346499"/>
                <a:gd name="connsiteX6" fmla="*/ 215812 w 3090817"/>
                <a:gd name="connsiteY6" fmla="*/ 983525 h 2346499"/>
                <a:gd name="connsiteX7" fmla="*/ 440099 w 3090817"/>
                <a:gd name="connsiteY7" fmla="*/ 747737 h 2346499"/>
                <a:gd name="connsiteX8" fmla="*/ 727646 w 3090817"/>
                <a:gd name="connsiteY8" fmla="*/ 425684 h 2346499"/>
                <a:gd name="connsiteX9" fmla="*/ 871420 w 3090817"/>
                <a:gd name="connsiteY9" fmla="*/ 230152 h 2346499"/>
                <a:gd name="connsiteX10" fmla="*/ 894424 w 3090817"/>
                <a:gd name="connsiteY10" fmla="*/ 189895 h 2346499"/>
                <a:gd name="connsiteX11" fmla="*/ 940431 w 3090817"/>
                <a:gd name="connsiteY11" fmla="*/ 264657 h 2346499"/>
                <a:gd name="connsiteX12" fmla="*/ 1199224 w 3090817"/>
                <a:gd name="connsiteY12" fmla="*/ 350922 h 2346499"/>
                <a:gd name="connsiteX13" fmla="*/ 1481020 w 3090817"/>
                <a:gd name="connsiteY13" fmla="*/ 339420 h 2346499"/>
                <a:gd name="connsiteX14" fmla="*/ 1768567 w 3090817"/>
                <a:gd name="connsiteY14" fmla="*/ 293412 h 2346499"/>
                <a:gd name="connsiteX15" fmla="*/ 2027360 w 3090817"/>
                <a:gd name="connsiteY15" fmla="*/ 69125 h 2346499"/>
                <a:gd name="connsiteX16" fmla="*/ 2073367 w 3090817"/>
                <a:gd name="connsiteY16" fmla="*/ 114 h 2346499"/>
                <a:gd name="connsiteX17" fmla="*/ 2182635 w 3090817"/>
                <a:gd name="connsiteY17" fmla="*/ 80627 h 2346499"/>
                <a:gd name="connsiteX18" fmla="*/ 2337911 w 3090817"/>
                <a:gd name="connsiteY18" fmla="*/ 178393 h 2346499"/>
                <a:gd name="connsiteX19" fmla="*/ 2395420 w 3090817"/>
                <a:gd name="connsiteY19" fmla="*/ 333669 h 2346499"/>
                <a:gd name="connsiteX20" fmla="*/ 2510439 w 3090817"/>
                <a:gd name="connsiteY20" fmla="*/ 506197 h 2346499"/>
                <a:gd name="connsiteX21" fmla="*/ 2774982 w 3090817"/>
                <a:gd name="connsiteY21" fmla="*/ 805246 h 2346499"/>
                <a:gd name="connsiteX22" fmla="*/ 3039526 w 3090817"/>
                <a:gd name="connsiteY22" fmla="*/ 1144552 h 2346499"/>
                <a:gd name="connsiteX23" fmla="*/ 3068280 w 3090817"/>
                <a:gd name="connsiteY23" fmla="*/ 1276823 h 2346499"/>
                <a:gd name="connsiteX24" fmla="*/ 3085533 w 3090817"/>
                <a:gd name="connsiteY24" fmla="*/ 1639133 h 2346499"/>
                <a:gd name="connsiteX25" fmla="*/ 2970514 w 3090817"/>
                <a:gd name="connsiteY25" fmla="*/ 1903676 h 2346499"/>
                <a:gd name="connsiteX26" fmla="*/ 2884250 w 3090817"/>
                <a:gd name="connsiteY26" fmla="*/ 2162469 h 2346499"/>
                <a:gd name="connsiteX27" fmla="*/ 2866997 w 3090817"/>
                <a:gd name="connsiteY27" fmla="*/ 2346499 h 2346499"/>
                <a:gd name="connsiteX0-1" fmla="*/ 152552 w 3106625"/>
                <a:gd name="connsiteY0-2" fmla="*/ 1880673 h 2346499"/>
                <a:gd name="connsiteX1-3" fmla="*/ 118046 w 3106625"/>
                <a:gd name="connsiteY1-4" fmla="*/ 1782906 h 2346499"/>
                <a:gd name="connsiteX2-5" fmla="*/ 146801 w 3106625"/>
                <a:gd name="connsiteY2-6" fmla="*/ 1489608 h 2346499"/>
                <a:gd name="connsiteX3-7" fmla="*/ 66288 w 3106625"/>
                <a:gd name="connsiteY3-8" fmla="*/ 1403344 h 2346499"/>
                <a:gd name="connsiteX4-9" fmla="*/ 3027 w 3106625"/>
                <a:gd name="connsiteY4-10" fmla="*/ 1276823 h 2346499"/>
                <a:gd name="connsiteX5-11" fmla="*/ 31782 w 3106625"/>
                <a:gd name="connsiteY5-12" fmla="*/ 1110046 h 2346499"/>
                <a:gd name="connsiteX6-13" fmla="*/ 215812 w 3106625"/>
                <a:gd name="connsiteY6-14" fmla="*/ 983525 h 2346499"/>
                <a:gd name="connsiteX7-15" fmla="*/ 440099 w 3106625"/>
                <a:gd name="connsiteY7-16" fmla="*/ 747737 h 2346499"/>
                <a:gd name="connsiteX8-17" fmla="*/ 727646 w 3106625"/>
                <a:gd name="connsiteY8-18" fmla="*/ 425684 h 2346499"/>
                <a:gd name="connsiteX9-19" fmla="*/ 871420 w 3106625"/>
                <a:gd name="connsiteY9-20" fmla="*/ 230152 h 2346499"/>
                <a:gd name="connsiteX10-21" fmla="*/ 894424 w 3106625"/>
                <a:gd name="connsiteY10-22" fmla="*/ 189895 h 2346499"/>
                <a:gd name="connsiteX11-23" fmla="*/ 940431 w 3106625"/>
                <a:gd name="connsiteY11-24" fmla="*/ 264657 h 2346499"/>
                <a:gd name="connsiteX12-25" fmla="*/ 1199224 w 3106625"/>
                <a:gd name="connsiteY12-26" fmla="*/ 350922 h 2346499"/>
                <a:gd name="connsiteX13-27" fmla="*/ 1481020 w 3106625"/>
                <a:gd name="connsiteY13-28" fmla="*/ 339420 h 2346499"/>
                <a:gd name="connsiteX14-29" fmla="*/ 1768567 w 3106625"/>
                <a:gd name="connsiteY14-30" fmla="*/ 293412 h 2346499"/>
                <a:gd name="connsiteX15-31" fmla="*/ 2027360 w 3106625"/>
                <a:gd name="connsiteY15-32" fmla="*/ 69125 h 2346499"/>
                <a:gd name="connsiteX16-33" fmla="*/ 2073367 w 3106625"/>
                <a:gd name="connsiteY16-34" fmla="*/ 114 h 2346499"/>
                <a:gd name="connsiteX17-35" fmla="*/ 2182635 w 3106625"/>
                <a:gd name="connsiteY17-36" fmla="*/ 80627 h 2346499"/>
                <a:gd name="connsiteX18-37" fmla="*/ 2337911 w 3106625"/>
                <a:gd name="connsiteY18-38" fmla="*/ 178393 h 2346499"/>
                <a:gd name="connsiteX19-39" fmla="*/ 2395420 w 3106625"/>
                <a:gd name="connsiteY19-40" fmla="*/ 333669 h 2346499"/>
                <a:gd name="connsiteX20-41" fmla="*/ 2510439 w 3106625"/>
                <a:gd name="connsiteY20-42" fmla="*/ 506197 h 2346499"/>
                <a:gd name="connsiteX21-43" fmla="*/ 2774982 w 3106625"/>
                <a:gd name="connsiteY21-44" fmla="*/ 805246 h 2346499"/>
                <a:gd name="connsiteX22-45" fmla="*/ 3039526 w 3106625"/>
                <a:gd name="connsiteY22-46" fmla="*/ 1144552 h 2346499"/>
                <a:gd name="connsiteX23-47" fmla="*/ 3102786 w 3106625"/>
                <a:gd name="connsiteY23-48" fmla="*/ 1357337 h 2346499"/>
                <a:gd name="connsiteX24-49" fmla="*/ 3085533 w 3106625"/>
                <a:gd name="connsiteY24-50" fmla="*/ 1639133 h 2346499"/>
                <a:gd name="connsiteX25-51" fmla="*/ 2970514 w 3106625"/>
                <a:gd name="connsiteY25-52" fmla="*/ 1903676 h 2346499"/>
                <a:gd name="connsiteX26-53" fmla="*/ 2884250 w 3106625"/>
                <a:gd name="connsiteY26-54" fmla="*/ 2162469 h 2346499"/>
                <a:gd name="connsiteX27-55" fmla="*/ 2866997 w 3106625"/>
                <a:gd name="connsiteY27-56" fmla="*/ 2346499 h 23464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</a:cxnLst>
              <a:rect l="l" t="t" r="r" b="b"/>
              <a:pathLst>
                <a:path w="3106625" h="2346499">
                  <a:moveTo>
                    <a:pt x="152552" y="1880673"/>
                  </a:moveTo>
                  <a:cubicBezTo>
                    <a:pt x="135778" y="1864378"/>
                    <a:pt x="119004" y="1848083"/>
                    <a:pt x="118046" y="1782906"/>
                  </a:cubicBezTo>
                  <a:cubicBezTo>
                    <a:pt x="117088" y="1717729"/>
                    <a:pt x="155427" y="1552868"/>
                    <a:pt x="146801" y="1489608"/>
                  </a:cubicBezTo>
                  <a:cubicBezTo>
                    <a:pt x="138175" y="1426348"/>
                    <a:pt x="90250" y="1438808"/>
                    <a:pt x="66288" y="1403344"/>
                  </a:cubicBezTo>
                  <a:cubicBezTo>
                    <a:pt x="42326" y="1367880"/>
                    <a:pt x="8778" y="1325706"/>
                    <a:pt x="3027" y="1276823"/>
                  </a:cubicBezTo>
                  <a:cubicBezTo>
                    <a:pt x="-2724" y="1227940"/>
                    <a:pt x="-3682" y="1158929"/>
                    <a:pt x="31782" y="1110046"/>
                  </a:cubicBezTo>
                  <a:cubicBezTo>
                    <a:pt x="67246" y="1061163"/>
                    <a:pt x="147759" y="1043910"/>
                    <a:pt x="215812" y="983525"/>
                  </a:cubicBezTo>
                  <a:cubicBezTo>
                    <a:pt x="283865" y="923140"/>
                    <a:pt x="354793" y="840711"/>
                    <a:pt x="440099" y="747737"/>
                  </a:cubicBezTo>
                  <a:cubicBezTo>
                    <a:pt x="525405" y="654763"/>
                    <a:pt x="655759" y="511948"/>
                    <a:pt x="727646" y="425684"/>
                  </a:cubicBezTo>
                  <a:cubicBezTo>
                    <a:pt x="799533" y="339420"/>
                    <a:pt x="843624" y="269450"/>
                    <a:pt x="871420" y="230152"/>
                  </a:cubicBezTo>
                  <a:cubicBezTo>
                    <a:pt x="899216" y="190854"/>
                    <a:pt x="882922" y="184144"/>
                    <a:pt x="894424" y="189895"/>
                  </a:cubicBezTo>
                  <a:cubicBezTo>
                    <a:pt x="905926" y="195646"/>
                    <a:pt x="889631" y="237819"/>
                    <a:pt x="940431" y="264657"/>
                  </a:cubicBezTo>
                  <a:cubicBezTo>
                    <a:pt x="991231" y="291495"/>
                    <a:pt x="1109126" y="338461"/>
                    <a:pt x="1199224" y="350922"/>
                  </a:cubicBezTo>
                  <a:cubicBezTo>
                    <a:pt x="1289322" y="363383"/>
                    <a:pt x="1386129" y="349005"/>
                    <a:pt x="1481020" y="339420"/>
                  </a:cubicBezTo>
                  <a:cubicBezTo>
                    <a:pt x="1575911" y="329835"/>
                    <a:pt x="1677510" y="338461"/>
                    <a:pt x="1768567" y="293412"/>
                  </a:cubicBezTo>
                  <a:cubicBezTo>
                    <a:pt x="1859624" y="248363"/>
                    <a:pt x="1976560" y="118008"/>
                    <a:pt x="2027360" y="69125"/>
                  </a:cubicBezTo>
                  <a:cubicBezTo>
                    <a:pt x="2078160" y="20242"/>
                    <a:pt x="2047488" y="-1803"/>
                    <a:pt x="2073367" y="114"/>
                  </a:cubicBezTo>
                  <a:cubicBezTo>
                    <a:pt x="2099246" y="2031"/>
                    <a:pt x="2138544" y="50914"/>
                    <a:pt x="2182635" y="80627"/>
                  </a:cubicBezTo>
                  <a:cubicBezTo>
                    <a:pt x="2226726" y="110340"/>
                    <a:pt x="2302447" y="136219"/>
                    <a:pt x="2337911" y="178393"/>
                  </a:cubicBezTo>
                  <a:cubicBezTo>
                    <a:pt x="2373375" y="220567"/>
                    <a:pt x="2366665" y="279035"/>
                    <a:pt x="2395420" y="333669"/>
                  </a:cubicBezTo>
                  <a:cubicBezTo>
                    <a:pt x="2424175" y="388303"/>
                    <a:pt x="2447179" y="427601"/>
                    <a:pt x="2510439" y="506197"/>
                  </a:cubicBezTo>
                  <a:cubicBezTo>
                    <a:pt x="2573699" y="584793"/>
                    <a:pt x="2686801" y="698854"/>
                    <a:pt x="2774982" y="805246"/>
                  </a:cubicBezTo>
                  <a:cubicBezTo>
                    <a:pt x="2863163" y="911638"/>
                    <a:pt x="2984892" y="1052537"/>
                    <a:pt x="3039526" y="1144552"/>
                  </a:cubicBezTo>
                  <a:cubicBezTo>
                    <a:pt x="3094160" y="1236567"/>
                    <a:pt x="3095118" y="1274907"/>
                    <a:pt x="3102786" y="1357337"/>
                  </a:cubicBezTo>
                  <a:cubicBezTo>
                    <a:pt x="3110454" y="1439767"/>
                    <a:pt x="3107578" y="1548077"/>
                    <a:pt x="3085533" y="1639133"/>
                  </a:cubicBezTo>
                  <a:cubicBezTo>
                    <a:pt x="3063488" y="1730190"/>
                    <a:pt x="3004061" y="1816453"/>
                    <a:pt x="2970514" y="1903676"/>
                  </a:cubicBezTo>
                  <a:cubicBezTo>
                    <a:pt x="2936967" y="1990899"/>
                    <a:pt x="2901503" y="2088665"/>
                    <a:pt x="2884250" y="2162469"/>
                  </a:cubicBezTo>
                  <a:cubicBezTo>
                    <a:pt x="2866997" y="2236273"/>
                    <a:pt x="2866997" y="2291386"/>
                    <a:pt x="2866997" y="2346499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任意多边形: 形状 302"/>
            <p:cNvSpPr/>
            <p:nvPr/>
          </p:nvSpPr>
          <p:spPr>
            <a:xfrm>
              <a:off x="5658928" y="4015766"/>
              <a:ext cx="1326014" cy="1781185"/>
            </a:xfrm>
            <a:custGeom>
              <a:avLst/>
              <a:gdLst>
                <a:gd name="connsiteX0" fmla="*/ 0 w 1326014"/>
                <a:gd name="connsiteY0" fmla="*/ 4143 h 1781185"/>
                <a:gd name="connsiteX1" fmla="*/ 166778 w 1326014"/>
                <a:gd name="connsiteY1" fmla="*/ 9894 h 1781185"/>
                <a:gd name="connsiteX2" fmla="*/ 316302 w 1326014"/>
                <a:gd name="connsiteY2" fmla="*/ 90408 h 1781185"/>
                <a:gd name="connsiteX3" fmla="*/ 563593 w 1326014"/>
                <a:gd name="connsiteY3" fmla="*/ 136415 h 1781185"/>
                <a:gd name="connsiteX4" fmla="*/ 730370 w 1326014"/>
                <a:gd name="connsiteY4" fmla="*/ 153668 h 1781185"/>
                <a:gd name="connsiteX5" fmla="*/ 943155 w 1326014"/>
                <a:gd name="connsiteY5" fmla="*/ 360702 h 1781185"/>
                <a:gd name="connsiteX6" fmla="*/ 1155940 w 1326014"/>
                <a:gd name="connsiteY6" fmla="*/ 383706 h 1781185"/>
                <a:gd name="connsiteX7" fmla="*/ 1282461 w 1326014"/>
                <a:gd name="connsiteY7" fmla="*/ 372204 h 1781185"/>
                <a:gd name="connsiteX8" fmla="*/ 1322717 w 1326014"/>
                <a:gd name="connsiteY8" fmla="*/ 475721 h 1781185"/>
                <a:gd name="connsiteX9" fmla="*/ 1207698 w 1326014"/>
                <a:gd name="connsiteY9" fmla="*/ 884038 h 1781185"/>
                <a:gd name="connsiteX10" fmla="*/ 1069676 w 1326014"/>
                <a:gd name="connsiteY10" fmla="*/ 1016309 h 1781185"/>
                <a:gd name="connsiteX11" fmla="*/ 948906 w 1326014"/>
                <a:gd name="connsiteY11" fmla="*/ 1096823 h 1781185"/>
                <a:gd name="connsiteX12" fmla="*/ 776378 w 1326014"/>
                <a:gd name="connsiteY12" fmla="*/ 1269351 h 1781185"/>
                <a:gd name="connsiteX13" fmla="*/ 672861 w 1326014"/>
                <a:gd name="connsiteY13" fmla="*/ 1551147 h 1781185"/>
                <a:gd name="connsiteX14" fmla="*/ 540589 w 1326014"/>
                <a:gd name="connsiteY14" fmla="*/ 1781185 h 178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6014" h="1781185">
                  <a:moveTo>
                    <a:pt x="0" y="4143"/>
                  </a:moveTo>
                  <a:cubicBezTo>
                    <a:pt x="57030" y="-170"/>
                    <a:pt x="114061" y="-4483"/>
                    <a:pt x="166778" y="9894"/>
                  </a:cubicBezTo>
                  <a:cubicBezTo>
                    <a:pt x="219495" y="24271"/>
                    <a:pt x="250166" y="69321"/>
                    <a:pt x="316302" y="90408"/>
                  </a:cubicBezTo>
                  <a:cubicBezTo>
                    <a:pt x="382438" y="111495"/>
                    <a:pt x="494582" y="125872"/>
                    <a:pt x="563593" y="136415"/>
                  </a:cubicBezTo>
                  <a:cubicBezTo>
                    <a:pt x="632604" y="146958"/>
                    <a:pt x="667110" y="116287"/>
                    <a:pt x="730370" y="153668"/>
                  </a:cubicBezTo>
                  <a:cubicBezTo>
                    <a:pt x="793630" y="191049"/>
                    <a:pt x="872227" y="322362"/>
                    <a:pt x="943155" y="360702"/>
                  </a:cubicBezTo>
                  <a:cubicBezTo>
                    <a:pt x="1014083" y="399042"/>
                    <a:pt x="1099389" y="381789"/>
                    <a:pt x="1155940" y="383706"/>
                  </a:cubicBezTo>
                  <a:cubicBezTo>
                    <a:pt x="1212491" y="385623"/>
                    <a:pt x="1254665" y="356868"/>
                    <a:pt x="1282461" y="372204"/>
                  </a:cubicBezTo>
                  <a:cubicBezTo>
                    <a:pt x="1310257" y="387540"/>
                    <a:pt x="1335178" y="390415"/>
                    <a:pt x="1322717" y="475721"/>
                  </a:cubicBezTo>
                  <a:cubicBezTo>
                    <a:pt x="1310257" y="561027"/>
                    <a:pt x="1249871" y="793940"/>
                    <a:pt x="1207698" y="884038"/>
                  </a:cubicBezTo>
                  <a:cubicBezTo>
                    <a:pt x="1165525" y="974136"/>
                    <a:pt x="1112808" y="980845"/>
                    <a:pt x="1069676" y="1016309"/>
                  </a:cubicBezTo>
                  <a:cubicBezTo>
                    <a:pt x="1026544" y="1051773"/>
                    <a:pt x="997789" y="1054649"/>
                    <a:pt x="948906" y="1096823"/>
                  </a:cubicBezTo>
                  <a:cubicBezTo>
                    <a:pt x="900023" y="1138997"/>
                    <a:pt x="822386" y="1193630"/>
                    <a:pt x="776378" y="1269351"/>
                  </a:cubicBezTo>
                  <a:cubicBezTo>
                    <a:pt x="730370" y="1345072"/>
                    <a:pt x="712159" y="1465841"/>
                    <a:pt x="672861" y="1551147"/>
                  </a:cubicBezTo>
                  <a:cubicBezTo>
                    <a:pt x="633563" y="1636453"/>
                    <a:pt x="587076" y="1708819"/>
                    <a:pt x="540589" y="1781185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任意多边形: 形状 303"/>
            <p:cNvSpPr/>
            <p:nvPr/>
          </p:nvSpPr>
          <p:spPr>
            <a:xfrm>
              <a:off x="3399194" y="3095977"/>
              <a:ext cx="5012529" cy="2936999"/>
            </a:xfrm>
            <a:custGeom>
              <a:avLst/>
              <a:gdLst>
                <a:gd name="connsiteX0" fmla="*/ 103803 w 5045816"/>
                <a:gd name="connsiteY0" fmla="*/ 0 h 2913996"/>
                <a:gd name="connsiteX1" fmla="*/ 91277 w 5045816"/>
                <a:gd name="connsiteY1" fmla="*/ 125260 h 2913996"/>
                <a:gd name="connsiteX2" fmla="*/ 3594 w 5045816"/>
                <a:gd name="connsiteY2" fmla="*/ 212942 h 2913996"/>
                <a:gd name="connsiteX3" fmla="*/ 229063 w 5045816"/>
                <a:gd name="connsiteY3" fmla="*/ 538619 h 2913996"/>
                <a:gd name="connsiteX4" fmla="*/ 279167 w 5045816"/>
                <a:gd name="connsiteY4" fmla="*/ 626301 h 2913996"/>
                <a:gd name="connsiteX5" fmla="*/ 592318 w 5045816"/>
                <a:gd name="connsiteY5" fmla="*/ 676405 h 2913996"/>
                <a:gd name="connsiteX6" fmla="*/ 755156 w 5045816"/>
                <a:gd name="connsiteY6" fmla="*/ 939452 h 2913996"/>
                <a:gd name="connsiteX7" fmla="*/ 905468 w 5045816"/>
                <a:gd name="connsiteY7" fmla="*/ 1415441 h 2913996"/>
                <a:gd name="connsiteX8" fmla="*/ 993151 w 5045816"/>
                <a:gd name="connsiteY8" fmla="*/ 1778696 h 2913996"/>
                <a:gd name="connsiteX9" fmla="*/ 1293775 w 5045816"/>
                <a:gd name="connsiteY9" fmla="*/ 2066794 h 2913996"/>
                <a:gd name="connsiteX10" fmla="*/ 1669556 w 5045816"/>
                <a:gd name="connsiteY10" fmla="*/ 2242159 h 2913996"/>
                <a:gd name="connsiteX11" fmla="*/ 2195649 w 5045816"/>
                <a:gd name="connsiteY11" fmla="*/ 2229633 h 2913996"/>
                <a:gd name="connsiteX12" fmla="*/ 2446170 w 5045816"/>
                <a:gd name="connsiteY12" fmla="*/ 2354893 h 2913996"/>
                <a:gd name="connsiteX13" fmla="*/ 2771846 w 5045816"/>
                <a:gd name="connsiteY13" fmla="*/ 2642992 h 2913996"/>
                <a:gd name="connsiteX14" fmla="*/ 2909633 w 5045816"/>
                <a:gd name="connsiteY14" fmla="*/ 2755726 h 2913996"/>
                <a:gd name="connsiteX15" fmla="*/ 3322992 w 5045816"/>
                <a:gd name="connsiteY15" fmla="*/ 2880986 h 2913996"/>
                <a:gd name="connsiteX16" fmla="*/ 3661194 w 5045816"/>
                <a:gd name="connsiteY16" fmla="*/ 2893512 h 2913996"/>
                <a:gd name="connsiteX17" fmla="*/ 4087079 w 5045816"/>
                <a:gd name="connsiteY17" fmla="*/ 2630466 h 2913996"/>
                <a:gd name="connsiteX18" fmla="*/ 4538016 w 5045816"/>
                <a:gd name="connsiteY18" fmla="*/ 2417523 h 2913996"/>
                <a:gd name="connsiteX19" fmla="*/ 4826115 w 5045816"/>
                <a:gd name="connsiteY19" fmla="*/ 2242159 h 2913996"/>
                <a:gd name="connsiteX20" fmla="*/ 5026531 w 5045816"/>
                <a:gd name="connsiteY20" fmla="*/ 1866378 h 2913996"/>
                <a:gd name="connsiteX21" fmla="*/ 5026531 w 5045816"/>
                <a:gd name="connsiteY21" fmla="*/ 1528175 h 2913996"/>
                <a:gd name="connsiteX0-1" fmla="*/ 98023 w 5045787"/>
                <a:gd name="connsiteY0-2" fmla="*/ 0 h 2936999"/>
                <a:gd name="connsiteX1-3" fmla="*/ 91248 w 5045787"/>
                <a:gd name="connsiteY1-4" fmla="*/ 148263 h 2936999"/>
                <a:gd name="connsiteX2-5" fmla="*/ 3565 w 5045787"/>
                <a:gd name="connsiteY2-6" fmla="*/ 235945 h 2936999"/>
                <a:gd name="connsiteX3-7" fmla="*/ 229034 w 5045787"/>
                <a:gd name="connsiteY3-8" fmla="*/ 561622 h 2936999"/>
                <a:gd name="connsiteX4-9" fmla="*/ 279138 w 5045787"/>
                <a:gd name="connsiteY4-10" fmla="*/ 649304 h 2936999"/>
                <a:gd name="connsiteX5-11" fmla="*/ 592289 w 5045787"/>
                <a:gd name="connsiteY5-12" fmla="*/ 699408 h 2936999"/>
                <a:gd name="connsiteX6-13" fmla="*/ 755127 w 5045787"/>
                <a:gd name="connsiteY6-14" fmla="*/ 962455 h 2936999"/>
                <a:gd name="connsiteX7-15" fmla="*/ 905439 w 5045787"/>
                <a:gd name="connsiteY7-16" fmla="*/ 1438444 h 2936999"/>
                <a:gd name="connsiteX8-17" fmla="*/ 993122 w 5045787"/>
                <a:gd name="connsiteY8-18" fmla="*/ 1801699 h 2936999"/>
                <a:gd name="connsiteX9-19" fmla="*/ 1293746 w 5045787"/>
                <a:gd name="connsiteY9-20" fmla="*/ 2089797 h 2936999"/>
                <a:gd name="connsiteX10-21" fmla="*/ 1669527 w 5045787"/>
                <a:gd name="connsiteY10-22" fmla="*/ 2265162 h 2936999"/>
                <a:gd name="connsiteX11-23" fmla="*/ 2195620 w 5045787"/>
                <a:gd name="connsiteY11-24" fmla="*/ 2252636 h 2936999"/>
                <a:gd name="connsiteX12-25" fmla="*/ 2446141 w 5045787"/>
                <a:gd name="connsiteY12-26" fmla="*/ 2377896 h 2936999"/>
                <a:gd name="connsiteX13-27" fmla="*/ 2771817 w 5045787"/>
                <a:gd name="connsiteY13-28" fmla="*/ 2665995 h 2936999"/>
                <a:gd name="connsiteX14-29" fmla="*/ 2909604 w 5045787"/>
                <a:gd name="connsiteY14-30" fmla="*/ 2778729 h 2936999"/>
                <a:gd name="connsiteX15-31" fmla="*/ 3322963 w 5045787"/>
                <a:gd name="connsiteY15-32" fmla="*/ 2903989 h 2936999"/>
                <a:gd name="connsiteX16-33" fmla="*/ 3661165 w 5045787"/>
                <a:gd name="connsiteY16-34" fmla="*/ 2916515 h 2936999"/>
                <a:gd name="connsiteX17-35" fmla="*/ 4087050 w 5045787"/>
                <a:gd name="connsiteY17-36" fmla="*/ 2653469 h 2936999"/>
                <a:gd name="connsiteX18-37" fmla="*/ 4537987 w 5045787"/>
                <a:gd name="connsiteY18-38" fmla="*/ 2440526 h 2936999"/>
                <a:gd name="connsiteX19-39" fmla="*/ 4826086 w 5045787"/>
                <a:gd name="connsiteY19-40" fmla="*/ 2265162 h 2936999"/>
                <a:gd name="connsiteX20-41" fmla="*/ 5026502 w 5045787"/>
                <a:gd name="connsiteY20-42" fmla="*/ 1889381 h 2936999"/>
                <a:gd name="connsiteX21-43" fmla="*/ 5026502 w 5045787"/>
                <a:gd name="connsiteY21-44" fmla="*/ 1551178 h 2936999"/>
                <a:gd name="connsiteX0-45" fmla="*/ 64765 w 5012529"/>
                <a:gd name="connsiteY0-46" fmla="*/ 0 h 2936999"/>
                <a:gd name="connsiteX1-47" fmla="*/ 57990 w 5012529"/>
                <a:gd name="connsiteY1-48" fmla="*/ 148263 h 2936999"/>
                <a:gd name="connsiteX2-49" fmla="*/ 4812 w 5012529"/>
                <a:gd name="connsiteY2-50" fmla="*/ 235945 h 2936999"/>
                <a:gd name="connsiteX3-51" fmla="*/ 195776 w 5012529"/>
                <a:gd name="connsiteY3-52" fmla="*/ 561622 h 2936999"/>
                <a:gd name="connsiteX4-53" fmla="*/ 245880 w 5012529"/>
                <a:gd name="connsiteY4-54" fmla="*/ 649304 h 2936999"/>
                <a:gd name="connsiteX5-55" fmla="*/ 559031 w 5012529"/>
                <a:gd name="connsiteY5-56" fmla="*/ 699408 h 2936999"/>
                <a:gd name="connsiteX6-57" fmla="*/ 721869 w 5012529"/>
                <a:gd name="connsiteY6-58" fmla="*/ 962455 h 2936999"/>
                <a:gd name="connsiteX7-59" fmla="*/ 872181 w 5012529"/>
                <a:gd name="connsiteY7-60" fmla="*/ 1438444 h 2936999"/>
                <a:gd name="connsiteX8-61" fmla="*/ 959864 w 5012529"/>
                <a:gd name="connsiteY8-62" fmla="*/ 1801699 h 2936999"/>
                <a:gd name="connsiteX9-63" fmla="*/ 1260488 w 5012529"/>
                <a:gd name="connsiteY9-64" fmla="*/ 2089797 h 2936999"/>
                <a:gd name="connsiteX10-65" fmla="*/ 1636269 w 5012529"/>
                <a:gd name="connsiteY10-66" fmla="*/ 2265162 h 2936999"/>
                <a:gd name="connsiteX11-67" fmla="*/ 2162362 w 5012529"/>
                <a:gd name="connsiteY11-68" fmla="*/ 2252636 h 2936999"/>
                <a:gd name="connsiteX12-69" fmla="*/ 2412883 w 5012529"/>
                <a:gd name="connsiteY12-70" fmla="*/ 2377896 h 2936999"/>
                <a:gd name="connsiteX13-71" fmla="*/ 2738559 w 5012529"/>
                <a:gd name="connsiteY13-72" fmla="*/ 2665995 h 2936999"/>
                <a:gd name="connsiteX14-73" fmla="*/ 2876346 w 5012529"/>
                <a:gd name="connsiteY14-74" fmla="*/ 2778729 h 2936999"/>
                <a:gd name="connsiteX15-75" fmla="*/ 3289705 w 5012529"/>
                <a:gd name="connsiteY15-76" fmla="*/ 2903989 h 2936999"/>
                <a:gd name="connsiteX16-77" fmla="*/ 3627907 w 5012529"/>
                <a:gd name="connsiteY16-78" fmla="*/ 2916515 h 2936999"/>
                <a:gd name="connsiteX17-79" fmla="*/ 4053792 w 5012529"/>
                <a:gd name="connsiteY17-80" fmla="*/ 2653469 h 2936999"/>
                <a:gd name="connsiteX18-81" fmla="*/ 4504729 w 5012529"/>
                <a:gd name="connsiteY18-82" fmla="*/ 2440526 h 2936999"/>
                <a:gd name="connsiteX19-83" fmla="*/ 4792828 w 5012529"/>
                <a:gd name="connsiteY19-84" fmla="*/ 2265162 h 2936999"/>
                <a:gd name="connsiteX20-85" fmla="*/ 4993244 w 5012529"/>
                <a:gd name="connsiteY20-86" fmla="*/ 1889381 h 2936999"/>
                <a:gd name="connsiteX21-87" fmla="*/ 4993244 w 5012529"/>
                <a:gd name="connsiteY21-88" fmla="*/ 1551178 h 2936999"/>
                <a:gd name="connsiteX0-89" fmla="*/ 64765 w 5012529"/>
                <a:gd name="connsiteY0-90" fmla="*/ 0 h 2936999"/>
                <a:gd name="connsiteX1-91" fmla="*/ 57990 w 5012529"/>
                <a:gd name="connsiteY1-92" fmla="*/ 148263 h 2936999"/>
                <a:gd name="connsiteX2-93" fmla="*/ 4812 w 5012529"/>
                <a:gd name="connsiteY2-94" fmla="*/ 235945 h 2936999"/>
                <a:gd name="connsiteX3-95" fmla="*/ 195776 w 5012529"/>
                <a:gd name="connsiteY3-96" fmla="*/ 561622 h 2936999"/>
                <a:gd name="connsiteX4-97" fmla="*/ 268884 w 5012529"/>
                <a:gd name="connsiteY4-98" fmla="*/ 660806 h 2936999"/>
                <a:gd name="connsiteX5-99" fmla="*/ 559031 w 5012529"/>
                <a:gd name="connsiteY5-100" fmla="*/ 699408 h 2936999"/>
                <a:gd name="connsiteX6-101" fmla="*/ 721869 w 5012529"/>
                <a:gd name="connsiteY6-102" fmla="*/ 962455 h 2936999"/>
                <a:gd name="connsiteX7-103" fmla="*/ 872181 w 5012529"/>
                <a:gd name="connsiteY7-104" fmla="*/ 1438444 h 2936999"/>
                <a:gd name="connsiteX8-105" fmla="*/ 959864 w 5012529"/>
                <a:gd name="connsiteY8-106" fmla="*/ 1801699 h 2936999"/>
                <a:gd name="connsiteX9-107" fmla="*/ 1260488 w 5012529"/>
                <a:gd name="connsiteY9-108" fmla="*/ 2089797 h 2936999"/>
                <a:gd name="connsiteX10-109" fmla="*/ 1636269 w 5012529"/>
                <a:gd name="connsiteY10-110" fmla="*/ 2265162 h 2936999"/>
                <a:gd name="connsiteX11-111" fmla="*/ 2162362 w 5012529"/>
                <a:gd name="connsiteY11-112" fmla="*/ 2252636 h 2936999"/>
                <a:gd name="connsiteX12-113" fmla="*/ 2412883 w 5012529"/>
                <a:gd name="connsiteY12-114" fmla="*/ 2377896 h 2936999"/>
                <a:gd name="connsiteX13-115" fmla="*/ 2738559 w 5012529"/>
                <a:gd name="connsiteY13-116" fmla="*/ 2665995 h 2936999"/>
                <a:gd name="connsiteX14-117" fmla="*/ 2876346 w 5012529"/>
                <a:gd name="connsiteY14-118" fmla="*/ 2778729 h 2936999"/>
                <a:gd name="connsiteX15-119" fmla="*/ 3289705 w 5012529"/>
                <a:gd name="connsiteY15-120" fmla="*/ 2903989 h 2936999"/>
                <a:gd name="connsiteX16-121" fmla="*/ 3627907 w 5012529"/>
                <a:gd name="connsiteY16-122" fmla="*/ 2916515 h 2936999"/>
                <a:gd name="connsiteX17-123" fmla="*/ 4053792 w 5012529"/>
                <a:gd name="connsiteY17-124" fmla="*/ 2653469 h 2936999"/>
                <a:gd name="connsiteX18-125" fmla="*/ 4504729 w 5012529"/>
                <a:gd name="connsiteY18-126" fmla="*/ 2440526 h 2936999"/>
                <a:gd name="connsiteX19-127" fmla="*/ 4792828 w 5012529"/>
                <a:gd name="connsiteY19-128" fmla="*/ 2265162 h 2936999"/>
                <a:gd name="connsiteX20-129" fmla="*/ 4993244 w 5012529"/>
                <a:gd name="connsiteY20-130" fmla="*/ 1889381 h 2936999"/>
                <a:gd name="connsiteX21-131" fmla="*/ 4993244 w 5012529"/>
                <a:gd name="connsiteY21-132" fmla="*/ 1551178 h 29369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5012529" h="2936999">
                  <a:moveTo>
                    <a:pt x="64765" y="0"/>
                  </a:moveTo>
                  <a:cubicBezTo>
                    <a:pt x="66853" y="44885"/>
                    <a:pt x="67982" y="108939"/>
                    <a:pt x="57990" y="148263"/>
                  </a:cubicBezTo>
                  <a:cubicBezTo>
                    <a:pt x="47998" y="187587"/>
                    <a:pt x="-18152" y="167052"/>
                    <a:pt x="4812" y="235945"/>
                  </a:cubicBezTo>
                  <a:cubicBezTo>
                    <a:pt x="27776" y="304838"/>
                    <a:pt x="151764" y="490812"/>
                    <a:pt x="195776" y="561622"/>
                  </a:cubicBezTo>
                  <a:cubicBezTo>
                    <a:pt x="239788" y="632432"/>
                    <a:pt x="208341" y="637842"/>
                    <a:pt x="268884" y="660806"/>
                  </a:cubicBezTo>
                  <a:cubicBezTo>
                    <a:pt x="329427" y="683770"/>
                    <a:pt x="483534" y="649133"/>
                    <a:pt x="559031" y="699408"/>
                  </a:cubicBezTo>
                  <a:cubicBezTo>
                    <a:pt x="634529" y="749683"/>
                    <a:pt x="669677" y="839282"/>
                    <a:pt x="721869" y="962455"/>
                  </a:cubicBezTo>
                  <a:cubicBezTo>
                    <a:pt x="774061" y="1085628"/>
                    <a:pt x="832515" y="1298570"/>
                    <a:pt x="872181" y="1438444"/>
                  </a:cubicBezTo>
                  <a:cubicBezTo>
                    <a:pt x="911847" y="1578318"/>
                    <a:pt x="895146" y="1693140"/>
                    <a:pt x="959864" y="1801699"/>
                  </a:cubicBezTo>
                  <a:cubicBezTo>
                    <a:pt x="1024582" y="1910258"/>
                    <a:pt x="1147754" y="2012553"/>
                    <a:pt x="1260488" y="2089797"/>
                  </a:cubicBezTo>
                  <a:cubicBezTo>
                    <a:pt x="1373222" y="2167041"/>
                    <a:pt x="1485957" y="2238022"/>
                    <a:pt x="1636269" y="2265162"/>
                  </a:cubicBezTo>
                  <a:cubicBezTo>
                    <a:pt x="1786581" y="2292302"/>
                    <a:pt x="2032926" y="2233847"/>
                    <a:pt x="2162362" y="2252636"/>
                  </a:cubicBezTo>
                  <a:cubicBezTo>
                    <a:pt x="2291798" y="2271425"/>
                    <a:pt x="2316850" y="2309003"/>
                    <a:pt x="2412883" y="2377896"/>
                  </a:cubicBezTo>
                  <a:cubicBezTo>
                    <a:pt x="2508916" y="2446789"/>
                    <a:pt x="2661315" y="2599190"/>
                    <a:pt x="2738559" y="2665995"/>
                  </a:cubicBezTo>
                  <a:cubicBezTo>
                    <a:pt x="2815803" y="2732800"/>
                    <a:pt x="2784489" y="2739063"/>
                    <a:pt x="2876346" y="2778729"/>
                  </a:cubicBezTo>
                  <a:cubicBezTo>
                    <a:pt x="2968203" y="2818395"/>
                    <a:pt x="3164445" y="2881025"/>
                    <a:pt x="3289705" y="2903989"/>
                  </a:cubicBezTo>
                  <a:cubicBezTo>
                    <a:pt x="3414965" y="2926953"/>
                    <a:pt x="3500559" y="2958268"/>
                    <a:pt x="3627907" y="2916515"/>
                  </a:cubicBezTo>
                  <a:cubicBezTo>
                    <a:pt x="3755255" y="2874762"/>
                    <a:pt x="3907655" y="2732800"/>
                    <a:pt x="4053792" y="2653469"/>
                  </a:cubicBezTo>
                  <a:cubicBezTo>
                    <a:pt x="4199929" y="2574138"/>
                    <a:pt x="4381556" y="2505244"/>
                    <a:pt x="4504729" y="2440526"/>
                  </a:cubicBezTo>
                  <a:cubicBezTo>
                    <a:pt x="4627902" y="2375808"/>
                    <a:pt x="4711409" y="2357019"/>
                    <a:pt x="4792828" y="2265162"/>
                  </a:cubicBezTo>
                  <a:cubicBezTo>
                    <a:pt x="4874247" y="2173305"/>
                    <a:pt x="4959841" y="2008378"/>
                    <a:pt x="4993244" y="1889381"/>
                  </a:cubicBezTo>
                  <a:cubicBezTo>
                    <a:pt x="5026647" y="1770384"/>
                    <a:pt x="5009945" y="1660781"/>
                    <a:pt x="4993244" y="1551178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任意多边形: 形状 304"/>
            <p:cNvSpPr/>
            <p:nvPr/>
          </p:nvSpPr>
          <p:spPr>
            <a:xfrm>
              <a:off x="1903956" y="4672208"/>
              <a:ext cx="2392471" cy="1152405"/>
            </a:xfrm>
            <a:custGeom>
              <a:avLst/>
              <a:gdLst>
                <a:gd name="connsiteX0" fmla="*/ 0 w 2392471"/>
                <a:gd name="connsiteY0" fmla="*/ 989556 h 1152405"/>
                <a:gd name="connsiteX1" fmla="*/ 237995 w 2392471"/>
                <a:gd name="connsiteY1" fmla="*/ 951978 h 1152405"/>
                <a:gd name="connsiteX2" fmla="*/ 275573 w 2392471"/>
                <a:gd name="connsiteY2" fmla="*/ 1114817 h 1152405"/>
                <a:gd name="connsiteX3" fmla="*/ 388307 w 2392471"/>
                <a:gd name="connsiteY3" fmla="*/ 1139869 h 1152405"/>
                <a:gd name="connsiteX4" fmla="*/ 739036 w 2392471"/>
                <a:gd name="connsiteY4" fmla="*/ 951978 h 1152405"/>
                <a:gd name="connsiteX5" fmla="*/ 1052186 w 2392471"/>
                <a:gd name="connsiteY5" fmla="*/ 889348 h 1152405"/>
                <a:gd name="connsiteX6" fmla="*/ 1290181 w 2392471"/>
                <a:gd name="connsiteY6" fmla="*/ 839244 h 1152405"/>
                <a:gd name="connsiteX7" fmla="*/ 1678488 w 2392471"/>
                <a:gd name="connsiteY7" fmla="*/ 538619 h 1152405"/>
                <a:gd name="connsiteX8" fmla="*/ 2392471 w 2392471"/>
                <a:gd name="connsiteY8" fmla="*/ 0 h 115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2471" h="1152405">
                  <a:moveTo>
                    <a:pt x="0" y="989556"/>
                  </a:moveTo>
                  <a:cubicBezTo>
                    <a:pt x="96033" y="960328"/>
                    <a:pt x="192066" y="931101"/>
                    <a:pt x="237995" y="951978"/>
                  </a:cubicBezTo>
                  <a:cubicBezTo>
                    <a:pt x="283924" y="972855"/>
                    <a:pt x="250521" y="1083502"/>
                    <a:pt x="275573" y="1114817"/>
                  </a:cubicBezTo>
                  <a:cubicBezTo>
                    <a:pt x="300625" y="1146132"/>
                    <a:pt x="311063" y="1167009"/>
                    <a:pt x="388307" y="1139869"/>
                  </a:cubicBezTo>
                  <a:cubicBezTo>
                    <a:pt x="465551" y="1112729"/>
                    <a:pt x="628390" y="993731"/>
                    <a:pt x="739036" y="951978"/>
                  </a:cubicBezTo>
                  <a:cubicBezTo>
                    <a:pt x="849682" y="910225"/>
                    <a:pt x="1052186" y="889348"/>
                    <a:pt x="1052186" y="889348"/>
                  </a:cubicBezTo>
                  <a:cubicBezTo>
                    <a:pt x="1144043" y="870559"/>
                    <a:pt x="1185797" y="897699"/>
                    <a:pt x="1290181" y="839244"/>
                  </a:cubicBezTo>
                  <a:cubicBezTo>
                    <a:pt x="1394565" y="780789"/>
                    <a:pt x="1678488" y="538619"/>
                    <a:pt x="1678488" y="538619"/>
                  </a:cubicBezTo>
                  <a:lnTo>
                    <a:pt x="2392471" y="0"/>
                  </a:ln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任意多边形: 形状 305"/>
            <p:cNvSpPr/>
            <p:nvPr/>
          </p:nvSpPr>
          <p:spPr>
            <a:xfrm>
              <a:off x="1886702" y="4015104"/>
              <a:ext cx="756289" cy="1609082"/>
            </a:xfrm>
            <a:custGeom>
              <a:avLst/>
              <a:gdLst>
                <a:gd name="connsiteX0" fmla="*/ 0 w 739036"/>
                <a:gd name="connsiteY0" fmla="*/ 0 h 1603331"/>
                <a:gd name="connsiteX1" fmla="*/ 263047 w 739036"/>
                <a:gd name="connsiteY1" fmla="*/ 175364 h 1603331"/>
                <a:gd name="connsiteX2" fmla="*/ 413359 w 739036"/>
                <a:gd name="connsiteY2" fmla="*/ 363255 h 1603331"/>
                <a:gd name="connsiteX3" fmla="*/ 413359 w 739036"/>
                <a:gd name="connsiteY3" fmla="*/ 676405 h 1603331"/>
                <a:gd name="connsiteX4" fmla="*/ 413359 w 739036"/>
                <a:gd name="connsiteY4" fmla="*/ 926926 h 1603331"/>
                <a:gd name="connsiteX5" fmla="*/ 463463 w 739036"/>
                <a:gd name="connsiteY5" fmla="*/ 1227550 h 1603331"/>
                <a:gd name="connsiteX6" fmla="*/ 626302 w 739036"/>
                <a:gd name="connsiteY6" fmla="*/ 1478071 h 1603331"/>
                <a:gd name="connsiteX7" fmla="*/ 739036 w 739036"/>
                <a:gd name="connsiteY7" fmla="*/ 1603331 h 1603331"/>
                <a:gd name="connsiteX0-1" fmla="*/ 0 w 756289"/>
                <a:gd name="connsiteY0-2" fmla="*/ 0 h 1609082"/>
                <a:gd name="connsiteX1-3" fmla="*/ 280300 w 756289"/>
                <a:gd name="connsiteY1-4" fmla="*/ 181115 h 1609082"/>
                <a:gd name="connsiteX2-5" fmla="*/ 430612 w 756289"/>
                <a:gd name="connsiteY2-6" fmla="*/ 369006 h 1609082"/>
                <a:gd name="connsiteX3-7" fmla="*/ 430612 w 756289"/>
                <a:gd name="connsiteY3-8" fmla="*/ 682156 h 1609082"/>
                <a:gd name="connsiteX4-9" fmla="*/ 430612 w 756289"/>
                <a:gd name="connsiteY4-10" fmla="*/ 932677 h 1609082"/>
                <a:gd name="connsiteX5-11" fmla="*/ 480716 w 756289"/>
                <a:gd name="connsiteY5-12" fmla="*/ 1233301 h 1609082"/>
                <a:gd name="connsiteX6-13" fmla="*/ 643555 w 756289"/>
                <a:gd name="connsiteY6-14" fmla="*/ 1483822 h 1609082"/>
                <a:gd name="connsiteX7-15" fmla="*/ 756289 w 756289"/>
                <a:gd name="connsiteY7-16" fmla="*/ 1609082 h 1609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56289" h="1609082">
                  <a:moveTo>
                    <a:pt x="0" y="0"/>
                  </a:moveTo>
                  <a:cubicBezTo>
                    <a:pt x="97077" y="57411"/>
                    <a:pt x="208531" y="119614"/>
                    <a:pt x="280300" y="181115"/>
                  </a:cubicBezTo>
                  <a:cubicBezTo>
                    <a:pt x="352069" y="242616"/>
                    <a:pt x="405560" y="285499"/>
                    <a:pt x="430612" y="369006"/>
                  </a:cubicBezTo>
                  <a:cubicBezTo>
                    <a:pt x="455664" y="452513"/>
                    <a:pt x="430612" y="682156"/>
                    <a:pt x="430612" y="682156"/>
                  </a:cubicBezTo>
                  <a:cubicBezTo>
                    <a:pt x="430612" y="776101"/>
                    <a:pt x="422261" y="840820"/>
                    <a:pt x="430612" y="932677"/>
                  </a:cubicBezTo>
                  <a:cubicBezTo>
                    <a:pt x="438963" y="1024534"/>
                    <a:pt x="445226" y="1141444"/>
                    <a:pt x="480716" y="1233301"/>
                  </a:cubicBezTo>
                  <a:cubicBezTo>
                    <a:pt x="516206" y="1325158"/>
                    <a:pt x="597626" y="1421192"/>
                    <a:pt x="643555" y="1483822"/>
                  </a:cubicBezTo>
                  <a:cubicBezTo>
                    <a:pt x="689484" y="1546452"/>
                    <a:pt x="722886" y="1577767"/>
                    <a:pt x="756289" y="1609082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任意多边形: 形状 306"/>
            <p:cNvSpPr/>
            <p:nvPr/>
          </p:nvSpPr>
          <p:spPr>
            <a:xfrm>
              <a:off x="1903956" y="3056297"/>
              <a:ext cx="3782860" cy="1272425"/>
            </a:xfrm>
            <a:custGeom>
              <a:avLst/>
              <a:gdLst>
                <a:gd name="connsiteX0" fmla="*/ 0 w 3782860"/>
                <a:gd name="connsiteY0" fmla="*/ 75210 h 1272425"/>
                <a:gd name="connsiteX1" fmla="*/ 325677 w 3782860"/>
                <a:gd name="connsiteY1" fmla="*/ 150366 h 1272425"/>
                <a:gd name="connsiteX2" fmla="*/ 814192 w 3782860"/>
                <a:gd name="connsiteY2" fmla="*/ 62684 h 1272425"/>
                <a:gd name="connsiteX3" fmla="*/ 1215025 w 3782860"/>
                <a:gd name="connsiteY3" fmla="*/ 100262 h 1272425"/>
                <a:gd name="connsiteX4" fmla="*/ 1402915 w 3782860"/>
                <a:gd name="connsiteY4" fmla="*/ 37632 h 1272425"/>
                <a:gd name="connsiteX5" fmla="*/ 1540702 w 3782860"/>
                <a:gd name="connsiteY5" fmla="*/ 37632 h 1272425"/>
                <a:gd name="connsiteX6" fmla="*/ 1653436 w 3782860"/>
                <a:gd name="connsiteY6" fmla="*/ 62684 h 1272425"/>
                <a:gd name="connsiteX7" fmla="*/ 1703540 w 3782860"/>
                <a:gd name="connsiteY7" fmla="*/ 54 h 1272425"/>
                <a:gd name="connsiteX8" fmla="*/ 1778696 w 3782860"/>
                <a:gd name="connsiteY8" fmla="*/ 75210 h 1272425"/>
                <a:gd name="connsiteX9" fmla="*/ 1979112 w 3782860"/>
                <a:gd name="connsiteY9" fmla="*/ 300678 h 1272425"/>
                <a:gd name="connsiteX10" fmla="*/ 2279737 w 3782860"/>
                <a:gd name="connsiteY10" fmla="*/ 288152 h 1272425"/>
                <a:gd name="connsiteX11" fmla="*/ 2317315 w 3782860"/>
                <a:gd name="connsiteY11" fmla="*/ 137840 h 1272425"/>
                <a:gd name="connsiteX12" fmla="*/ 2404997 w 3782860"/>
                <a:gd name="connsiteY12" fmla="*/ 212996 h 1272425"/>
                <a:gd name="connsiteX13" fmla="*/ 2555310 w 3782860"/>
                <a:gd name="connsiteY13" fmla="*/ 250574 h 1272425"/>
                <a:gd name="connsiteX14" fmla="*/ 2780778 w 3782860"/>
                <a:gd name="connsiteY14" fmla="*/ 288152 h 1272425"/>
                <a:gd name="connsiteX15" fmla="*/ 2830882 w 3782860"/>
                <a:gd name="connsiteY15" fmla="*/ 288152 h 1272425"/>
                <a:gd name="connsiteX16" fmla="*/ 2818356 w 3782860"/>
                <a:gd name="connsiteY16" fmla="*/ 425939 h 1272425"/>
                <a:gd name="connsiteX17" fmla="*/ 2880986 w 3782860"/>
                <a:gd name="connsiteY17" fmla="*/ 851824 h 1272425"/>
                <a:gd name="connsiteX18" fmla="*/ 3006247 w 3782860"/>
                <a:gd name="connsiteY18" fmla="*/ 1114870 h 1272425"/>
                <a:gd name="connsiteX19" fmla="*/ 3281819 w 3782860"/>
                <a:gd name="connsiteY19" fmla="*/ 1265182 h 1272425"/>
                <a:gd name="connsiteX20" fmla="*/ 3607496 w 3782860"/>
                <a:gd name="connsiteY20" fmla="*/ 1240130 h 1272425"/>
                <a:gd name="connsiteX21" fmla="*/ 3782860 w 3782860"/>
                <a:gd name="connsiteY21" fmla="*/ 1164974 h 1272425"/>
                <a:gd name="connsiteX0-1" fmla="*/ 0 w 3782860"/>
                <a:gd name="connsiteY0-2" fmla="*/ 75210 h 1272425"/>
                <a:gd name="connsiteX1-3" fmla="*/ 325677 w 3782860"/>
                <a:gd name="connsiteY1-4" fmla="*/ 150366 h 1272425"/>
                <a:gd name="connsiteX2-5" fmla="*/ 814192 w 3782860"/>
                <a:gd name="connsiteY2-6" fmla="*/ 62684 h 1272425"/>
                <a:gd name="connsiteX3-7" fmla="*/ 1215025 w 3782860"/>
                <a:gd name="connsiteY3-8" fmla="*/ 100262 h 1272425"/>
                <a:gd name="connsiteX4-9" fmla="*/ 1402915 w 3782860"/>
                <a:gd name="connsiteY4-10" fmla="*/ 37632 h 1272425"/>
                <a:gd name="connsiteX5-11" fmla="*/ 1540702 w 3782860"/>
                <a:gd name="connsiteY5-12" fmla="*/ 37632 h 1272425"/>
                <a:gd name="connsiteX6-13" fmla="*/ 1653436 w 3782860"/>
                <a:gd name="connsiteY6-14" fmla="*/ 62684 h 1272425"/>
                <a:gd name="connsiteX7-15" fmla="*/ 1703540 w 3782860"/>
                <a:gd name="connsiteY7-16" fmla="*/ 54 h 1272425"/>
                <a:gd name="connsiteX8-17" fmla="*/ 1778696 w 3782860"/>
                <a:gd name="connsiteY8-18" fmla="*/ 75210 h 1272425"/>
                <a:gd name="connsiteX9-19" fmla="*/ 1979112 w 3782860"/>
                <a:gd name="connsiteY9-20" fmla="*/ 300678 h 1272425"/>
                <a:gd name="connsiteX10-21" fmla="*/ 2279737 w 3782860"/>
                <a:gd name="connsiteY10-22" fmla="*/ 288152 h 1272425"/>
                <a:gd name="connsiteX11-23" fmla="*/ 2317315 w 3782860"/>
                <a:gd name="connsiteY11-24" fmla="*/ 137840 h 1272425"/>
                <a:gd name="connsiteX12-25" fmla="*/ 2404997 w 3782860"/>
                <a:gd name="connsiteY12-26" fmla="*/ 212996 h 1272425"/>
                <a:gd name="connsiteX13-27" fmla="*/ 2572563 w 3782860"/>
                <a:gd name="connsiteY13-28" fmla="*/ 273578 h 1272425"/>
                <a:gd name="connsiteX14-29" fmla="*/ 2780778 w 3782860"/>
                <a:gd name="connsiteY14-30" fmla="*/ 288152 h 1272425"/>
                <a:gd name="connsiteX15-31" fmla="*/ 2830882 w 3782860"/>
                <a:gd name="connsiteY15-32" fmla="*/ 288152 h 1272425"/>
                <a:gd name="connsiteX16-33" fmla="*/ 2818356 w 3782860"/>
                <a:gd name="connsiteY16-34" fmla="*/ 425939 h 1272425"/>
                <a:gd name="connsiteX17-35" fmla="*/ 2880986 w 3782860"/>
                <a:gd name="connsiteY17-36" fmla="*/ 851824 h 1272425"/>
                <a:gd name="connsiteX18-37" fmla="*/ 3006247 w 3782860"/>
                <a:gd name="connsiteY18-38" fmla="*/ 1114870 h 1272425"/>
                <a:gd name="connsiteX19-39" fmla="*/ 3281819 w 3782860"/>
                <a:gd name="connsiteY19-40" fmla="*/ 1265182 h 1272425"/>
                <a:gd name="connsiteX20-41" fmla="*/ 3607496 w 3782860"/>
                <a:gd name="connsiteY20-42" fmla="*/ 1240130 h 1272425"/>
                <a:gd name="connsiteX21-43" fmla="*/ 3782860 w 3782860"/>
                <a:gd name="connsiteY21-44" fmla="*/ 1164974 h 1272425"/>
                <a:gd name="connsiteX0-45" fmla="*/ 0 w 3782860"/>
                <a:gd name="connsiteY0-46" fmla="*/ 75210 h 1272425"/>
                <a:gd name="connsiteX1-47" fmla="*/ 325677 w 3782860"/>
                <a:gd name="connsiteY1-48" fmla="*/ 150366 h 1272425"/>
                <a:gd name="connsiteX2-49" fmla="*/ 814192 w 3782860"/>
                <a:gd name="connsiteY2-50" fmla="*/ 62684 h 1272425"/>
                <a:gd name="connsiteX3-51" fmla="*/ 1215025 w 3782860"/>
                <a:gd name="connsiteY3-52" fmla="*/ 100262 h 1272425"/>
                <a:gd name="connsiteX4-53" fmla="*/ 1402915 w 3782860"/>
                <a:gd name="connsiteY4-54" fmla="*/ 37632 h 1272425"/>
                <a:gd name="connsiteX5-55" fmla="*/ 1540702 w 3782860"/>
                <a:gd name="connsiteY5-56" fmla="*/ 37632 h 1272425"/>
                <a:gd name="connsiteX6-57" fmla="*/ 1653436 w 3782860"/>
                <a:gd name="connsiteY6-58" fmla="*/ 62684 h 1272425"/>
                <a:gd name="connsiteX7-59" fmla="*/ 1703540 w 3782860"/>
                <a:gd name="connsiteY7-60" fmla="*/ 54 h 1272425"/>
                <a:gd name="connsiteX8-61" fmla="*/ 1778696 w 3782860"/>
                <a:gd name="connsiteY8-62" fmla="*/ 75210 h 1272425"/>
                <a:gd name="connsiteX9-63" fmla="*/ 1979112 w 3782860"/>
                <a:gd name="connsiteY9-64" fmla="*/ 283425 h 1272425"/>
                <a:gd name="connsiteX10-65" fmla="*/ 2279737 w 3782860"/>
                <a:gd name="connsiteY10-66" fmla="*/ 288152 h 1272425"/>
                <a:gd name="connsiteX11-67" fmla="*/ 2317315 w 3782860"/>
                <a:gd name="connsiteY11-68" fmla="*/ 137840 h 1272425"/>
                <a:gd name="connsiteX12-69" fmla="*/ 2404997 w 3782860"/>
                <a:gd name="connsiteY12-70" fmla="*/ 212996 h 1272425"/>
                <a:gd name="connsiteX13-71" fmla="*/ 2572563 w 3782860"/>
                <a:gd name="connsiteY13-72" fmla="*/ 273578 h 1272425"/>
                <a:gd name="connsiteX14-73" fmla="*/ 2780778 w 3782860"/>
                <a:gd name="connsiteY14-74" fmla="*/ 288152 h 1272425"/>
                <a:gd name="connsiteX15-75" fmla="*/ 2830882 w 3782860"/>
                <a:gd name="connsiteY15-76" fmla="*/ 288152 h 1272425"/>
                <a:gd name="connsiteX16-77" fmla="*/ 2818356 w 3782860"/>
                <a:gd name="connsiteY16-78" fmla="*/ 425939 h 1272425"/>
                <a:gd name="connsiteX17-79" fmla="*/ 2880986 w 3782860"/>
                <a:gd name="connsiteY17-80" fmla="*/ 851824 h 1272425"/>
                <a:gd name="connsiteX18-81" fmla="*/ 3006247 w 3782860"/>
                <a:gd name="connsiteY18-82" fmla="*/ 1114870 h 1272425"/>
                <a:gd name="connsiteX19-83" fmla="*/ 3281819 w 3782860"/>
                <a:gd name="connsiteY19-84" fmla="*/ 1265182 h 1272425"/>
                <a:gd name="connsiteX20-85" fmla="*/ 3607496 w 3782860"/>
                <a:gd name="connsiteY20-86" fmla="*/ 1240130 h 1272425"/>
                <a:gd name="connsiteX21-87" fmla="*/ 3782860 w 3782860"/>
                <a:gd name="connsiteY21-88" fmla="*/ 1164974 h 1272425"/>
                <a:gd name="connsiteX0-89" fmla="*/ 0 w 3782860"/>
                <a:gd name="connsiteY0-90" fmla="*/ 75210 h 1272425"/>
                <a:gd name="connsiteX1-91" fmla="*/ 325677 w 3782860"/>
                <a:gd name="connsiteY1-92" fmla="*/ 150366 h 1272425"/>
                <a:gd name="connsiteX2-93" fmla="*/ 814192 w 3782860"/>
                <a:gd name="connsiteY2-94" fmla="*/ 62684 h 1272425"/>
                <a:gd name="connsiteX3-95" fmla="*/ 1215025 w 3782860"/>
                <a:gd name="connsiteY3-96" fmla="*/ 100262 h 1272425"/>
                <a:gd name="connsiteX4-97" fmla="*/ 1402915 w 3782860"/>
                <a:gd name="connsiteY4-98" fmla="*/ 37632 h 1272425"/>
                <a:gd name="connsiteX5-99" fmla="*/ 1540702 w 3782860"/>
                <a:gd name="connsiteY5-100" fmla="*/ 37632 h 1272425"/>
                <a:gd name="connsiteX6-101" fmla="*/ 1653436 w 3782860"/>
                <a:gd name="connsiteY6-102" fmla="*/ 62684 h 1272425"/>
                <a:gd name="connsiteX7-103" fmla="*/ 1703540 w 3782860"/>
                <a:gd name="connsiteY7-104" fmla="*/ 54 h 1272425"/>
                <a:gd name="connsiteX8-105" fmla="*/ 1778696 w 3782860"/>
                <a:gd name="connsiteY8-106" fmla="*/ 75210 h 1272425"/>
                <a:gd name="connsiteX9-107" fmla="*/ 1979112 w 3782860"/>
                <a:gd name="connsiteY9-108" fmla="*/ 283425 h 1272425"/>
                <a:gd name="connsiteX10-109" fmla="*/ 2279737 w 3782860"/>
                <a:gd name="connsiteY10-110" fmla="*/ 288152 h 1272425"/>
                <a:gd name="connsiteX11-111" fmla="*/ 2317315 w 3782860"/>
                <a:gd name="connsiteY11-112" fmla="*/ 137840 h 1272425"/>
                <a:gd name="connsiteX12-113" fmla="*/ 2404997 w 3782860"/>
                <a:gd name="connsiteY12-114" fmla="*/ 212996 h 1272425"/>
                <a:gd name="connsiteX13-115" fmla="*/ 2572563 w 3782860"/>
                <a:gd name="connsiteY13-116" fmla="*/ 273578 h 1272425"/>
                <a:gd name="connsiteX14-117" fmla="*/ 2780778 w 3782860"/>
                <a:gd name="connsiteY14-118" fmla="*/ 288152 h 1272425"/>
                <a:gd name="connsiteX15-119" fmla="*/ 2848135 w 3782860"/>
                <a:gd name="connsiteY15-120" fmla="*/ 282401 h 1272425"/>
                <a:gd name="connsiteX16-121" fmla="*/ 2818356 w 3782860"/>
                <a:gd name="connsiteY16-122" fmla="*/ 425939 h 1272425"/>
                <a:gd name="connsiteX17-123" fmla="*/ 2880986 w 3782860"/>
                <a:gd name="connsiteY17-124" fmla="*/ 851824 h 1272425"/>
                <a:gd name="connsiteX18-125" fmla="*/ 3006247 w 3782860"/>
                <a:gd name="connsiteY18-126" fmla="*/ 1114870 h 1272425"/>
                <a:gd name="connsiteX19-127" fmla="*/ 3281819 w 3782860"/>
                <a:gd name="connsiteY19-128" fmla="*/ 1265182 h 1272425"/>
                <a:gd name="connsiteX20-129" fmla="*/ 3607496 w 3782860"/>
                <a:gd name="connsiteY20-130" fmla="*/ 1240130 h 1272425"/>
                <a:gd name="connsiteX21-131" fmla="*/ 3782860 w 3782860"/>
                <a:gd name="connsiteY21-132" fmla="*/ 1164974 h 12724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3782860" h="1272425">
                  <a:moveTo>
                    <a:pt x="0" y="75210"/>
                  </a:moveTo>
                  <a:cubicBezTo>
                    <a:pt x="94989" y="113832"/>
                    <a:pt x="189978" y="152454"/>
                    <a:pt x="325677" y="150366"/>
                  </a:cubicBezTo>
                  <a:cubicBezTo>
                    <a:pt x="461376" y="148278"/>
                    <a:pt x="665967" y="71035"/>
                    <a:pt x="814192" y="62684"/>
                  </a:cubicBezTo>
                  <a:cubicBezTo>
                    <a:pt x="962417" y="54333"/>
                    <a:pt x="1116905" y="104437"/>
                    <a:pt x="1215025" y="100262"/>
                  </a:cubicBezTo>
                  <a:cubicBezTo>
                    <a:pt x="1313145" y="96087"/>
                    <a:pt x="1348636" y="48070"/>
                    <a:pt x="1402915" y="37632"/>
                  </a:cubicBezTo>
                  <a:cubicBezTo>
                    <a:pt x="1457195" y="27194"/>
                    <a:pt x="1498948" y="33457"/>
                    <a:pt x="1540702" y="37632"/>
                  </a:cubicBezTo>
                  <a:cubicBezTo>
                    <a:pt x="1582456" y="41807"/>
                    <a:pt x="1626296" y="68947"/>
                    <a:pt x="1653436" y="62684"/>
                  </a:cubicBezTo>
                  <a:cubicBezTo>
                    <a:pt x="1680576" y="56421"/>
                    <a:pt x="1682663" y="-2034"/>
                    <a:pt x="1703540" y="54"/>
                  </a:cubicBezTo>
                  <a:cubicBezTo>
                    <a:pt x="1724417" y="2142"/>
                    <a:pt x="1732767" y="27982"/>
                    <a:pt x="1778696" y="75210"/>
                  </a:cubicBezTo>
                  <a:cubicBezTo>
                    <a:pt x="1824625" y="122439"/>
                    <a:pt x="1895605" y="247935"/>
                    <a:pt x="1979112" y="283425"/>
                  </a:cubicBezTo>
                  <a:cubicBezTo>
                    <a:pt x="2062619" y="318915"/>
                    <a:pt x="2223370" y="312416"/>
                    <a:pt x="2279737" y="288152"/>
                  </a:cubicBezTo>
                  <a:cubicBezTo>
                    <a:pt x="2336104" y="263888"/>
                    <a:pt x="2296438" y="150366"/>
                    <a:pt x="2317315" y="137840"/>
                  </a:cubicBezTo>
                  <a:cubicBezTo>
                    <a:pt x="2338192" y="125314"/>
                    <a:pt x="2362456" y="190373"/>
                    <a:pt x="2404997" y="212996"/>
                  </a:cubicBezTo>
                  <a:cubicBezTo>
                    <a:pt x="2447538" y="235619"/>
                    <a:pt x="2509933" y="261052"/>
                    <a:pt x="2572563" y="273578"/>
                  </a:cubicBezTo>
                  <a:cubicBezTo>
                    <a:pt x="2635193" y="286104"/>
                    <a:pt x="2734849" y="286682"/>
                    <a:pt x="2780778" y="288152"/>
                  </a:cubicBezTo>
                  <a:cubicBezTo>
                    <a:pt x="2826707" y="289622"/>
                    <a:pt x="2841872" y="259437"/>
                    <a:pt x="2848135" y="282401"/>
                  </a:cubicBezTo>
                  <a:cubicBezTo>
                    <a:pt x="2854398" y="305366"/>
                    <a:pt x="2812881" y="331035"/>
                    <a:pt x="2818356" y="425939"/>
                  </a:cubicBezTo>
                  <a:cubicBezTo>
                    <a:pt x="2823831" y="520843"/>
                    <a:pt x="2849671" y="737002"/>
                    <a:pt x="2880986" y="851824"/>
                  </a:cubicBezTo>
                  <a:cubicBezTo>
                    <a:pt x="2912301" y="966646"/>
                    <a:pt x="2939442" y="1045977"/>
                    <a:pt x="3006247" y="1114870"/>
                  </a:cubicBezTo>
                  <a:cubicBezTo>
                    <a:pt x="3073052" y="1183763"/>
                    <a:pt x="3181611" y="1244305"/>
                    <a:pt x="3281819" y="1265182"/>
                  </a:cubicBezTo>
                  <a:cubicBezTo>
                    <a:pt x="3382027" y="1286059"/>
                    <a:pt x="3523989" y="1256831"/>
                    <a:pt x="3607496" y="1240130"/>
                  </a:cubicBezTo>
                  <a:cubicBezTo>
                    <a:pt x="3691003" y="1223429"/>
                    <a:pt x="3736931" y="1194201"/>
                    <a:pt x="3782860" y="1164974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任意多边形: 形状 307"/>
            <p:cNvSpPr/>
            <p:nvPr/>
          </p:nvSpPr>
          <p:spPr>
            <a:xfrm>
              <a:off x="9949267" y="2304789"/>
              <a:ext cx="359654" cy="1653436"/>
            </a:xfrm>
            <a:custGeom>
              <a:avLst/>
              <a:gdLst>
                <a:gd name="connsiteX0" fmla="*/ 347128 w 359654"/>
                <a:gd name="connsiteY0" fmla="*/ 0 h 1653436"/>
                <a:gd name="connsiteX1" fmla="*/ 246919 w 359654"/>
                <a:gd name="connsiteY1" fmla="*/ 150312 h 1653436"/>
                <a:gd name="connsiteX2" fmla="*/ 234393 w 359654"/>
                <a:gd name="connsiteY2" fmla="*/ 325677 h 1653436"/>
                <a:gd name="connsiteX3" fmla="*/ 347128 w 359654"/>
                <a:gd name="connsiteY3" fmla="*/ 501041 h 1653436"/>
                <a:gd name="connsiteX4" fmla="*/ 284497 w 359654"/>
                <a:gd name="connsiteY4" fmla="*/ 751562 h 1653436"/>
                <a:gd name="connsiteX5" fmla="*/ 159237 w 359654"/>
                <a:gd name="connsiteY5" fmla="*/ 964504 h 1653436"/>
                <a:gd name="connsiteX6" fmla="*/ 8925 w 359654"/>
                <a:gd name="connsiteY6" fmla="*/ 1177447 h 1653436"/>
                <a:gd name="connsiteX7" fmla="*/ 33977 w 359654"/>
                <a:gd name="connsiteY7" fmla="*/ 1402915 h 1653436"/>
                <a:gd name="connsiteX8" fmla="*/ 171763 w 359654"/>
                <a:gd name="connsiteY8" fmla="*/ 1515649 h 1653436"/>
                <a:gd name="connsiteX9" fmla="*/ 359654 w 359654"/>
                <a:gd name="connsiteY9" fmla="*/ 1653436 h 165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9654" h="1653436">
                  <a:moveTo>
                    <a:pt x="347128" y="0"/>
                  </a:moveTo>
                  <a:cubicBezTo>
                    <a:pt x="306418" y="48016"/>
                    <a:pt x="265708" y="96033"/>
                    <a:pt x="246919" y="150312"/>
                  </a:cubicBezTo>
                  <a:cubicBezTo>
                    <a:pt x="228130" y="204591"/>
                    <a:pt x="217692" y="267222"/>
                    <a:pt x="234393" y="325677"/>
                  </a:cubicBezTo>
                  <a:cubicBezTo>
                    <a:pt x="251094" y="384132"/>
                    <a:pt x="338777" y="430060"/>
                    <a:pt x="347128" y="501041"/>
                  </a:cubicBezTo>
                  <a:cubicBezTo>
                    <a:pt x="355479" y="572022"/>
                    <a:pt x="315812" y="674318"/>
                    <a:pt x="284497" y="751562"/>
                  </a:cubicBezTo>
                  <a:cubicBezTo>
                    <a:pt x="253182" y="828806"/>
                    <a:pt x="205166" y="893523"/>
                    <a:pt x="159237" y="964504"/>
                  </a:cubicBezTo>
                  <a:cubicBezTo>
                    <a:pt x="113308" y="1035485"/>
                    <a:pt x="29802" y="1104379"/>
                    <a:pt x="8925" y="1177447"/>
                  </a:cubicBezTo>
                  <a:cubicBezTo>
                    <a:pt x="-11952" y="1250516"/>
                    <a:pt x="6837" y="1346548"/>
                    <a:pt x="33977" y="1402915"/>
                  </a:cubicBezTo>
                  <a:cubicBezTo>
                    <a:pt x="61117" y="1459282"/>
                    <a:pt x="117483" y="1473895"/>
                    <a:pt x="171763" y="1515649"/>
                  </a:cubicBezTo>
                  <a:cubicBezTo>
                    <a:pt x="226043" y="1557403"/>
                    <a:pt x="292848" y="1605419"/>
                    <a:pt x="359654" y="1653436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任意多边形: 形状 308"/>
            <p:cNvSpPr/>
            <p:nvPr/>
          </p:nvSpPr>
          <p:spPr>
            <a:xfrm>
              <a:off x="8630433" y="3745282"/>
              <a:ext cx="1687956" cy="1979113"/>
            </a:xfrm>
            <a:custGeom>
              <a:avLst/>
              <a:gdLst>
                <a:gd name="connsiteX0" fmla="*/ 0 w 1687956"/>
                <a:gd name="connsiteY0" fmla="*/ 0 h 1979113"/>
                <a:gd name="connsiteX1" fmla="*/ 212942 w 1687956"/>
                <a:gd name="connsiteY1" fmla="*/ 37578 h 1979113"/>
                <a:gd name="connsiteX2" fmla="*/ 325677 w 1687956"/>
                <a:gd name="connsiteY2" fmla="*/ 175365 h 1979113"/>
                <a:gd name="connsiteX3" fmla="*/ 501041 w 1687956"/>
                <a:gd name="connsiteY3" fmla="*/ 200417 h 1979113"/>
                <a:gd name="connsiteX4" fmla="*/ 450937 w 1687956"/>
                <a:gd name="connsiteY4" fmla="*/ 250521 h 1979113"/>
                <a:gd name="connsiteX5" fmla="*/ 400833 w 1687956"/>
                <a:gd name="connsiteY5" fmla="*/ 425885 h 1979113"/>
                <a:gd name="connsiteX6" fmla="*/ 526093 w 1687956"/>
                <a:gd name="connsiteY6" fmla="*/ 613776 h 1979113"/>
                <a:gd name="connsiteX7" fmla="*/ 688931 w 1687956"/>
                <a:gd name="connsiteY7" fmla="*/ 826718 h 1979113"/>
                <a:gd name="connsiteX8" fmla="*/ 626301 w 1687956"/>
                <a:gd name="connsiteY8" fmla="*/ 1290181 h 1979113"/>
                <a:gd name="connsiteX9" fmla="*/ 613775 w 1687956"/>
                <a:gd name="connsiteY9" fmla="*/ 1753644 h 1979113"/>
                <a:gd name="connsiteX10" fmla="*/ 826718 w 1687956"/>
                <a:gd name="connsiteY10" fmla="*/ 1979113 h 1979113"/>
                <a:gd name="connsiteX11" fmla="*/ 1227551 w 1687956"/>
                <a:gd name="connsiteY11" fmla="*/ 1891430 h 1979113"/>
                <a:gd name="connsiteX12" fmla="*/ 1628383 w 1687956"/>
                <a:gd name="connsiteY12" fmla="*/ 1803748 h 1979113"/>
                <a:gd name="connsiteX13" fmla="*/ 1678488 w 1687956"/>
                <a:gd name="connsiteY13" fmla="*/ 1816274 h 197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956" h="1979113">
                  <a:moveTo>
                    <a:pt x="0" y="0"/>
                  </a:moveTo>
                  <a:cubicBezTo>
                    <a:pt x="79331" y="4175"/>
                    <a:pt x="158662" y="8350"/>
                    <a:pt x="212942" y="37578"/>
                  </a:cubicBezTo>
                  <a:cubicBezTo>
                    <a:pt x="267222" y="66806"/>
                    <a:pt x="277661" y="148225"/>
                    <a:pt x="325677" y="175365"/>
                  </a:cubicBezTo>
                  <a:cubicBezTo>
                    <a:pt x="373694" y="202505"/>
                    <a:pt x="501041" y="200417"/>
                    <a:pt x="501041" y="200417"/>
                  </a:cubicBezTo>
                  <a:cubicBezTo>
                    <a:pt x="521918" y="212943"/>
                    <a:pt x="467638" y="212943"/>
                    <a:pt x="450937" y="250521"/>
                  </a:cubicBezTo>
                  <a:cubicBezTo>
                    <a:pt x="434236" y="288099"/>
                    <a:pt x="388307" y="365342"/>
                    <a:pt x="400833" y="425885"/>
                  </a:cubicBezTo>
                  <a:cubicBezTo>
                    <a:pt x="413359" y="486428"/>
                    <a:pt x="478077" y="546971"/>
                    <a:pt x="526093" y="613776"/>
                  </a:cubicBezTo>
                  <a:cubicBezTo>
                    <a:pt x="574109" y="680582"/>
                    <a:pt x="672230" y="713984"/>
                    <a:pt x="688931" y="826718"/>
                  </a:cubicBezTo>
                  <a:cubicBezTo>
                    <a:pt x="705632" y="939452"/>
                    <a:pt x="638827" y="1135693"/>
                    <a:pt x="626301" y="1290181"/>
                  </a:cubicBezTo>
                  <a:cubicBezTo>
                    <a:pt x="613775" y="1444669"/>
                    <a:pt x="580372" y="1638822"/>
                    <a:pt x="613775" y="1753644"/>
                  </a:cubicBezTo>
                  <a:cubicBezTo>
                    <a:pt x="647178" y="1868466"/>
                    <a:pt x="724422" y="1956149"/>
                    <a:pt x="826718" y="1979113"/>
                  </a:cubicBezTo>
                  <a:lnTo>
                    <a:pt x="1227551" y="1891430"/>
                  </a:lnTo>
                  <a:lnTo>
                    <a:pt x="1628383" y="1803748"/>
                  </a:lnTo>
                  <a:cubicBezTo>
                    <a:pt x="1703539" y="1791222"/>
                    <a:pt x="1691013" y="1803748"/>
                    <a:pt x="1678488" y="1816274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任意多边形: 形状 309"/>
            <p:cNvSpPr/>
            <p:nvPr/>
          </p:nvSpPr>
          <p:spPr>
            <a:xfrm>
              <a:off x="8404964" y="4960307"/>
              <a:ext cx="851770" cy="400833"/>
            </a:xfrm>
            <a:custGeom>
              <a:avLst/>
              <a:gdLst>
                <a:gd name="connsiteX0" fmla="*/ 0 w 851770"/>
                <a:gd name="connsiteY0" fmla="*/ 0 h 400833"/>
                <a:gd name="connsiteX1" fmla="*/ 250521 w 851770"/>
                <a:gd name="connsiteY1" fmla="*/ 125260 h 400833"/>
                <a:gd name="connsiteX2" fmla="*/ 475989 w 851770"/>
                <a:gd name="connsiteY2" fmla="*/ 187890 h 400833"/>
                <a:gd name="connsiteX3" fmla="*/ 638828 w 851770"/>
                <a:gd name="connsiteY3" fmla="*/ 225468 h 400833"/>
                <a:gd name="connsiteX4" fmla="*/ 851770 w 851770"/>
                <a:gd name="connsiteY4" fmla="*/ 400833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770" h="400833">
                  <a:moveTo>
                    <a:pt x="0" y="0"/>
                  </a:moveTo>
                  <a:cubicBezTo>
                    <a:pt x="85595" y="46972"/>
                    <a:pt x="171190" y="93945"/>
                    <a:pt x="250521" y="125260"/>
                  </a:cubicBezTo>
                  <a:cubicBezTo>
                    <a:pt x="329852" y="156575"/>
                    <a:pt x="411271" y="171189"/>
                    <a:pt x="475989" y="187890"/>
                  </a:cubicBezTo>
                  <a:cubicBezTo>
                    <a:pt x="540707" y="204591"/>
                    <a:pt x="576198" y="189978"/>
                    <a:pt x="638828" y="225468"/>
                  </a:cubicBezTo>
                  <a:cubicBezTo>
                    <a:pt x="701458" y="260958"/>
                    <a:pt x="776614" y="330895"/>
                    <a:pt x="851770" y="400833"/>
                  </a:cubicBezTo>
                </a:path>
              </a:pathLst>
            </a:custGeom>
            <a:noFill/>
            <a:ln w="28575"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4" name="箭头"/>
          <p:cNvGrpSpPr/>
          <p:nvPr/>
        </p:nvGrpSpPr>
        <p:grpSpPr>
          <a:xfrm>
            <a:off x="3097487" y="2270162"/>
            <a:ext cx="4454330" cy="1680548"/>
            <a:chOff x="2505400" y="2225162"/>
            <a:chExt cx="4454330" cy="1680548"/>
          </a:xfrm>
        </p:grpSpPr>
        <p:sp>
          <p:nvSpPr>
            <p:cNvPr id="315" name="任意多边形: 形状 314"/>
            <p:cNvSpPr/>
            <p:nvPr/>
          </p:nvSpPr>
          <p:spPr>
            <a:xfrm rot="21147328">
              <a:off x="6840501" y="2821754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任意多边形: 形状 315"/>
            <p:cNvSpPr/>
            <p:nvPr/>
          </p:nvSpPr>
          <p:spPr>
            <a:xfrm rot="10472375">
              <a:off x="6756385" y="2225162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任意多边形: 形状 316"/>
            <p:cNvSpPr/>
            <p:nvPr/>
          </p:nvSpPr>
          <p:spPr>
            <a:xfrm rot="17693620">
              <a:off x="6180355" y="3018470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任意多边形: 形状 317"/>
            <p:cNvSpPr/>
            <p:nvPr/>
          </p:nvSpPr>
          <p:spPr>
            <a:xfrm rot="11548594">
              <a:off x="4475832" y="2895334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任意多边形: 形状 318"/>
            <p:cNvSpPr/>
            <p:nvPr/>
          </p:nvSpPr>
          <p:spPr>
            <a:xfrm rot="10800000">
              <a:off x="2505400" y="2662956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任意多边形: 形状 319"/>
            <p:cNvSpPr/>
            <p:nvPr/>
          </p:nvSpPr>
          <p:spPr>
            <a:xfrm>
              <a:off x="2513368" y="3197201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任意多边形: 形状 320"/>
            <p:cNvSpPr/>
            <p:nvPr/>
          </p:nvSpPr>
          <p:spPr>
            <a:xfrm rot="3127266">
              <a:off x="3735772" y="3356676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任意多边形: 形状 321"/>
            <p:cNvSpPr/>
            <p:nvPr/>
          </p:nvSpPr>
          <p:spPr>
            <a:xfrm rot="769929">
              <a:off x="4370945" y="3391650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任意多边形: 形状 322"/>
            <p:cNvSpPr/>
            <p:nvPr/>
          </p:nvSpPr>
          <p:spPr>
            <a:xfrm rot="14239859">
              <a:off x="3322184" y="3655558"/>
              <a:ext cx="119229" cy="381075"/>
            </a:xfrm>
            <a:custGeom>
              <a:avLst/>
              <a:gdLst>
                <a:gd name="connsiteX0" fmla="*/ 530352 w 1060704"/>
                <a:gd name="connsiteY0" fmla="*/ 0 h 3390182"/>
                <a:gd name="connsiteX1" fmla="*/ 1060704 w 1060704"/>
                <a:gd name="connsiteY1" fmla="*/ 1237913 h 3390182"/>
                <a:gd name="connsiteX2" fmla="*/ 680634 w 1060704"/>
                <a:gd name="connsiteY2" fmla="*/ 1237913 h 3390182"/>
                <a:gd name="connsiteX3" fmla="*/ 680634 w 1060704"/>
                <a:gd name="connsiteY3" fmla="*/ 3390182 h 3390182"/>
                <a:gd name="connsiteX4" fmla="*/ 380071 w 1060704"/>
                <a:gd name="connsiteY4" fmla="*/ 3390182 h 3390182"/>
                <a:gd name="connsiteX5" fmla="*/ 380071 w 1060704"/>
                <a:gd name="connsiteY5" fmla="*/ 1237913 h 3390182"/>
                <a:gd name="connsiteX6" fmla="*/ 0 w 1060704"/>
                <a:gd name="connsiteY6" fmla="*/ 1237913 h 339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704" h="3390182">
                  <a:moveTo>
                    <a:pt x="530352" y="0"/>
                  </a:moveTo>
                  <a:lnTo>
                    <a:pt x="1060704" y="1237913"/>
                  </a:lnTo>
                  <a:lnTo>
                    <a:pt x="680634" y="1237913"/>
                  </a:lnTo>
                  <a:lnTo>
                    <a:pt x="680634" y="3390182"/>
                  </a:lnTo>
                  <a:lnTo>
                    <a:pt x="380071" y="3390182"/>
                  </a:lnTo>
                  <a:lnTo>
                    <a:pt x="380071" y="1237913"/>
                  </a:lnTo>
                  <a:lnTo>
                    <a:pt x="0" y="1237913"/>
                  </a:lnTo>
                  <a:close/>
                </a:path>
              </a:pathLst>
            </a:custGeom>
            <a:solidFill>
              <a:srgbClr val="DC6352"/>
            </a:solidFill>
            <a:ln>
              <a:solidFill>
                <a:srgbClr val="DC63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7" name="南极洲板块"/>
          <p:cNvSpPr/>
          <p:nvPr/>
        </p:nvSpPr>
        <p:spPr>
          <a:xfrm>
            <a:off x="2477483" y="3751713"/>
            <a:ext cx="8431237" cy="2716946"/>
          </a:xfrm>
          <a:custGeom>
            <a:avLst/>
            <a:gdLst>
              <a:gd name="connsiteX0" fmla="*/ 6745133 w 8431237"/>
              <a:gd name="connsiteY0" fmla="*/ 123 h 2716946"/>
              <a:gd name="connsiteX1" fmla="*/ 6815472 w 8431237"/>
              <a:gd name="connsiteY1" fmla="*/ 35292 h 2716946"/>
              <a:gd name="connsiteX2" fmla="*/ 6956149 w 8431237"/>
              <a:gd name="connsiteY2" fmla="*/ 35292 h 2716946"/>
              <a:gd name="connsiteX3" fmla="*/ 7033521 w 8431237"/>
              <a:gd name="connsiteY3" fmla="*/ 112664 h 2716946"/>
              <a:gd name="connsiteX4" fmla="*/ 7103859 w 8431237"/>
              <a:gd name="connsiteY4" fmla="*/ 190037 h 2716946"/>
              <a:gd name="connsiteX5" fmla="*/ 7251570 w 8431237"/>
              <a:gd name="connsiteY5" fmla="*/ 246308 h 2716946"/>
              <a:gd name="connsiteX6" fmla="*/ 7237502 w 8431237"/>
              <a:gd name="connsiteY6" fmla="*/ 274443 h 2716946"/>
              <a:gd name="connsiteX7" fmla="*/ 7188266 w 8431237"/>
              <a:gd name="connsiteY7" fmla="*/ 365883 h 2716946"/>
              <a:gd name="connsiteX8" fmla="*/ 7195299 w 8431237"/>
              <a:gd name="connsiteY8" fmla="*/ 548763 h 2716946"/>
              <a:gd name="connsiteX9" fmla="*/ 7307566 w 8431237"/>
              <a:gd name="connsiteY9" fmla="*/ 709004 h 2716946"/>
              <a:gd name="connsiteX10" fmla="*/ 7308867 w 8431237"/>
              <a:gd name="connsiteY10" fmla="*/ 715536 h 2716946"/>
              <a:gd name="connsiteX11" fmla="*/ 7355045 w 8431237"/>
              <a:gd name="connsiteY11" fmla="*/ 764559 h 2716946"/>
              <a:gd name="connsiteX12" fmla="*/ 7441484 w 8431237"/>
              <a:gd name="connsiteY12" fmla="*/ 888146 h 2716946"/>
              <a:gd name="connsiteX13" fmla="*/ 7407194 w 8431237"/>
              <a:gd name="connsiteY13" fmla="*/ 1105316 h 2716946"/>
              <a:gd name="connsiteX14" fmla="*/ 7407194 w 8431237"/>
              <a:gd name="connsiteY14" fmla="*/ 1333916 h 2716946"/>
              <a:gd name="connsiteX15" fmla="*/ 7384334 w 8431237"/>
              <a:gd name="connsiteY15" fmla="*/ 1631096 h 2716946"/>
              <a:gd name="connsiteX16" fmla="*/ 7418624 w 8431237"/>
              <a:gd name="connsiteY16" fmla="*/ 1859696 h 2716946"/>
              <a:gd name="connsiteX17" fmla="*/ 7475774 w 8431237"/>
              <a:gd name="connsiteY17" fmla="*/ 1996856 h 2716946"/>
              <a:gd name="connsiteX18" fmla="*/ 7727234 w 8431237"/>
              <a:gd name="connsiteY18" fmla="*/ 2008286 h 2716946"/>
              <a:gd name="connsiteX19" fmla="*/ 8012984 w 8431237"/>
              <a:gd name="connsiteY19" fmla="*/ 1882556 h 2716946"/>
              <a:gd name="connsiteX20" fmla="*/ 8161574 w 8431237"/>
              <a:gd name="connsiteY20" fmla="*/ 1871126 h 2716946"/>
              <a:gd name="connsiteX21" fmla="*/ 8355884 w 8431237"/>
              <a:gd name="connsiteY21" fmla="*/ 1848266 h 2716946"/>
              <a:gd name="connsiteX22" fmla="*/ 8413034 w 8431237"/>
              <a:gd name="connsiteY22" fmla="*/ 1871126 h 2716946"/>
              <a:gd name="connsiteX23" fmla="*/ 8424464 w 8431237"/>
              <a:gd name="connsiteY23" fmla="*/ 2499776 h 2716946"/>
              <a:gd name="connsiteX24" fmla="*/ 8424464 w 8431237"/>
              <a:gd name="connsiteY24" fmla="*/ 2614076 h 2716946"/>
              <a:gd name="connsiteX25" fmla="*/ 8424464 w 8431237"/>
              <a:gd name="connsiteY25" fmla="*/ 2694086 h 2716946"/>
              <a:gd name="connsiteX26" fmla="*/ 8333024 w 8431237"/>
              <a:gd name="connsiteY26" fmla="*/ 2694086 h 2716946"/>
              <a:gd name="connsiteX27" fmla="*/ 6687104 w 8431237"/>
              <a:gd name="connsiteY27" fmla="*/ 2716946 h 2716946"/>
              <a:gd name="connsiteX28" fmla="*/ 3452414 w 8431237"/>
              <a:gd name="connsiteY28" fmla="*/ 2705516 h 2716946"/>
              <a:gd name="connsiteX29" fmla="*/ 1337864 w 8431237"/>
              <a:gd name="connsiteY29" fmla="*/ 2694086 h 2716946"/>
              <a:gd name="connsiteX30" fmla="*/ 709214 w 8431237"/>
              <a:gd name="connsiteY30" fmla="*/ 2694086 h 2716946"/>
              <a:gd name="connsiteX31" fmla="*/ 423464 w 8431237"/>
              <a:gd name="connsiteY31" fmla="*/ 2694086 h 2716946"/>
              <a:gd name="connsiteX32" fmla="*/ 206294 w 8431237"/>
              <a:gd name="connsiteY32" fmla="*/ 2694086 h 2716946"/>
              <a:gd name="connsiteX33" fmla="*/ 103424 w 8431237"/>
              <a:gd name="connsiteY33" fmla="*/ 2694086 h 2716946"/>
              <a:gd name="connsiteX34" fmla="*/ 34844 w 8431237"/>
              <a:gd name="connsiteY34" fmla="*/ 2682656 h 2716946"/>
              <a:gd name="connsiteX35" fmla="*/ 34844 w 8431237"/>
              <a:gd name="connsiteY35" fmla="*/ 2579786 h 2716946"/>
              <a:gd name="connsiteX36" fmla="*/ 34844 w 8431237"/>
              <a:gd name="connsiteY36" fmla="*/ 2316896 h 2716946"/>
              <a:gd name="connsiteX37" fmla="*/ 11984 w 8431237"/>
              <a:gd name="connsiteY37" fmla="*/ 1951136 h 2716946"/>
              <a:gd name="connsiteX38" fmla="*/ 252014 w 8431237"/>
              <a:gd name="connsiteY38" fmla="*/ 1928276 h 2716946"/>
              <a:gd name="connsiteX39" fmla="*/ 286304 w 8431237"/>
              <a:gd name="connsiteY39" fmla="*/ 2122586 h 2716946"/>
              <a:gd name="connsiteX40" fmla="*/ 537764 w 8431237"/>
              <a:gd name="connsiteY40" fmla="*/ 2031146 h 2716946"/>
              <a:gd name="connsiteX41" fmla="*/ 777794 w 8431237"/>
              <a:gd name="connsiteY41" fmla="*/ 1893986 h 2716946"/>
              <a:gd name="connsiteX42" fmla="*/ 1257854 w 8431237"/>
              <a:gd name="connsiteY42" fmla="*/ 1813976 h 2716946"/>
              <a:gd name="connsiteX43" fmla="*/ 1635044 w 8431237"/>
              <a:gd name="connsiteY43" fmla="*/ 1573946 h 2716946"/>
              <a:gd name="connsiteX44" fmla="*/ 2057954 w 8431237"/>
              <a:gd name="connsiteY44" fmla="*/ 1242476 h 2716946"/>
              <a:gd name="connsiteX45" fmla="*/ 2275124 w 8431237"/>
              <a:gd name="connsiteY45" fmla="*/ 1059596 h 2716946"/>
              <a:gd name="connsiteX46" fmla="*/ 2412284 w 8431237"/>
              <a:gd name="connsiteY46" fmla="*/ 979586 h 2716946"/>
              <a:gd name="connsiteX47" fmla="*/ 2469434 w 8431237"/>
              <a:gd name="connsiteY47" fmla="*/ 1173896 h 2716946"/>
              <a:gd name="connsiteX48" fmla="*/ 2652314 w 8431237"/>
              <a:gd name="connsiteY48" fmla="*/ 1379636 h 2716946"/>
              <a:gd name="connsiteX49" fmla="*/ 3040934 w 8431237"/>
              <a:gd name="connsiteY49" fmla="*/ 1608236 h 2716946"/>
              <a:gd name="connsiteX50" fmla="*/ 3349544 w 8431237"/>
              <a:gd name="connsiteY50" fmla="*/ 1653956 h 2716946"/>
              <a:gd name="connsiteX51" fmla="*/ 3715304 w 8431237"/>
              <a:gd name="connsiteY51" fmla="*/ 1642526 h 2716946"/>
              <a:gd name="connsiteX52" fmla="*/ 4012484 w 8431237"/>
              <a:gd name="connsiteY52" fmla="*/ 1802546 h 2716946"/>
              <a:gd name="connsiteX53" fmla="*/ 4286804 w 8431237"/>
              <a:gd name="connsiteY53" fmla="*/ 2111156 h 2716946"/>
              <a:gd name="connsiteX54" fmla="*/ 4492544 w 8431237"/>
              <a:gd name="connsiteY54" fmla="*/ 2236886 h 2716946"/>
              <a:gd name="connsiteX55" fmla="*/ 4881164 w 8431237"/>
              <a:gd name="connsiteY55" fmla="*/ 2305466 h 2716946"/>
              <a:gd name="connsiteX56" fmla="*/ 5121194 w 8431237"/>
              <a:gd name="connsiteY56" fmla="*/ 2328326 h 2716946"/>
              <a:gd name="connsiteX57" fmla="*/ 5269784 w 8431237"/>
              <a:gd name="connsiteY57" fmla="*/ 2214026 h 2716946"/>
              <a:gd name="connsiteX58" fmla="*/ 5658404 w 8431237"/>
              <a:gd name="connsiteY58" fmla="*/ 1996856 h 2716946"/>
              <a:gd name="connsiteX59" fmla="*/ 6024164 w 8431237"/>
              <a:gd name="connsiteY59" fmla="*/ 1871126 h 2716946"/>
              <a:gd name="connsiteX60" fmla="*/ 6344204 w 8431237"/>
              <a:gd name="connsiteY60" fmla="*/ 1619666 h 2716946"/>
              <a:gd name="connsiteX61" fmla="*/ 6458504 w 8431237"/>
              <a:gd name="connsiteY61" fmla="*/ 1425356 h 2716946"/>
              <a:gd name="connsiteX62" fmla="*/ 6515654 w 8431237"/>
              <a:gd name="connsiteY62" fmla="*/ 1231046 h 2716946"/>
              <a:gd name="connsiteX63" fmla="*/ 6515654 w 8431237"/>
              <a:gd name="connsiteY63" fmla="*/ 865286 h 2716946"/>
              <a:gd name="connsiteX64" fmla="*/ 6674502 w 8431237"/>
              <a:gd name="connsiteY64" fmla="*/ 385070 h 2716946"/>
              <a:gd name="connsiteX65" fmla="*/ 6674969 w 8431237"/>
              <a:gd name="connsiteY65" fmla="*/ 384620 h 2716946"/>
              <a:gd name="connsiteX66" fmla="*/ 6680015 w 8431237"/>
              <a:gd name="connsiteY66" fmla="*/ 368191 h 2716946"/>
              <a:gd name="connsiteX67" fmla="*/ 6745133 w 8431237"/>
              <a:gd name="connsiteY67" fmla="*/ 197071 h 2716946"/>
              <a:gd name="connsiteX68" fmla="*/ 6745133 w 8431237"/>
              <a:gd name="connsiteY68" fmla="*/ 49360 h 2716946"/>
              <a:gd name="connsiteX69" fmla="*/ 6745133 w 8431237"/>
              <a:gd name="connsiteY69" fmla="*/ 123 h 271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431237" h="2716946">
                <a:moveTo>
                  <a:pt x="6745133" y="123"/>
                </a:moveTo>
                <a:cubicBezTo>
                  <a:pt x="6756856" y="-2222"/>
                  <a:pt x="6780303" y="29430"/>
                  <a:pt x="6815472" y="35292"/>
                </a:cubicBezTo>
                <a:cubicBezTo>
                  <a:pt x="6850641" y="41153"/>
                  <a:pt x="6919808" y="22397"/>
                  <a:pt x="6956149" y="35292"/>
                </a:cubicBezTo>
                <a:cubicBezTo>
                  <a:pt x="6992490" y="48187"/>
                  <a:pt x="7008903" y="86873"/>
                  <a:pt x="7033521" y="112664"/>
                </a:cubicBezTo>
                <a:cubicBezTo>
                  <a:pt x="7058139" y="138455"/>
                  <a:pt x="7067518" y="167763"/>
                  <a:pt x="7103859" y="190037"/>
                </a:cubicBezTo>
                <a:cubicBezTo>
                  <a:pt x="7140201" y="212311"/>
                  <a:pt x="7251570" y="246308"/>
                  <a:pt x="7251570" y="246308"/>
                </a:cubicBezTo>
                <a:cubicBezTo>
                  <a:pt x="7273844" y="260376"/>
                  <a:pt x="7248053" y="254514"/>
                  <a:pt x="7237502" y="274443"/>
                </a:cubicBezTo>
                <a:cubicBezTo>
                  <a:pt x="7226951" y="294372"/>
                  <a:pt x="7195300" y="320163"/>
                  <a:pt x="7188266" y="365883"/>
                </a:cubicBezTo>
                <a:cubicBezTo>
                  <a:pt x="7181232" y="411603"/>
                  <a:pt x="7174197" y="485458"/>
                  <a:pt x="7195299" y="548763"/>
                </a:cubicBezTo>
                <a:cubicBezTo>
                  <a:pt x="7211125" y="596242"/>
                  <a:pt x="7281684" y="663503"/>
                  <a:pt x="7307566" y="709004"/>
                </a:cubicBezTo>
                <a:lnTo>
                  <a:pt x="7308867" y="715536"/>
                </a:lnTo>
                <a:lnTo>
                  <a:pt x="7355045" y="764559"/>
                </a:lnTo>
                <a:cubicBezTo>
                  <a:pt x="7393383" y="806708"/>
                  <a:pt x="7428149" y="850046"/>
                  <a:pt x="7441484" y="888146"/>
                </a:cubicBezTo>
                <a:cubicBezTo>
                  <a:pt x="7468154" y="964346"/>
                  <a:pt x="7412909" y="1031021"/>
                  <a:pt x="7407194" y="1105316"/>
                </a:cubicBezTo>
                <a:cubicBezTo>
                  <a:pt x="7401479" y="1179611"/>
                  <a:pt x="7411004" y="1246286"/>
                  <a:pt x="7407194" y="1333916"/>
                </a:cubicBezTo>
                <a:cubicBezTo>
                  <a:pt x="7403384" y="1421546"/>
                  <a:pt x="7382429" y="1543466"/>
                  <a:pt x="7384334" y="1631096"/>
                </a:cubicBezTo>
                <a:cubicBezTo>
                  <a:pt x="7386239" y="1718726"/>
                  <a:pt x="7403384" y="1798736"/>
                  <a:pt x="7418624" y="1859696"/>
                </a:cubicBezTo>
                <a:cubicBezTo>
                  <a:pt x="7433864" y="1920656"/>
                  <a:pt x="7424339" y="1972091"/>
                  <a:pt x="7475774" y="1996856"/>
                </a:cubicBezTo>
                <a:cubicBezTo>
                  <a:pt x="7527209" y="2021621"/>
                  <a:pt x="7637699" y="2027336"/>
                  <a:pt x="7727234" y="2008286"/>
                </a:cubicBezTo>
                <a:cubicBezTo>
                  <a:pt x="7816769" y="1989236"/>
                  <a:pt x="7940594" y="1905416"/>
                  <a:pt x="8012984" y="1882556"/>
                </a:cubicBezTo>
                <a:cubicBezTo>
                  <a:pt x="8085374" y="1859696"/>
                  <a:pt x="8104424" y="1876841"/>
                  <a:pt x="8161574" y="1871126"/>
                </a:cubicBezTo>
                <a:cubicBezTo>
                  <a:pt x="8218724" y="1865411"/>
                  <a:pt x="8313974" y="1848266"/>
                  <a:pt x="8355884" y="1848266"/>
                </a:cubicBezTo>
                <a:cubicBezTo>
                  <a:pt x="8397794" y="1848266"/>
                  <a:pt x="8401604" y="1762541"/>
                  <a:pt x="8413034" y="1871126"/>
                </a:cubicBezTo>
                <a:cubicBezTo>
                  <a:pt x="8424464" y="1979711"/>
                  <a:pt x="8422559" y="2375951"/>
                  <a:pt x="8424464" y="2499776"/>
                </a:cubicBezTo>
                <a:cubicBezTo>
                  <a:pt x="8426369" y="2623601"/>
                  <a:pt x="8424464" y="2614076"/>
                  <a:pt x="8424464" y="2614076"/>
                </a:cubicBezTo>
                <a:cubicBezTo>
                  <a:pt x="8424464" y="2646461"/>
                  <a:pt x="8439704" y="2680751"/>
                  <a:pt x="8424464" y="2694086"/>
                </a:cubicBezTo>
                <a:cubicBezTo>
                  <a:pt x="8409224" y="2707421"/>
                  <a:pt x="8333024" y="2694086"/>
                  <a:pt x="8333024" y="2694086"/>
                </a:cubicBezTo>
                <a:lnTo>
                  <a:pt x="6687104" y="2716946"/>
                </a:lnTo>
                <a:lnTo>
                  <a:pt x="3452414" y="2705516"/>
                </a:lnTo>
                <a:lnTo>
                  <a:pt x="1337864" y="2694086"/>
                </a:lnTo>
                <a:lnTo>
                  <a:pt x="709214" y="2694086"/>
                </a:lnTo>
                <a:lnTo>
                  <a:pt x="423464" y="2694086"/>
                </a:lnTo>
                <a:lnTo>
                  <a:pt x="206294" y="2694086"/>
                </a:lnTo>
                <a:cubicBezTo>
                  <a:pt x="152954" y="2694086"/>
                  <a:pt x="131999" y="2695991"/>
                  <a:pt x="103424" y="2694086"/>
                </a:cubicBezTo>
                <a:cubicBezTo>
                  <a:pt x="74849" y="2692181"/>
                  <a:pt x="46274" y="2701706"/>
                  <a:pt x="34844" y="2682656"/>
                </a:cubicBezTo>
                <a:cubicBezTo>
                  <a:pt x="23414" y="2663606"/>
                  <a:pt x="34844" y="2579786"/>
                  <a:pt x="34844" y="2579786"/>
                </a:cubicBezTo>
                <a:cubicBezTo>
                  <a:pt x="34844" y="2518826"/>
                  <a:pt x="36749" y="2423576"/>
                  <a:pt x="34844" y="2316896"/>
                </a:cubicBezTo>
                <a:cubicBezTo>
                  <a:pt x="32939" y="2210216"/>
                  <a:pt x="-24211" y="2015906"/>
                  <a:pt x="11984" y="1951136"/>
                </a:cubicBezTo>
                <a:cubicBezTo>
                  <a:pt x="48179" y="1886366"/>
                  <a:pt x="206294" y="1899701"/>
                  <a:pt x="252014" y="1928276"/>
                </a:cubicBezTo>
                <a:cubicBezTo>
                  <a:pt x="297734" y="1956851"/>
                  <a:pt x="238679" y="2105441"/>
                  <a:pt x="286304" y="2122586"/>
                </a:cubicBezTo>
                <a:cubicBezTo>
                  <a:pt x="333929" y="2139731"/>
                  <a:pt x="455849" y="2069246"/>
                  <a:pt x="537764" y="2031146"/>
                </a:cubicBezTo>
                <a:cubicBezTo>
                  <a:pt x="619679" y="1993046"/>
                  <a:pt x="657779" y="1930181"/>
                  <a:pt x="777794" y="1893986"/>
                </a:cubicBezTo>
                <a:cubicBezTo>
                  <a:pt x="897809" y="1857791"/>
                  <a:pt x="1114979" y="1867316"/>
                  <a:pt x="1257854" y="1813976"/>
                </a:cubicBezTo>
                <a:cubicBezTo>
                  <a:pt x="1400729" y="1760636"/>
                  <a:pt x="1501694" y="1669196"/>
                  <a:pt x="1635044" y="1573946"/>
                </a:cubicBezTo>
                <a:cubicBezTo>
                  <a:pt x="1768394" y="1478696"/>
                  <a:pt x="1951274" y="1328201"/>
                  <a:pt x="2057954" y="1242476"/>
                </a:cubicBezTo>
                <a:cubicBezTo>
                  <a:pt x="2164634" y="1156751"/>
                  <a:pt x="2216069" y="1103411"/>
                  <a:pt x="2275124" y="1059596"/>
                </a:cubicBezTo>
                <a:cubicBezTo>
                  <a:pt x="2334179" y="1015781"/>
                  <a:pt x="2379899" y="960536"/>
                  <a:pt x="2412284" y="979586"/>
                </a:cubicBezTo>
                <a:cubicBezTo>
                  <a:pt x="2444669" y="998636"/>
                  <a:pt x="2429429" y="1107221"/>
                  <a:pt x="2469434" y="1173896"/>
                </a:cubicBezTo>
                <a:cubicBezTo>
                  <a:pt x="2509439" y="1240571"/>
                  <a:pt x="2557064" y="1307246"/>
                  <a:pt x="2652314" y="1379636"/>
                </a:cubicBezTo>
                <a:cubicBezTo>
                  <a:pt x="2747564" y="1452026"/>
                  <a:pt x="2924729" y="1562516"/>
                  <a:pt x="3040934" y="1608236"/>
                </a:cubicBezTo>
                <a:cubicBezTo>
                  <a:pt x="3157139" y="1653956"/>
                  <a:pt x="3237149" y="1648241"/>
                  <a:pt x="3349544" y="1653956"/>
                </a:cubicBezTo>
                <a:cubicBezTo>
                  <a:pt x="3461939" y="1659671"/>
                  <a:pt x="3604814" y="1617761"/>
                  <a:pt x="3715304" y="1642526"/>
                </a:cubicBezTo>
                <a:cubicBezTo>
                  <a:pt x="3825794" y="1667291"/>
                  <a:pt x="3917234" y="1724441"/>
                  <a:pt x="4012484" y="1802546"/>
                </a:cubicBezTo>
                <a:cubicBezTo>
                  <a:pt x="4107734" y="1880651"/>
                  <a:pt x="4206794" y="2038766"/>
                  <a:pt x="4286804" y="2111156"/>
                </a:cubicBezTo>
                <a:cubicBezTo>
                  <a:pt x="4366814" y="2183546"/>
                  <a:pt x="4393484" y="2204501"/>
                  <a:pt x="4492544" y="2236886"/>
                </a:cubicBezTo>
                <a:cubicBezTo>
                  <a:pt x="4591604" y="2269271"/>
                  <a:pt x="4776389" y="2290226"/>
                  <a:pt x="4881164" y="2305466"/>
                </a:cubicBezTo>
                <a:cubicBezTo>
                  <a:pt x="4985939" y="2320706"/>
                  <a:pt x="5056424" y="2343566"/>
                  <a:pt x="5121194" y="2328326"/>
                </a:cubicBezTo>
                <a:cubicBezTo>
                  <a:pt x="5185964" y="2313086"/>
                  <a:pt x="5180249" y="2269271"/>
                  <a:pt x="5269784" y="2214026"/>
                </a:cubicBezTo>
                <a:cubicBezTo>
                  <a:pt x="5359319" y="2158781"/>
                  <a:pt x="5532674" y="2054006"/>
                  <a:pt x="5658404" y="1996856"/>
                </a:cubicBezTo>
                <a:cubicBezTo>
                  <a:pt x="5784134" y="1939706"/>
                  <a:pt x="5909864" y="1933991"/>
                  <a:pt x="6024164" y="1871126"/>
                </a:cubicBezTo>
                <a:cubicBezTo>
                  <a:pt x="6138464" y="1808261"/>
                  <a:pt x="6271814" y="1693961"/>
                  <a:pt x="6344204" y="1619666"/>
                </a:cubicBezTo>
                <a:cubicBezTo>
                  <a:pt x="6416594" y="1545371"/>
                  <a:pt x="6429929" y="1490126"/>
                  <a:pt x="6458504" y="1425356"/>
                </a:cubicBezTo>
                <a:cubicBezTo>
                  <a:pt x="6487079" y="1360586"/>
                  <a:pt x="6506129" y="1324391"/>
                  <a:pt x="6515654" y="1231046"/>
                </a:cubicBezTo>
                <a:cubicBezTo>
                  <a:pt x="6525179" y="1137701"/>
                  <a:pt x="6483269" y="1011971"/>
                  <a:pt x="6515654" y="865286"/>
                </a:cubicBezTo>
                <a:cubicBezTo>
                  <a:pt x="6543991" y="736937"/>
                  <a:pt x="6595664" y="487531"/>
                  <a:pt x="6674502" y="385070"/>
                </a:cubicBezTo>
                <a:lnTo>
                  <a:pt x="6674969" y="384620"/>
                </a:lnTo>
                <a:lnTo>
                  <a:pt x="6680015" y="368191"/>
                </a:lnTo>
                <a:cubicBezTo>
                  <a:pt x="6699413" y="317746"/>
                  <a:pt x="6735462" y="241912"/>
                  <a:pt x="6745133" y="197071"/>
                </a:cubicBezTo>
                <a:cubicBezTo>
                  <a:pt x="6758028" y="137283"/>
                  <a:pt x="6745133" y="49360"/>
                  <a:pt x="6745133" y="49360"/>
                </a:cubicBezTo>
                <a:cubicBezTo>
                  <a:pt x="6745133" y="16535"/>
                  <a:pt x="6733410" y="2468"/>
                  <a:pt x="6745133" y="123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0" name="印度洋板块"/>
          <p:cNvSpPr/>
          <p:nvPr/>
        </p:nvSpPr>
        <p:spPr>
          <a:xfrm>
            <a:off x="3991092" y="3123181"/>
            <a:ext cx="3595835" cy="2729452"/>
          </a:xfrm>
          <a:custGeom>
            <a:avLst/>
            <a:gdLst>
              <a:gd name="connsiteX0" fmla="*/ 78203 w 3595835"/>
              <a:gd name="connsiteY0" fmla="*/ 56905 h 2729452"/>
              <a:gd name="connsiteX1" fmla="*/ 227493 w 3595835"/>
              <a:gd name="connsiteY1" fmla="*/ 13362 h 2729452"/>
              <a:gd name="connsiteX2" fmla="*/ 246154 w 3595835"/>
              <a:gd name="connsiteY2" fmla="*/ 7141 h 2729452"/>
              <a:gd name="connsiteX3" fmla="*/ 295917 w 3595835"/>
              <a:gd name="connsiteY3" fmla="*/ 106668 h 2729452"/>
              <a:gd name="connsiteX4" fmla="*/ 432766 w 3595835"/>
              <a:gd name="connsiteY4" fmla="*/ 249737 h 2729452"/>
              <a:gd name="connsiteX5" fmla="*/ 631819 w 3595835"/>
              <a:gd name="connsiteY5" fmla="*/ 330603 h 2729452"/>
              <a:gd name="connsiteX6" fmla="*/ 787330 w 3595835"/>
              <a:gd name="connsiteY6" fmla="*/ 287060 h 2729452"/>
              <a:gd name="connsiteX7" fmla="*/ 830873 w 3595835"/>
              <a:gd name="connsiteY7" fmla="*/ 150211 h 2729452"/>
              <a:gd name="connsiteX8" fmla="*/ 843313 w 3595835"/>
              <a:gd name="connsiteY8" fmla="*/ 131550 h 2729452"/>
              <a:gd name="connsiteX9" fmla="*/ 942840 w 3595835"/>
              <a:gd name="connsiteY9" fmla="*/ 218635 h 2729452"/>
              <a:gd name="connsiteX10" fmla="*/ 1185436 w 3595835"/>
              <a:gd name="connsiteY10" fmla="*/ 280839 h 2729452"/>
              <a:gd name="connsiteX11" fmla="*/ 1316064 w 3595835"/>
              <a:gd name="connsiteY11" fmla="*/ 274619 h 2729452"/>
              <a:gd name="connsiteX12" fmla="*/ 1316064 w 3595835"/>
              <a:gd name="connsiteY12" fmla="*/ 355484 h 2729452"/>
              <a:gd name="connsiteX13" fmla="*/ 1359607 w 3595835"/>
              <a:gd name="connsiteY13" fmla="*/ 710048 h 2729452"/>
              <a:gd name="connsiteX14" fmla="*/ 1434252 w 3595835"/>
              <a:gd name="connsiteY14" fmla="*/ 989966 h 2729452"/>
              <a:gd name="connsiteX15" fmla="*/ 1664407 w 3595835"/>
              <a:gd name="connsiteY15" fmla="*/ 1189019 h 2729452"/>
              <a:gd name="connsiteX16" fmla="*/ 2074954 w 3595835"/>
              <a:gd name="connsiteY16" fmla="*/ 1257443 h 2729452"/>
              <a:gd name="connsiteX17" fmla="*/ 2224244 w 3595835"/>
              <a:gd name="connsiteY17" fmla="*/ 1176578 h 2729452"/>
              <a:gd name="connsiteX18" fmla="*/ 2298889 w 3595835"/>
              <a:gd name="connsiteY18" fmla="*/ 1139256 h 2729452"/>
              <a:gd name="connsiteX19" fmla="*/ 2292668 w 3595835"/>
              <a:gd name="connsiteY19" fmla="*/ 1108154 h 2729452"/>
              <a:gd name="connsiteX20" fmla="*/ 2280228 w 3595835"/>
              <a:gd name="connsiteY20" fmla="*/ 1014848 h 2729452"/>
              <a:gd name="connsiteX21" fmla="*/ 2280228 w 3595835"/>
              <a:gd name="connsiteY21" fmla="*/ 940203 h 2729452"/>
              <a:gd name="connsiteX22" fmla="*/ 2410856 w 3595835"/>
              <a:gd name="connsiteY22" fmla="*/ 971305 h 2729452"/>
              <a:gd name="connsiteX23" fmla="*/ 2603689 w 3595835"/>
              <a:gd name="connsiteY23" fmla="*/ 1039729 h 2729452"/>
              <a:gd name="connsiteX24" fmla="*/ 2647232 w 3595835"/>
              <a:gd name="connsiteY24" fmla="*/ 1064611 h 2729452"/>
              <a:gd name="connsiteX25" fmla="*/ 2815183 w 3595835"/>
              <a:gd name="connsiteY25" fmla="*/ 1058390 h 2729452"/>
              <a:gd name="connsiteX26" fmla="*/ 3082660 w 3595835"/>
              <a:gd name="connsiteY26" fmla="*/ 1145476 h 2729452"/>
              <a:gd name="connsiteX27" fmla="*/ 3169746 w 3595835"/>
              <a:gd name="connsiteY27" fmla="*/ 1251223 h 2729452"/>
              <a:gd name="connsiteX28" fmla="*/ 3300375 w 3595835"/>
              <a:gd name="connsiteY28" fmla="*/ 1307207 h 2729452"/>
              <a:gd name="connsiteX29" fmla="*/ 3542971 w 3595835"/>
              <a:gd name="connsiteY29" fmla="*/ 1319648 h 2729452"/>
              <a:gd name="connsiteX30" fmla="*/ 3592734 w 3595835"/>
              <a:gd name="connsiteY30" fmla="*/ 1400513 h 2729452"/>
              <a:gd name="connsiteX31" fmla="*/ 3486987 w 3595835"/>
              <a:gd name="connsiteY31" fmla="*/ 1811060 h 2729452"/>
              <a:gd name="connsiteX32" fmla="*/ 3399901 w 3595835"/>
              <a:gd name="connsiteY32" fmla="*/ 1885705 h 2729452"/>
              <a:gd name="connsiteX33" fmla="*/ 3238171 w 3595835"/>
              <a:gd name="connsiteY33" fmla="*/ 2010113 h 2729452"/>
              <a:gd name="connsiteX34" fmla="*/ 3095101 w 3595835"/>
              <a:gd name="connsiteY34" fmla="*/ 2128301 h 2729452"/>
              <a:gd name="connsiteX35" fmla="*/ 2964473 w 3595835"/>
              <a:gd name="connsiteY35" fmla="*/ 2370897 h 2729452"/>
              <a:gd name="connsiteX36" fmla="*/ 2827624 w 3595835"/>
              <a:gd name="connsiteY36" fmla="*/ 2675697 h 2729452"/>
              <a:gd name="connsiteX37" fmla="*/ 2796522 w 3595835"/>
              <a:gd name="connsiteY37" fmla="*/ 2725460 h 2729452"/>
              <a:gd name="connsiteX38" fmla="*/ 2771640 w 3595835"/>
              <a:gd name="connsiteY38" fmla="*/ 2713019 h 2729452"/>
              <a:gd name="connsiteX39" fmla="*/ 2672113 w 3595835"/>
              <a:gd name="connsiteY39" fmla="*/ 2607272 h 2729452"/>
              <a:gd name="connsiteX40" fmla="*/ 2553926 w 3595835"/>
              <a:gd name="connsiteY40" fmla="*/ 2464203 h 2729452"/>
              <a:gd name="connsiteX41" fmla="*/ 2292668 w 3595835"/>
              <a:gd name="connsiteY41" fmla="*/ 2327354 h 2729452"/>
              <a:gd name="connsiteX42" fmla="*/ 2099836 w 3595835"/>
              <a:gd name="connsiteY42" fmla="*/ 2290031 h 2729452"/>
              <a:gd name="connsiteX43" fmla="*/ 1838579 w 3595835"/>
              <a:gd name="connsiteY43" fmla="*/ 2296252 h 2729452"/>
              <a:gd name="connsiteX44" fmla="*/ 1577322 w 3595835"/>
              <a:gd name="connsiteY44" fmla="*/ 2252709 h 2729452"/>
              <a:gd name="connsiteX45" fmla="*/ 1266301 w 3595835"/>
              <a:gd name="connsiteY45" fmla="*/ 2122080 h 2729452"/>
              <a:gd name="connsiteX46" fmla="*/ 1036146 w 3595835"/>
              <a:gd name="connsiteY46" fmla="*/ 1898146 h 2729452"/>
              <a:gd name="connsiteX47" fmla="*/ 924179 w 3595835"/>
              <a:gd name="connsiteY47" fmla="*/ 1705313 h 2729452"/>
              <a:gd name="connsiteX48" fmla="*/ 787330 w 3595835"/>
              <a:gd name="connsiteY48" fmla="*/ 1126815 h 2729452"/>
              <a:gd name="connsiteX49" fmla="*/ 638040 w 3595835"/>
              <a:gd name="connsiteY49" fmla="*/ 803354 h 2729452"/>
              <a:gd name="connsiteX50" fmla="*/ 544734 w 3595835"/>
              <a:gd name="connsiteY50" fmla="*/ 703827 h 2729452"/>
              <a:gd name="connsiteX51" fmla="*/ 383003 w 3595835"/>
              <a:gd name="connsiteY51" fmla="*/ 666505 h 2729452"/>
              <a:gd name="connsiteX52" fmla="*/ 239934 w 3595835"/>
              <a:gd name="connsiteY52" fmla="*/ 672725 h 2729452"/>
              <a:gd name="connsiteX53" fmla="*/ 208832 w 3595835"/>
              <a:gd name="connsiteY53" fmla="*/ 616741 h 2729452"/>
              <a:gd name="connsiteX54" fmla="*/ 90644 w 3595835"/>
              <a:gd name="connsiteY54" fmla="*/ 442570 h 2729452"/>
              <a:gd name="connsiteX55" fmla="*/ 3558 w 3595835"/>
              <a:gd name="connsiteY55" fmla="*/ 243517 h 2729452"/>
              <a:gd name="connsiteX56" fmla="*/ 22219 w 3595835"/>
              <a:gd name="connsiteY56" fmla="*/ 218635 h 2729452"/>
              <a:gd name="connsiteX57" fmla="*/ 71983 w 3595835"/>
              <a:gd name="connsiteY57" fmla="*/ 156431 h 2729452"/>
              <a:gd name="connsiteX58" fmla="*/ 78203 w 3595835"/>
              <a:gd name="connsiteY58" fmla="*/ 56905 h 27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595835" h="2729452">
                <a:moveTo>
                  <a:pt x="78203" y="56905"/>
                </a:moveTo>
                <a:cubicBezTo>
                  <a:pt x="104121" y="33060"/>
                  <a:pt x="199501" y="21656"/>
                  <a:pt x="227493" y="13362"/>
                </a:cubicBezTo>
                <a:cubicBezTo>
                  <a:pt x="255485" y="5068"/>
                  <a:pt x="234750" y="-8410"/>
                  <a:pt x="246154" y="7141"/>
                </a:cubicBezTo>
                <a:cubicBezTo>
                  <a:pt x="257558" y="22692"/>
                  <a:pt x="264815" y="66235"/>
                  <a:pt x="295917" y="106668"/>
                </a:cubicBezTo>
                <a:cubicBezTo>
                  <a:pt x="327019" y="147101"/>
                  <a:pt x="376782" y="212415"/>
                  <a:pt x="432766" y="249737"/>
                </a:cubicBezTo>
                <a:cubicBezTo>
                  <a:pt x="488750" y="287059"/>
                  <a:pt x="572725" y="324383"/>
                  <a:pt x="631819" y="330603"/>
                </a:cubicBezTo>
                <a:cubicBezTo>
                  <a:pt x="690913" y="336823"/>
                  <a:pt x="754154" y="317125"/>
                  <a:pt x="787330" y="287060"/>
                </a:cubicBezTo>
                <a:cubicBezTo>
                  <a:pt x="820506" y="256995"/>
                  <a:pt x="830873" y="150211"/>
                  <a:pt x="830873" y="150211"/>
                </a:cubicBezTo>
                <a:cubicBezTo>
                  <a:pt x="840203" y="124293"/>
                  <a:pt x="824652" y="120146"/>
                  <a:pt x="843313" y="131550"/>
                </a:cubicBezTo>
                <a:cubicBezTo>
                  <a:pt x="861974" y="142954"/>
                  <a:pt x="885820" y="193754"/>
                  <a:pt x="942840" y="218635"/>
                </a:cubicBezTo>
                <a:cubicBezTo>
                  <a:pt x="999860" y="243516"/>
                  <a:pt x="1123232" y="271508"/>
                  <a:pt x="1185436" y="280839"/>
                </a:cubicBezTo>
                <a:cubicBezTo>
                  <a:pt x="1247640" y="290170"/>
                  <a:pt x="1294293" y="262178"/>
                  <a:pt x="1316064" y="274619"/>
                </a:cubicBezTo>
                <a:cubicBezTo>
                  <a:pt x="1337835" y="287060"/>
                  <a:pt x="1308807" y="282913"/>
                  <a:pt x="1316064" y="355484"/>
                </a:cubicBezTo>
                <a:cubicBezTo>
                  <a:pt x="1323321" y="428055"/>
                  <a:pt x="1339909" y="604301"/>
                  <a:pt x="1359607" y="710048"/>
                </a:cubicBezTo>
                <a:cubicBezTo>
                  <a:pt x="1379305" y="815795"/>
                  <a:pt x="1383452" y="910138"/>
                  <a:pt x="1434252" y="989966"/>
                </a:cubicBezTo>
                <a:cubicBezTo>
                  <a:pt x="1485052" y="1069794"/>
                  <a:pt x="1557623" y="1144440"/>
                  <a:pt x="1664407" y="1189019"/>
                </a:cubicBezTo>
                <a:cubicBezTo>
                  <a:pt x="1771191" y="1233598"/>
                  <a:pt x="1981648" y="1259516"/>
                  <a:pt x="2074954" y="1257443"/>
                </a:cubicBezTo>
                <a:cubicBezTo>
                  <a:pt x="2168260" y="1255370"/>
                  <a:pt x="2186922" y="1196276"/>
                  <a:pt x="2224244" y="1176578"/>
                </a:cubicBezTo>
                <a:cubicBezTo>
                  <a:pt x="2261567" y="1156880"/>
                  <a:pt x="2287485" y="1150660"/>
                  <a:pt x="2298889" y="1139256"/>
                </a:cubicBezTo>
                <a:cubicBezTo>
                  <a:pt x="2310293" y="1127852"/>
                  <a:pt x="2295778" y="1128889"/>
                  <a:pt x="2292668" y="1108154"/>
                </a:cubicBezTo>
                <a:cubicBezTo>
                  <a:pt x="2289558" y="1087419"/>
                  <a:pt x="2282301" y="1042840"/>
                  <a:pt x="2280228" y="1014848"/>
                </a:cubicBezTo>
                <a:cubicBezTo>
                  <a:pt x="2278155" y="986856"/>
                  <a:pt x="2258457" y="947460"/>
                  <a:pt x="2280228" y="940203"/>
                </a:cubicBezTo>
                <a:cubicBezTo>
                  <a:pt x="2301999" y="932946"/>
                  <a:pt x="2356946" y="954717"/>
                  <a:pt x="2410856" y="971305"/>
                </a:cubicBezTo>
                <a:cubicBezTo>
                  <a:pt x="2464766" y="987893"/>
                  <a:pt x="2564293" y="1024178"/>
                  <a:pt x="2603689" y="1039729"/>
                </a:cubicBezTo>
                <a:cubicBezTo>
                  <a:pt x="2643085" y="1055280"/>
                  <a:pt x="2611983" y="1061501"/>
                  <a:pt x="2647232" y="1064611"/>
                </a:cubicBezTo>
                <a:cubicBezTo>
                  <a:pt x="2682481" y="1067721"/>
                  <a:pt x="2742612" y="1044913"/>
                  <a:pt x="2815183" y="1058390"/>
                </a:cubicBezTo>
                <a:cubicBezTo>
                  <a:pt x="2887754" y="1071867"/>
                  <a:pt x="3023566" y="1113337"/>
                  <a:pt x="3082660" y="1145476"/>
                </a:cubicBezTo>
                <a:cubicBezTo>
                  <a:pt x="3141754" y="1177615"/>
                  <a:pt x="3133460" y="1224268"/>
                  <a:pt x="3169746" y="1251223"/>
                </a:cubicBezTo>
                <a:cubicBezTo>
                  <a:pt x="3206032" y="1278178"/>
                  <a:pt x="3238171" y="1295803"/>
                  <a:pt x="3300375" y="1307207"/>
                </a:cubicBezTo>
                <a:cubicBezTo>
                  <a:pt x="3362579" y="1318611"/>
                  <a:pt x="3494245" y="1304097"/>
                  <a:pt x="3542971" y="1319648"/>
                </a:cubicBezTo>
                <a:cubicBezTo>
                  <a:pt x="3591698" y="1335199"/>
                  <a:pt x="3602065" y="1318611"/>
                  <a:pt x="3592734" y="1400513"/>
                </a:cubicBezTo>
                <a:cubicBezTo>
                  <a:pt x="3583403" y="1482415"/>
                  <a:pt x="3519126" y="1730195"/>
                  <a:pt x="3486987" y="1811060"/>
                </a:cubicBezTo>
                <a:cubicBezTo>
                  <a:pt x="3454848" y="1891925"/>
                  <a:pt x="3441370" y="1852530"/>
                  <a:pt x="3399901" y="1885705"/>
                </a:cubicBezTo>
                <a:cubicBezTo>
                  <a:pt x="3358432" y="1918880"/>
                  <a:pt x="3288971" y="1969680"/>
                  <a:pt x="3238171" y="2010113"/>
                </a:cubicBezTo>
                <a:cubicBezTo>
                  <a:pt x="3187371" y="2050546"/>
                  <a:pt x="3140717" y="2068170"/>
                  <a:pt x="3095101" y="2128301"/>
                </a:cubicBezTo>
                <a:cubicBezTo>
                  <a:pt x="3049485" y="2188432"/>
                  <a:pt x="3009053" y="2279664"/>
                  <a:pt x="2964473" y="2370897"/>
                </a:cubicBezTo>
                <a:cubicBezTo>
                  <a:pt x="2919894" y="2462130"/>
                  <a:pt x="2855616" y="2616603"/>
                  <a:pt x="2827624" y="2675697"/>
                </a:cubicBezTo>
                <a:cubicBezTo>
                  <a:pt x="2799632" y="2734791"/>
                  <a:pt x="2796522" y="2725460"/>
                  <a:pt x="2796522" y="2725460"/>
                </a:cubicBezTo>
                <a:cubicBezTo>
                  <a:pt x="2787191" y="2731680"/>
                  <a:pt x="2792375" y="2732717"/>
                  <a:pt x="2771640" y="2713019"/>
                </a:cubicBezTo>
                <a:cubicBezTo>
                  <a:pt x="2750905" y="2693321"/>
                  <a:pt x="2708399" y="2648741"/>
                  <a:pt x="2672113" y="2607272"/>
                </a:cubicBezTo>
                <a:cubicBezTo>
                  <a:pt x="2635827" y="2565803"/>
                  <a:pt x="2617167" y="2510856"/>
                  <a:pt x="2553926" y="2464203"/>
                </a:cubicBezTo>
                <a:cubicBezTo>
                  <a:pt x="2490685" y="2417550"/>
                  <a:pt x="2368350" y="2356383"/>
                  <a:pt x="2292668" y="2327354"/>
                </a:cubicBezTo>
                <a:cubicBezTo>
                  <a:pt x="2216986" y="2298325"/>
                  <a:pt x="2175517" y="2295215"/>
                  <a:pt x="2099836" y="2290031"/>
                </a:cubicBezTo>
                <a:cubicBezTo>
                  <a:pt x="2024155" y="2284847"/>
                  <a:pt x="1925665" y="2302472"/>
                  <a:pt x="1838579" y="2296252"/>
                </a:cubicBezTo>
                <a:cubicBezTo>
                  <a:pt x="1751493" y="2290032"/>
                  <a:pt x="1672702" y="2281738"/>
                  <a:pt x="1577322" y="2252709"/>
                </a:cubicBezTo>
                <a:cubicBezTo>
                  <a:pt x="1481942" y="2223680"/>
                  <a:pt x="1356497" y="2181174"/>
                  <a:pt x="1266301" y="2122080"/>
                </a:cubicBezTo>
                <a:cubicBezTo>
                  <a:pt x="1176105" y="2062986"/>
                  <a:pt x="1093166" y="1967607"/>
                  <a:pt x="1036146" y="1898146"/>
                </a:cubicBezTo>
                <a:cubicBezTo>
                  <a:pt x="979126" y="1828685"/>
                  <a:pt x="965648" y="1833868"/>
                  <a:pt x="924179" y="1705313"/>
                </a:cubicBezTo>
                <a:cubicBezTo>
                  <a:pt x="882710" y="1576758"/>
                  <a:pt x="835020" y="1277141"/>
                  <a:pt x="787330" y="1126815"/>
                </a:cubicBezTo>
                <a:cubicBezTo>
                  <a:pt x="739640" y="976489"/>
                  <a:pt x="678473" y="873852"/>
                  <a:pt x="638040" y="803354"/>
                </a:cubicBezTo>
                <a:cubicBezTo>
                  <a:pt x="597607" y="732856"/>
                  <a:pt x="587240" y="726635"/>
                  <a:pt x="544734" y="703827"/>
                </a:cubicBezTo>
                <a:cubicBezTo>
                  <a:pt x="502228" y="681019"/>
                  <a:pt x="433803" y="671689"/>
                  <a:pt x="383003" y="666505"/>
                </a:cubicBezTo>
                <a:cubicBezTo>
                  <a:pt x="332203" y="661321"/>
                  <a:pt x="268962" y="681019"/>
                  <a:pt x="239934" y="672725"/>
                </a:cubicBezTo>
                <a:cubicBezTo>
                  <a:pt x="210906" y="664431"/>
                  <a:pt x="233714" y="655100"/>
                  <a:pt x="208832" y="616741"/>
                </a:cubicBezTo>
                <a:cubicBezTo>
                  <a:pt x="183950" y="578382"/>
                  <a:pt x="124856" y="504774"/>
                  <a:pt x="90644" y="442570"/>
                </a:cubicBezTo>
                <a:cubicBezTo>
                  <a:pt x="56432" y="380366"/>
                  <a:pt x="3558" y="243517"/>
                  <a:pt x="3558" y="243517"/>
                </a:cubicBezTo>
                <a:cubicBezTo>
                  <a:pt x="-7846" y="206195"/>
                  <a:pt x="10815" y="233149"/>
                  <a:pt x="22219" y="218635"/>
                </a:cubicBezTo>
                <a:cubicBezTo>
                  <a:pt x="33623" y="204121"/>
                  <a:pt x="61616" y="181312"/>
                  <a:pt x="71983" y="156431"/>
                </a:cubicBezTo>
                <a:cubicBezTo>
                  <a:pt x="82350" y="131550"/>
                  <a:pt x="52285" y="80750"/>
                  <a:pt x="78203" y="56905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3" name="非洲板块"/>
          <p:cNvSpPr/>
          <p:nvPr/>
        </p:nvSpPr>
        <p:spPr>
          <a:xfrm>
            <a:off x="2460745" y="3136464"/>
            <a:ext cx="8436639" cy="2547818"/>
          </a:xfrm>
          <a:custGeom>
            <a:avLst/>
            <a:gdLst>
              <a:gd name="connsiteX0" fmla="*/ 8406699 w 8406699"/>
              <a:gd name="connsiteY0" fmla="*/ 54673 h 2548469"/>
              <a:gd name="connsiteX1" fmla="*/ 8406699 w 8406699"/>
              <a:gd name="connsiteY1" fmla="*/ 832377 h 2548469"/>
              <a:gd name="connsiteX2" fmla="*/ 8392603 w 8406699"/>
              <a:gd name="connsiteY2" fmla="*/ 814298 h 2548469"/>
              <a:gd name="connsiteX3" fmla="*/ 8334613 w 8406699"/>
              <a:gd name="connsiteY3" fmla="*/ 755047 h 2548469"/>
              <a:gd name="connsiteX4" fmla="*/ 8106013 w 8406699"/>
              <a:gd name="connsiteY4" fmla="*/ 620576 h 2548469"/>
              <a:gd name="connsiteX5" fmla="*/ 8065672 w 8406699"/>
              <a:gd name="connsiteY5" fmla="*/ 465935 h 2548469"/>
              <a:gd name="connsiteX6" fmla="*/ 8085842 w 8406699"/>
              <a:gd name="connsiteY6" fmla="*/ 324741 h 2548469"/>
              <a:gd name="connsiteX7" fmla="*/ 8227036 w 8406699"/>
              <a:gd name="connsiteY7" fmla="*/ 123035 h 2548469"/>
              <a:gd name="connsiteX8" fmla="*/ 8368230 w 8406699"/>
              <a:gd name="connsiteY8" fmla="*/ 55800 h 2548469"/>
              <a:gd name="connsiteX9" fmla="*/ 8397192 w 8406699"/>
              <a:gd name="connsiteY9" fmla="*/ 55491 h 2548469"/>
              <a:gd name="connsiteX10" fmla="*/ 1472862 w 8406699"/>
              <a:gd name="connsiteY10" fmla="*/ 731 h 2548469"/>
              <a:gd name="connsiteX11" fmla="*/ 1591050 w 8406699"/>
              <a:gd name="connsiteY11" fmla="*/ 56715 h 2548469"/>
              <a:gd name="connsiteX12" fmla="*/ 1591050 w 8406699"/>
              <a:gd name="connsiteY12" fmla="*/ 106478 h 2548469"/>
              <a:gd name="connsiteX13" fmla="*/ 1503964 w 8406699"/>
              <a:gd name="connsiteY13" fmla="*/ 206004 h 2548469"/>
              <a:gd name="connsiteX14" fmla="*/ 1547507 w 8406699"/>
              <a:gd name="connsiteY14" fmla="*/ 361515 h 2548469"/>
              <a:gd name="connsiteX15" fmla="*/ 1665695 w 8406699"/>
              <a:gd name="connsiteY15" fmla="*/ 560568 h 2548469"/>
              <a:gd name="connsiteX16" fmla="*/ 1765221 w 8406699"/>
              <a:gd name="connsiteY16" fmla="*/ 678755 h 2548469"/>
              <a:gd name="connsiteX17" fmla="*/ 1846087 w 8406699"/>
              <a:gd name="connsiteY17" fmla="*/ 660094 h 2548469"/>
              <a:gd name="connsiteX18" fmla="*/ 2026479 w 8406699"/>
              <a:gd name="connsiteY18" fmla="*/ 672535 h 2548469"/>
              <a:gd name="connsiteX19" fmla="*/ 2119785 w 8406699"/>
              <a:gd name="connsiteY19" fmla="*/ 716078 h 2548469"/>
              <a:gd name="connsiteX20" fmla="*/ 2231752 w 8406699"/>
              <a:gd name="connsiteY20" fmla="*/ 977335 h 2548469"/>
              <a:gd name="connsiteX21" fmla="*/ 2331279 w 8406699"/>
              <a:gd name="connsiteY21" fmla="*/ 1331898 h 2548469"/>
              <a:gd name="connsiteX22" fmla="*/ 2393483 w 8406699"/>
              <a:gd name="connsiteY22" fmla="*/ 1481188 h 2548469"/>
              <a:gd name="connsiteX23" fmla="*/ 2399703 w 8406699"/>
              <a:gd name="connsiteY23" fmla="*/ 1568274 h 2548469"/>
              <a:gd name="connsiteX24" fmla="*/ 2437025 w 8406699"/>
              <a:gd name="connsiteY24" fmla="*/ 1599376 h 2548469"/>
              <a:gd name="connsiteX25" fmla="*/ 2418364 w 8406699"/>
              <a:gd name="connsiteY25" fmla="*/ 1605596 h 2548469"/>
              <a:gd name="connsiteX26" fmla="*/ 2387262 w 8406699"/>
              <a:gd name="connsiteY26" fmla="*/ 1611817 h 2548469"/>
              <a:gd name="connsiteX27" fmla="*/ 2225532 w 8406699"/>
              <a:gd name="connsiteY27" fmla="*/ 1730004 h 2548469"/>
              <a:gd name="connsiteX28" fmla="*/ 1870968 w 8406699"/>
              <a:gd name="connsiteY28" fmla="*/ 2028584 h 2548469"/>
              <a:gd name="connsiteX29" fmla="*/ 1472862 w 8406699"/>
              <a:gd name="connsiteY29" fmla="*/ 2320943 h 2548469"/>
              <a:gd name="connsiteX30" fmla="*/ 1367115 w 8406699"/>
              <a:gd name="connsiteY30" fmla="*/ 2408029 h 2548469"/>
              <a:gd name="connsiteX31" fmla="*/ 1199164 w 8406699"/>
              <a:gd name="connsiteY31" fmla="*/ 2439131 h 2548469"/>
              <a:gd name="connsiteX32" fmla="*/ 1080977 w 8406699"/>
              <a:gd name="connsiteY32" fmla="*/ 2445351 h 2548469"/>
              <a:gd name="connsiteX33" fmla="*/ 944128 w 8406699"/>
              <a:gd name="connsiteY33" fmla="*/ 2482674 h 2548469"/>
              <a:gd name="connsiteX34" fmla="*/ 844601 w 8406699"/>
              <a:gd name="connsiteY34" fmla="*/ 2495115 h 2548469"/>
              <a:gd name="connsiteX35" fmla="*/ 782397 w 8406699"/>
              <a:gd name="connsiteY35" fmla="*/ 2526217 h 2548469"/>
              <a:gd name="connsiteX36" fmla="*/ 757515 w 8406699"/>
              <a:gd name="connsiteY36" fmla="*/ 2544878 h 2548469"/>
              <a:gd name="connsiteX37" fmla="*/ 726413 w 8406699"/>
              <a:gd name="connsiteY37" fmla="*/ 2544878 h 2548469"/>
              <a:gd name="connsiteX38" fmla="*/ 707752 w 8406699"/>
              <a:gd name="connsiteY38" fmla="*/ 2507555 h 2548469"/>
              <a:gd name="connsiteX39" fmla="*/ 608225 w 8406699"/>
              <a:gd name="connsiteY39" fmla="*/ 2420470 h 2548469"/>
              <a:gd name="connsiteX40" fmla="*/ 502479 w 8406699"/>
              <a:gd name="connsiteY40" fmla="*/ 2240078 h 2548469"/>
              <a:gd name="connsiteX41" fmla="*/ 458936 w 8406699"/>
              <a:gd name="connsiteY41" fmla="*/ 2115670 h 2548469"/>
              <a:gd name="connsiteX42" fmla="*/ 402952 w 8406699"/>
              <a:gd name="connsiteY42" fmla="*/ 1891735 h 2548469"/>
              <a:gd name="connsiteX43" fmla="*/ 415393 w 8406699"/>
              <a:gd name="connsiteY43" fmla="*/ 1493629 h 2548469"/>
              <a:gd name="connsiteX44" fmla="*/ 421613 w 8406699"/>
              <a:gd name="connsiteY44" fmla="*/ 1325678 h 2548469"/>
              <a:gd name="connsiteX45" fmla="*/ 334528 w 8406699"/>
              <a:gd name="connsiteY45" fmla="*/ 1151506 h 2548469"/>
              <a:gd name="connsiteX46" fmla="*/ 179017 w 8406699"/>
              <a:gd name="connsiteY46" fmla="*/ 1014657 h 2548469"/>
              <a:gd name="connsiteX47" fmla="*/ 123034 w 8406699"/>
              <a:gd name="connsiteY47" fmla="*/ 983555 h 2548469"/>
              <a:gd name="connsiteX48" fmla="*/ 60830 w 8406699"/>
              <a:gd name="connsiteY48" fmla="*/ 958674 h 2548469"/>
              <a:gd name="connsiteX49" fmla="*/ 23507 w 8406699"/>
              <a:gd name="connsiteY49" fmla="*/ 940012 h 2548469"/>
              <a:gd name="connsiteX50" fmla="*/ 17287 w 8406699"/>
              <a:gd name="connsiteY50" fmla="*/ 56715 h 2548469"/>
              <a:gd name="connsiteX51" fmla="*/ 259883 w 8406699"/>
              <a:gd name="connsiteY51" fmla="*/ 87817 h 2548469"/>
              <a:gd name="connsiteX52" fmla="*/ 583344 w 8406699"/>
              <a:gd name="connsiteY52" fmla="*/ 81596 h 2548469"/>
              <a:gd name="connsiteX53" fmla="*/ 825940 w 8406699"/>
              <a:gd name="connsiteY53" fmla="*/ 19392 h 2548469"/>
              <a:gd name="connsiteX54" fmla="*/ 1012552 w 8406699"/>
              <a:gd name="connsiteY54" fmla="*/ 38053 h 2548469"/>
              <a:gd name="connsiteX55" fmla="*/ 1311132 w 8406699"/>
              <a:gd name="connsiteY55" fmla="*/ 44274 h 2548469"/>
              <a:gd name="connsiteX56" fmla="*/ 1472862 w 8406699"/>
              <a:gd name="connsiteY56" fmla="*/ 731 h 2548469"/>
              <a:gd name="connsiteX0-1" fmla="*/ 8461280 w 8461280"/>
              <a:gd name="connsiteY0-2" fmla="*/ 54022 h 2547818"/>
              <a:gd name="connsiteX1-3" fmla="*/ 8461280 w 8461280"/>
              <a:gd name="connsiteY1-4" fmla="*/ 831726 h 2547818"/>
              <a:gd name="connsiteX2-5" fmla="*/ 8447184 w 8461280"/>
              <a:gd name="connsiteY2-6" fmla="*/ 813647 h 2547818"/>
              <a:gd name="connsiteX3-7" fmla="*/ 8389194 w 8461280"/>
              <a:gd name="connsiteY3-8" fmla="*/ 754396 h 2547818"/>
              <a:gd name="connsiteX4-9" fmla="*/ 8160594 w 8461280"/>
              <a:gd name="connsiteY4-10" fmla="*/ 619925 h 2547818"/>
              <a:gd name="connsiteX5-11" fmla="*/ 8120253 w 8461280"/>
              <a:gd name="connsiteY5-12" fmla="*/ 465284 h 2547818"/>
              <a:gd name="connsiteX6-13" fmla="*/ 8140423 w 8461280"/>
              <a:gd name="connsiteY6-14" fmla="*/ 324090 h 2547818"/>
              <a:gd name="connsiteX7-15" fmla="*/ 8281617 w 8461280"/>
              <a:gd name="connsiteY7-16" fmla="*/ 122384 h 2547818"/>
              <a:gd name="connsiteX8-17" fmla="*/ 8422811 w 8461280"/>
              <a:gd name="connsiteY8-18" fmla="*/ 55149 h 2547818"/>
              <a:gd name="connsiteX9-19" fmla="*/ 8451773 w 8461280"/>
              <a:gd name="connsiteY9-20" fmla="*/ 54840 h 2547818"/>
              <a:gd name="connsiteX10-21" fmla="*/ 8461280 w 8461280"/>
              <a:gd name="connsiteY10-22" fmla="*/ 54022 h 2547818"/>
              <a:gd name="connsiteX11-23" fmla="*/ 1527443 w 8461280"/>
              <a:gd name="connsiteY11-24" fmla="*/ 80 h 2547818"/>
              <a:gd name="connsiteX12-25" fmla="*/ 1645631 w 8461280"/>
              <a:gd name="connsiteY12-26" fmla="*/ 56064 h 2547818"/>
              <a:gd name="connsiteX13-27" fmla="*/ 1645631 w 8461280"/>
              <a:gd name="connsiteY13-28" fmla="*/ 105827 h 2547818"/>
              <a:gd name="connsiteX14-29" fmla="*/ 1558545 w 8461280"/>
              <a:gd name="connsiteY14-30" fmla="*/ 205353 h 2547818"/>
              <a:gd name="connsiteX15-31" fmla="*/ 1602088 w 8461280"/>
              <a:gd name="connsiteY15-32" fmla="*/ 360864 h 2547818"/>
              <a:gd name="connsiteX16-33" fmla="*/ 1720276 w 8461280"/>
              <a:gd name="connsiteY16-34" fmla="*/ 559917 h 2547818"/>
              <a:gd name="connsiteX17-35" fmla="*/ 1819802 w 8461280"/>
              <a:gd name="connsiteY17-36" fmla="*/ 678104 h 2547818"/>
              <a:gd name="connsiteX18-37" fmla="*/ 1900668 w 8461280"/>
              <a:gd name="connsiteY18-38" fmla="*/ 659443 h 2547818"/>
              <a:gd name="connsiteX19-39" fmla="*/ 2081060 w 8461280"/>
              <a:gd name="connsiteY19-40" fmla="*/ 671884 h 2547818"/>
              <a:gd name="connsiteX20-41" fmla="*/ 2174366 w 8461280"/>
              <a:gd name="connsiteY20-42" fmla="*/ 715427 h 2547818"/>
              <a:gd name="connsiteX21-43" fmla="*/ 2286333 w 8461280"/>
              <a:gd name="connsiteY21-44" fmla="*/ 976684 h 2547818"/>
              <a:gd name="connsiteX22-45" fmla="*/ 2385860 w 8461280"/>
              <a:gd name="connsiteY22-46" fmla="*/ 1331247 h 2547818"/>
              <a:gd name="connsiteX23-47" fmla="*/ 2448064 w 8461280"/>
              <a:gd name="connsiteY23-48" fmla="*/ 1480537 h 2547818"/>
              <a:gd name="connsiteX24-49" fmla="*/ 2454284 w 8461280"/>
              <a:gd name="connsiteY24-50" fmla="*/ 1567623 h 2547818"/>
              <a:gd name="connsiteX25-51" fmla="*/ 2491606 w 8461280"/>
              <a:gd name="connsiteY25-52" fmla="*/ 1598725 h 2547818"/>
              <a:gd name="connsiteX26-53" fmla="*/ 2472945 w 8461280"/>
              <a:gd name="connsiteY26-54" fmla="*/ 1604945 h 2547818"/>
              <a:gd name="connsiteX27-55" fmla="*/ 2441843 w 8461280"/>
              <a:gd name="connsiteY27-56" fmla="*/ 1611166 h 2547818"/>
              <a:gd name="connsiteX28-57" fmla="*/ 2280113 w 8461280"/>
              <a:gd name="connsiteY28-58" fmla="*/ 1729353 h 2547818"/>
              <a:gd name="connsiteX29-59" fmla="*/ 1925549 w 8461280"/>
              <a:gd name="connsiteY29-60" fmla="*/ 2027933 h 2547818"/>
              <a:gd name="connsiteX30-61" fmla="*/ 1527443 w 8461280"/>
              <a:gd name="connsiteY30-62" fmla="*/ 2320292 h 2547818"/>
              <a:gd name="connsiteX31-63" fmla="*/ 1421696 w 8461280"/>
              <a:gd name="connsiteY31-64" fmla="*/ 2407378 h 2547818"/>
              <a:gd name="connsiteX32-65" fmla="*/ 1253745 w 8461280"/>
              <a:gd name="connsiteY32-66" fmla="*/ 2438480 h 2547818"/>
              <a:gd name="connsiteX33-67" fmla="*/ 1135558 w 8461280"/>
              <a:gd name="connsiteY33-68" fmla="*/ 2444700 h 2547818"/>
              <a:gd name="connsiteX34-69" fmla="*/ 998709 w 8461280"/>
              <a:gd name="connsiteY34-70" fmla="*/ 2482023 h 2547818"/>
              <a:gd name="connsiteX35-71" fmla="*/ 899182 w 8461280"/>
              <a:gd name="connsiteY35-72" fmla="*/ 2494464 h 2547818"/>
              <a:gd name="connsiteX36-73" fmla="*/ 836978 w 8461280"/>
              <a:gd name="connsiteY36-74" fmla="*/ 2525566 h 2547818"/>
              <a:gd name="connsiteX37-75" fmla="*/ 812096 w 8461280"/>
              <a:gd name="connsiteY37-76" fmla="*/ 2544227 h 2547818"/>
              <a:gd name="connsiteX38-77" fmla="*/ 780994 w 8461280"/>
              <a:gd name="connsiteY38-78" fmla="*/ 2544227 h 2547818"/>
              <a:gd name="connsiteX39-79" fmla="*/ 762333 w 8461280"/>
              <a:gd name="connsiteY39-80" fmla="*/ 2506904 h 2547818"/>
              <a:gd name="connsiteX40-81" fmla="*/ 662806 w 8461280"/>
              <a:gd name="connsiteY40-82" fmla="*/ 2419819 h 2547818"/>
              <a:gd name="connsiteX41-83" fmla="*/ 557060 w 8461280"/>
              <a:gd name="connsiteY41-84" fmla="*/ 2239427 h 2547818"/>
              <a:gd name="connsiteX42-85" fmla="*/ 513517 w 8461280"/>
              <a:gd name="connsiteY42-86" fmla="*/ 2115019 h 2547818"/>
              <a:gd name="connsiteX43-87" fmla="*/ 457533 w 8461280"/>
              <a:gd name="connsiteY43-88" fmla="*/ 1891084 h 2547818"/>
              <a:gd name="connsiteX44-89" fmla="*/ 469974 w 8461280"/>
              <a:gd name="connsiteY44-90" fmla="*/ 1492978 h 2547818"/>
              <a:gd name="connsiteX45-91" fmla="*/ 476194 w 8461280"/>
              <a:gd name="connsiteY45-92" fmla="*/ 1325027 h 2547818"/>
              <a:gd name="connsiteX46-93" fmla="*/ 389109 w 8461280"/>
              <a:gd name="connsiteY46-94" fmla="*/ 1150855 h 2547818"/>
              <a:gd name="connsiteX47-95" fmla="*/ 233598 w 8461280"/>
              <a:gd name="connsiteY47-96" fmla="*/ 1014006 h 2547818"/>
              <a:gd name="connsiteX48-97" fmla="*/ 177615 w 8461280"/>
              <a:gd name="connsiteY48-98" fmla="*/ 982904 h 2547818"/>
              <a:gd name="connsiteX49-99" fmla="*/ 115411 w 8461280"/>
              <a:gd name="connsiteY49-100" fmla="*/ 958023 h 2547818"/>
              <a:gd name="connsiteX50-101" fmla="*/ 78088 w 8461280"/>
              <a:gd name="connsiteY50-102" fmla="*/ 939361 h 2547818"/>
              <a:gd name="connsiteX51-103" fmla="*/ 9875 w 8461280"/>
              <a:gd name="connsiteY51-104" fmla="*/ 87060 h 2547818"/>
              <a:gd name="connsiteX52-105" fmla="*/ 314464 w 8461280"/>
              <a:gd name="connsiteY52-106" fmla="*/ 87166 h 2547818"/>
              <a:gd name="connsiteX53-107" fmla="*/ 637925 w 8461280"/>
              <a:gd name="connsiteY53-108" fmla="*/ 80945 h 2547818"/>
              <a:gd name="connsiteX54-109" fmla="*/ 880521 w 8461280"/>
              <a:gd name="connsiteY54-110" fmla="*/ 18741 h 2547818"/>
              <a:gd name="connsiteX55-111" fmla="*/ 1067133 w 8461280"/>
              <a:gd name="connsiteY55-112" fmla="*/ 37402 h 2547818"/>
              <a:gd name="connsiteX56-113" fmla="*/ 1365713 w 8461280"/>
              <a:gd name="connsiteY56-114" fmla="*/ 43623 h 2547818"/>
              <a:gd name="connsiteX57" fmla="*/ 1527443 w 8461280"/>
              <a:gd name="connsiteY57" fmla="*/ 80 h 2547818"/>
              <a:gd name="connsiteX0-115" fmla="*/ 8463751 w 8463751"/>
              <a:gd name="connsiteY0-116" fmla="*/ 54022 h 2547818"/>
              <a:gd name="connsiteX1-117" fmla="*/ 8463751 w 8463751"/>
              <a:gd name="connsiteY1-118" fmla="*/ 831726 h 2547818"/>
              <a:gd name="connsiteX2-119" fmla="*/ 8449655 w 8463751"/>
              <a:gd name="connsiteY2-120" fmla="*/ 813647 h 2547818"/>
              <a:gd name="connsiteX3-121" fmla="*/ 8391665 w 8463751"/>
              <a:gd name="connsiteY3-122" fmla="*/ 754396 h 2547818"/>
              <a:gd name="connsiteX4-123" fmla="*/ 8163065 w 8463751"/>
              <a:gd name="connsiteY4-124" fmla="*/ 619925 h 2547818"/>
              <a:gd name="connsiteX5-125" fmla="*/ 8122724 w 8463751"/>
              <a:gd name="connsiteY5-126" fmla="*/ 465284 h 2547818"/>
              <a:gd name="connsiteX6-127" fmla="*/ 8142894 w 8463751"/>
              <a:gd name="connsiteY6-128" fmla="*/ 324090 h 2547818"/>
              <a:gd name="connsiteX7-129" fmla="*/ 8284088 w 8463751"/>
              <a:gd name="connsiteY7-130" fmla="*/ 122384 h 2547818"/>
              <a:gd name="connsiteX8-131" fmla="*/ 8425282 w 8463751"/>
              <a:gd name="connsiteY8-132" fmla="*/ 55149 h 2547818"/>
              <a:gd name="connsiteX9-133" fmla="*/ 8454244 w 8463751"/>
              <a:gd name="connsiteY9-134" fmla="*/ 54840 h 2547818"/>
              <a:gd name="connsiteX10-135" fmla="*/ 8463751 w 8463751"/>
              <a:gd name="connsiteY10-136" fmla="*/ 54022 h 2547818"/>
              <a:gd name="connsiteX11-137" fmla="*/ 1529914 w 8463751"/>
              <a:gd name="connsiteY11-138" fmla="*/ 80 h 2547818"/>
              <a:gd name="connsiteX12-139" fmla="*/ 1648102 w 8463751"/>
              <a:gd name="connsiteY12-140" fmla="*/ 56064 h 2547818"/>
              <a:gd name="connsiteX13-141" fmla="*/ 1648102 w 8463751"/>
              <a:gd name="connsiteY13-142" fmla="*/ 105827 h 2547818"/>
              <a:gd name="connsiteX14-143" fmla="*/ 1561016 w 8463751"/>
              <a:gd name="connsiteY14-144" fmla="*/ 205353 h 2547818"/>
              <a:gd name="connsiteX15-145" fmla="*/ 1604559 w 8463751"/>
              <a:gd name="connsiteY15-146" fmla="*/ 360864 h 2547818"/>
              <a:gd name="connsiteX16-147" fmla="*/ 1722747 w 8463751"/>
              <a:gd name="connsiteY16-148" fmla="*/ 559917 h 2547818"/>
              <a:gd name="connsiteX17-149" fmla="*/ 1822273 w 8463751"/>
              <a:gd name="connsiteY17-150" fmla="*/ 678104 h 2547818"/>
              <a:gd name="connsiteX18-151" fmla="*/ 1903139 w 8463751"/>
              <a:gd name="connsiteY18-152" fmla="*/ 659443 h 2547818"/>
              <a:gd name="connsiteX19-153" fmla="*/ 2083531 w 8463751"/>
              <a:gd name="connsiteY19-154" fmla="*/ 671884 h 2547818"/>
              <a:gd name="connsiteX20-155" fmla="*/ 2176837 w 8463751"/>
              <a:gd name="connsiteY20-156" fmla="*/ 715427 h 2547818"/>
              <a:gd name="connsiteX21-157" fmla="*/ 2288804 w 8463751"/>
              <a:gd name="connsiteY21-158" fmla="*/ 976684 h 2547818"/>
              <a:gd name="connsiteX22-159" fmla="*/ 2388331 w 8463751"/>
              <a:gd name="connsiteY22-160" fmla="*/ 1331247 h 2547818"/>
              <a:gd name="connsiteX23-161" fmla="*/ 2450535 w 8463751"/>
              <a:gd name="connsiteY23-162" fmla="*/ 1480537 h 2547818"/>
              <a:gd name="connsiteX24-163" fmla="*/ 2456755 w 8463751"/>
              <a:gd name="connsiteY24-164" fmla="*/ 1567623 h 2547818"/>
              <a:gd name="connsiteX25-165" fmla="*/ 2494077 w 8463751"/>
              <a:gd name="connsiteY25-166" fmla="*/ 1598725 h 2547818"/>
              <a:gd name="connsiteX26-167" fmla="*/ 2475416 w 8463751"/>
              <a:gd name="connsiteY26-168" fmla="*/ 1604945 h 2547818"/>
              <a:gd name="connsiteX27-169" fmla="*/ 2444314 w 8463751"/>
              <a:gd name="connsiteY27-170" fmla="*/ 1611166 h 2547818"/>
              <a:gd name="connsiteX28-171" fmla="*/ 2282584 w 8463751"/>
              <a:gd name="connsiteY28-172" fmla="*/ 1729353 h 2547818"/>
              <a:gd name="connsiteX29-173" fmla="*/ 1928020 w 8463751"/>
              <a:gd name="connsiteY29-174" fmla="*/ 2027933 h 2547818"/>
              <a:gd name="connsiteX30-175" fmla="*/ 1529914 w 8463751"/>
              <a:gd name="connsiteY30-176" fmla="*/ 2320292 h 2547818"/>
              <a:gd name="connsiteX31-177" fmla="*/ 1424167 w 8463751"/>
              <a:gd name="connsiteY31-178" fmla="*/ 2407378 h 2547818"/>
              <a:gd name="connsiteX32-179" fmla="*/ 1256216 w 8463751"/>
              <a:gd name="connsiteY32-180" fmla="*/ 2438480 h 2547818"/>
              <a:gd name="connsiteX33-181" fmla="*/ 1138029 w 8463751"/>
              <a:gd name="connsiteY33-182" fmla="*/ 2444700 h 2547818"/>
              <a:gd name="connsiteX34-183" fmla="*/ 1001180 w 8463751"/>
              <a:gd name="connsiteY34-184" fmla="*/ 2482023 h 2547818"/>
              <a:gd name="connsiteX35-185" fmla="*/ 901653 w 8463751"/>
              <a:gd name="connsiteY35-186" fmla="*/ 2494464 h 2547818"/>
              <a:gd name="connsiteX36-187" fmla="*/ 839449 w 8463751"/>
              <a:gd name="connsiteY36-188" fmla="*/ 2525566 h 2547818"/>
              <a:gd name="connsiteX37-189" fmla="*/ 814567 w 8463751"/>
              <a:gd name="connsiteY37-190" fmla="*/ 2544227 h 2547818"/>
              <a:gd name="connsiteX38-191" fmla="*/ 783465 w 8463751"/>
              <a:gd name="connsiteY38-192" fmla="*/ 2544227 h 2547818"/>
              <a:gd name="connsiteX39-193" fmla="*/ 764804 w 8463751"/>
              <a:gd name="connsiteY39-194" fmla="*/ 2506904 h 2547818"/>
              <a:gd name="connsiteX40-195" fmla="*/ 665277 w 8463751"/>
              <a:gd name="connsiteY40-196" fmla="*/ 2419819 h 2547818"/>
              <a:gd name="connsiteX41-197" fmla="*/ 559531 w 8463751"/>
              <a:gd name="connsiteY41-198" fmla="*/ 2239427 h 2547818"/>
              <a:gd name="connsiteX42-199" fmla="*/ 515988 w 8463751"/>
              <a:gd name="connsiteY42-200" fmla="*/ 2115019 h 2547818"/>
              <a:gd name="connsiteX43-201" fmla="*/ 460004 w 8463751"/>
              <a:gd name="connsiteY43-202" fmla="*/ 1891084 h 2547818"/>
              <a:gd name="connsiteX44-203" fmla="*/ 472445 w 8463751"/>
              <a:gd name="connsiteY44-204" fmla="*/ 1492978 h 2547818"/>
              <a:gd name="connsiteX45-205" fmla="*/ 478665 w 8463751"/>
              <a:gd name="connsiteY45-206" fmla="*/ 1325027 h 2547818"/>
              <a:gd name="connsiteX46-207" fmla="*/ 391580 w 8463751"/>
              <a:gd name="connsiteY46-208" fmla="*/ 1150855 h 2547818"/>
              <a:gd name="connsiteX47-209" fmla="*/ 236069 w 8463751"/>
              <a:gd name="connsiteY47-210" fmla="*/ 1014006 h 2547818"/>
              <a:gd name="connsiteX48-211" fmla="*/ 180086 w 8463751"/>
              <a:gd name="connsiteY48-212" fmla="*/ 982904 h 2547818"/>
              <a:gd name="connsiteX49-213" fmla="*/ 117882 w 8463751"/>
              <a:gd name="connsiteY49-214" fmla="*/ 958023 h 2547818"/>
              <a:gd name="connsiteX50-215" fmla="*/ 65061 w 8463751"/>
              <a:gd name="connsiteY50-216" fmla="*/ 939361 h 2547818"/>
              <a:gd name="connsiteX51-217" fmla="*/ 12346 w 8463751"/>
              <a:gd name="connsiteY51-218" fmla="*/ 87060 h 2547818"/>
              <a:gd name="connsiteX52-219" fmla="*/ 316935 w 8463751"/>
              <a:gd name="connsiteY52-220" fmla="*/ 87166 h 2547818"/>
              <a:gd name="connsiteX53-221" fmla="*/ 640396 w 8463751"/>
              <a:gd name="connsiteY53-222" fmla="*/ 80945 h 2547818"/>
              <a:gd name="connsiteX54-223" fmla="*/ 882992 w 8463751"/>
              <a:gd name="connsiteY54-224" fmla="*/ 18741 h 2547818"/>
              <a:gd name="connsiteX55-225" fmla="*/ 1069604 w 8463751"/>
              <a:gd name="connsiteY55-226" fmla="*/ 37402 h 2547818"/>
              <a:gd name="connsiteX56-227" fmla="*/ 1368184 w 8463751"/>
              <a:gd name="connsiteY56-228" fmla="*/ 43623 h 2547818"/>
              <a:gd name="connsiteX57-229" fmla="*/ 1529914 w 8463751"/>
              <a:gd name="connsiteY57-230" fmla="*/ 80 h 2547818"/>
              <a:gd name="connsiteX0-231" fmla="*/ 8436639 w 8436639"/>
              <a:gd name="connsiteY0-232" fmla="*/ 54022 h 2547818"/>
              <a:gd name="connsiteX1-233" fmla="*/ 8436639 w 8436639"/>
              <a:gd name="connsiteY1-234" fmla="*/ 831726 h 2547818"/>
              <a:gd name="connsiteX2-235" fmla="*/ 8422543 w 8436639"/>
              <a:gd name="connsiteY2-236" fmla="*/ 813647 h 2547818"/>
              <a:gd name="connsiteX3-237" fmla="*/ 8364553 w 8436639"/>
              <a:gd name="connsiteY3-238" fmla="*/ 754396 h 2547818"/>
              <a:gd name="connsiteX4-239" fmla="*/ 8135953 w 8436639"/>
              <a:gd name="connsiteY4-240" fmla="*/ 619925 h 2547818"/>
              <a:gd name="connsiteX5-241" fmla="*/ 8095612 w 8436639"/>
              <a:gd name="connsiteY5-242" fmla="*/ 465284 h 2547818"/>
              <a:gd name="connsiteX6-243" fmla="*/ 8115782 w 8436639"/>
              <a:gd name="connsiteY6-244" fmla="*/ 324090 h 2547818"/>
              <a:gd name="connsiteX7-245" fmla="*/ 8256976 w 8436639"/>
              <a:gd name="connsiteY7-246" fmla="*/ 122384 h 2547818"/>
              <a:gd name="connsiteX8-247" fmla="*/ 8398170 w 8436639"/>
              <a:gd name="connsiteY8-248" fmla="*/ 55149 h 2547818"/>
              <a:gd name="connsiteX9-249" fmla="*/ 8427132 w 8436639"/>
              <a:gd name="connsiteY9-250" fmla="*/ 54840 h 2547818"/>
              <a:gd name="connsiteX10-251" fmla="*/ 8436639 w 8436639"/>
              <a:gd name="connsiteY10-252" fmla="*/ 54022 h 2547818"/>
              <a:gd name="connsiteX11-253" fmla="*/ 1502802 w 8436639"/>
              <a:gd name="connsiteY11-254" fmla="*/ 80 h 2547818"/>
              <a:gd name="connsiteX12-255" fmla="*/ 1620990 w 8436639"/>
              <a:gd name="connsiteY12-256" fmla="*/ 56064 h 2547818"/>
              <a:gd name="connsiteX13-257" fmla="*/ 1620990 w 8436639"/>
              <a:gd name="connsiteY13-258" fmla="*/ 105827 h 2547818"/>
              <a:gd name="connsiteX14-259" fmla="*/ 1533904 w 8436639"/>
              <a:gd name="connsiteY14-260" fmla="*/ 205353 h 2547818"/>
              <a:gd name="connsiteX15-261" fmla="*/ 1577447 w 8436639"/>
              <a:gd name="connsiteY15-262" fmla="*/ 360864 h 2547818"/>
              <a:gd name="connsiteX16-263" fmla="*/ 1695635 w 8436639"/>
              <a:gd name="connsiteY16-264" fmla="*/ 559917 h 2547818"/>
              <a:gd name="connsiteX17-265" fmla="*/ 1795161 w 8436639"/>
              <a:gd name="connsiteY17-266" fmla="*/ 678104 h 2547818"/>
              <a:gd name="connsiteX18-267" fmla="*/ 1876027 w 8436639"/>
              <a:gd name="connsiteY18-268" fmla="*/ 659443 h 2547818"/>
              <a:gd name="connsiteX19-269" fmla="*/ 2056419 w 8436639"/>
              <a:gd name="connsiteY19-270" fmla="*/ 671884 h 2547818"/>
              <a:gd name="connsiteX20-271" fmla="*/ 2149725 w 8436639"/>
              <a:gd name="connsiteY20-272" fmla="*/ 715427 h 2547818"/>
              <a:gd name="connsiteX21-273" fmla="*/ 2261692 w 8436639"/>
              <a:gd name="connsiteY21-274" fmla="*/ 976684 h 2547818"/>
              <a:gd name="connsiteX22-275" fmla="*/ 2361219 w 8436639"/>
              <a:gd name="connsiteY22-276" fmla="*/ 1331247 h 2547818"/>
              <a:gd name="connsiteX23-277" fmla="*/ 2423423 w 8436639"/>
              <a:gd name="connsiteY23-278" fmla="*/ 1480537 h 2547818"/>
              <a:gd name="connsiteX24-279" fmla="*/ 2429643 w 8436639"/>
              <a:gd name="connsiteY24-280" fmla="*/ 1567623 h 2547818"/>
              <a:gd name="connsiteX25-281" fmla="*/ 2466965 w 8436639"/>
              <a:gd name="connsiteY25-282" fmla="*/ 1598725 h 2547818"/>
              <a:gd name="connsiteX26-283" fmla="*/ 2448304 w 8436639"/>
              <a:gd name="connsiteY26-284" fmla="*/ 1604945 h 2547818"/>
              <a:gd name="connsiteX27-285" fmla="*/ 2417202 w 8436639"/>
              <a:gd name="connsiteY27-286" fmla="*/ 1611166 h 2547818"/>
              <a:gd name="connsiteX28-287" fmla="*/ 2255472 w 8436639"/>
              <a:gd name="connsiteY28-288" fmla="*/ 1729353 h 2547818"/>
              <a:gd name="connsiteX29-289" fmla="*/ 1900908 w 8436639"/>
              <a:gd name="connsiteY29-290" fmla="*/ 2027933 h 2547818"/>
              <a:gd name="connsiteX30-291" fmla="*/ 1502802 w 8436639"/>
              <a:gd name="connsiteY30-292" fmla="*/ 2320292 h 2547818"/>
              <a:gd name="connsiteX31-293" fmla="*/ 1397055 w 8436639"/>
              <a:gd name="connsiteY31-294" fmla="*/ 2407378 h 2547818"/>
              <a:gd name="connsiteX32-295" fmla="*/ 1229104 w 8436639"/>
              <a:gd name="connsiteY32-296" fmla="*/ 2438480 h 2547818"/>
              <a:gd name="connsiteX33-297" fmla="*/ 1110917 w 8436639"/>
              <a:gd name="connsiteY33-298" fmla="*/ 2444700 h 2547818"/>
              <a:gd name="connsiteX34-299" fmla="*/ 974068 w 8436639"/>
              <a:gd name="connsiteY34-300" fmla="*/ 2482023 h 2547818"/>
              <a:gd name="connsiteX35-301" fmla="*/ 874541 w 8436639"/>
              <a:gd name="connsiteY35-302" fmla="*/ 2494464 h 2547818"/>
              <a:gd name="connsiteX36-303" fmla="*/ 812337 w 8436639"/>
              <a:gd name="connsiteY36-304" fmla="*/ 2525566 h 2547818"/>
              <a:gd name="connsiteX37-305" fmla="*/ 787455 w 8436639"/>
              <a:gd name="connsiteY37-306" fmla="*/ 2544227 h 2547818"/>
              <a:gd name="connsiteX38-307" fmla="*/ 756353 w 8436639"/>
              <a:gd name="connsiteY38-308" fmla="*/ 2544227 h 2547818"/>
              <a:gd name="connsiteX39-309" fmla="*/ 737692 w 8436639"/>
              <a:gd name="connsiteY39-310" fmla="*/ 2506904 h 2547818"/>
              <a:gd name="connsiteX40-311" fmla="*/ 638165 w 8436639"/>
              <a:gd name="connsiteY40-312" fmla="*/ 2419819 h 2547818"/>
              <a:gd name="connsiteX41-313" fmla="*/ 532419 w 8436639"/>
              <a:gd name="connsiteY41-314" fmla="*/ 2239427 h 2547818"/>
              <a:gd name="connsiteX42-315" fmla="*/ 488876 w 8436639"/>
              <a:gd name="connsiteY42-316" fmla="*/ 2115019 h 2547818"/>
              <a:gd name="connsiteX43-317" fmla="*/ 432892 w 8436639"/>
              <a:gd name="connsiteY43-318" fmla="*/ 1891084 h 2547818"/>
              <a:gd name="connsiteX44-319" fmla="*/ 445333 w 8436639"/>
              <a:gd name="connsiteY44-320" fmla="*/ 1492978 h 2547818"/>
              <a:gd name="connsiteX45-321" fmla="*/ 451553 w 8436639"/>
              <a:gd name="connsiteY45-322" fmla="*/ 1325027 h 2547818"/>
              <a:gd name="connsiteX46-323" fmla="*/ 364468 w 8436639"/>
              <a:gd name="connsiteY46-324" fmla="*/ 1150855 h 2547818"/>
              <a:gd name="connsiteX47-325" fmla="*/ 208957 w 8436639"/>
              <a:gd name="connsiteY47-326" fmla="*/ 1014006 h 2547818"/>
              <a:gd name="connsiteX48-327" fmla="*/ 152974 w 8436639"/>
              <a:gd name="connsiteY48-328" fmla="*/ 982904 h 2547818"/>
              <a:gd name="connsiteX49-329" fmla="*/ 90770 w 8436639"/>
              <a:gd name="connsiteY49-330" fmla="*/ 958023 h 2547818"/>
              <a:gd name="connsiteX50-331" fmla="*/ 37949 w 8436639"/>
              <a:gd name="connsiteY50-332" fmla="*/ 939361 h 2547818"/>
              <a:gd name="connsiteX51-333" fmla="*/ 16230 w 8436639"/>
              <a:gd name="connsiteY51-334" fmla="*/ 71561 h 2547818"/>
              <a:gd name="connsiteX52-335" fmla="*/ 289823 w 8436639"/>
              <a:gd name="connsiteY52-336" fmla="*/ 87166 h 2547818"/>
              <a:gd name="connsiteX53-337" fmla="*/ 613284 w 8436639"/>
              <a:gd name="connsiteY53-338" fmla="*/ 80945 h 2547818"/>
              <a:gd name="connsiteX54-339" fmla="*/ 855880 w 8436639"/>
              <a:gd name="connsiteY54-340" fmla="*/ 18741 h 2547818"/>
              <a:gd name="connsiteX55-341" fmla="*/ 1042492 w 8436639"/>
              <a:gd name="connsiteY55-342" fmla="*/ 37402 h 2547818"/>
              <a:gd name="connsiteX56-343" fmla="*/ 1341072 w 8436639"/>
              <a:gd name="connsiteY56-344" fmla="*/ 43623 h 2547818"/>
              <a:gd name="connsiteX57-345" fmla="*/ 1502802 w 8436639"/>
              <a:gd name="connsiteY57-346" fmla="*/ 80 h 25478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229" y="connsiteY57-230"/>
              </a:cxn>
            </a:cxnLst>
            <a:rect l="l" t="t" r="r" b="b"/>
            <a:pathLst>
              <a:path w="8436639" h="2547818">
                <a:moveTo>
                  <a:pt x="8436639" y="54022"/>
                </a:moveTo>
                <a:lnTo>
                  <a:pt x="8436639" y="831726"/>
                </a:lnTo>
                <a:lnTo>
                  <a:pt x="8422543" y="813647"/>
                </a:lnTo>
                <a:cubicBezTo>
                  <a:pt x="8408256" y="794737"/>
                  <a:pt x="8392567" y="775127"/>
                  <a:pt x="8364553" y="754396"/>
                </a:cubicBezTo>
                <a:cubicBezTo>
                  <a:pt x="8308524" y="712934"/>
                  <a:pt x="8180776" y="668110"/>
                  <a:pt x="8135953" y="619925"/>
                </a:cubicBezTo>
                <a:cubicBezTo>
                  <a:pt x="8091129" y="571740"/>
                  <a:pt x="8098974" y="514590"/>
                  <a:pt x="8095612" y="465284"/>
                </a:cubicBezTo>
                <a:cubicBezTo>
                  <a:pt x="8092250" y="415978"/>
                  <a:pt x="8088888" y="381240"/>
                  <a:pt x="8115782" y="324090"/>
                </a:cubicBezTo>
                <a:cubicBezTo>
                  <a:pt x="8142676" y="266940"/>
                  <a:pt x="8209912" y="167207"/>
                  <a:pt x="8256976" y="122384"/>
                </a:cubicBezTo>
                <a:cubicBezTo>
                  <a:pt x="8304040" y="77561"/>
                  <a:pt x="8330935" y="49546"/>
                  <a:pt x="8398170" y="55149"/>
                </a:cubicBezTo>
                <a:cubicBezTo>
                  <a:pt x="8406574" y="55850"/>
                  <a:pt x="8416362" y="55569"/>
                  <a:pt x="8427132" y="54840"/>
                </a:cubicBezTo>
                <a:lnTo>
                  <a:pt x="8436639" y="54022"/>
                </a:lnTo>
                <a:close/>
                <a:moveTo>
                  <a:pt x="1502802" y="80"/>
                </a:moveTo>
                <a:cubicBezTo>
                  <a:pt x="1549455" y="2153"/>
                  <a:pt x="1601292" y="38440"/>
                  <a:pt x="1620990" y="56064"/>
                </a:cubicBezTo>
                <a:cubicBezTo>
                  <a:pt x="1640688" y="73688"/>
                  <a:pt x="1635504" y="80946"/>
                  <a:pt x="1620990" y="105827"/>
                </a:cubicBezTo>
                <a:cubicBezTo>
                  <a:pt x="1606476" y="130708"/>
                  <a:pt x="1541161" y="162847"/>
                  <a:pt x="1533904" y="205353"/>
                </a:cubicBezTo>
                <a:cubicBezTo>
                  <a:pt x="1526647" y="247859"/>
                  <a:pt x="1550492" y="301770"/>
                  <a:pt x="1577447" y="360864"/>
                </a:cubicBezTo>
                <a:cubicBezTo>
                  <a:pt x="1604402" y="419958"/>
                  <a:pt x="1659349" y="507044"/>
                  <a:pt x="1695635" y="559917"/>
                </a:cubicBezTo>
                <a:cubicBezTo>
                  <a:pt x="1731921" y="612790"/>
                  <a:pt x="1765096" y="661516"/>
                  <a:pt x="1795161" y="678104"/>
                </a:cubicBezTo>
                <a:cubicBezTo>
                  <a:pt x="1825226" y="694692"/>
                  <a:pt x="1832484" y="660480"/>
                  <a:pt x="1876027" y="659443"/>
                </a:cubicBezTo>
                <a:cubicBezTo>
                  <a:pt x="1919570" y="658406"/>
                  <a:pt x="2010803" y="662553"/>
                  <a:pt x="2056419" y="671884"/>
                </a:cubicBezTo>
                <a:cubicBezTo>
                  <a:pt x="2102035" y="681215"/>
                  <a:pt x="2115513" y="664627"/>
                  <a:pt x="2149725" y="715427"/>
                </a:cubicBezTo>
                <a:cubicBezTo>
                  <a:pt x="2183937" y="766227"/>
                  <a:pt x="2226443" y="874048"/>
                  <a:pt x="2261692" y="976684"/>
                </a:cubicBezTo>
                <a:cubicBezTo>
                  <a:pt x="2296941" y="1079320"/>
                  <a:pt x="2334264" y="1247272"/>
                  <a:pt x="2361219" y="1331247"/>
                </a:cubicBezTo>
                <a:cubicBezTo>
                  <a:pt x="2388174" y="1415222"/>
                  <a:pt x="2412019" y="1441141"/>
                  <a:pt x="2423423" y="1480537"/>
                </a:cubicBezTo>
                <a:cubicBezTo>
                  <a:pt x="2434827" y="1519933"/>
                  <a:pt x="2422386" y="1547925"/>
                  <a:pt x="2429643" y="1567623"/>
                </a:cubicBezTo>
                <a:cubicBezTo>
                  <a:pt x="2436900" y="1587321"/>
                  <a:pt x="2463855" y="1592505"/>
                  <a:pt x="2466965" y="1598725"/>
                </a:cubicBezTo>
                <a:cubicBezTo>
                  <a:pt x="2470075" y="1604945"/>
                  <a:pt x="2456598" y="1602872"/>
                  <a:pt x="2448304" y="1604945"/>
                </a:cubicBezTo>
                <a:cubicBezTo>
                  <a:pt x="2440010" y="1607018"/>
                  <a:pt x="2449341" y="1590431"/>
                  <a:pt x="2417202" y="1611166"/>
                </a:cubicBezTo>
                <a:cubicBezTo>
                  <a:pt x="2385063" y="1631901"/>
                  <a:pt x="2341521" y="1659892"/>
                  <a:pt x="2255472" y="1729353"/>
                </a:cubicBezTo>
                <a:cubicBezTo>
                  <a:pt x="2169423" y="1798814"/>
                  <a:pt x="2026353" y="1929443"/>
                  <a:pt x="1900908" y="2027933"/>
                </a:cubicBezTo>
                <a:cubicBezTo>
                  <a:pt x="1775463" y="2126423"/>
                  <a:pt x="1586777" y="2257051"/>
                  <a:pt x="1502802" y="2320292"/>
                </a:cubicBezTo>
                <a:cubicBezTo>
                  <a:pt x="1418827" y="2383533"/>
                  <a:pt x="1442671" y="2387680"/>
                  <a:pt x="1397055" y="2407378"/>
                </a:cubicBezTo>
                <a:cubicBezTo>
                  <a:pt x="1351439" y="2427076"/>
                  <a:pt x="1276794" y="2432260"/>
                  <a:pt x="1229104" y="2438480"/>
                </a:cubicBezTo>
                <a:cubicBezTo>
                  <a:pt x="1181414" y="2444700"/>
                  <a:pt x="1153423" y="2437443"/>
                  <a:pt x="1110917" y="2444700"/>
                </a:cubicBezTo>
                <a:cubicBezTo>
                  <a:pt x="1068411" y="2451957"/>
                  <a:pt x="1013464" y="2473729"/>
                  <a:pt x="974068" y="2482023"/>
                </a:cubicBezTo>
                <a:cubicBezTo>
                  <a:pt x="934672" y="2490317"/>
                  <a:pt x="901496" y="2487207"/>
                  <a:pt x="874541" y="2494464"/>
                </a:cubicBezTo>
                <a:cubicBezTo>
                  <a:pt x="847586" y="2501721"/>
                  <a:pt x="812337" y="2525566"/>
                  <a:pt x="812337" y="2525566"/>
                </a:cubicBezTo>
                <a:cubicBezTo>
                  <a:pt x="797823" y="2533860"/>
                  <a:pt x="796786" y="2541117"/>
                  <a:pt x="787455" y="2544227"/>
                </a:cubicBezTo>
                <a:cubicBezTo>
                  <a:pt x="778124" y="2547337"/>
                  <a:pt x="764647" y="2550448"/>
                  <a:pt x="756353" y="2544227"/>
                </a:cubicBezTo>
                <a:cubicBezTo>
                  <a:pt x="748059" y="2538007"/>
                  <a:pt x="757390" y="2527639"/>
                  <a:pt x="737692" y="2506904"/>
                </a:cubicBezTo>
                <a:cubicBezTo>
                  <a:pt x="717994" y="2486169"/>
                  <a:pt x="672377" y="2464398"/>
                  <a:pt x="638165" y="2419819"/>
                </a:cubicBezTo>
                <a:cubicBezTo>
                  <a:pt x="603953" y="2375240"/>
                  <a:pt x="557301" y="2290227"/>
                  <a:pt x="532419" y="2239427"/>
                </a:cubicBezTo>
                <a:cubicBezTo>
                  <a:pt x="507538" y="2188627"/>
                  <a:pt x="505464" y="2173076"/>
                  <a:pt x="488876" y="2115019"/>
                </a:cubicBezTo>
                <a:cubicBezTo>
                  <a:pt x="472288" y="2056962"/>
                  <a:pt x="440149" y="1994758"/>
                  <a:pt x="432892" y="1891084"/>
                </a:cubicBezTo>
                <a:cubicBezTo>
                  <a:pt x="425635" y="1787410"/>
                  <a:pt x="442223" y="1587321"/>
                  <a:pt x="445333" y="1492978"/>
                </a:cubicBezTo>
                <a:cubicBezTo>
                  <a:pt x="448443" y="1398635"/>
                  <a:pt x="465031" y="1382048"/>
                  <a:pt x="451553" y="1325027"/>
                </a:cubicBezTo>
                <a:cubicBezTo>
                  <a:pt x="438075" y="1268006"/>
                  <a:pt x="404901" y="1202692"/>
                  <a:pt x="364468" y="1150855"/>
                </a:cubicBezTo>
                <a:cubicBezTo>
                  <a:pt x="324035" y="1099018"/>
                  <a:pt x="244206" y="1041998"/>
                  <a:pt x="208957" y="1014006"/>
                </a:cubicBezTo>
                <a:cubicBezTo>
                  <a:pt x="173708" y="986014"/>
                  <a:pt x="172672" y="992234"/>
                  <a:pt x="152974" y="982904"/>
                </a:cubicBezTo>
                <a:cubicBezTo>
                  <a:pt x="133276" y="973574"/>
                  <a:pt x="109941" y="965280"/>
                  <a:pt x="90770" y="958023"/>
                </a:cubicBezTo>
                <a:cubicBezTo>
                  <a:pt x="71599" y="950766"/>
                  <a:pt x="50372" y="1087105"/>
                  <a:pt x="37949" y="939361"/>
                </a:cubicBezTo>
                <a:cubicBezTo>
                  <a:pt x="25526" y="791617"/>
                  <a:pt x="-25749" y="213594"/>
                  <a:pt x="16230" y="71561"/>
                </a:cubicBezTo>
                <a:cubicBezTo>
                  <a:pt x="58209" y="-70472"/>
                  <a:pt x="190314" y="85602"/>
                  <a:pt x="289823" y="87166"/>
                </a:cubicBezTo>
                <a:lnTo>
                  <a:pt x="613284" y="80945"/>
                </a:lnTo>
                <a:cubicBezTo>
                  <a:pt x="707627" y="69541"/>
                  <a:pt x="784345" y="25998"/>
                  <a:pt x="855880" y="18741"/>
                </a:cubicBezTo>
                <a:cubicBezTo>
                  <a:pt x="927415" y="11484"/>
                  <a:pt x="961627" y="33255"/>
                  <a:pt x="1042492" y="37402"/>
                </a:cubicBezTo>
                <a:cubicBezTo>
                  <a:pt x="1123357" y="41549"/>
                  <a:pt x="1264354" y="49843"/>
                  <a:pt x="1341072" y="43623"/>
                </a:cubicBezTo>
                <a:cubicBezTo>
                  <a:pt x="1417790" y="37403"/>
                  <a:pt x="1456149" y="-1994"/>
                  <a:pt x="1502802" y="80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6" name="太平洋板块"/>
          <p:cNvSpPr/>
          <p:nvPr/>
        </p:nvSpPr>
        <p:spPr>
          <a:xfrm>
            <a:off x="6140038" y="2383219"/>
            <a:ext cx="3116613" cy="3692636"/>
          </a:xfrm>
          <a:custGeom>
            <a:avLst/>
            <a:gdLst>
              <a:gd name="connsiteX0" fmla="*/ 108382 w 3116613"/>
              <a:gd name="connsiteY0" fmla="*/ 1683523 h 3692636"/>
              <a:gd name="connsiteX1" fmla="*/ 140750 w 3116613"/>
              <a:gd name="connsiteY1" fmla="*/ 1505498 h 3692636"/>
              <a:gd name="connsiteX2" fmla="*/ 27461 w 3116613"/>
              <a:gd name="connsiteY2" fmla="*/ 1335565 h 3692636"/>
              <a:gd name="connsiteX3" fmla="*/ 19369 w 3116613"/>
              <a:gd name="connsiteY3" fmla="*/ 1157540 h 3692636"/>
              <a:gd name="connsiteX4" fmla="*/ 254038 w 3116613"/>
              <a:gd name="connsiteY4" fmla="*/ 922871 h 3692636"/>
              <a:gd name="connsiteX5" fmla="*/ 496799 w 3116613"/>
              <a:gd name="connsiteY5" fmla="*/ 655834 h 3692636"/>
              <a:gd name="connsiteX6" fmla="*/ 844757 w 3116613"/>
              <a:gd name="connsiteY6" fmla="*/ 307877 h 3692636"/>
              <a:gd name="connsiteX7" fmla="*/ 909493 w 3116613"/>
              <a:gd name="connsiteY7" fmla="*/ 218864 h 3692636"/>
              <a:gd name="connsiteX8" fmla="*/ 974230 w 3116613"/>
              <a:gd name="connsiteY8" fmla="*/ 243140 h 3692636"/>
              <a:gd name="connsiteX9" fmla="*/ 1273635 w 3116613"/>
              <a:gd name="connsiteY9" fmla="*/ 356429 h 3692636"/>
              <a:gd name="connsiteX10" fmla="*/ 1823893 w 3116613"/>
              <a:gd name="connsiteY10" fmla="*/ 251232 h 3692636"/>
              <a:gd name="connsiteX11" fmla="*/ 2018102 w 3116613"/>
              <a:gd name="connsiteY11" fmla="*/ 40839 h 3692636"/>
              <a:gd name="connsiteX12" fmla="*/ 2058562 w 3116613"/>
              <a:gd name="connsiteY12" fmla="*/ 379 h 3692636"/>
              <a:gd name="connsiteX13" fmla="*/ 2155667 w 3116613"/>
              <a:gd name="connsiteY13" fmla="*/ 48931 h 3692636"/>
              <a:gd name="connsiteX14" fmla="*/ 2357968 w 3116613"/>
              <a:gd name="connsiteY14" fmla="*/ 210772 h 3692636"/>
              <a:gd name="connsiteX15" fmla="*/ 2382244 w 3116613"/>
              <a:gd name="connsiteY15" fmla="*/ 315969 h 3692636"/>
              <a:gd name="connsiteX16" fmla="*/ 2544084 w 3116613"/>
              <a:gd name="connsiteY16" fmla="*/ 526362 h 3692636"/>
              <a:gd name="connsiteX17" fmla="*/ 2738293 w 3116613"/>
              <a:gd name="connsiteY17" fmla="*/ 769123 h 3692636"/>
              <a:gd name="connsiteX18" fmla="*/ 2932502 w 3116613"/>
              <a:gd name="connsiteY18" fmla="*/ 979516 h 3692636"/>
              <a:gd name="connsiteX19" fmla="*/ 3110527 w 3116613"/>
              <a:gd name="connsiteY19" fmla="*/ 1335565 h 3692636"/>
              <a:gd name="connsiteX20" fmla="*/ 3061975 w 3116613"/>
              <a:gd name="connsiteY20" fmla="*/ 1675431 h 3692636"/>
              <a:gd name="connsiteX21" fmla="*/ 2932502 w 3116613"/>
              <a:gd name="connsiteY21" fmla="*/ 1999112 h 3692636"/>
              <a:gd name="connsiteX22" fmla="*/ 2827306 w 3116613"/>
              <a:gd name="connsiteY22" fmla="*/ 2322793 h 3692636"/>
              <a:gd name="connsiteX23" fmla="*/ 2859674 w 3116613"/>
              <a:gd name="connsiteY23" fmla="*/ 2622199 h 3692636"/>
              <a:gd name="connsiteX24" fmla="*/ 2786845 w 3116613"/>
              <a:gd name="connsiteY24" fmla="*/ 2832592 h 3692636"/>
              <a:gd name="connsiteX25" fmla="*/ 2511716 w 3116613"/>
              <a:gd name="connsiteY25" fmla="*/ 3164365 h 3692636"/>
              <a:gd name="connsiteX26" fmla="*/ 2107114 w 3116613"/>
              <a:gd name="connsiteY26" fmla="*/ 3334298 h 3692636"/>
              <a:gd name="connsiteX27" fmla="*/ 1953366 w 3116613"/>
              <a:gd name="connsiteY27" fmla="*/ 3366666 h 3692636"/>
              <a:gd name="connsiteX28" fmla="*/ 1815801 w 3116613"/>
              <a:gd name="connsiteY28" fmla="*/ 3447586 h 3692636"/>
              <a:gd name="connsiteX29" fmla="*/ 1653961 w 3116613"/>
              <a:gd name="connsiteY29" fmla="*/ 3585151 h 3692636"/>
              <a:gd name="connsiteX30" fmla="*/ 1435476 w 3116613"/>
              <a:gd name="connsiteY30" fmla="*/ 3690347 h 3692636"/>
              <a:gd name="connsiteX31" fmla="*/ 1087518 w 3116613"/>
              <a:gd name="connsiteY31" fmla="*/ 3649887 h 3692636"/>
              <a:gd name="connsiteX32" fmla="*/ 739561 w 3116613"/>
              <a:gd name="connsiteY32" fmla="*/ 3560875 h 3692636"/>
              <a:gd name="connsiteX33" fmla="*/ 626272 w 3116613"/>
              <a:gd name="connsiteY33" fmla="*/ 3463770 h 3692636"/>
              <a:gd name="connsiteX34" fmla="*/ 674824 w 3116613"/>
              <a:gd name="connsiteY34" fmla="*/ 3382850 h 3692636"/>
              <a:gd name="connsiteX35" fmla="*/ 780021 w 3116613"/>
              <a:gd name="connsiteY35" fmla="*/ 3172457 h 3692636"/>
              <a:gd name="connsiteX36" fmla="*/ 966137 w 3116613"/>
              <a:gd name="connsiteY36" fmla="*/ 2840684 h 3692636"/>
              <a:gd name="connsiteX37" fmla="*/ 1200807 w 3116613"/>
              <a:gd name="connsiteY37" fmla="*/ 2695027 h 3692636"/>
              <a:gd name="connsiteX38" fmla="*/ 1378831 w 3116613"/>
              <a:gd name="connsiteY38" fmla="*/ 2468450 h 3692636"/>
              <a:gd name="connsiteX39" fmla="*/ 1451660 w 3116613"/>
              <a:gd name="connsiteY39" fmla="*/ 2193321 h 3692636"/>
              <a:gd name="connsiteX40" fmla="*/ 1427384 w 3116613"/>
              <a:gd name="connsiteY40" fmla="*/ 2080032 h 3692636"/>
              <a:gd name="connsiteX41" fmla="*/ 1314095 w 3116613"/>
              <a:gd name="connsiteY41" fmla="*/ 2055756 h 3692636"/>
              <a:gd name="connsiteX42" fmla="*/ 1184622 w 3116613"/>
              <a:gd name="connsiteY42" fmla="*/ 2055756 h 3692636"/>
              <a:gd name="connsiteX43" fmla="*/ 1055150 w 3116613"/>
              <a:gd name="connsiteY43" fmla="*/ 2015296 h 3692636"/>
              <a:gd name="connsiteX44" fmla="*/ 925677 w 3116613"/>
              <a:gd name="connsiteY44" fmla="*/ 1893916 h 3692636"/>
              <a:gd name="connsiteX45" fmla="*/ 731468 w 3116613"/>
              <a:gd name="connsiteY45" fmla="*/ 1821087 h 3692636"/>
              <a:gd name="connsiteX46" fmla="*/ 537260 w 3116613"/>
              <a:gd name="connsiteY46" fmla="*/ 1788719 h 3692636"/>
              <a:gd name="connsiteX47" fmla="*/ 391603 w 3116613"/>
              <a:gd name="connsiteY47" fmla="*/ 1748259 h 3692636"/>
              <a:gd name="connsiteX48" fmla="*/ 108382 w 3116613"/>
              <a:gd name="connsiteY48" fmla="*/ 1683523 h 369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16613" h="3692636">
                <a:moveTo>
                  <a:pt x="108382" y="1683523"/>
                </a:moveTo>
                <a:cubicBezTo>
                  <a:pt x="66573" y="1643063"/>
                  <a:pt x="154237" y="1563491"/>
                  <a:pt x="140750" y="1505498"/>
                </a:cubicBezTo>
                <a:cubicBezTo>
                  <a:pt x="127263" y="1447505"/>
                  <a:pt x="47691" y="1393558"/>
                  <a:pt x="27461" y="1335565"/>
                </a:cubicBezTo>
                <a:cubicBezTo>
                  <a:pt x="7231" y="1277572"/>
                  <a:pt x="-18394" y="1226322"/>
                  <a:pt x="19369" y="1157540"/>
                </a:cubicBezTo>
                <a:cubicBezTo>
                  <a:pt x="57132" y="1088758"/>
                  <a:pt x="174466" y="1006489"/>
                  <a:pt x="254038" y="922871"/>
                </a:cubicBezTo>
                <a:cubicBezTo>
                  <a:pt x="333610" y="839253"/>
                  <a:pt x="398346" y="758333"/>
                  <a:pt x="496799" y="655834"/>
                </a:cubicBezTo>
                <a:cubicBezTo>
                  <a:pt x="595252" y="553335"/>
                  <a:pt x="775975" y="380705"/>
                  <a:pt x="844757" y="307877"/>
                </a:cubicBezTo>
                <a:cubicBezTo>
                  <a:pt x="913539" y="235049"/>
                  <a:pt x="887914" y="229653"/>
                  <a:pt x="909493" y="218864"/>
                </a:cubicBezTo>
                <a:cubicBezTo>
                  <a:pt x="931072" y="208074"/>
                  <a:pt x="974230" y="243140"/>
                  <a:pt x="974230" y="243140"/>
                </a:cubicBezTo>
                <a:cubicBezTo>
                  <a:pt x="1034920" y="266068"/>
                  <a:pt x="1132025" y="355080"/>
                  <a:pt x="1273635" y="356429"/>
                </a:cubicBezTo>
                <a:cubicBezTo>
                  <a:pt x="1415245" y="357778"/>
                  <a:pt x="1699815" y="303830"/>
                  <a:pt x="1823893" y="251232"/>
                </a:cubicBezTo>
                <a:cubicBezTo>
                  <a:pt x="1947971" y="198634"/>
                  <a:pt x="1978991" y="82648"/>
                  <a:pt x="2018102" y="40839"/>
                </a:cubicBezTo>
                <a:cubicBezTo>
                  <a:pt x="2057214" y="-970"/>
                  <a:pt x="2035635" y="-970"/>
                  <a:pt x="2058562" y="379"/>
                </a:cubicBezTo>
                <a:cubicBezTo>
                  <a:pt x="2081489" y="1728"/>
                  <a:pt x="2105766" y="13865"/>
                  <a:pt x="2155667" y="48931"/>
                </a:cubicBezTo>
                <a:cubicBezTo>
                  <a:pt x="2205568" y="83997"/>
                  <a:pt x="2320205" y="166266"/>
                  <a:pt x="2357968" y="210772"/>
                </a:cubicBezTo>
                <a:cubicBezTo>
                  <a:pt x="2395731" y="255278"/>
                  <a:pt x="2351225" y="263371"/>
                  <a:pt x="2382244" y="315969"/>
                </a:cubicBezTo>
                <a:cubicBezTo>
                  <a:pt x="2413263" y="368567"/>
                  <a:pt x="2484743" y="450836"/>
                  <a:pt x="2544084" y="526362"/>
                </a:cubicBezTo>
                <a:cubicBezTo>
                  <a:pt x="2603426" y="601888"/>
                  <a:pt x="2673557" y="693597"/>
                  <a:pt x="2738293" y="769123"/>
                </a:cubicBezTo>
                <a:cubicBezTo>
                  <a:pt x="2803029" y="844649"/>
                  <a:pt x="2870463" y="885109"/>
                  <a:pt x="2932502" y="979516"/>
                </a:cubicBezTo>
                <a:cubicBezTo>
                  <a:pt x="2994541" y="1073923"/>
                  <a:pt x="3088948" y="1219579"/>
                  <a:pt x="3110527" y="1335565"/>
                </a:cubicBezTo>
                <a:cubicBezTo>
                  <a:pt x="3132106" y="1451551"/>
                  <a:pt x="3091646" y="1564840"/>
                  <a:pt x="3061975" y="1675431"/>
                </a:cubicBezTo>
                <a:cubicBezTo>
                  <a:pt x="3032304" y="1786022"/>
                  <a:pt x="2971613" y="1891218"/>
                  <a:pt x="2932502" y="1999112"/>
                </a:cubicBezTo>
                <a:cubicBezTo>
                  <a:pt x="2893391" y="2107006"/>
                  <a:pt x="2839444" y="2218945"/>
                  <a:pt x="2827306" y="2322793"/>
                </a:cubicBezTo>
                <a:cubicBezTo>
                  <a:pt x="2815168" y="2426641"/>
                  <a:pt x="2866417" y="2537233"/>
                  <a:pt x="2859674" y="2622199"/>
                </a:cubicBezTo>
                <a:cubicBezTo>
                  <a:pt x="2852931" y="2707165"/>
                  <a:pt x="2844838" y="2742231"/>
                  <a:pt x="2786845" y="2832592"/>
                </a:cubicBezTo>
                <a:cubicBezTo>
                  <a:pt x="2728852" y="2922953"/>
                  <a:pt x="2625004" y="3080747"/>
                  <a:pt x="2511716" y="3164365"/>
                </a:cubicBezTo>
                <a:cubicBezTo>
                  <a:pt x="2398428" y="3247983"/>
                  <a:pt x="2200172" y="3300581"/>
                  <a:pt x="2107114" y="3334298"/>
                </a:cubicBezTo>
                <a:cubicBezTo>
                  <a:pt x="2014056" y="3368015"/>
                  <a:pt x="2001918" y="3347785"/>
                  <a:pt x="1953366" y="3366666"/>
                </a:cubicBezTo>
                <a:cubicBezTo>
                  <a:pt x="1904814" y="3385547"/>
                  <a:pt x="1865702" y="3411172"/>
                  <a:pt x="1815801" y="3447586"/>
                </a:cubicBezTo>
                <a:cubicBezTo>
                  <a:pt x="1765900" y="3484000"/>
                  <a:pt x="1717348" y="3544691"/>
                  <a:pt x="1653961" y="3585151"/>
                </a:cubicBezTo>
                <a:cubicBezTo>
                  <a:pt x="1590574" y="3625611"/>
                  <a:pt x="1529883" y="3679558"/>
                  <a:pt x="1435476" y="3690347"/>
                </a:cubicBezTo>
                <a:cubicBezTo>
                  <a:pt x="1341069" y="3701136"/>
                  <a:pt x="1203504" y="3671466"/>
                  <a:pt x="1087518" y="3649887"/>
                </a:cubicBezTo>
                <a:cubicBezTo>
                  <a:pt x="971532" y="3628308"/>
                  <a:pt x="816435" y="3591894"/>
                  <a:pt x="739561" y="3560875"/>
                </a:cubicBezTo>
                <a:cubicBezTo>
                  <a:pt x="662687" y="3529856"/>
                  <a:pt x="637062" y="3493441"/>
                  <a:pt x="626272" y="3463770"/>
                </a:cubicBezTo>
                <a:cubicBezTo>
                  <a:pt x="615483" y="3434099"/>
                  <a:pt x="649199" y="3431402"/>
                  <a:pt x="674824" y="3382850"/>
                </a:cubicBezTo>
                <a:cubicBezTo>
                  <a:pt x="700449" y="3334298"/>
                  <a:pt x="731469" y="3262818"/>
                  <a:pt x="780021" y="3172457"/>
                </a:cubicBezTo>
                <a:cubicBezTo>
                  <a:pt x="828573" y="3082096"/>
                  <a:pt x="896006" y="2920256"/>
                  <a:pt x="966137" y="2840684"/>
                </a:cubicBezTo>
                <a:cubicBezTo>
                  <a:pt x="1036268" y="2761112"/>
                  <a:pt x="1132025" y="2757066"/>
                  <a:pt x="1200807" y="2695027"/>
                </a:cubicBezTo>
                <a:cubicBezTo>
                  <a:pt x="1269589" y="2632988"/>
                  <a:pt x="1337022" y="2552068"/>
                  <a:pt x="1378831" y="2468450"/>
                </a:cubicBezTo>
                <a:cubicBezTo>
                  <a:pt x="1420640" y="2384832"/>
                  <a:pt x="1443568" y="2258057"/>
                  <a:pt x="1451660" y="2193321"/>
                </a:cubicBezTo>
                <a:cubicBezTo>
                  <a:pt x="1459752" y="2128585"/>
                  <a:pt x="1450311" y="2102959"/>
                  <a:pt x="1427384" y="2080032"/>
                </a:cubicBezTo>
                <a:cubicBezTo>
                  <a:pt x="1404457" y="2057105"/>
                  <a:pt x="1354555" y="2059802"/>
                  <a:pt x="1314095" y="2055756"/>
                </a:cubicBezTo>
                <a:cubicBezTo>
                  <a:pt x="1273635" y="2051710"/>
                  <a:pt x="1227779" y="2062499"/>
                  <a:pt x="1184622" y="2055756"/>
                </a:cubicBezTo>
                <a:cubicBezTo>
                  <a:pt x="1141465" y="2049013"/>
                  <a:pt x="1098307" y="2042269"/>
                  <a:pt x="1055150" y="2015296"/>
                </a:cubicBezTo>
                <a:cubicBezTo>
                  <a:pt x="1011993" y="1988323"/>
                  <a:pt x="979624" y="1926284"/>
                  <a:pt x="925677" y="1893916"/>
                </a:cubicBezTo>
                <a:cubicBezTo>
                  <a:pt x="871730" y="1861548"/>
                  <a:pt x="796204" y="1838620"/>
                  <a:pt x="731468" y="1821087"/>
                </a:cubicBezTo>
                <a:cubicBezTo>
                  <a:pt x="666732" y="1803554"/>
                  <a:pt x="593904" y="1800857"/>
                  <a:pt x="537260" y="1788719"/>
                </a:cubicBezTo>
                <a:cubicBezTo>
                  <a:pt x="480616" y="1776581"/>
                  <a:pt x="456339" y="1763094"/>
                  <a:pt x="391603" y="1748259"/>
                </a:cubicBezTo>
                <a:cubicBezTo>
                  <a:pt x="326867" y="1733424"/>
                  <a:pt x="150191" y="1723983"/>
                  <a:pt x="108382" y="1683523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9" name="美洲板块"/>
          <p:cNvSpPr/>
          <p:nvPr/>
        </p:nvSpPr>
        <p:spPr>
          <a:xfrm>
            <a:off x="2459636" y="470649"/>
            <a:ext cx="8462474" cy="5395568"/>
          </a:xfrm>
          <a:custGeom>
            <a:avLst/>
            <a:gdLst>
              <a:gd name="connsiteX0" fmla="*/ 10131 w 8420919"/>
              <a:gd name="connsiteY0" fmla="*/ 5151396 h 5320418"/>
              <a:gd name="connsiteX1" fmla="*/ 14657 w 8420919"/>
              <a:gd name="connsiteY1" fmla="*/ 5151987 h 5320418"/>
              <a:gd name="connsiteX2" fmla="*/ 14370 w 8420919"/>
              <a:gd name="connsiteY2" fmla="*/ 5159992 h 5320418"/>
              <a:gd name="connsiteX3" fmla="*/ 10131 w 8420919"/>
              <a:gd name="connsiteY3" fmla="*/ 5151396 h 5320418"/>
              <a:gd name="connsiteX4" fmla="*/ 41571 w 8420919"/>
              <a:gd name="connsiteY4" fmla="*/ 3477874 h 5320418"/>
              <a:gd name="connsiteX5" fmla="*/ 160856 w 8420919"/>
              <a:gd name="connsiteY5" fmla="*/ 3598925 h 5320418"/>
              <a:gd name="connsiteX6" fmla="*/ 326654 w 8420919"/>
              <a:gd name="connsiteY6" fmla="*/ 3724530 h 5320418"/>
              <a:gd name="connsiteX7" fmla="*/ 407041 w 8420919"/>
              <a:gd name="connsiteY7" fmla="*/ 3945594 h 5320418"/>
              <a:gd name="connsiteX8" fmla="*/ 402017 w 8420919"/>
              <a:gd name="connsiteY8" fmla="*/ 4231972 h 5320418"/>
              <a:gd name="connsiteX9" fmla="*/ 402017 w 8420919"/>
              <a:gd name="connsiteY9" fmla="*/ 4533422 h 5320418"/>
              <a:gd name="connsiteX10" fmla="*/ 502500 w 8420919"/>
              <a:gd name="connsiteY10" fmla="*/ 4794679 h 5320418"/>
              <a:gd name="connsiteX11" fmla="*/ 648201 w 8420919"/>
              <a:gd name="connsiteY11" fmla="*/ 5015743 h 5320418"/>
              <a:gd name="connsiteX12" fmla="*/ 718540 w 8420919"/>
              <a:gd name="connsiteY12" fmla="*/ 5101154 h 5320418"/>
              <a:gd name="connsiteX13" fmla="*/ 743661 w 8420919"/>
              <a:gd name="connsiteY13" fmla="*/ 5136323 h 5320418"/>
              <a:gd name="connsiteX14" fmla="*/ 582887 w 8420919"/>
              <a:gd name="connsiteY14" fmla="*/ 5221734 h 5320418"/>
              <a:gd name="connsiteX15" fmla="*/ 366848 w 8420919"/>
              <a:gd name="connsiteY15" fmla="*/ 5307145 h 5320418"/>
              <a:gd name="connsiteX16" fmla="*/ 311582 w 8420919"/>
              <a:gd name="connsiteY16" fmla="*/ 5317194 h 5320418"/>
              <a:gd name="connsiteX17" fmla="*/ 281437 w 8420919"/>
              <a:gd name="connsiteY17" fmla="*/ 5277000 h 5320418"/>
              <a:gd name="connsiteX18" fmla="*/ 281437 w 8420919"/>
              <a:gd name="connsiteY18" fmla="*/ 5186565 h 5320418"/>
              <a:gd name="connsiteX19" fmla="*/ 241243 w 8420919"/>
              <a:gd name="connsiteY19" fmla="*/ 5131299 h 5320418"/>
              <a:gd name="connsiteX20" fmla="*/ 170905 w 8420919"/>
              <a:gd name="connsiteY20" fmla="*/ 5126275 h 5320418"/>
              <a:gd name="connsiteX21" fmla="*/ 70421 w 8420919"/>
              <a:gd name="connsiteY21" fmla="*/ 5136323 h 5320418"/>
              <a:gd name="connsiteX22" fmla="*/ 30228 w 8420919"/>
              <a:gd name="connsiteY22" fmla="*/ 5146372 h 5320418"/>
              <a:gd name="connsiteX23" fmla="*/ 17354 w 8420919"/>
              <a:gd name="connsiteY23" fmla="*/ 5152338 h 5320418"/>
              <a:gd name="connsiteX24" fmla="*/ 14657 w 8420919"/>
              <a:gd name="connsiteY24" fmla="*/ 5151987 h 5320418"/>
              <a:gd name="connsiteX25" fmla="*/ 15077 w 8420919"/>
              <a:gd name="connsiteY25" fmla="*/ 5140302 h 5320418"/>
              <a:gd name="connsiteX26" fmla="*/ 15155 w 8420919"/>
              <a:gd name="connsiteY26" fmla="*/ 5106178 h 5320418"/>
              <a:gd name="connsiteX27" fmla="*/ 5107 w 8420919"/>
              <a:gd name="connsiteY27" fmla="*/ 4473132 h 5320418"/>
              <a:gd name="connsiteX28" fmla="*/ 15155 w 8420919"/>
              <a:gd name="connsiteY28" fmla="*/ 3533611 h 5320418"/>
              <a:gd name="connsiteX29" fmla="*/ 41571 w 8420919"/>
              <a:gd name="connsiteY29" fmla="*/ 3477874 h 5320418"/>
              <a:gd name="connsiteX30" fmla="*/ 868904 w 8420919"/>
              <a:gd name="connsiteY30" fmla="*/ 11936 h 5320418"/>
              <a:gd name="connsiteX31" fmla="*/ 871048 w 8420919"/>
              <a:gd name="connsiteY31" fmla="*/ 42658 h 5320418"/>
              <a:gd name="connsiteX32" fmla="*/ 790553 w 8420919"/>
              <a:gd name="connsiteY32" fmla="*/ 343929 h 5320418"/>
              <a:gd name="connsiteX33" fmla="*/ 773136 w 8420919"/>
              <a:gd name="connsiteY33" fmla="*/ 831609 h 5320418"/>
              <a:gd name="connsiteX34" fmla="*/ 625090 w 8420919"/>
              <a:gd name="connsiteY34" fmla="*/ 1005781 h 5320418"/>
              <a:gd name="connsiteX35" fmla="*/ 424793 w 8420919"/>
              <a:gd name="connsiteY35" fmla="*/ 1110284 h 5320418"/>
              <a:gd name="connsiteX36" fmla="*/ 372542 w 8420919"/>
              <a:gd name="connsiteY36" fmla="*/ 1206078 h 5320418"/>
              <a:gd name="connsiteX37" fmla="*/ 259330 w 8420919"/>
              <a:gd name="connsiteY37" fmla="*/ 1449918 h 5320418"/>
              <a:gd name="connsiteX38" fmla="*/ 137410 w 8420919"/>
              <a:gd name="connsiteY38" fmla="*/ 1641507 h 5320418"/>
              <a:gd name="connsiteX39" fmla="*/ 14130 w 8420919"/>
              <a:gd name="connsiteY39" fmla="*/ 1760909 h 5320418"/>
              <a:gd name="connsiteX40" fmla="*/ 2083 w 8420919"/>
              <a:gd name="connsiteY40" fmla="*/ 1767689 h 5320418"/>
              <a:gd name="connsiteX41" fmla="*/ 2027 w 8420919"/>
              <a:gd name="connsiteY41" fmla="*/ 1736378 h 5320418"/>
              <a:gd name="connsiteX42" fmla="*/ 6782 w 8420919"/>
              <a:gd name="connsiteY42" fmla="*/ 13004 h 5320418"/>
              <a:gd name="connsiteX43" fmla="*/ 590256 w 8420919"/>
              <a:gd name="connsiteY43" fmla="*/ 13004 h 5320418"/>
              <a:gd name="connsiteX44" fmla="*/ 4022611 w 8420919"/>
              <a:gd name="connsiteY44" fmla="*/ 270 h 5320418"/>
              <a:gd name="connsiteX45" fmla="*/ 4111370 w 8420919"/>
              <a:gd name="connsiteY45" fmla="*/ 8994 h 5320418"/>
              <a:gd name="connsiteX46" fmla="*/ 4418868 w 8420919"/>
              <a:gd name="connsiteY46" fmla="*/ 8994 h 5320418"/>
              <a:gd name="connsiteX47" fmla="*/ 4863930 w 8420919"/>
              <a:gd name="connsiteY47" fmla="*/ 902 h 5320418"/>
              <a:gd name="connsiteX48" fmla="*/ 5721685 w 8420919"/>
              <a:gd name="connsiteY48" fmla="*/ 902 h 5320418"/>
              <a:gd name="connsiteX49" fmla="*/ 7477657 w 8420919"/>
              <a:gd name="connsiteY49" fmla="*/ 17086 h 5320418"/>
              <a:gd name="connsiteX50" fmla="*/ 8408241 w 8420919"/>
              <a:gd name="connsiteY50" fmla="*/ 41362 h 5320418"/>
              <a:gd name="connsiteX51" fmla="*/ 8408241 w 8420919"/>
              <a:gd name="connsiteY51" fmla="*/ 1829702 h 5320418"/>
              <a:gd name="connsiteX52" fmla="*/ 8392057 w 8420919"/>
              <a:gd name="connsiteY52" fmla="*/ 1837794 h 5320418"/>
              <a:gd name="connsiteX53" fmla="*/ 8375873 w 8420919"/>
              <a:gd name="connsiteY53" fmla="*/ 1853978 h 5320418"/>
              <a:gd name="connsiteX54" fmla="*/ 8303045 w 8420919"/>
              <a:gd name="connsiteY54" fmla="*/ 1975359 h 5320418"/>
              <a:gd name="connsiteX55" fmla="*/ 8335413 w 8420919"/>
              <a:gd name="connsiteY55" fmla="*/ 2145292 h 5320418"/>
              <a:gd name="connsiteX56" fmla="*/ 8400149 w 8420919"/>
              <a:gd name="connsiteY56" fmla="*/ 2452789 h 5320418"/>
              <a:gd name="connsiteX57" fmla="*/ 8278769 w 8420919"/>
              <a:gd name="connsiteY57" fmla="*/ 2646998 h 5320418"/>
              <a:gd name="connsiteX58" fmla="*/ 8173572 w 8420919"/>
              <a:gd name="connsiteY58" fmla="*/ 2776470 h 5320418"/>
              <a:gd name="connsiteX59" fmla="*/ 8092652 w 8420919"/>
              <a:gd name="connsiteY59" fmla="*/ 2962587 h 5320418"/>
              <a:gd name="connsiteX60" fmla="*/ 8070273 w 8420919"/>
              <a:gd name="connsiteY60" fmla="*/ 3126451 h 5320418"/>
              <a:gd name="connsiteX61" fmla="*/ 8069285 w 8420919"/>
              <a:gd name="connsiteY61" fmla="*/ 3146462 h 5320418"/>
              <a:gd name="connsiteX62" fmla="*/ 8072928 w 8420919"/>
              <a:gd name="connsiteY62" fmla="*/ 3161854 h 5320418"/>
              <a:gd name="connsiteX63" fmla="*/ 8082086 w 8420919"/>
              <a:gd name="connsiteY63" fmla="*/ 3181501 h 5320418"/>
              <a:gd name="connsiteX64" fmla="*/ 8092652 w 8420919"/>
              <a:gd name="connsiteY64" fmla="*/ 3182084 h 5320418"/>
              <a:gd name="connsiteX65" fmla="*/ 8096587 w 8420919"/>
              <a:gd name="connsiteY65" fmla="*/ 3182700 h 5320418"/>
              <a:gd name="connsiteX66" fmla="*/ 8085437 w 8420919"/>
              <a:gd name="connsiteY66" fmla="*/ 3188693 h 5320418"/>
              <a:gd name="connsiteX67" fmla="*/ 8100744 w 8420919"/>
              <a:gd name="connsiteY67" fmla="*/ 3221532 h 5320418"/>
              <a:gd name="connsiteX68" fmla="*/ 8197848 w 8420919"/>
              <a:gd name="connsiteY68" fmla="*/ 3310545 h 5320418"/>
              <a:gd name="connsiteX69" fmla="*/ 8408241 w 8420919"/>
              <a:gd name="connsiteY69" fmla="*/ 3456201 h 5320418"/>
              <a:gd name="connsiteX70" fmla="*/ 8400149 w 8420919"/>
              <a:gd name="connsiteY70" fmla="*/ 4532442 h 5320418"/>
              <a:gd name="connsiteX71" fmla="*/ 8416333 w 8420919"/>
              <a:gd name="connsiteY71" fmla="*/ 5026056 h 5320418"/>
              <a:gd name="connsiteX72" fmla="*/ 8400149 w 8420919"/>
              <a:gd name="connsiteY72" fmla="*/ 5058424 h 5320418"/>
              <a:gd name="connsiteX73" fmla="*/ 8408241 w 8420919"/>
              <a:gd name="connsiteY73" fmla="*/ 5074608 h 5320418"/>
              <a:gd name="connsiteX74" fmla="*/ 8392057 w 8420919"/>
              <a:gd name="connsiteY74" fmla="*/ 5074608 h 5320418"/>
              <a:gd name="connsiteX75" fmla="*/ 8286861 w 8420919"/>
              <a:gd name="connsiteY75" fmla="*/ 5050332 h 5320418"/>
              <a:gd name="connsiteX76" fmla="*/ 8181664 w 8420919"/>
              <a:gd name="connsiteY76" fmla="*/ 5074608 h 5320418"/>
              <a:gd name="connsiteX77" fmla="*/ 7963179 w 8420919"/>
              <a:gd name="connsiteY77" fmla="*/ 5131253 h 5320418"/>
              <a:gd name="connsiteX78" fmla="*/ 7688050 w 8420919"/>
              <a:gd name="connsiteY78" fmla="*/ 5236449 h 5320418"/>
              <a:gd name="connsiteX79" fmla="*/ 7485749 w 8420919"/>
              <a:gd name="connsiteY79" fmla="*/ 5195989 h 5320418"/>
              <a:gd name="connsiteX80" fmla="*/ 7388645 w 8420919"/>
              <a:gd name="connsiteY80" fmla="*/ 5106977 h 5320418"/>
              <a:gd name="connsiteX81" fmla="*/ 7348184 w 8420919"/>
              <a:gd name="connsiteY81" fmla="*/ 4912768 h 5320418"/>
              <a:gd name="connsiteX82" fmla="*/ 7364369 w 8420919"/>
              <a:gd name="connsiteY82" fmla="*/ 4637638 h 5320418"/>
              <a:gd name="connsiteX83" fmla="*/ 7404829 w 8420919"/>
              <a:gd name="connsiteY83" fmla="*/ 4265405 h 5320418"/>
              <a:gd name="connsiteX84" fmla="*/ 7404829 w 8420919"/>
              <a:gd name="connsiteY84" fmla="*/ 4087380 h 5320418"/>
              <a:gd name="connsiteX85" fmla="*/ 7323908 w 8420919"/>
              <a:gd name="connsiteY85" fmla="*/ 3982184 h 5320418"/>
              <a:gd name="connsiteX86" fmla="*/ 7153976 w 8420919"/>
              <a:gd name="connsiteY86" fmla="*/ 3707054 h 5320418"/>
              <a:gd name="connsiteX87" fmla="*/ 7194436 w 8420919"/>
              <a:gd name="connsiteY87" fmla="*/ 3537122 h 5320418"/>
              <a:gd name="connsiteX88" fmla="*/ 7226804 w 8420919"/>
              <a:gd name="connsiteY88" fmla="*/ 3472385 h 5320418"/>
              <a:gd name="connsiteX89" fmla="*/ 7227183 w 8420919"/>
              <a:gd name="connsiteY89" fmla="*/ 3453483 h 5320418"/>
              <a:gd name="connsiteX90" fmla="*/ 7227010 w 8420919"/>
              <a:gd name="connsiteY90" fmla="*/ 3452700 h 5320418"/>
              <a:gd name="connsiteX91" fmla="*/ 7202528 w 8420919"/>
              <a:gd name="connsiteY91" fmla="*/ 3448109 h 5320418"/>
              <a:gd name="connsiteX92" fmla="*/ 7081147 w 8420919"/>
              <a:gd name="connsiteY92" fmla="*/ 3415741 h 5320418"/>
              <a:gd name="connsiteX93" fmla="*/ 7032595 w 8420919"/>
              <a:gd name="connsiteY93" fmla="*/ 3342913 h 5320418"/>
              <a:gd name="connsiteX94" fmla="*/ 6911215 w 8420919"/>
              <a:gd name="connsiteY94" fmla="*/ 3253900 h 5320418"/>
              <a:gd name="connsiteX95" fmla="*/ 6741282 w 8420919"/>
              <a:gd name="connsiteY95" fmla="*/ 3229624 h 5320418"/>
              <a:gd name="connsiteX96" fmla="*/ 6717006 w 8420919"/>
              <a:gd name="connsiteY96" fmla="*/ 3059692 h 5320418"/>
              <a:gd name="connsiteX97" fmla="*/ 6522797 w 8420919"/>
              <a:gd name="connsiteY97" fmla="*/ 2800746 h 5320418"/>
              <a:gd name="connsiteX98" fmla="*/ 6280036 w 8420919"/>
              <a:gd name="connsiteY98" fmla="*/ 2477065 h 5320418"/>
              <a:gd name="connsiteX99" fmla="*/ 6102011 w 8420919"/>
              <a:gd name="connsiteY99" fmla="*/ 2282856 h 5320418"/>
              <a:gd name="connsiteX100" fmla="*/ 6029183 w 8420919"/>
              <a:gd name="connsiteY100" fmla="*/ 2121015 h 5320418"/>
              <a:gd name="connsiteX101" fmla="*/ 5891618 w 8420919"/>
              <a:gd name="connsiteY101" fmla="*/ 1967267 h 5320418"/>
              <a:gd name="connsiteX102" fmla="*/ 5697409 w 8420919"/>
              <a:gd name="connsiteY102" fmla="*/ 1853978 h 5320418"/>
              <a:gd name="connsiteX103" fmla="*/ 5576029 w 8420919"/>
              <a:gd name="connsiteY103" fmla="*/ 2007727 h 5320418"/>
              <a:gd name="connsiteX104" fmla="*/ 5252347 w 8420919"/>
              <a:gd name="connsiteY104" fmla="*/ 2161476 h 5320418"/>
              <a:gd name="connsiteX105" fmla="*/ 4985310 w 8420919"/>
              <a:gd name="connsiteY105" fmla="*/ 2201936 h 5320418"/>
              <a:gd name="connsiteX106" fmla="*/ 4702089 w 8420919"/>
              <a:gd name="connsiteY106" fmla="*/ 2153384 h 5320418"/>
              <a:gd name="connsiteX107" fmla="*/ 4532156 w 8420919"/>
              <a:gd name="connsiteY107" fmla="*/ 2048187 h 5320418"/>
              <a:gd name="connsiteX108" fmla="*/ 4525138 w 8420919"/>
              <a:gd name="connsiteY108" fmla="*/ 2043856 h 5320418"/>
              <a:gd name="connsiteX109" fmla="*/ 4524570 w 8420919"/>
              <a:gd name="connsiteY109" fmla="*/ 2042118 h 5320418"/>
              <a:gd name="connsiteX110" fmla="*/ 4521093 w 8420919"/>
              <a:gd name="connsiteY110" fmla="*/ 2041359 h 5320418"/>
              <a:gd name="connsiteX111" fmla="*/ 4525138 w 8420919"/>
              <a:gd name="connsiteY111" fmla="*/ 2043856 h 5320418"/>
              <a:gd name="connsiteX112" fmla="*/ 4527794 w 8420919"/>
              <a:gd name="connsiteY112" fmla="*/ 2051980 h 5320418"/>
              <a:gd name="connsiteX113" fmla="*/ 4515972 w 8420919"/>
              <a:gd name="connsiteY113" fmla="*/ 2072463 h 5320418"/>
              <a:gd name="connsiteX114" fmla="*/ 4337947 w 8420919"/>
              <a:gd name="connsiteY114" fmla="*/ 2258580 h 5320418"/>
              <a:gd name="connsiteX115" fmla="*/ 4176107 w 8420919"/>
              <a:gd name="connsiteY115" fmla="*/ 2444697 h 5320418"/>
              <a:gd name="connsiteX116" fmla="*/ 4079002 w 8420919"/>
              <a:gd name="connsiteY116" fmla="*/ 2566077 h 5320418"/>
              <a:gd name="connsiteX117" fmla="*/ 4054726 w 8420919"/>
              <a:gd name="connsiteY117" fmla="*/ 2493249 h 5320418"/>
              <a:gd name="connsiteX118" fmla="*/ 4038542 w 8420919"/>
              <a:gd name="connsiteY118" fmla="*/ 2363777 h 5320418"/>
              <a:gd name="connsiteX119" fmla="*/ 4038542 w 8420919"/>
              <a:gd name="connsiteY119" fmla="*/ 2282856 h 5320418"/>
              <a:gd name="connsiteX120" fmla="*/ 4046634 w 8420919"/>
              <a:gd name="connsiteY120" fmla="*/ 2145292 h 5320418"/>
              <a:gd name="connsiteX121" fmla="*/ 3965714 w 8420919"/>
              <a:gd name="connsiteY121" fmla="*/ 2048187 h 5320418"/>
              <a:gd name="connsiteX122" fmla="*/ 3820057 w 8420919"/>
              <a:gd name="connsiteY122" fmla="*/ 1926807 h 5320418"/>
              <a:gd name="connsiteX123" fmla="*/ 3779597 w 8420919"/>
              <a:gd name="connsiteY123" fmla="*/ 1740690 h 5320418"/>
              <a:gd name="connsiteX124" fmla="*/ 3666308 w 8420919"/>
              <a:gd name="connsiteY124" fmla="*/ 1635493 h 5320418"/>
              <a:gd name="connsiteX125" fmla="*/ 3577296 w 8420919"/>
              <a:gd name="connsiteY125" fmla="*/ 1473653 h 5320418"/>
              <a:gd name="connsiteX126" fmla="*/ 3666308 w 8420919"/>
              <a:gd name="connsiteY126" fmla="*/ 1255168 h 5320418"/>
              <a:gd name="connsiteX127" fmla="*/ 3933346 w 8420919"/>
              <a:gd name="connsiteY127" fmla="*/ 591621 h 5320418"/>
              <a:gd name="connsiteX128" fmla="*/ 3998082 w 8420919"/>
              <a:gd name="connsiteY128" fmla="*/ 187019 h 5320418"/>
              <a:gd name="connsiteX129" fmla="*/ 3973806 w 8420919"/>
              <a:gd name="connsiteY129" fmla="*/ 33270 h 5320418"/>
              <a:gd name="connsiteX130" fmla="*/ 4006174 w 8420919"/>
              <a:gd name="connsiteY130" fmla="*/ 902 h 5320418"/>
              <a:gd name="connsiteX131" fmla="*/ 4022611 w 8420919"/>
              <a:gd name="connsiteY131" fmla="*/ 270 h 5320418"/>
              <a:gd name="connsiteX0-1" fmla="*/ 8263 w 8419051"/>
              <a:gd name="connsiteY0-2" fmla="*/ 5151396 h 5320418"/>
              <a:gd name="connsiteX1-3" fmla="*/ 12789 w 8419051"/>
              <a:gd name="connsiteY1-4" fmla="*/ 5151987 h 5320418"/>
              <a:gd name="connsiteX2-5" fmla="*/ 12502 w 8419051"/>
              <a:gd name="connsiteY2-6" fmla="*/ 5159992 h 5320418"/>
              <a:gd name="connsiteX3-7" fmla="*/ 8263 w 8419051"/>
              <a:gd name="connsiteY3-8" fmla="*/ 5151396 h 5320418"/>
              <a:gd name="connsiteX4-9" fmla="*/ 14582 w 8419051"/>
              <a:gd name="connsiteY4-10" fmla="*/ 3477874 h 5320418"/>
              <a:gd name="connsiteX5-11" fmla="*/ 158988 w 8419051"/>
              <a:gd name="connsiteY5-12" fmla="*/ 3598925 h 5320418"/>
              <a:gd name="connsiteX6-13" fmla="*/ 324786 w 8419051"/>
              <a:gd name="connsiteY6-14" fmla="*/ 3724530 h 5320418"/>
              <a:gd name="connsiteX7-15" fmla="*/ 405173 w 8419051"/>
              <a:gd name="connsiteY7-16" fmla="*/ 3945594 h 5320418"/>
              <a:gd name="connsiteX8-17" fmla="*/ 400149 w 8419051"/>
              <a:gd name="connsiteY8-18" fmla="*/ 4231972 h 5320418"/>
              <a:gd name="connsiteX9-19" fmla="*/ 400149 w 8419051"/>
              <a:gd name="connsiteY9-20" fmla="*/ 4533422 h 5320418"/>
              <a:gd name="connsiteX10-21" fmla="*/ 500632 w 8419051"/>
              <a:gd name="connsiteY10-22" fmla="*/ 4794679 h 5320418"/>
              <a:gd name="connsiteX11-23" fmla="*/ 646333 w 8419051"/>
              <a:gd name="connsiteY11-24" fmla="*/ 5015743 h 5320418"/>
              <a:gd name="connsiteX12-25" fmla="*/ 716672 w 8419051"/>
              <a:gd name="connsiteY12-26" fmla="*/ 5101154 h 5320418"/>
              <a:gd name="connsiteX13-27" fmla="*/ 741793 w 8419051"/>
              <a:gd name="connsiteY13-28" fmla="*/ 5136323 h 5320418"/>
              <a:gd name="connsiteX14-29" fmla="*/ 581019 w 8419051"/>
              <a:gd name="connsiteY14-30" fmla="*/ 5221734 h 5320418"/>
              <a:gd name="connsiteX15-31" fmla="*/ 364980 w 8419051"/>
              <a:gd name="connsiteY15-32" fmla="*/ 5307145 h 5320418"/>
              <a:gd name="connsiteX16-33" fmla="*/ 309714 w 8419051"/>
              <a:gd name="connsiteY16-34" fmla="*/ 5317194 h 5320418"/>
              <a:gd name="connsiteX17-35" fmla="*/ 279569 w 8419051"/>
              <a:gd name="connsiteY17-36" fmla="*/ 5277000 h 5320418"/>
              <a:gd name="connsiteX18-37" fmla="*/ 279569 w 8419051"/>
              <a:gd name="connsiteY18-38" fmla="*/ 5186565 h 5320418"/>
              <a:gd name="connsiteX19-39" fmla="*/ 239375 w 8419051"/>
              <a:gd name="connsiteY19-40" fmla="*/ 5131299 h 5320418"/>
              <a:gd name="connsiteX20-41" fmla="*/ 169037 w 8419051"/>
              <a:gd name="connsiteY20-42" fmla="*/ 5126275 h 5320418"/>
              <a:gd name="connsiteX21-43" fmla="*/ 68553 w 8419051"/>
              <a:gd name="connsiteY21-44" fmla="*/ 5136323 h 5320418"/>
              <a:gd name="connsiteX22-45" fmla="*/ 28360 w 8419051"/>
              <a:gd name="connsiteY22-46" fmla="*/ 5146372 h 5320418"/>
              <a:gd name="connsiteX23-47" fmla="*/ 15486 w 8419051"/>
              <a:gd name="connsiteY23-48" fmla="*/ 5152338 h 5320418"/>
              <a:gd name="connsiteX24-49" fmla="*/ 12789 w 8419051"/>
              <a:gd name="connsiteY24-50" fmla="*/ 5151987 h 5320418"/>
              <a:gd name="connsiteX25-51" fmla="*/ 13209 w 8419051"/>
              <a:gd name="connsiteY25-52" fmla="*/ 5140302 h 5320418"/>
              <a:gd name="connsiteX26-53" fmla="*/ 13287 w 8419051"/>
              <a:gd name="connsiteY26-54" fmla="*/ 5106178 h 5320418"/>
              <a:gd name="connsiteX27-55" fmla="*/ 3239 w 8419051"/>
              <a:gd name="connsiteY27-56" fmla="*/ 4473132 h 5320418"/>
              <a:gd name="connsiteX28-57" fmla="*/ 13287 w 8419051"/>
              <a:gd name="connsiteY28-58" fmla="*/ 3533611 h 5320418"/>
              <a:gd name="connsiteX29-59" fmla="*/ 14582 w 8419051"/>
              <a:gd name="connsiteY29-60" fmla="*/ 3477874 h 5320418"/>
              <a:gd name="connsiteX30-61" fmla="*/ 867036 w 8419051"/>
              <a:gd name="connsiteY30-62" fmla="*/ 11936 h 5320418"/>
              <a:gd name="connsiteX31-63" fmla="*/ 869180 w 8419051"/>
              <a:gd name="connsiteY31-64" fmla="*/ 42658 h 5320418"/>
              <a:gd name="connsiteX32-65" fmla="*/ 788685 w 8419051"/>
              <a:gd name="connsiteY32-66" fmla="*/ 343929 h 5320418"/>
              <a:gd name="connsiteX33-67" fmla="*/ 771268 w 8419051"/>
              <a:gd name="connsiteY33-68" fmla="*/ 831609 h 5320418"/>
              <a:gd name="connsiteX34-69" fmla="*/ 623222 w 8419051"/>
              <a:gd name="connsiteY34-70" fmla="*/ 1005781 h 5320418"/>
              <a:gd name="connsiteX35-71" fmla="*/ 422925 w 8419051"/>
              <a:gd name="connsiteY35-72" fmla="*/ 1110284 h 5320418"/>
              <a:gd name="connsiteX36-73" fmla="*/ 370674 w 8419051"/>
              <a:gd name="connsiteY36-74" fmla="*/ 1206078 h 5320418"/>
              <a:gd name="connsiteX37-75" fmla="*/ 257462 w 8419051"/>
              <a:gd name="connsiteY37-76" fmla="*/ 1449918 h 5320418"/>
              <a:gd name="connsiteX38-77" fmla="*/ 135542 w 8419051"/>
              <a:gd name="connsiteY38-78" fmla="*/ 1641507 h 5320418"/>
              <a:gd name="connsiteX39-79" fmla="*/ 12262 w 8419051"/>
              <a:gd name="connsiteY39-80" fmla="*/ 1760909 h 5320418"/>
              <a:gd name="connsiteX40-81" fmla="*/ 215 w 8419051"/>
              <a:gd name="connsiteY40-82" fmla="*/ 1767689 h 5320418"/>
              <a:gd name="connsiteX41-83" fmla="*/ 159 w 8419051"/>
              <a:gd name="connsiteY41-84" fmla="*/ 1736378 h 5320418"/>
              <a:gd name="connsiteX42-85" fmla="*/ 4914 w 8419051"/>
              <a:gd name="connsiteY42-86" fmla="*/ 13004 h 5320418"/>
              <a:gd name="connsiteX43-87" fmla="*/ 588388 w 8419051"/>
              <a:gd name="connsiteY43-88" fmla="*/ 13004 h 5320418"/>
              <a:gd name="connsiteX44-89" fmla="*/ 867036 w 8419051"/>
              <a:gd name="connsiteY44-90" fmla="*/ 11936 h 5320418"/>
              <a:gd name="connsiteX45-91" fmla="*/ 4020743 w 8419051"/>
              <a:gd name="connsiteY45-92" fmla="*/ 270 h 5320418"/>
              <a:gd name="connsiteX46-93" fmla="*/ 4109502 w 8419051"/>
              <a:gd name="connsiteY46-94" fmla="*/ 8994 h 5320418"/>
              <a:gd name="connsiteX47-95" fmla="*/ 4417000 w 8419051"/>
              <a:gd name="connsiteY47-96" fmla="*/ 8994 h 5320418"/>
              <a:gd name="connsiteX48-97" fmla="*/ 4862062 w 8419051"/>
              <a:gd name="connsiteY48-98" fmla="*/ 902 h 5320418"/>
              <a:gd name="connsiteX49-99" fmla="*/ 5719817 w 8419051"/>
              <a:gd name="connsiteY49-100" fmla="*/ 902 h 5320418"/>
              <a:gd name="connsiteX50-101" fmla="*/ 7475789 w 8419051"/>
              <a:gd name="connsiteY50-102" fmla="*/ 17086 h 5320418"/>
              <a:gd name="connsiteX51-103" fmla="*/ 8406373 w 8419051"/>
              <a:gd name="connsiteY51-104" fmla="*/ 41362 h 5320418"/>
              <a:gd name="connsiteX52-105" fmla="*/ 8406373 w 8419051"/>
              <a:gd name="connsiteY52-106" fmla="*/ 1829702 h 5320418"/>
              <a:gd name="connsiteX53-107" fmla="*/ 8390189 w 8419051"/>
              <a:gd name="connsiteY53-108" fmla="*/ 1837794 h 5320418"/>
              <a:gd name="connsiteX54-109" fmla="*/ 8374005 w 8419051"/>
              <a:gd name="connsiteY54-110" fmla="*/ 1853978 h 5320418"/>
              <a:gd name="connsiteX55-111" fmla="*/ 8301177 w 8419051"/>
              <a:gd name="connsiteY55-112" fmla="*/ 1975359 h 5320418"/>
              <a:gd name="connsiteX56-113" fmla="*/ 8333545 w 8419051"/>
              <a:gd name="connsiteY56-114" fmla="*/ 2145292 h 5320418"/>
              <a:gd name="connsiteX57-115" fmla="*/ 8398281 w 8419051"/>
              <a:gd name="connsiteY57-116" fmla="*/ 2452789 h 5320418"/>
              <a:gd name="connsiteX58-117" fmla="*/ 8276901 w 8419051"/>
              <a:gd name="connsiteY58-118" fmla="*/ 2646998 h 5320418"/>
              <a:gd name="connsiteX59-119" fmla="*/ 8171704 w 8419051"/>
              <a:gd name="connsiteY59-120" fmla="*/ 2776470 h 5320418"/>
              <a:gd name="connsiteX60-121" fmla="*/ 8090784 w 8419051"/>
              <a:gd name="connsiteY60-122" fmla="*/ 2962587 h 5320418"/>
              <a:gd name="connsiteX61-123" fmla="*/ 8068405 w 8419051"/>
              <a:gd name="connsiteY61-124" fmla="*/ 3126451 h 5320418"/>
              <a:gd name="connsiteX62-125" fmla="*/ 8067417 w 8419051"/>
              <a:gd name="connsiteY62-126" fmla="*/ 3146462 h 5320418"/>
              <a:gd name="connsiteX63-127" fmla="*/ 8071060 w 8419051"/>
              <a:gd name="connsiteY63-128" fmla="*/ 3161854 h 5320418"/>
              <a:gd name="connsiteX64-129" fmla="*/ 8080218 w 8419051"/>
              <a:gd name="connsiteY64-130" fmla="*/ 3181501 h 5320418"/>
              <a:gd name="connsiteX65-131" fmla="*/ 8090784 w 8419051"/>
              <a:gd name="connsiteY65-132" fmla="*/ 3182084 h 5320418"/>
              <a:gd name="connsiteX66-133" fmla="*/ 8094719 w 8419051"/>
              <a:gd name="connsiteY66-134" fmla="*/ 3182700 h 5320418"/>
              <a:gd name="connsiteX67-135" fmla="*/ 8083569 w 8419051"/>
              <a:gd name="connsiteY67-136" fmla="*/ 3188693 h 5320418"/>
              <a:gd name="connsiteX68-137" fmla="*/ 8098876 w 8419051"/>
              <a:gd name="connsiteY68-138" fmla="*/ 3221532 h 5320418"/>
              <a:gd name="connsiteX69-139" fmla="*/ 8195980 w 8419051"/>
              <a:gd name="connsiteY69-140" fmla="*/ 3310545 h 5320418"/>
              <a:gd name="connsiteX70-141" fmla="*/ 8406373 w 8419051"/>
              <a:gd name="connsiteY70-142" fmla="*/ 3456201 h 5320418"/>
              <a:gd name="connsiteX71-143" fmla="*/ 8398281 w 8419051"/>
              <a:gd name="connsiteY71-144" fmla="*/ 4532442 h 5320418"/>
              <a:gd name="connsiteX72-145" fmla="*/ 8414465 w 8419051"/>
              <a:gd name="connsiteY72-146" fmla="*/ 5026056 h 5320418"/>
              <a:gd name="connsiteX73-147" fmla="*/ 8398281 w 8419051"/>
              <a:gd name="connsiteY73-148" fmla="*/ 5058424 h 5320418"/>
              <a:gd name="connsiteX74-149" fmla="*/ 8406373 w 8419051"/>
              <a:gd name="connsiteY74-150" fmla="*/ 5074608 h 5320418"/>
              <a:gd name="connsiteX75-151" fmla="*/ 8390189 w 8419051"/>
              <a:gd name="connsiteY75-152" fmla="*/ 5074608 h 5320418"/>
              <a:gd name="connsiteX76-153" fmla="*/ 8284993 w 8419051"/>
              <a:gd name="connsiteY76-154" fmla="*/ 5050332 h 5320418"/>
              <a:gd name="connsiteX77-155" fmla="*/ 8179796 w 8419051"/>
              <a:gd name="connsiteY77-156" fmla="*/ 5074608 h 5320418"/>
              <a:gd name="connsiteX78-157" fmla="*/ 7961311 w 8419051"/>
              <a:gd name="connsiteY78-158" fmla="*/ 5131253 h 5320418"/>
              <a:gd name="connsiteX79-159" fmla="*/ 7686182 w 8419051"/>
              <a:gd name="connsiteY79-160" fmla="*/ 5236449 h 5320418"/>
              <a:gd name="connsiteX80-161" fmla="*/ 7483881 w 8419051"/>
              <a:gd name="connsiteY80-162" fmla="*/ 5195989 h 5320418"/>
              <a:gd name="connsiteX81-163" fmla="*/ 7386777 w 8419051"/>
              <a:gd name="connsiteY81-164" fmla="*/ 5106977 h 5320418"/>
              <a:gd name="connsiteX82-165" fmla="*/ 7346316 w 8419051"/>
              <a:gd name="connsiteY82-166" fmla="*/ 4912768 h 5320418"/>
              <a:gd name="connsiteX83-167" fmla="*/ 7362501 w 8419051"/>
              <a:gd name="connsiteY83-168" fmla="*/ 4637638 h 5320418"/>
              <a:gd name="connsiteX84-169" fmla="*/ 7402961 w 8419051"/>
              <a:gd name="connsiteY84-170" fmla="*/ 4265405 h 5320418"/>
              <a:gd name="connsiteX85-171" fmla="*/ 7402961 w 8419051"/>
              <a:gd name="connsiteY85-172" fmla="*/ 4087380 h 5320418"/>
              <a:gd name="connsiteX86-173" fmla="*/ 7322040 w 8419051"/>
              <a:gd name="connsiteY86-174" fmla="*/ 3982184 h 5320418"/>
              <a:gd name="connsiteX87-175" fmla="*/ 7152108 w 8419051"/>
              <a:gd name="connsiteY87-176" fmla="*/ 3707054 h 5320418"/>
              <a:gd name="connsiteX88-177" fmla="*/ 7192568 w 8419051"/>
              <a:gd name="connsiteY88-178" fmla="*/ 3537122 h 5320418"/>
              <a:gd name="connsiteX89-179" fmla="*/ 7224936 w 8419051"/>
              <a:gd name="connsiteY89-180" fmla="*/ 3472385 h 5320418"/>
              <a:gd name="connsiteX90-181" fmla="*/ 7225315 w 8419051"/>
              <a:gd name="connsiteY90-182" fmla="*/ 3453483 h 5320418"/>
              <a:gd name="connsiteX91-183" fmla="*/ 7225142 w 8419051"/>
              <a:gd name="connsiteY91-184" fmla="*/ 3452700 h 5320418"/>
              <a:gd name="connsiteX92-185" fmla="*/ 7200660 w 8419051"/>
              <a:gd name="connsiteY92-186" fmla="*/ 3448109 h 5320418"/>
              <a:gd name="connsiteX93-187" fmla="*/ 7079279 w 8419051"/>
              <a:gd name="connsiteY93-188" fmla="*/ 3415741 h 5320418"/>
              <a:gd name="connsiteX94-189" fmla="*/ 7030727 w 8419051"/>
              <a:gd name="connsiteY94-190" fmla="*/ 3342913 h 5320418"/>
              <a:gd name="connsiteX95-191" fmla="*/ 6909347 w 8419051"/>
              <a:gd name="connsiteY95-192" fmla="*/ 3253900 h 5320418"/>
              <a:gd name="connsiteX96-193" fmla="*/ 6739414 w 8419051"/>
              <a:gd name="connsiteY96-194" fmla="*/ 3229624 h 5320418"/>
              <a:gd name="connsiteX97-195" fmla="*/ 6715138 w 8419051"/>
              <a:gd name="connsiteY97-196" fmla="*/ 3059692 h 5320418"/>
              <a:gd name="connsiteX98-197" fmla="*/ 6520929 w 8419051"/>
              <a:gd name="connsiteY98-198" fmla="*/ 2800746 h 5320418"/>
              <a:gd name="connsiteX99-199" fmla="*/ 6278168 w 8419051"/>
              <a:gd name="connsiteY99-200" fmla="*/ 2477065 h 5320418"/>
              <a:gd name="connsiteX100-201" fmla="*/ 6100143 w 8419051"/>
              <a:gd name="connsiteY100-202" fmla="*/ 2282856 h 5320418"/>
              <a:gd name="connsiteX101-203" fmla="*/ 6027315 w 8419051"/>
              <a:gd name="connsiteY101-204" fmla="*/ 2121015 h 5320418"/>
              <a:gd name="connsiteX102-205" fmla="*/ 5889750 w 8419051"/>
              <a:gd name="connsiteY102-206" fmla="*/ 1967267 h 5320418"/>
              <a:gd name="connsiteX103-207" fmla="*/ 5695541 w 8419051"/>
              <a:gd name="connsiteY103-208" fmla="*/ 1853978 h 5320418"/>
              <a:gd name="connsiteX104-209" fmla="*/ 5574161 w 8419051"/>
              <a:gd name="connsiteY104-210" fmla="*/ 2007727 h 5320418"/>
              <a:gd name="connsiteX105-211" fmla="*/ 5250479 w 8419051"/>
              <a:gd name="connsiteY105-212" fmla="*/ 2161476 h 5320418"/>
              <a:gd name="connsiteX106-213" fmla="*/ 4983442 w 8419051"/>
              <a:gd name="connsiteY106-214" fmla="*/ 2201936 h 5320418"/>
              <a:gd name="connsiteX107-215" fmla="*/ 4700221 w 8419051"/>
              <a:gd name="connsiteY107-216" fmla="*/ 2153384 h 5320418"/>
              <a:gd name="connsiteX108-217" fmla="*/ 4530288 w 8419051"/>
              <a:gd name="connsiteY108-218" fmla="*/ 2048187 h 5320418"/>
              <a:gd name="connsiteX109-219" fmla="*/ 4523270 w 8419051"/>
              <a:gd name="connsiteY109-220" fmla="*/ 2043856 h 5320418"/>
              <a:gd name="connsiteX110-221" fmla="*/ 4522702 w 8419051"/>
              <a:gd name="connsiteY110-222" fmla="*/ 2042118 h 5320418"/>
              <a:gd name="connsiteX111-223" fmla="*/ 4519225 w 8419051"/>
              <a:gd name="connsiteY111-224" fmla="*/ 2041359 h 5320418"/>
              <a:gd name="connsiteX112-225" fmla="*/ 4523270 w 8419051"/>
              <a:gd name="connsiteY112-226" fmla="*/ 2043856 h 5320418"/>
              <a:gd name="connsiteX113-227" fmla="*/ 4525926 w 8419051"/>
              <a:gd name="connsiteY113-228" fmla="*/ 2051980 h 5320418"/>
              <a:gd name="connsiteX114-229" fmla="*/ 4514104 w 8419051"/>
              <a:gd name="connsiteY114-230" fmla="*/ 2072463 h 5320418"/>
              <a:gd name="connsiteX115-231" fmla="*/ 4336079 w 8419051"/>
              <a:gd name="connsiteY115-232" fmla="*/ 2258580 h 5320418"/>
              <a:gd name="connsiteX116-233" fmla="*/ 4174239 w 8419051"/>
              <a:gd name="connsiteY116-234" fmla="*/ 2444697 h 5320418"/>
              <a:gd name="connsiteX117-235" fmla="*/ 4077134 w 8419051"/>
              <a:gd name="connsiteY117-236" fmla="*/ 2566077 h 5320418"/>
              <a:gd name="connsiteX118-237" fmla="*/ 4052858 w 8419051"/>
              <a:gd name="connsiteY118-238" fmla="*/ 2493249 h 5320418"/>
              <a:gd name="connsiteX119-239" fmla="*/ 4036674 w 8419051"/>
              <a:gd name="connsiteY119-240" fmla="*/ 2363777 h 5320418"/>
              <a:gd name="connsiteX120-241" fmla="*/ 4036674 w 8419051"/>
              <a:gd name="connsiteY120-242" fmla="*/ 2282856 h 5320418"/>
              <a:gd name="connsiteX121-243" fmla="*/ 4044766 w 8419051"/>
              <a:gd name="connsiteY121-244" fmla="*/ 2145292 h 5320418"/>
              <a:gd name="connsiteX122-245" fmla="*/ 3963846 w 8419051"/>
              <a:gd name="connsiteY122-246" fmla="*/ 2048187 h 5320418"/>
              <a:gd name="connsiteX123-247" fmla="*/ 3818189 w 8419051"/>
              <a:gd name="connsiteY123-248" fmla="*/ 1926807 h 5320418"/>
              <a:gd name="connsiteX124-249" fmla="*/ 3777729 w 8419051"/>
              <a:gd name="connsiteY124-250" fmla="*/ 1740690 h 5320418"/>
              <a:gd name="connsiteX125-251" fmla="*/ 3664440 w 8419051"/>
              <a:gd name="connsiteY125-252" fmla="*/ 1635493 h 5320418"/>
              <a:gd name="connsiteX126-253" fmla="*/ 3575428 w 8419051"/>
              <a:gd name="connsiteY126-254" fmla="*/ 1473653 h 5320418"/>
              <a:gd name="connsiteX127-255" fmla="*/ 3664440 w 8419051"/>
              <a:gd name="connsiteY127-256" fmla="*/ 1255168 h 5320418"/>
              <a:gd name="connsiteX128-257" fmla="*/ 3931478 w 8419051"/>
              <a:gd name="connsiteY128-258" fmla="*/ 591621 h 5320418"/>
              <a:gd name="connsiteX129-259" fmla="*/ 3996214 w 8419051"/>
              <a:gd name="connsiteY129-260" fmla="*/ 187019 h 5320418"/>
              <a:gd name="connsiteX130-261" fmla="*/ 3971938 w 8419051"/>
              <a:gd name="connsiteY130-262" fmla="*/ 33270 h 5320418"/>
              <a:gd name="connsiteX131-263" fmla="*/ 4004306 w 8419051"/>
              <a:gd name="connsiteY131-264" fmla="*/ 902 h 5320418"/>
              <a:gd name="connsiteX132" fmla="*/ 4020743 w 8419051"/>
              <a:gd name="connsiteY132" fmla="*/ 270 h 5320418"/>
              <a:gd name="connsiteX0-265" fmla="*/ 8263 w 8419051"/>
              <a:gd name="connsiteY0-266" fmla="*/ 5194671 h 5363693"/>
              <a:gd name="connsiteX1-267" fmla="*/ 12789 w 8419051"/>
              <a:gd name="connsiteY1-268" fmla="*/ 5195262 h 5363693"/>
              <a:gd name="connsiteX2-269" fmla="*/ 12502 w 8419051"/>
              <a:gd name="connsiteY2-270" fmla="*/ 5203267 h 5363693"/>
              <a:gd name="connsiteX3-271" fmla="*/ 8263 w 8419051"/>
              <a:gd name="connsiteY3-272" fmla="*/ 5194671 h 5363693"/>
              <a:gd name="connsiteX4-273" fmla="*/ 14582 w 8419051"/>
              <a:gd name="connsiteY4-274" fmla="*/ 3521149 h 5363693"/>
              <a:gd name="connsiteX5-275" fmla="*/ 158988 w 8419051"/>
              <a:gd name="connsiteY5-276" fmla="*/ 3642200 h 5363693"/>
              <a:gd name="connsiteX6-277" fmla="*/ 324786 w 8419051"/>
              <a:gd name="connsiteY6-278" fmla="*/ 3767805 h 5363693"/>
              <a:gd name="connsiteX7-279" fmla="*/ 405173 w 8419051"/>
              <a:gd name="connsiteY7-280" fmla="*/ 3988869 h 5363693"/>
              <a:gd name="connsiteX8-281" fmla="*/ 400149 w 8419051"/>
              <a:gd name="connsiteY8-282" fmla="*/ 4275247 h 5363693"/>
              <a:gd name="connsiteX9-283" fmla="*/ 400149 w 8419051"/>
              <a:gd name="connsiteY9-284" fmla="*/ 4576697 h 5363693"/>
              <a:gd name="connsiteX10-285" fmla="*/ 500632 w 8419051"/>
              <a:gd name="connsiteY10-286" fmla="*/ 4837954 h 5363693"/>
              <a:gd name="connsiteX11-287" fmla="*/ 646333 w 8419051"/>
              <a:gd name="connsiteY11-288" fmla="*/ 5059018 h 5363693"/>
              <a:gd name="connsiteX12-289" fmla="*/ 716672 w 8419051"/>
              <a:gd name="connsiteY12-290" fmla="*/ 5144429 h 5363693"/>
              <a:gd name="connsiteX13-291" fmla="*/ 741793 w 8419051"/>
              <a:gd name="connsiteY13-292" fmla="*/ 5179598 h 5363693"/>
              <a:gd name="connsiteX14-293" fmla="*/ 581019 w 8419051"/>
              <a:gd name="connsiteY14-294" fmla="*/ 5265009 h 5363693"/>
              <a:gd name="connsiteX15-295" fmla="*/ 364980 w 8419051"/>
              <a:gd name="connsiteY15-296" fmla="*/ 5350420 h 5363693"/>
              <a:gd name="connsiteX16-297" fmla="*/ 309714 w 8419051"/>
              <a:gd name="connsiteY16-298" fmla="*/ 5360469 h 5363693"/>
              <a:gd name="connsiteX17-299" fmla="*/ 279569 w 8419051"/>
              <a:gd name="connsiteY17-300" fmla="*/ 5320275 h 5363693"/>
              <a:gd name="connsiteX18-301" fmla="*/ 279569 w 8419051"/>
              <a:gd name="connsiteY18-302" fmla="*/ 5229840 h 5363693"/>
              <a:gd name="connsiteX19-303" fmla="*/ 239375 w 8419051"/>
              <a:gd name="connsiteY19-304" fmla="*/ 5174574 h 5363693"/>
              <a:gd name="connsiteX20-305" fmla="*/ 169037 w 8419051"/>
              <a:gd name="connsiteY20-306" fmla="*/ 5169550 h 5363693"/>
              <a:gd name="connsiteX21-307" fmla="*/ 68553 w 8419051"/>
              <a:gd name="connsiteY21-308" fmla="*/ 5179598 h 5363693"/>
              <a:gd name="connsiteX22-309" fmla="*/ 28360 w 8419051"/>
              <a:gd name="connsiteY22-310" fmla="*/ 5189647 h 5363693"/>
              <a:gd name="connsiteX23-311" fmla="*/ 15486 w 8419051"/>
              <a:gd name="connsiteY23-312" fmla="*/ 5195613 h 5363693"/>
              <a:gd name="connsiteX24-313" fmla="*/ 12789 w 8419051"/>
              <a:gd name="connsiteY24-314" fmla="*/ 5195262 h 5363693"/>
              <a:gd name="connsiteX25-315" fmla="*/ 13209 w 8419051"/>
              <a:gd name="connsiteY25-316" fmla="*/ 5183577 h 5363693"/>
              <a:gd name="connsiteX26-317" fmla="*/ 13287 w 8419051"/>
              <a:gd name="connsiteY26-318" fmla="*/ 5149453 h 5363693"/>
              <a:gd name="connsiteX27-319" fmla="*/ 3239 w 8419051"/>
              <a:gd name="connsiteY27-320" fmla="*/ 4516407 h 5363693"/>
              <a:gd name="connsiteX28-321" fmla="*/ 13287 w 8419051"/>
              <a:gd name="connsiteY28-322" fmla="*/ 3576886 h 5363693"/>
              <a:gd name="connsiteX29-323" fmla="*/ 14582 w 8419051"/>
              <a:gd name="connsiteY29-324" fmla="*/ 3521149 h 5363693"/>
              <a:gd name="connsiteX30-325" fmla="*/ 867036 w 8419051"/>
              <a:gd name="connsiteY30-326" fmla="*/ 55211 h 5363693"/>
              <a:gd name="connsiteX31-327" fmla="*/ 869180 w 8419051"/>
              <a:gd name="connsiteY31-328" fmla="*/ 85933 h 5363693"/>
              <a:gd name="connsiteX32-329" fmla="*/ 788685 w 8419051"/>
              <a:gd name="connsiteY32-330" fmla="*/ 387204 h 5363693"/>
              <a:gd name="connsiteX33-331" fmla="*/ 771268 w 8419051"/>
              <a:gd name="connsiteY33-332" fmla="*/ 874884 h 5363693"/>
              <a:gd name="connsiteX34-333" fmla="*/ 623222 w 8419051"/>
              <a:gd name="connsiteY34-334" fmla="*/ 1049056 h 5363693"/>
              <a:gd name="connsiteX35-335" fmla="*/ 422925 w 8419051"/>
              <a:gd name="connsiteY35-336" fmla="*/ 1153559 h 5363693"/>
              <a:gd name="connsiteX36-337" fmla="*/ 370674 w 8419051"/>
              <a:gd name="connsiteY36-338" fmla="*/ 1249353 h 5363693"/>
              <a:gd name="connsiteX37-339" fmla="*/ 257462 w 8419051"/>
              <a:gd name="connsiteY37-340" fmla="*/ 1493193 h 5363693"/>
              <a:gd name="connsiteX38-341" fmla="*/ 135542 w 8419051"/>
              <a:gd name="connsiteY38-342" fmla="*/ 1684782 h 5363693"/>
              <a:gd name="connsiteX39-343" fmla="*/ 12262 w 8419051"/>
              <a:gd name="connsiteY39-344" fmla="*/ 1804184 h 5363693"/>
              <a:gd name="connsiteX40-345" fmla="*/ 215 w 8419051"/>
              <a:gd name="connsiteY40-346" fmla="*/ 1810964 h 5363693"/>
              <a:gd name="connsiteX41-347" fmla="*/ 159 w 8419051"/>
              <a:gd name="connsiteY41-348" fmla="*/ 1779653 h 5363693"/>
              <a:gd name="connsiteX42-349" fmla="*/ 4914 w 8419051"/>
              <a:gd name="connsiteY42-350" fmla="*/ 56279 h 5363693"/>
              <a:gd name="connsiteX43-351" fmla="*/ 588388 w 8419051"/>
              <a:gd name="connsiteY43-352" fmla="*/ 56279 h 5363693"/>
              <a:gd name="connsiteX44-353" fmla="*/ 867036 w 8419051"/>
              <a:gd name="connsiteY44-354" fmla="*/ 55211 h 5363693"/>
              <a:gd name="connsiteX45-355" fmla="*/ 4008302 w 8419051"/>
              <a:gd name="connsiteY45-356" fmla="*/ 3 h 5363693"/>
              <a:gd name="connsiteX46-357" fmla="*/ 4109502 w 8419051"/>
              <a:gd name="connsiteY46-358" fmla="*/ 52269 h 5363693"/>
              <a:gd name="connsiteX47-359" fmla="*/ 4417000 w 8419051"/>
              <a:gd name="connsiteY47-360" fmla="*/ 52269 h 5363693"/>
              <a:gd name="connsiteX48-361" fmla="*/ 4862062 w 8419051"/>
              <a:gd name="connsiteY48-362" fmla="*/ 44177 h 5363693"/>
              <a:gd name="connsiteX49-363" fmla="*/ 5719817 w 8419051"/>
              <a:gd name="connsiteY49-364" fmla="*/ 44177 h 5363693"/>
              <a:gd name="connsiteX50-365" fmla="*/ 7475789 w 8419051"/>
              <a:gd name="connsiteY50-366" fmla="*/ 60361 h 5363693"/>
              <a:gd name="connsiteX51-367" fmla="*/ 8406373 w 8419051"/>
              <a:gd name="connsiteY51-368" fmla="*/ 84637 h 5363693"/>
              <a:gd name="connsiteX52-369" fmla="*/ 8406373 w 8419051"/>
              <a:gd name="connsiteY52-370" fmla="*/ 1872977 h 5363693"/>
              <a:gd name="connsiteX53-371" fmla="*/ 8390189 w 8419051"/>
              <a:gd name="connsiteY53-372" fmla="*/ 1881069 h 5363693"/>
              <a:gd name="connsiteX54-373" fmla="*/ 8374005 w 8419051"/>
              <a:gd name="connsiteY54-374" fmla="*/ 1897253 h 5363693"/>
              <a:gd name="connsiteX55-375" fmla="*/ 8301177 w 8419051"/>
              <a:gd name="connsiteY55-376" fmla="*/ 2018634 h 5363693"/>
              <a:gd name="connsiteX56-377" fmla="*/ 8333545 w 8419051"/>
              <a:gd name="connsiteY56-378" fmla="*/ 2188567 h 5363693"/>
              <a:gd name="connsiteX57-379" fmla="*/ 8398281 w 8419051"/>
              <a:gd name="connsiteY57-380" fmla="*/ 2496064 h 5363693"/>
              <a:gd name="connsiteX58-381" fmla="*/ 8276901 w 8419051"/>
              <a:gd name="connsiteY58-382" fmla="*/ 2690273 h 5363693"/>
              <a:gd name="connsiteX59-383" fmla="*/ 8171704 w 8419051"/>
              <a:gd name="connsiteY59-384" fmla="*/ 2819745 h 5363693"/>
              <a:gd name="connsiteX60-385" fmla="*/ 8090784 w 8419051"/>
              <a:gd name="connsiteY60-386" fmla="*/ 3005862 h 5363693"/>
              <a:gd name="connsiteX61-387" fmla="*/ 8068405 w 8419051"/>
              <a:gd name="connsiteY61-388" fmla="*/ 3169726 h 5363693"/>
              <a:gd name="connsiteX62-389" fmla="*/ 8067417 w 8419051"/>
              <a:gd name="connsiteY62-390" fmla="*/ 3189737 h 5363693"/>
              <a:gd name="connsiteX63-391" fmla="*/ 8071060 w 8419051"/>
              <a:gd name="connsiteY63-392" fmla="*/ 3205129 h 5363693"/>
              <a:gd name="connsiteX64-393" fmla="*/ 8080218 w 8419051"/>
              <a:gd name="connsiteY64-394" fmla="*/ 3224776 h 5363693"/>
              <a:gd name="connsiteX65-395" fmla="*/ 8090784 w 8419051"/>
              <a:gd name="connsiteY65-396" fmla="*/ 3225359 h 5363693"/>
              <a:gd name="connsiteX66-397" fmla="*/ 8094719 w 8419051"/>
              <a:gd name="connsiteY66-398" fmla="*/ 3225975 h 5363693"/>
              <a:gd name="connsiteX67-399" fmla="*/ 8083569 w 8419051"/>
              <a:gd name="connsiteY67-400" fmla="*/ 3231968 h 5363693"/>
              <a:gd name="connsiteX68-401" fmla="*/ 8098876 w 8419051"/>
              <a:gd name="connsiteY68-402" fmla="*/ 3264807 h 5363693"/>
              <a:gd name="connsiteX69-403" fmla="*/ 8195980 w 8419051"/>
              <a:gd name="connsiteY69-404" fmla="*/ 3353820 h 5363693"/>
              <a:gd name="connsiteX70-405" fmla="*/ 8406373 w 8419051"/>
              <a:gd name="connsiteY70-406" fmla="*/ 3499476 h 5363693"/>
              <a:gd name="connsiteX71-407" fmla="*/ 8398281 w 8419051"/>
              <a:gd name="connsiteY71-408" fmla="*/ 4575717 h 5363693"/>
              <a:gd name="connsiteX72-409" fmla="*/ 8414465 w 8419051"/>
              <a:gd name="connsiteY72-410" fmla="*/ 5069331 h 5363693"/>
              <a:gd name="connsiteX73-411" fmla="*/ 8398281 w 8419051"/>
              <a:gd name="connsiteY73-412" fmla="*/ 5101699 h 5363693"/>
              <a:gd name="connsiteX74-413" fmla="*/ 8406373 w 8419051"/>
              <a:gd name="connsiteY74-414" fmla="*/ 5117883 h 5363693"/>
              <a:gd name="connsiteX75-415" fmla="*/ 8390189 w 8419051"/>
              <a:gd name="connsiteY75-416" fmla="*/ 5117883 h 5363693"/>
              <a:gd name="connsiteX76-417" fmla="*/ 8284993 w 8419051"/>
              <a:gd name="connsiteY76-418" fmla="*/ 5093607 h 5363693"/>
              <a:gd name="connsiteX77-419" fmla="*/ 8179796 w 8419051"/>
              <a:gd name="connsiteY77-420" fmla="*/ 5117883 h 5363693"/>
              <a:gd name="connsiteX78-421" fmla="*/ 7961311 w 8419051"/>
              <a:gd name="connsiteY78-422" fmla="*/ 5174528 h 5363693"/>
              <a:gd name="connsiteX79-423" fmla="*/ 7686182 w 8419051"/>
              <a:gd name="connsiteY79-424" fmla="*/ 5279724 h 5363693"/>
              <a:gd name="connsiteX80-425" fmla="*/ 7483881 w 8419051"/>
              <a:gd name="connsiteY80-426" fmla="*/ 5239264 h 5363693"/>
              <a:gd name="connsiteX81-427" fmla="*/ 7386777 w 8419051"/>
              <a:gd name="connsiteY81-428" fmla="*/ 5150252 h 5363693"/>
              <a:gd name="connsiteX82-429" fmla="*/ 7346316 w 8419051"/>
              <a:gd name="connsiteY82-430" fmla="*/ 4956043 h 5363693"/>
              <a:gd name="connsiteX83-431" fmla="*/ 7362501 w 8419051"/>
              <a:gd name="connsiteY83-432" fmla="*/ 4680913 h 5363693"/>
              <a:gd name="connsiteX84-433" fmla="*/ 7402961 w 8419051"/>
              <a:gd name="connsiteY84-434" fmla="*/ 4308680 h 5363693"/>
              <a:gd name="connsiteX85-435" fmla="*/ 7402961 w 8419051"/>
              <a:gd name="connsiteY85-436" fmla="*/ 4130655 h 5363693"/>
              <a:gd name="connsiteX86-437" fmla="*/ 7322040 w 8419051"/>
              <a:gd name="connsiteY86-438" fmla="*/ 4025459 h 5363693"/>
              <a:gd name="connsiteX87-439" fmla="*/ 7152108 w 8419051"/>
              <a:gd name="connsiteY87-440" fmla="*/ 3750329 h 5363693"/>
              <a:gd name="connsiteX88-441" fmla="*/ 7192568 w 8419051"/>
              <a:gd name="connsiteY88-442" fmla="*/ 3580397 h 5363693"/>
              <a:gd name="connsiteX89-443" fmla="*/ 7224936 w 8419051"/>
              <a:gd name="connsiteY89-444" fmla="*/ 3515660 h 5363693"/>
              <a:gd name="connsiteX90-445" fmla="*/ 7225315 w 8419051"/>
              <a:gd name="connsiteY90-446" fmla="*/ 3496758 h 5363693"/>
              <a:gd name="connsiteX91-447" fmla="*/ 7225142 w 8419051"/>
              <a:gd name="connsiteY91-448" fmla="*/ 3495975 h 5363693"/>
              <a:gd name="connsiteX92-449" fmla="*/ 7200660 w 8419051"/>
              <a:gd name="connsiteY92-450" fmla="*/ 3491384 h 5363693"/>
              <a:gd name="connsiteX93-451" fmla="*/ 7079279 w 8419051"/>
              <a:gd name="connsiteY93-452" fmla="*/ 3459016 h 5363693"/>
              <a:gd name="connsiteX94-453" fmla="*/ 7030727 w 8419051"/>
              <a:gd name="connsiteY94-454" fmla="*/ 3386188 h 5363693"/>
              <a:gd name="connsiteX95-455" fmla="*/ 6909347 w 8419051"/>
              <a:gd name="connsiteY95-456" fmla="*/ 3297175 h 5363693"/>
              <a:gd name="connsiteX96-457" fmla="*/ 6739414 w 8419051"/>
              <a:gd name="connsiteY96-458" fmla="*/ 3272899 h 5363693"/>
              <a:gd name="connsiteX97-459" fmla="*/ 6715138 w 8419051"/>
              <a:gd name="connsiteY97-460" fmla="*/ 3102967 h 5363693"/>
              <a:gd name="connsiteX98-461" fmla="*/ 6520929 w 8419051"/>
              <a:gd name="connsiteY98-462" fmla="*/ 2844021 h 5363693"/>
              <a:gd name="connsiteX99-463" fmla="*/ 6278168 w 8419051"/>
              <a:gd name="connsiteY99-464" fmla="*/ 2520340 h 5363693"/>
              <a:gd name="connsiteX100-465" fmla="*/ 6100143 w 8419051"/>
              <a:gd name="connsiteY100-466" fmla="*/ 2326131 h 5363693"/>
              <a:gd name="connsiteX101-467" fmla="*/ 6027315 w 8419051"/>
              <a:gd name="connsiteY101-468" fmla="*/ 2164290 h 5363693"/>
              <a:gd name="connsiteX102-469" fmla="*/ 5889750 w 8419051"/>
              <a:gd name="connsiteY102-470" fmla="*/ 2010542 h 5363693"/>
              <a:gd name="connsiteX103-471" fmla="*/ 5695541 w 8419051"/>
              <a:gd name="connsiteY103-472" fmla="*/ 1897253 h 5363693"/>
              <a:gd name="connsiteX104-473" fmla="*/ 5574161 w 8419051"/>
              <a:gd name="connsiteY104-474" fmla="*/ 2051002 h 5363693"/>
              <a:gd name="connsiteX105-475" fmla="*/ 5250479 w 8419051"/>
              <a:gd name="connsiteY105-476" fmla="*/ 2204751 h 5363693"/>
              <a:gd name="connsiteX106-477" fmla="*/ 4983442 w 8419051"/>
              <a:gd name="connsiteY106-478" fmla="*/ 2245211 h 5363693"/>
              <a:gd name="connsiteX107-479" fmla="*/ 4700221 w 8419051"/>
              <a:gd name="connsiteY107-480" fmla="*/ 2196659 h 5363693"/>
              <a:gd name="connsiteX108-481" fmla="*/ 4530288 w 8419051"/>
              <a:gd name="connsiteY108-482" fmla="*/ 2091462 h 5363693"/>
              <a:gd name="connsiteX109-483" fmla="*/ 4523270 w 8419051"/>
              <a:gd name="connsiteY109-484" fmla="*/ 2087131 h 5363693"/>
              <a:gd name="connsiteX110-485" fmla="*/ 4522702 w 8419051"/>
              <a:gd name="connsiteY110-486" fmla="*/ 2085393 h 5363693"/>
              <a:gd name="connsiteX111-487" fmla="*/ 4519225 w 8419051"/>
              <a:gd name="connsiteY111-488" fmla="*/ 2084634 h 5363693"/>
              <a:gd name="connsiteX112-489" fmla="*/ 4523270 w 8419051"/>
              <a:gd name="connsiteY112-490" fmla="*/ 2087131 h 5363693"/>
              <a:gd name="connsiteX113-491" fmla="*/ 4525926 w 8419051"/>
              <a:gd name="connsiteY113-492" fmla="*/ 2095255 h 5363693"/>
              <a:gd name="connsiteX114-493" fmla="*/ 4514104 w 8419051"/>
              <a:gd name="connsiteY114-494" fmla="*/ 2115738 h 5363693"/>
              <a:gd name="connsiteX115-495" fmla="*/ 4336079 w 8419051"/>
              <a:gd name="connsiteY115-496" fmla="*/ 2301855 h 5363693"/>
              <a:gd name="connsiteX116-497" fmla="*/ 4174239 w 8419051"/>
              <a:gd name="connsiteY116-498" fmla="*/ 2487972 h 5363693"/>
              <a:gd name="connsiteX117-499" fmla="*/ 4077134 w 8419051"/>
              <a:gd name="connsiteY117-500" fmla="*/ 2609352 h 5363693"/>
              <a:gd name="connsiteX118-501" fmla="*/ 4052858 w 8419051"/>
              <a:gd name="connsiteY118-502" fmla="*/ 2536524 h 5363693"/>
              <a:gd name="connsiteX119-503" fmla="*/ 4036674 w 8419051"/>
              <a:gd name="connsiteY119-504" fmla="*/ 2407052 h 5363693"/>
              <a:gd name="connsiteX120-505" fmla="*/ 4036674 w 8419051"/>
              <a:gd name="connsiteY120-506" fmla="*/ 2326131 h 5363693"/>
              <a:gd name="connsiteX121-507" fmla="*/ 4044766 w 8419051"/>
              <a:gd name="connsiteY121-508" fmla="*/ 2188567 h 5363693"/>
              <a:gd name="connsiteX122-509" fmla="*/ 3963846 w 8419051"/>
              <a:gd name="connsiteY122-510" fmla="*/ 2091462 h 5363693"/>
              <a:gd name="connsiteX123-511" fmla="*/ 3818189 w 8419051"/>
              <a:gd name="connsiteY123-512" fmla="*/ 1970082 h 5363693"/>
              <a:gd name="connsiteX124-513" fmla="*/ 3777729 w 8419051"/>
              <a:gd name="connsiteY124-514" fmla="*/ 1783965 h 5363693"/>
              <a:gd name="connsiteX125-515" fmla="*/ 3664440 w 8419051"/>
              <a:gd name="connsiteY125-516" fmla="*/ 1678768 h 5363693"/>
              <a:gd name="connsiteX126-517" fmla="*/ 3575428 w 8419051"/>
              <a:gd name="connsiteY126-518" fmla="*/ 1516928 h 5363693"/>
              <a:gd name="connsiteX127-519" fmla="*/ 3664440 w 8419051"/>
              <a:gd name="connsiteY127-520" fmla="*/ 1298443 h 5363693"/>
              <a:gd name="connsiteX128-521" fmla="*/ 3931478 w 8419051"/>
              <a:gd name="connsiteY128-522" fmla="*/ 634896 h 5363693"/>
              <a:gd name="connsiteX129-523" fmla="*/ 3996214 w 8419051"/>
              <a:gd name="connsiteY129-524" fmla="*/ 230294 h 5363693"/>
              <a:gd name="connsiteX130-525" fmla="*/ 3971938 w 8419051"/>
              <a:gd name="connsiteY130-526" fmla="*/ 76545 h 5363693"/>
              <a:gd name="connsiteX131-527" fmla="*/ 4004306 w 8419051"/>
              <a:gd name="connsiteY131-528" fmla="*/ 44177 h 5363693"/>
              <a:gd name="connsiteX132-529" fmla="*/ 4008302 w 8419051"/>
              <a:gd name="connsiteY132-530" fmla="*/ 3 h 5363693"/>
              <a:gd name="connsiteX0-531" fmla="*/ 8263 w 8419051"/>
              <a:gd name="connsiteY0-532" fmla="*/ 5201285 h 5370307"/>
              <a:gd name="connsiteX1-533" fmla="*/ 12789 w 8419051"/>
              <a:gd name="connsiteY1-534" fmla="*/ 5201876 h 5370307"/>
              <a:gd name="connsiteX2-535" fmla="*/ 12502 w 8419051"/>
              <a:gd name="connsiteY2-536" fmla="*/ 5209881 h 5370307"/>
              <a:gd name="connsiteX3-537" fmla="*/ 8263 w 8419051"/>
              <a:gd name="connsiteY3-538" fmla="*/ 5201285 h 5370307"/>
              <a:gd name="connsiteX4-539" fmla="*/ 14582 w 8419051"/>
              <a:gd name="connsiteY4-540" fmla="*/ 3527763 h 5370307"/>
              <a:gd name="connsiteX5-541" fmla="*/ 158988 w 8419051"/>
              <a:gd name="connsiteY5-542" fmla="*/ 3648814 h 5370307"/>
              <a:gd name="connsiteX6-543" fmla="*/ 324786 w 8419051"/>
              <a:gd name="connsiteY6-544" fmla="*/ 3774419 h 5370307"/>
              <a:gd name="connsiteX7-545" fmla="*/ 405173 w 8419051"/>
              <a:gd name="connsiteY7-546" fmla="*/ 3995483 h 5370307"/>
              <a:gd name="connsiteX8-547" fmla="*/ 400149 w 8419051"/>
              <a:gd name="connsiteY8-548" fmla="*/ 4281861 h 5370307"/>
              <a:gd name="connsiteX9-549" fmla="*/ 400149 w 8419051"/>
              <a:gd name="connsiteY9-550" fmla="*/ 4583311 h 5370307"/>
              <a:gd name="connsiteX10-551" fmla="*/ 500632 w 8419051"/>
              <a:gd name="connsiteY10-552" fmla="*/ 4844568 h 5370307"/>
              <a:gd name="connsiteX11-553" fmla="*/ 646333 w 8419051"/>
              <a:gd name="connsiteY11-554" fmla="*/ 5065632 h 5370307"/>
              <a:gd name="connsiteX12-555" fmla="*/ 716672 w 8419051"/>
              <a:gd name="connsiteY12-556" fmla="*/ 5151043 h 5370307"/>
              <a:gd name="connsiteX13-557" fmla="*/ 741793 w 8419051"/>
              <a:gd name="connsiteY13-558" fmla="*/ 5186212 h 5370307"/>
              <a:gd name="connsiteX14-559" fmla="*/ 581019 w 8419051"/>
              <a:gd name="connsiteY14-560" fmla="*/ 5271623 h 5370307"/>
              <a:gd name="connsiteX15-561" fmla="*/ 364980 w 8419051"/>
              <a:gd name="connsiteY15-562" fmla="*/ 5357034 h 5370307"/>
              <a:gd name="connsiteX16-563" fmla="*/ 309714 w 8419051"/>
              <a:gd name="connsiteY16-564" fmla="*/ 5367083 h 5370307"/>
              <a:gd name="connsiteX17-565" fmla="*/ 279569 w 8419051"/>
              <a:gd name="connsiteY17-566" fmla="*/ 5326889 h 5370307"/>
              <a:gd name="connsiteX18-567" fmla="*/ 279569 w 8419051"/>
              <a:gd name="connsiteY18-568" fmla="*/ 5236454 h 5370307"/>
              <a:gd name="connsiteX19-569" fmla="*/ 239375 w 8419051"/>
              <a:gd name="connsiteY19-570" fmla="*/ 5181188 h 5370307"/>
              <a:gd name="connsiteX20-571" fmla="*/ 169037 w 8419051"/>
              <a:gd name="connsiteY20-572" fmla="*/ 5176164 h 5370307"/>
              <a:gd name="connsiteX21-573" fmla="*/ 68553 w 8419051"/>
              <a:gd name="connsiteY21-574" fmla="*/ 5186212 h 5370307"/>
              <a:gd name="connsiteX22-575" fmla="*/ 28360 w 8419051"/>
              <a:gd name="connsiteY22-576" fmla="*/ 5196261 h 5370307"/>
              <a:gd name="connsiteX23-577" fmla="*/ 15486 w 8419051"/>
              <a:gd name="connsiteY23-578" fmla="*/ 5202227 h 5370307"/>
              <a:gd name="connsiteX24-579" fmla="*/ 12789 w 8419051"/>
              <a:gd name="connsiteY24-580" fmla="*/ 5201876 h 5370307"/>
              <a:gd name="connsiteX25-581" fmla="*/ 13209 w 8419051"/>
              <a:gd name="connsiteY25-582" fmla="*/ 5190191 h 5370307"/>
              <a:gd name="connsiteX26-583" fmla="*/ 13287 w 8419051"/>
              <a:gd name="connsiteY26-584" fmla="*/ 5156067 h 5370307"/>
              <a:gd name="connsiteX27-585" fmla="*/ 3239 w 8419051"/>
              <a:gd name="connsiteY27-586" fmla="*/ 4523021 h 5370307"/>
              <a:gd name="connsiteX28-587" fmla="*/ 13287 w 8419051"/>
              <a:gd name="connsiteY28-588" fmla="*/ 3583500 h 5370307"/>
              <a:gd name="connsiteX29-589" fmla="*/ 14582 w 8419051"/>
              <a:gd name="connsiteY29-590" fmla="*/ 3527763 h 5370307"/>
              <a:gd name="connsiteX30-591" fmla="*/ 867036 w 8419051"/>
              <a:gd name="connsiteY30-592" fmla="*/ 61825 h 5370307"/>
              <a:gd name="connsiteX31-593" fmla="*/ 869180 w 8419051"/>
              <a:gd name="connsiteY31-594" fmla="*/ 92547 h 5370307"/>
              <a:gd name="connsiteX32-595" fmla="*/ 788685 w 8419051"/>
              <a:gd name="connsiteY32-596" fmla="*/ 393818 h 5370307"/>
              <a:gd name="connsiteX33-597" fmla="*/ 771268 w 8419051"/>
              <a:gd name="connsiteY33-598" fmla="*/ 881498 h 5370307"/>
              <a:gd name="connsiteX34-599" fmla="*/ 623222 w 8419051"/>
              <a:gd name="connsiteY34-600" fmla="*/ 1055670 h 5370307"/>
              <a:gd name="connsiteX35-601" fmla="*/ 422925 w 8419051"/>
              <a:gd name="connsiteY35-602" fmla="*/ 1160173 h 5370307"/>
              <a:gd name="connsiteX36-603" fmla="*/ 370674 w 8419051"/>
              <a:gd name="connsiteY36-604" fmla="*/ 1255967 h 5370307"/>
              <a:gd name="connsiteX37-605" fmla="*/ 257462 w 8419051"/>
              <a:gd name="connsiteY37-606" fmla="*/ 1499807 h 5370307"/>
              <a:gd name="connsiteX38-607" fmla="*/ 135542 w 8419051"/>
              <a:gd name="connsiteY38-608" fmla="*/ 1691396 h 5370307"/>
              <a:gd name="connsiteX39-609" fmla="*/ 12262 w 8419051"/>
              <a:gd name="connsiteY39-610" fmla="*/ 1810798 h 5370307"/>
              <a:gd name="connsiteX40-611" fmla="*/ 215 w 8419051"/>
              <a:gd name="connsiteY40-612" fmla="*/ 1817578 h 5370307"/>
              <a:gd name="connsiteX41-613" fmla="*/ 159 w 8419051"/>
              <a:gd name="connsiteY41-614" fmla="*/ 1786267 h 5370307"/>
              <a:gd name="connsiteX42-615" fmla="*/ 4914 w 8419051"/>
              <a:gd name="connsiteY42-616" fmla="*/ 62893 h 5370307"/>
              <a:gd name="connsiteX43-617" fmla="*/ 588388 w 8419051"/>
              <a:gd name="connsiteY43-618" fmla="*/ 62893 h 5370307"/>
              <a:gd name="connsiteX44-619" fmla="*/ 867036 w 8419051"/>
              <a:gd name="connsiteY44-620" fmla="*/ 61825 h 5370307"/>
              <a:gd name="connsiteX45-621" fmla="*/ 4008302 w 8419051"/>
              <a:gd name="connsiteY45-622" fmla="*/ 6617 h 5370307"/>
              <a:gd name="connsiteX46-623" fmla="*/ 4121943 w 8419051"/>
              <a:gd name="connsiteY46-624" fmla="*/ 2900 h 5370307"/>
              <a:gd name="connsiteX47-625" fmla="*/ 4417000 w 8419051"/>
              <a:gd name="connsiteY47-626" fmla="*/ 58883 h 5370307"/>
              <a:gd name="connsiteX48-627" fmla="*/ 4862062 w 8419051"/>
              <a:gd name="connsiteY48-628" fmla="*/ 50791 h 5370307"/>
              <a:gd name="connsiteX49-629" fmla="*/ 5719817 w 8419051"/>
              <a:gd name="connsiteY49-630" fmla="*/ 50791 h 5370307"/>
              <a:gd name="connsiteX50-631" fmla="*/ 7475789 w 8419051"/>
              <a:gd name="connsiteY50-632" fmla="*/ 66975 h 5370307"/>
              <a:gd name="connsiteX51-633" fmla="*/ 8406373 w 8419051"/>
              <a:gd name="connsiteY51-634" fmla="*/ 91251 h 5370307"/>
              <a:gd name="connsiteX52-635" fmla="*/ 8406373 w 8419051"/>
              <a:gd name="connsiteY52-636" fmla="*/ 1879591 h 5370307"/>
              <a:gd name="connsiteX53-637" fmla="*/ 8390189 w 8419051"/>
              <a:gd name="connsiteY53-638" fmla="*/ 1887683 h 5370307"/>
              <a:gd name="connsiteX54-639" fmla="*/ 8374005 w 8419051"/>
              <a:gd name="connsiteY54-640" fmla="*/ 1903867 h 5370307"/>
              <a:gd name="connsiteX55-641" fmla="*/ 8301177 w 8419051"/>
              <a:gd name="connsiteY55-642" fmla="*/ 2025248 h 5370307"/>
              <a:gd name="connsiteX56-643" fmla="*/ 8333545 w 8419051"/>
              <a:gd name="connsiteY56-644" fmla="*/ 2195181 h 5370307"/>
              <a:gd name="connsiteX57-645" fmla="*/ 8398281 w 8419051"/>
              <a:gd name="connsiteY57-646" fmla="*/ 2502678 h 5370307"/>
              <a:gd name="connsiteX58-647" fmla="*/ 8276901 w 8419051"/>
              <a:gd name="connsiteY58-648" fmla="*/ 2696887 h 5370307"/>
              <a:gd name="connsiteX59-649" fmla="*/ 8171704 w 8419051"/>
              <a:gd name="connsiteY59-650" fmla="*/ 2826359 h 5370307"/>
              <a:gd name="connsiteX60-651" fmla="*/ 8090784 w 8419051"/>
              <a:gd name="connsiteY60-652" fmla="*/ 3012476 h 5370307"/>
              <a:gd name="connsiteX61-653" fmla="*/ 8068405 w 8419051"/>
              <a:gd name="connsiteY61-654" fmla="*/ 3176340 h 5370307"/>
              <a:gd name="connsiteX62-655" fmla="*/ 8067417 w 8419051"/>
              <a:gd name="connsiteY62-656" fmla="*/ 3196351 h 5370307"/>
              <a:gd name="connsiteX63-657" fmla="*/ 8071060 w 8419051"/>
              <a:gd name="connsiteY63-658" fmla="*/ 3211743 h 5370307"/>
              <a:gd name="connsiteX64-659" fmla="*/ 8080218 w 8419051"/>
              <a:gd name="connsiteY64-660" fmla="*/ 3231390 h 5370307"/>
              <a:gd name="connsiteX65-661" fmla="*/ 8090784 w 8419051"/>
              <a:gd name="connsiteY65-662" fmla="*/ 3231973 h 5370307"/>
              <a:gd name="connsiteX66-663" fmla="*/ 8094719 w 8419051"/>
              <a:gd name="connsiteY66-664" fmla="*/ 3232589 h 5370307"/>
              <a:gd name="connsiteX67-665" fmla="*/ 8083569 w 8419051"/>
              <a:gd name="connsiteY67-666" fmla="*/ 3238582 h 5370307"/>
              <a:gd name="connsiteX68-667" fmla="*/ 8098876 w 8419051"/>
              <a:gd name="connsiteY68-668" fmla="*/ 3271421 h 5370307"/>
              <a:gd name="connsiteX69-669" fmla="*/ 8195980 w 8419051"/>
              <a:gd name="connsiteY69-670" fmla="*/ 3360434 h 5370307"/>
              <a:gd name="connsiteX70-671" fmla="*/ 8406373 w 8419051"/>
              <a:gd name="connsiteY70-672" fmla="*/ 3506090 h 5370307"/>
              <a:gd name="connsiteX71-673" fmla="*/ 8398281 w 8419051"/>
              <a:gd name="connsiteY71-674" fmla="*/ 4582331 h 5370307"/>
              <a:gd name="connsiteX72-675" fmla="*/ 8414465 w 8419051"/>
              <a:gd name="connsiteY72-676" fmla="*/ 5075945 h 5370307"/>
              <a:gd name="connsiteX73-677" fmla="*/ 8398281 w 8419051"/>
              <a:gd name="connsiteY73-678" fmla="*/ 5108313 h 5370307"/>
              <a:gd name="connsiteX74-679" fmla="*/ 8406373 w 8419051"/>
              <a:gd name="connsiteY74-680" fmla="*/ 5124497 h 5370307"/>
              <a:gd name="connsiteX75-681" fmla="*/ 8390189 w 8419051"/>
              <a:gd name="connsiteY75-682" fmla="*/ 5124497 h 5370307"/>
              <a:gd name="connsiteX76-683" fmla="*/ 8284993 w 8419051"/>
              <a:gd name="connsiteY76-684" fmla="*/ 5100221 h 5370307"/>
              <a:gd name="connsiteX77-685" fmla="*/ 8179796 w 8419051"/>
              <a:gd name="connsiteY77-686" fmla="*/ 5124497 h 5370307"/>
              <a:gd name="connsiteX78-687" fmla="*/ 7961311 w 8419051"/>
              <a:gd name="connsiteY78-688" fmla="*/ 5181142 h 5370307"/>
              <a:gd name="connsiteX79-689" fmla="*/ 7686182 w 8419051"/>
              <a:gd name="connsiteY79-690" fmla="*/ 5286338 h 5370307"/>
              <a:gd name="connsiteX80-691" fmla="*/ 7483881 w 8419051"/>
              <a:gd name="connsiteY80-692" fmla="*/ 5245878 h 5370307"/>
              <a:gd name="connsiteX81-693" fmla="*/ 7386777 w 8419051"/>
              <a:gd name="connsiteY81-694" fmla="*/ 5156866 h 5370307"/>
              <a:gd name="connsiteX82-695" fmla="*/ 7346316 w 8419051"/>
              <a:gd name="connsiteY82-696" fmla="*/ 4962657 h 5370307"/>
              <a:gd name="connsiteX83-697" fmla="*/ 7362501 w 8419051"/>
              <a:gd name="connsiteY83-698" fmla="*/ 4687527 h 5370307"/>
              <a:gd name="connsiteX84-699" fmla="*/ 7402961 w 8419051"/>
              <a:gd name="connsiteY84-700" fmla="*/ 4315294 h 5370307"/>
              <a:gd name="connsiteX85-701" fmla="*/ 7402961 w 8419051"/>
              <a:gd name="connsiteY85-702" fmla="*/ 4137269 h 5370307"/>
              <a:gd name="connsiteX86-703" fmla="*/ 7322040 w 8419051"/>
              <a:gd name="connsiteY86-704" fmla="*/ 4032073 h 5370307"/>
              <a:gd name="connsiteX87-705" fmla="*/ 7152108 w 8419051"/>
              <a:gd name="connsiteY87-706" fmla="*/ 3756943 h 5370307"/>
              <a:gd name="connsiteX88-707" fmla="*/ 7192568 w 8419051"/>
              <a:gd name="connsiteY88-708" fmla="*/ 3587011 h 5370307"/>
              <a:gd name="connsiteX89-709" fmla="*/ 7224936 w 8419051"/>
              <a:gd name="connsiteY89-710" fmla="*/ 3522274 h 5370307"/>
              <a:gd name="connsiteX90-711" fmla="*/ 7225315 w 8419051"/>
              <a:gd name="connsiteY90-712" fmla="*/ 3503372 h 5370307"/>
              <a:gd name="connsiteX91-713" fmla="*/ 7225142 w 8419051"/>
              <a:gd name="connsiteY91-714" fmla="*/ 3502589 h 5370307"/>
              <a:gd name="connsiteX92-715" fmla="*/ 7200660 w 8419051"/>
              <a:gd name="connsiteY92-716" fmla="*/ 3497998 h 5370307"/>
              <a:gd name="connsiteX93-717" fmla="*/ 7079279 w 8419051"/>
              <a:gd name="connsiteY93-718" fmla="*/ 3465630 h 5370307"/>
              <a:gd name="connsiteX94-719" fmla="*/ 7030727 w 8419051"/>
              <a:gd name="connsiteY94-720" fmla="*/ 3392802 h 5370307"/>
              <a:gd name="connsiteX95-721" fmla="*/ 6909347 w 8419051"/>
              <a:gd name="connsiteY95-722" fmla="*/ 3303789 h 5370307"/>
              <a:gd name="connsiteX96-723" fmla="*/ 6739414 w 8419051"/>
              <a:gd name="connsiteY96-724" fmla="*/ 3279513 h 5370307"/>
              <a:gd name="connsiteX97-725" fmla="*/ 6715138 w 8419051"/>
              <a:gd name="connsiteY97-726" fmla="*/ 3109581 h 5370307"/>
              <a:gd name="connsiteX98-727" fmla="*/ 6520929 w 8419051"/>
              <a:gd name="connsiteY98-728" fmla="*/ 2850635 h 5370307"/>
              <a:gd name="connsiteX99-729" fmla="*/ 6278168 w 8419051"/>
              <a:gd name="connsiteY99-730" fmla="*/ 2526954 h 5370307"/>
              <a:gd name="connsiteX100-731" fmla="*/ 6100143 w 8419051"/>
              <a:gd name="connsiteY100-732" fmla="*/ 2332745 h 5370307"/>
              <a:gd name="connsiteX101-733" fmla="*/ 6027315 w 8419051"/>
              <a:gd name="connsiteY101-734" fmla="*/ 2170904 h 5370307"/>
              <a:gd name="connsiteX102-735" fmla="*/ 5889750 w 8419051"/>
              <a:gd name="connsiteY102-736" fmla="*/ 2017156 h 5370307"/>
              <a:gd name="connsiteX103-737" fmla="*/ 5695541 w 8419051"/>
              <a:gd name="connsiteY103-738" fmla="*/ 1903867 h 5370307"/>
              <a:gd name="connsiteX104-739" fmla="*/ 5574161 w 8419051"/>
              <a:gd name="connsiteY104-740" fmla="*/ 2057616 h 5370307"/>
              <a:gd name="connsiteX105-741" fmla="*/ 5250479 w 8419051"/>
              <a:gd name="connsiteY105-742" fmla="*/ 2211365 h 5370307"/>
              <a:gd name="connsiteX106-743" fmla="*/ 4983442 w 8419051"/>
              <a:gd name="connsiteY106-744" fmla="*/ 2251825 h 5370307"/>
              <a:gd name="connsiteX107-745" fmla="*/ 4700221 w 8419051"/>
              <a:gd name="connsiteY107-746" fmla="*/ 2203273 h 5370307"/>
              <a:gd name="connsiteX108-747" fmla="*/ 4530288 w 8419051"/>
              <a:gd name="connsiteY108-748" fmla="*/ 2098076 h 5370307"/>
              <a:gd name="connsiteX109-749" fmla="*/ 4523270 w 8419051"/>
              <a:gd name="connsiteY109-750" fmla="*/ 2093745 h 5370307"/>
              <a:gd name="connsiteX110-751" fmla="*/ 4522702 w 8419051"/>
              <a:gd name="connsiteY110-752" fmla="*/ 2092007 h 5370307"/>
              <a:gd name="connsiteX111-753" fmla="*/ 4519225 w 8419051"/>
              <a:gd name="connsiteY111-754" fmla="*/ 2091248 h 5370307"/>
              <a:gd name="connsiteX112-755" fmla="*/ 4523270 w 8419051"/>
              <a:gd name="connsiteY112-756" fmla="*/ 2093745 h 5370307"/>
              <a:gd name="connsiteX113-757" fmla="*/ 4525926 w 8419051"/>
              <a:gd name="connsiteY113-758" fmla="*/ 2101869 h 5370307"/>
              <a:gd name="connsiteX114-759" fmla="*/ 4514104 w 8419051"/>
              <a:gd name="connsiteY114-760" fmla="*/ 2122352 h 5370307"/>
              <a:gd name="connsiteX115-761" fmla="*/ 4336079 w 8419051"/>
              <a:gd name="connsiteY115-762" fmla="*/ 2308469 h 5370307"/>
              <a:gd name="connsiteX116-763" fmla="*/ 4174239 w 8419051"/>
              <a:gd name="connsiteY116-764" fmla="*/ 2494586 h 5370307"/>
              <a:gd name="connsiteX117-765" fmla="*/ 4077134 w 8419051"/>
              <a:gd name="connsiteY117-766" fmla="*/ 2615966 h 5370307"/>
              <a:gd name="connsiteX118-767" fmla="*/ 4052858 w 8419051"/>
              <a:gd name="connsiteY118-768" fmla="*/ 2543138 h 5370307"/>
              <a:gd name="connsiteX119-769" fmla="*/ 4036674 w 8419051"/>
              <a:gd name="connsiteY119-770" fmla="*/ 2413666 h 5370307"/>
              <a:gd name="connsiteX120-771" fmla="*/ 4036674 w 8419051"/>
              <a:gd name="connsiteY120-772" fmla="*/ 2332745 h 5370307"/>
              <a:gd name="connsiteX121-773" fmla="*/ 4044766 w 8419051"/>
              <a:gd name="connsiteY121-774" fmla="*/ 2195181 h 5370307"/>
              <a:gd name="connsiteX122-775" fmla="*/ 3963846 w 8419051"/>
              <a:gd name="connsiteY122-776" fmla="*/ 2098076 h 5370307"/>
              <a:gd name="connsiteX123-777" fmla="*/ 3818189 w 8419051"/>
              <a:gd name="connsiteY123-778" fmla="*/ 1976696 h 5370307"/>
              <a:gd name="connsiteX124-779" fmla="*/ 3777729 w 8419051"/>
              <a:gd name="connsiteY124-780" fmla="*/ 1790579 h 5370307"/>
              <a:gd name="connsiteX125-781" fmla="*/ 3664440 w 8419051"/>
              <a:gd name="connsiteY125-782" fmla="*/ 1685382 h 5370307"/>
              <a:gd name="connsiteX126-783" fmla="*/ 3575428 w 8419051"/>
              <a:gd name="connsiteY126-784" fmla="*/ 1523542 h 5370307"/>
              <a:gd name="connsiteX127-785" fmla="*/ 3664440 w 8419051"/>
              <a:gd name="connsiteY127-786" fmla="*/ 1305057 h 5370307"/>
              <a:gd name="connsiteX128-787" fmla="*/ 3931478 w 8419051"/>
              <a:gd name="connsiteY128-788" fmla="*/ 641510 h 5370307"/>
              <a:gd name="connsiteX129-789" fmla="*/ 3996214 w 8419051"/>
              <a:gd name="connsiteY129-790" fmla="*/ 236908 h 5370307"/>
              <a:gd name="connsiteX130-791" fmla="*/ 3971938 w 8419051"/>
              <a:gd name="connsiteY130-792" fmla="*/ 83159 h 5370307"/>
              <a:gd name="connsiteX131-793" fmla="*/ 4004306 w 8419051"/>
              <a:gd name="connsiteY131-794" fmla="*/ 50791 h 5370307"/>
              <a:gd name="connsiteX132-795" fmla="*/ 4008302 w 8419051"/>
              <a:gd name="connsiteY132-796" fmla="*/ 6617 h 5370307"/>
              <a:gd name="connsiteX0-797" fmla="*/ 8263 w 8419051"/>
              <a:gd name="connsiteY0-798" fmla="*/ 5218722 h 5387744"/>
              <a:gd name="connsiteX1-799" fmla="*/ 12789 w 8419051"/>
              <a:gd name="connsiteY1-800" fmla="*/ 5219313 h 5387744"/>
              <a:gd name="connsiteX2-801" fmla="*/ 12502 w 8419051"/>
              <a:gd name="connsiteY2-802" fmla="*/ 5227318 h 5387744"/>
              <a:gd name="connsiteX3-803" fmla="*/ 8263 w 8419051"/>
              <a:gd name="connsiteY3-804" fmla="*/ 5218722 h 5387744"/>
              <a:gd name="connsiteX4-805" fmla="*/ 14582 w 8419051"/>
              <a:gd name="connsiteY4-806" fmla="*/ 3545200 h 5387744"/>
              <a:gd name="connsiteX5-807" fmla="*/ 158988 w 8419051"/>
              <a:gd name="connsiteY5-808" fmla="*/ 3666251 h 5387744"/>
              <a:gd name="connsiteX6-809" fmla="*/ 324786 w 8419051"/>
              <a:gd name="connsiteY6-810" fmla="*/ 3791856 h 5387744"/>
              <a:gd name="connsiteX7-811" fmla="*/ 405173 w 8419051"/>
              <a:gd name="connsiteY7-812" fmla="*/ 4012920 h 5387744"/>
              <a:gd name="connsiteX8-813" fmla="*/ 400149 w 8419051"/>
              <a:gd name="connsiteY8-814" fmla="*/ 4299298 h 5387744"/>
              <a:gd name="connsiteX9-815" fmla="*/ 400149 w 8419051"/>
              <a:gd name="connsiteY9-816" fmla="*/ 4600748 h 5387744"/>
              <a:gd name="connsiteX10-817" fmla="*/ 500632 w 8419051"/>
              <a:gd name="connsiteY10-818" fmla="*/ 4862005 h 5387744"/>
              <a:gd name="connsiteX11-819" fmla="*/ 646333 w 8419051"/>
              <a:gd name="connsiteY11-820" fmla="*/ 5083069 h 5387744"/>
              <a:gd name="connsiteX12-821" fmla="*/ 716672 w 8419051"/>
              <a:gd name="connsiteY12-822" fmla="*/ 5168480 h 5387744"/>
              <a:gd name="connsiteX13-823" fmla="*/ 741793 w 8419051"/>
              <a:gd name="connsiteY13-824" fmla="*/ 5203649 h 5387744"/>
              <a:gd name="connsiteX14-825" fmla="*/ 581019 w 8419051"/>
              <a:gd name="connsiteY14-826" fmla="*/ 5289060 h 5387744"/>
              <a:gd name="connsiteX15-827" fmla="*/ 364980 w 8419051"/>
              <a:gd name="connsiteY15-828" fmla="*/ 5374471 h 5387744"/>
              <a:gd name="connsiteX16-829" fmla="*/ 309714 w 8419051"/>
              <a:gd name="connsiteY16-830" fmla="*/ 5384520 h 5387744"/>
              <a:gd name="connsiteX17-831" fmla="*/ 279569 w 8419051"/>
              <a:gd name="connsiteY17-832" fmla="*/ 5344326 h 5387744"/>
              <a:gd name="connsiteX18-833" fmla="*/ 279569 w 8419051"/>
              <a:gd name="connsiteY18-834" fmla="*/ 5253891 h 5387744"/>
              <a:gd name="connsiteX19-835" fmla="*/ 239375 w 8419051"/>
              <a:gd name="connsiteY19-836" fmla="*/ 5198625 h 5387744"/>
              <a:gd name="connsiteX20-837" fmla="*/ 169037 w 8419051"/>
              <a:gd name="connsiteY20-838" fmla="*/ 5193601 h 5387744"/>
              <a:gd name="connsiteX21-839" fmla="*/ 68553 w 8419051"/>
              <a:gd name="connsiteY21-840" fmla="*/ 5203649 h 5387744"/>
              <a:gd name="connsiteX22-841" fmla="*/ 28360 w 8419051"/>
              <a:gd name="connsiteY22-842" fmla="*/ 5213698 h 5387744"/>
              <a:gd name="connsiteX23-843" fmla="*/ 15486 w 8419051"/>
              <a:gd name="connsiteY23-844" fmla="*/ 5219664 h 5387744"/>
              <a:gd name="connsiteX24-845" fmla="*/ 12789 w 8419051"/>
              <a:gd name="connsiteY24-846" fmla="*/ 5219313 h 5387744"/>
              <a:gd name="connsiteX25-847" fmla="*/ 13209 w 8419051"/>
              <a:gd name="connsiteY25-848" fmla="*/ 5207628 h 5387744"/>
              <a:gd name="connsiteX26-849" fmla="*/ 13287 w 8419051"/>
              <a:gd name="connsiteY26-850" fmla="*/ 5173504 h 5387744"/>
              <a:gd name="connsiteX27-851" fmla="*/ 3239 w 8419051"/>
              <a:gd name="connsiteY27-852" fmla="*/ 4540458 h 5387744"/>
              <a:gd name="connsiteX28-853" fmla="*/ 13287 w 8419051"/>
              <a:gd name="connsiteY28-854" fmla="*/ 3600937 h 5387744"/>
              <a:gd name="connsiteX29-855" fmla="*/ 14582 w 8419051"/>
              <a:gd name="connsiteY29-856" fmla="*/ 3545200 h 5387744"/>
              <a:gd name="connsiteX30-857" fmla="*/ 867036 w 8419051"/>
              <a:gd name="connsiteY30-858" fmla="*/ 79262 h 5387744"/>
              <a:gd name="connsiteX31-859" fmla="*/ 869180 w 8419051"/>
              <a:gd name="connsiteY31-860" fmla="*/ 109984 h 5387744"/>
              <a:gd name="connsiteX32-861" fmla="*/ 788685 w 8419051"/>
              <a:gd name="connsiteY32-862" fmla="*/ 411255 h 5387744"/>
              <a:gd name="connsiteX33-863" fmla="*/ 771268 w 8419051"/>
              <a:gd name="connsiteY33-864" fmla="*/ 898935 h 5387744"/>
              <a:gd name="connsiteX34-865" fmla="*/ 623222 w 8419051"/>
              <a:gd name="connsiteY34-866" fmla="*/ 1073107 h 5387744"/>
              <a:gd name="connsiteX35-867" fmla="*/ 422925 w 8419051"/>
              <a:gd name="connsiteY35-868" fmla="*/ 1177610 h 5387744"/>
              <a:gd name="connsiteX36-869" fmla="*/ 370674 w 8419051"/>
              <a:gd name="connsiteY36-870" fmla="*/ 1273404 h 5387744"/>
              <a:gd name="connsiteX37-871" fmla="*/ 257462 w 8419051"/>
              <a:gd name="connsiteY37-872" fmla="*/ 1517244 h 5387744"/>
              <a:gd name="connsiteX38-873" fmla="*/ 135542 w 8419051"/>
              <a:gd name="connsiteY38-874" fmla="*/ 1708833 h 5387744"/>
              <a:gd name="connsiteX39-875" fmla="*/ 12262 w 8419051"/>
              <a:gd name="connsiteY39-876" fmla="*/ 1828235 h 5387744"/>
              <a:gd name="connsiteX40-877" fmla="*/ 215 w 8419051"/>
              <a:gd name="connsiteY40-878" fmla="*/ 1835015 h 5387744"/>
              <a:gd name="connsiteX41-879" fmla="*/ 159 w 8419051"/>
              <a:gd name="connsiteY41-880" fmla="*/ 1803704 h 5387744"/>
              <a:gd name="connsiteX42-881" fmla="*/ 4914 w 8419051"/>
              <a:gd name="connsiteY42-882" fmla="*/ 80330 h 5387744"/>
              <a:gd name="connsiteX43-883" fmla="*/ 588388 w 8419051"/>
              <a:gd name="connsiteY43-884" fmla="*/ 80330 h 5387744"/>
              <a:gd name="connsiteX44-885" fmla="*/ 867036 w 8419051"/>
              <a:gd name="connsiteY44-886" fmla="*/ 79262 h 5387744"/>
              <a:gd name="connsiteX45-887" fmla="*/ 4008302 w 8419051"/>
              <a:gd name="connsiteY45-888" fmla="*/ 24054 h 5387744"/>
              <a:gd name="connsiteX46-889" fmla="*/ 4121943 w 8419051"/>
              <a:gd name="connsiteY46-890" fmla="*/ 20337 h 5387744"/>
              <a:gd name="connsiteX47-891" fmla="*/ 4429441 w 8419051"/>
              <a:gd name="connsiteY47-892" fmla="*/ 1676 h 5387744"/>
              <a:gd name="connsiteX48-893" fmla="*/ 4862062 w 8419051"/>
              <a:gd name="connsiteY48-894" fmla="*/ 68228 h 5387744"/>
              <a:gd name="connsiteX49-895" fmla="*/ 5719817 w 8419051"/>
              <a:gd name="connsiteY49-896" fmla="*/ 68228 h 5387744"/>
              <a:gd name="connsiteX50-897" fmla="*/ 7475789 w 8419051"/>
              <a:gd name="connsiteY50-898" fmla="*/ 84412 h 5387744"/>
              <a:gd name="connsiteX51-899" fmla="*/ 8406373 w 8419051"/>
              <a:gd name="connsiteY51-900" fmla="*/ 108688 h 5387744"/>
              <a:gd name="connsiteX52-901" fmla="*/ 8406373 w 8419051"/>
              <a:gd name="connsiteY52-902" fmla="*/ 1897028 h 5387744"/>
              <a:gd name="connsiteX53-903" fmla="*/ 8390189 w 8419051"/>
              <a:gd name="connsiteY53-904" fmla="*/ 1905120 h 5387744"/>
              <a:gd name="connsiteX54-905" fmla="*/ 8374005 w 8419051"/>
              <a:gd name="connsiteY54-906" fmla="*/ 1921304 h 5387744"/>
              <a:gd name="connsiteX55-907" fmla="*/ 8301177 w 8419051"/>
              <a:gd name="connsiteY55-908" fmla="*/ 2042685 h 5387744"/>
              <a:gd name="connsiteX56-909" fmla="*/ 8333545 w 8419051"/>
              <a:gd name="connsiteY56-910" fmla="*/ 2212618 h 5387744"/>
              <a:gd name="connsiteX57-911" fmla="*/ 8398281 w 8419051"/>
              <a:gd name="connsiteY57-912" fmla="*/ 2520115 h 5387744"/>
              <a:gd name="connsiteX58-913" fmla="*/ 8276901 w 8419051"/>
              <a:gd name="connsiteY58-914" fmla="*/ 2714324 h 5387744"/>
              <a:gd name="connsiteX59-915" fmla="*/ 8171704 w 8419051"/>
              <a:gd name="connsiteY59-916" fmla="*/ 2843796 h 5387744"/>
              <a:gd name="connsiteX60-917" fmla="*/ 8090784 w 8419051"/>
              <a:gd name="connsiteY60-918" fmla="*/ 3029913 h 5387744"/>
              <a:gd name="connsiteX61-919" fmla="*/ 8068405 w 8419051"/>
              <a:gd name="connsiteY61-920" fmla="*/ 3193777 h 5387744"/>
              <a:gd name="connsiteX62-921" fmla="*/ 8067417 w 8419051"/>
              <a:gd name="connsiteY62-922" fmla="*/ 3213788 h 5387744"/>
              <a:gd name="connsiteX63-923" fmla="*/ 8071060 w 8419051"/>
              <a:gd name="connsiteY63-924" fmla="*/ 3229180 h 5387744"/>
              <a:gd name="connsiteX64-925" fmla="*/ 8080218 w 8419051"/>
              <a:gd name="connsiteY64-926" fmla="*/ 3248827 h 5387744"/>
              <a:gd name="connsiteX65-927" fmla="*/ 8090784 w 8419051"/>
              <a:gd name="connsiteY65-928" fmla="*/ 3249410 h 5387744"/>
              <a:gd name="connsiteX66-929" fmla="*/ 8094719 w 8419051"/>
              <a:gd name="connsiteY66-930" fmla="*/ 3250026 h 5387744"/>
              <a:gd name="connsiteX67-931" fmla="*/ 8083569 w 8419051"/>
              <a:gd name="connsiteY67-932" fmla="*/ 3256019 h 5387744"/>
              <a:gd name="connsiteX68-933" fmla="*/ 8098876 w 8419051"/>
              <a:gd name="connsiteY68-934" fmla="*/ 3288858 h 5387744"/>
              <a:gd name="connsiteX69-935" fmla="*/ 8195980 w 8419051"/>
              <a:gd name="connsiteY69-936" fmla="*/ 3377871 h 5387744"/>
              <a:gd name="connsiteX70-937" fmla="*/ 8406373 w 8419051"/>
              <a:gd name="connsiteY70-938" fmla="*/ 3523527 h 5387744"/>
              <a:gd name="connsiteX71-939" fmla="*/ 8398281 w 8419051"/>
              <a:gd name="connsiteY71-940" fmla="*/ 4599768 h 5387744"/>
              <a:gd name="connsiteX72-941" fmla="*/ 8414465 w 8419051"/>
              <a:gd name="connsiteY72-942" fmla="*/ 5093382 h 5387744"/>
              <a:gd name="connsiteX73-943" fmla="*/ 8398281 w 8419051"/>
              <a:gd name="connsiteY73-944" fmla="*/ 5125750 h 5387744"/>
              <a:gd name="connsiteX74-945" fmla="*/ 8406373 w 8419051"/>
              <a:gd name="connsiteY74-946" fmla="*/ 5141934 h 5387744"/>
              <a:gd name="connsiteX75-947" fmla="*/ 8390189 w 8419051"/>
              <a:gd name="connsiteY75-948" fmla="*/ 5141934 h 5387744"/>
              <a:gd name="connsiteX76-949" fmla="*/ 8284993 w 8419051"/>
              <a:gd name="connsiteY76-950" fmla="*/ 5117658 h 5387744"/>
              <a:gd name="connsiteX77-951" fmla="*/ 8179796 w 8419051"/>
              <a:gd name="connsiteY77-952" fmla="*/ 5141934 h 5387744"/>
              <a:gd name="connsiteX78-953" fmla="*/ 7961311 w 8419051"/>
              <a:gd name="connsiteY78-954" fmla="*/ 5198579 h 5387744"/>
              <a:gd name="connsiteX79-955" fmla="*/ 7686182 w 8419051"/>
              <a:gd name="connsiteY79-956" fmla="*/ 5303775 h 5387744"/>
              <a:gd name="connsiteX80-957" fmla="*/ 7483881 w 8419051"/>
              <a:gd name="connsiteY80-958" fmla="*/ 5263315 h 5387744"/>
              <a:gd name="connsiteX81-959" fmla="*/ 7386777 w 8419051"/>
              <a:gd name="connsiteY81-960" fmla="*/ 5174303 h 5387744"/>
              <a:gd name="connsiteX82-961" fmla="*/ 7346316 w 8419051"/>
              <a:gd name="connsiteY82-962" fmla="*/ 4980094 h 5387744"/>
              <a:gd name="connsiteX83-963" fmla="*/ 7362501 w 8419051"/>
              <a:gd name="connsiteY83-964" fmla="*/ 4704964 h 5387744"/>
              <a:gd name="connsiteX84-965" fmla="*/ 7402961 w 8419051"/>
              <a:gd name="connsiteY84-966" fmla="*/ 4332731 h 5387744"/>
              <a:gd name="connsiteX85-967" fmla="*/ 7402961 w 8419051"/>
              <a:gd name="connsiteY85-968" fmla="*/ 4154706 h 5387744"/>
              <a:gd name="connsiteX86-969" fmla="*/ 7322040 w 8419051"/>
              <a:gd name="connsiteY86-970" fmla="*/ 4049510 h 5387744"/>
              <a:gd name="connsiteX87-971" fmla="*/ 7152108 w 8419051"/>
              <a:gd name="connsiteY87-972" fmla="*/ 3774380 h 5387744"/>
              <a:gd name="connsiteX88-973" fmla="*/ 7192568 w 8419051"/>
              <a:gd name="connsiteY88-974" fmla="*/ 3604448 h 5387744"/>
              <a:gd name="connsiteX89-975" fmla="*/ 7224936 w 8419051"/>
              <a:gd name="connsiteY89-976" fmla="*/ 3539711 h 5387744"/>
              <a:gd name="connsiteX90-977" fmla="*/ 7225315 w 8419051"/>
              <a:gd name="connsiteY90-978" fmla="*/ 3520809 h 5387744"/>
              <a:gd name="connsiteX91-979" fmla="*/ 7225142 w 8419051"/>
              <a:gd name="connsiteY91-980" fmla="*/ 3520026 h 5387744"/>
              <a:gd name="connsiteX92-981" fmla="*/ 7200660 w 8419051"/>
              <a:gd name="connsiteY92-982" fmla="*/ 3515435 h 5387744"/>
              <a:gd name="connsiteX93-983" fmla="*/ 7079279 w 8419051"/>
              <a:gd name="connsiteY93-984" fmla="*/ 3483067 h 5387744"/>
              <a:gd name="connsiteX94-985" fmla="*/ 7030727 w 8419051"/>
              <a:gd name="connsiteY94-986" fmla="*/ 3410239 h 5387744"/>
              <a:gd name="connsiteX95-987" fmla="*/ 6909347 w 8419051"/>
              <a:gd name="connsiteY95-988" fmla="*/ 3321226 h 5387744"/>
              <a:gd name="connsiteX96-989" fmla="*/ 6739414 w 8419051"/>
              <a:gd name="connsiteY96-990" fmla="*/ 3296950 h 5387744"/>
              <a:gd name="connsiteX97-991" fmla="*/ 6715138 w 8419051"/>
              <a:gd name="connsiteY97-992" fmla="*/ 3127018 h 5387744"/>
              <a:gd name="connsiteX98-993" fmla="*/ 6520929 w 8419051"/>
              <a:gd name="connsiteY98-994" fmla="*/ 2868072 h 5387744"/>
              <a:gd name="connsiteX99-995" fmla="*/ 6278168 w 8419051"/>
              <a:gd name="connsiteY99-996" fmla="*/ 2544391 h 5387744"/>
              <a:gd name="connsiteX100-997" fmla="*/ 6100143 w 8419051"/>
              <a:gd name="connsiteY100-998" fmla="*/ 2350182 h 5387744"/>
              <a:gd name="connsiteX101-999" fmla="*/ 6027315 w 8419051"/>
              <a:gd name="connsiteY101-1000" fmla="*/ 2188341 h 5387744"/>
              <a:gd name="connsiteX102-1001" fmla="*/ 5889750 w 8419051"/>
              <a:gd name="connsiteY102-1002" fmla="*/ 2034593 h 5387744"/>
              <a:gd name="connsiteX103-1003" fmla="*/ 5695541 w 8419051"/>
              <a:gd name="connsiteY103-1004" fmla="*/ 1921304 h 5387744"/>
              <a:gd name="connsiteX104-1005" fmla="*/ 5574161 w 8419051"/>
              <a:gd name="connsiteY104-1006" fmla="*/ 2075053 h 5387744"/>
              <a:gd name="connsiteX105-1007" fmla="*/ 5250479 w 8419051"/>
              <a:gd name="connsiteY105-1008" fmla="*/ 2228802 h 5387744"/>
              <a:gd name="connsiteX106-1009" fmla="*/ 4983442 w 8419051"/>
              <a:gd name="connsiteY106-1010" fmla="*/ 2269262 h 5387744"/>
              <a:gd name="connsiteX107-1011" fmla="*/ 4700221 w 8419051"/>
              <a:gd name="connsiteY107-1012" fmla="*/ 2220710 h 5387744"/>
              <a:gd name="connsiteX108-1013" fmla="*/ 4530288 w 8419051"/>
              <a:gd name="connsiteY108-1014" fmla="*/ 2115513 h 5387744"/>
              <a:gd name="connsiteX109-1015" fmla="*/ 4523270 w 8419051"/>
              <a:gd name="connsiteY109-1016" fmla="*/ 2111182 h 5387744"/>
              <a:gd name="connsiteX110-1017" fmla="*/ 4522702 w 8419051"/>
              <a:gd name="connsiteY110-1018" fmla="*/ 2109444 h 5387744"/>
              <a:gd name="connsiteX111-1019" fmla="*/ 4519225 w 8419051"/>
              <a:gd name="connsiteY111-1020" fmla="*/ 2108685 h 5387744"/>
              <a:gd name="connsiteX112-1021" fmla="*/ 4523270 w 8419051"/>
              <a:gd name="connsiteY112-1022" fmla="*/ 2111182 h 5387744"/>
              <a:gd name="connsiteX113-1023" fmla="*/ 4525926 w 8419051"/>
              <a:gd name="connsiteY113-1024" fmla="*/ 2119306 h 5387744"/>
              <a:gd name="connsiteX114-1025" fmla="*/ 4514104 w 8419051"/>
              <a:gd name="connsiteY114-1026" fmla="*/ 2139789 h 5387744"/>
              <a:gd name="connsiteX115-1027" fmla="*/ 4336079 w 8419051"/>
              <a:gd name="connsiteY115-1028" fmla="*/ 2325906 h 5387744"/>
              <a:gd name="connsiteX116-1029" fmla="*/ 4174239 w 8419051"/>
              <a:gd name="connsiteY116-1030" fmla="*/ 2512023 h 5387744"/>
              <a:gd name="connsiteX117-1031" fmla="*/ 4077134 w 8419051"/>
              <a:gd name="connsiteY117-1032" fmla="*/ 2633403 h 5387744"/>
              <a:gd name="connsiteX118-1033" fmla="*/ 4052858 w 8419051"/>
              <a:gd name="connsiteY118-1034" fmla="*/ 2560575 h 5387744"/>
              <a:gd name="connsiteX119-1035" fmla="*/ 4036674 w 8419051"/>
              <a:gd name="connsiteY119-1036" fmla="*/ 2431103 h 5387744"/>
              <a:gd name="connsiteX120-1037" fmla="*/ 4036674 w 8419051"/>
              <a:gd name="connsiteY120-1038" fmla="*/ 2350182 h 5387744"/>
              <a:gd name="connsiteX121-1039" fmla="*/ 4044766 w 8419051"/>
              <a:gd name="connsiteY121-1040" fmla="*/ 2212618 h 5387744"/>
              <a:gd name="connsiteX122-1041" fmla="*/ 3963846 w 8419051"/>
              <a:gd name="connsiteY122-1042" fmla="*/ 2115513 h 5387744"/>
              <a:gd name="connsiteX123-1043" fmla="*/ 3818189 w 8419051"/>
              <a:gd name="connsiteY123-1044" fmla="*/ 1994133 h 5387744"/>
              <a:gd name="connsiteX124-1045" fmla="*/ 3777729 w 8419051"/>
              <a:gd name="connsiteY124-1046" fmla="*/ 1808016 h 5387744"/>
              <a:gd name="connsiteX125-1047" fmla="*/ 3664440 w 8419051"/>
              <a:gd name="connsiteY125-1048" fmla="*/ 1702819 h 5387744"/>
              <a:gd name="connsiteX126-1049" fmla="*/ 3575428 w 8419051"/>
              <a:gd name="connsiteY126-1050" fmla="*/ 1540979 h 5387744"/>
              <a:gd name="connsiteX127-1051" fmla="*/ 3664440 w 8419051"/>
              <a:gd name="connsiteY127-1052" fmla="*/ 1322494 h 5387744"/>
              <a:gd name="connsiteX128-1053" fmla="*/ 3931478 w 8419051"/>
              <a:gd name="connsiteY128-1054" fmla="*/ 658947 h 5387744"/>
              <a:gd name="connsiteX129-1055" fmla="*/ 3996214 w 8419051"/>
              <a:gd name="connsiteY129-1056" fmla="*/ 254345 h 5387744"/>
              <a:gd name="connsiteX130-1057" fmla="*/ 3971938 w 8419051"/>
              <a:gd name="connsiteY130-1058" fmla="*/ 100596 h 5387744"/>
              <a:gd name="connsiteX131-1059" fmla="*/ 4004306 w 8419051"/>
              <a:gd name="connsiteY131-1060" fmla="*/ 68228 h 5387744"/>
              <a:gd name="connsiteX132-1061" fmla="*/ 4008302 w 8419051"/>
              <a:gd name="connsiteY132-1062" fmla="*/ 24054 h 5387744"/>
              <a:gd name="connsiteX0-1063" fmla="*/ 8263 w 8419051"/>
              <a:gd name="connsiteY0-1064" fmla="*/ 5217050 h 5386072"/>
              <a:gd name="connsiteX1-1065" fmla="*/ 12789 w 8419051"/>
              <a:gd name="connsiteY1-1066" fmla="*/ 5217641 h 5386072"/>
              <a:gd name="connsiteX2-1067" fmla="*/ 12502 w 8419051"/>
              <a:gd name="connsiteY2-1068" fmla="*/ 5225646 h 5386072"/>
              <a:gd name="connsiteX3-1069" fmla="*/ 8263 w 8419051"/>
              <a:gd name="connsiteY3-1070" fmla="*/ 5217050 h 5386072"/>
              <a:gd name="connsiteX4-1071" fmla="*/ 14582 w 8419051"/>
              <a:gd name="connsiteY4-1072" fmla="*/ 3543528 h 5386072"/>
              <a:gd name="connsiteX5-1073" fmla="*/ 158988 w 8419051"/>
              <a:gd name="connsiteY5-1074" fmla="*/ 3664579 h 5386072"/>
              <a:gd name="connsiteX6-1075" fmla="*/ 324786 w 8419051"/>
              <a:gd name="connsiteY6-1076" fmla="*/ 3790184 h 5386072"/>
              <a:gd name="connsiteX7-1077" fmla="*/ 405173 w 8419051"/>
              <a:gd name="connsiteY7-1078" fmla="*/ 4011248 h 5386072"/>
              <a:gd name="connsiteX8-1079" fmla="*/ 400149 w 8419051"/>
              <a:gd name="connsiteY8-1080" fmla="*/ 4297626 h 5386072"/>
              <a:gd name="connsiteX9-1081" fmla="*/ 400149 w 8419051"/>
              <a:gd name="connsiteY9-1082" fmla="*/ 4599076 h 5386072"/>
              <a:gd name="connsiteX10-1083" fmla="*/ 500632 w 8419051"/>
              <a:gd name="connsiteY10-1084" fmla="*/ 4860333 h 5386072"/>
              <a:gd name="connsiteX11-1085" fmla="*/ 646333 w 8419051"/>
              <a:gd name="connsiteY11-1086" fmla="*/ 5081397 h 5386072"/>
              <a:gd name="connsiteX12-1087" fmla="*/ 716672 w 8419051"/>
              <a:gd name="connsiteY12-1088" fmla="*/ 5166808 h 5386072"/>
              <a:gd name="connsiteX13-1089" fmla="*/ 741793 w 8419051"/>
              <a:gd name="connsiteY13-1090" fmla="*/ 5201977 h 5386072"/>
              <a:gd name="connsiteX14-1091" fmla="*/ 581019 w 8419051"/>
              <a:gd name="connsiteY14-1092" fmla="*/ 5287388 h 5386072"/>
              <a:gd name="connsiteX15-1093" fmla="*/ 364980 w 8419051"/>
              <a:gd name="connsiteY15-1094" fmla="*/ 5372799 h 5386072"/>
              <a:gd name="connsiteX16-1095" fmla="*/ 309714 w 8419051"/>
              <a:gd name="connsiteY16-1096" fmla="*/ 5382848 h 5386072"/>
              <a:gd name="connsiteX17-1097" fmla="*/ 279569 w 8419051"/>
              <a:gd name="connsiteY17-1098" fmla="*/ 5342654 h 5386072"/>
              <a:gd name="connsiteX18-1099" fmla="*/ 279569 w 8419051"/>
              <a:gd name="connsiteY18-1100" fmla="*/ 5252219 h 5386072"/>
              <a:gd name="connsiteX19-1101" fmla="*/ 239375 w 8419051"/>
              <a:gd name="connsiteY19-1102" fmla="*/ 5196953 h 5386072"/>
              <a:gd name="connsiteX20-1103" fmla="*/ 169037 w 8419051"/>
              <a:gd name="connsiteY20-1104" fmla="*/ 5191929 h 5386072"/>
              <a:gd name="connsiteX21-1105" fmla="*/ 68553 w 8419051"/>
              <a:gd name="connsiteY21-1106" fmla="*/ 5201977 h 5386072"/>
              <a:gd name="connsiteX22-1107" fmla="*/ 28360 w 8419051"/>
              <a:gd name="connsiteY22-1108" fmla="*/ 5212026 h 5386072"/>
              <a:gd name="connsiteX23-1109" fmla="*/ 15486 w 8419051"/>
              <a:gd name="connsiteY23-1110" fmla="*/ 5217992 h 5386072"/>
              <a:gd name="connsiteX24-1111" fmla="*/ 12789 w 8419051"/>
              <a:gd name="connsiteY24-1112" fmla="*/ 5217641 h 5386072"/>
              <a:gd name="connsiteX25-1113" fmla="*/ 13209 w 8419051"/>
              <a:gd name="connsiteY25-1114" fmla="*/ 5205956 h 5386072"/>
              <a:gd name="connsiteX26-1115" fmla="*/ 13287 w 8419051"/>
              <a:gd name="connsiteY26-1116" fmla="*/ 5171832 h 5386072"/>
              <a:gd name="connsiteX27-1117" fmla="*/ 3239 w 8419051"/>
              <a:gd name="connsiteY27-1118" fmla="*/ 4538786 h 5386072"/>
              <a:gd name="connsiteX28-1119" fmla="*/ 13287 w 8419051"/>
              <a:gd name="connsiteY28-1120" fmla="*/ 3599265 h 5386072"/>
              <a:gd name="connsiteX29-1121" fmla="*/ 14582 w 8419051"/>
              <a:gd name="connsiteY29-1122" fmla="*/ 3543528 h 5386072"/>
              <a:gd name="connsiteX30-1123" fmla="*/ 867036 w 8419051"/>
              <a:gd name="connsiteY30-1124" fmla="*/ 77590 h 5386072"/>
              <a:gd name="connsiteX31-1125" fmla="*/ 869180 w 8419051"/>
              <a:gd name="connsiteY31-1126" fmla="*/ 108312 h 5386072"/>
              <a:gd name="connsiteX32-1127" fmla="*/ 788685 w 8419051"/>
              <a:gd name="connsiteY32-1128" fmla="*/ 409583 h 5386072"/>
              <a:gd name="connsiteX33-1129" fmla="*/ 771268 w 8419051"/>
              <a:gd name="connsiteY33-1130" fmla="*/ 897263 h 5386072"/>
              <a:gd name="connsiteX34-1131" fmla="*/ 623222 w 8419051"/>
              <a:gd name="connsiteY34-1132" fmla="*/ 1071435 h 5386072"/>
              <a:gd name="connsiteX35-1133" fmla="*/ 422925 w 8419051"/>
              <a:gd name="connsiteY35-1134" fmla="*/ 1175938 h 5386072"/>
              <a:gd name="connsiteX36-1135" fmla="*/ 370674 w 8419051"/>
              <a:gd name="connsiteY36-1136" fmla="*/ 1271732 h 5386072"/>
              <a:gd name="connsiteX37-1137" fmla="*/ 257462 w 8419051"/>
              <a:gd name="connsiteY37-1138" fmla="*/ 1515572 h 5386072"/>
              <a:gd name="connsiteX38-1139" fmla="*/ 135542 w 8419051"/>
              <a:gd name="connsiteY38-1140" fmla="*/ 1707161 h 5386072"/>
              <a:gd name="connsiteX39-1141" fmla="*/ 12262 w 8419051"/>
              <a:gd name="connsiteY39-1142" fmla="*/ 1826563 h 5386072"/>
              <a:gd name="connsiteX40-1143" fmla="*/ 215 w 8419051"/>
              <a:gd name="connsiteY40-1144" fmla="*/ 1833343 h 5386072"/>
              <a:gd name="connsiteX41-1145" fmla="*/ 159 w 8419051"/>
              <a:gd name="connsiteY41-1146" fmla="*/ 1802032 h 5386072"/>
              <a:gd name="connsiteX42-1147" fmla="*/ 4914 w 8419051"/>
              <a:gd name="connsiteY42-1148" fmla="*/ 78658 h 5386072"/>
              <a:gd name="connsiteX43-1149" fmla="*/ 588388 w 8419051"/>
              <a:gd name="connsiteY43-1150" fmla="*/ 78658 h 5386072"/>
              <a:gd name="connsiteX44-1151" fmla="*/ 867036 w 8419051"/>
              <a:gd name="connsiteY44-1152" fmla="*/ 77590 h 5386072"/>
              <a:gd name="connsiteX45-1153" fmla="*/ 4008302 w 8419051"/>
              <a:gd name="connsiteY45-1154" fmla="*/ 22382 h 5386072"/>
              <a:gd name="connsiteX46-1155" fmla="*/ 4121943 w 8419051"/>
              <a:gd name="connsiteY46-1156" fmla="*/ 18665 h 5386072"/>
              <a:gd name="connsiteX47-1157" fmla="*/ 4429441 w 8419051"/>
              <a:gd name="connsiteY47-1158" fmla="*/ 4 h 5386072"/>
              <a:gd name="connsiteX48-1159" fmla="*/ 4924266 w 8419051"/>
              <a:gd name="connsiteY48-1160" fmla="*/ 16792 h 5386072"/>
              <a:gd name="connsiteX49-1161" fmla="*/ 5719817 w 8419051"/>
              <a:gd name="connsiteY49-1162" fmla="*/ 66556 h 5386072"/>
              <a:gd name="connsiteX50-1163" fmla="*/ 7475789 w 8419051"/>
              <a:gd name="connsiteY50-1164" fmla="*/ 82740 h 5386072"/>
              <a:gd name="connsiteX51-1165" fmla="*/ 8406373 w 8419051"/>
              <a:gd name="connsiteY51-1166" fmla="*/ 107016 h 5386072"/>
              <a:gd name="connsiteX52-1167" fmla="*/ 8406373 w 8419051"/>
              <a:gd name="connsiteY52-1168" fmla="*/ 1895356 h 5386072"/>
              <a:gd name="connsiteX53-1169" fmla="*/ 8390189 w 8419051"/>
              <a:gd name="connsiteY53-1170" fmla="*/ 1903448 h 5386072"/>
              <a:gd name="connsiteX54-1171" fmla="*/ 8374005 w 8419051"/>
              <a:gd name="connsiteY54-1172" fmla="*/ 1919632 h 5386072"/>
              <a:gd name="connsiteX55-1173" fmla="*/ 8301177 w 8419051"/>
              <a:gd name="connsiteY55-1174" fmla="*/ 2041013 h 5386072"/>
              <a:gd name="connsiteX56-1175" fmla="*/ 8333545 w 8419051"/>
              <a:gd name="connsiteY56-1176" fmla="*/ 2210946 h 5386072"/>
              <a:gd name="connsiteX57-1177" fmla="*/ 8398281 w 8419051"/>
              <a:gd name="connsiteY57-1178" fmla="*/ 2518443 h 5386072"/>
              <a:gd name="connsiteX58-1179" fmla="*/ 8276901 w 8419051"/>
              <a:gd name="connsiteY58-1180" fmla="*/ 2712652 h 5386072"/>
              <a:gd name="connsiteX59-1181" fmla="*/ 8171704 w 8419051"/>
              <a:gd name="connsiteY59-1182" fmla="*/ 2842124 h 5386072"/>
              <a:gd name="connsiteX60-1183" fmla="*/ 8090784 w 8419051"/>
              <a:gd name="connsiteY60-1184" fmla="*/ 3028241 h 5386072"/>
              <a:gd name="connsiteX61-1185" fmla="*/ 8068405 w 8419051"/>
              <a:gd name="connsiteY61-1186" fmla="*/ 3192105 h 5386072"/>
              <a:gd name="connsiteX62-1187" fmla="*/ 8067417 w 8419051"/>
              <a:gd name="connsiteY62-1188" fmla="*/ 3212116 h 5386072"/>
              <a:gd name="connsiteX63-1189" fmla="*/ 8071060 w 8419051"/>
              <a:gd name="connsiteY63-1190" fmla="*/ 3227508 h 5386072"/>
              <a:gd name="connsiteX64-1191" fmla="*/ 8080218 w 8419051"/>
              <a:gd name="connsiteY64-1192" fmla="*/ 3247155 h 5386072"/>
              <a:gd name="connsiteX65-1193" fmla="*/ 8090784 w 8419051"/>
              <a:gd name="connsiteY65-1194" fmla="*/ 3247738 h 5386072"/>
              <a:gd name="connsiteX66-1195" fmla="*/ 8094719 w 8419051"/>
              <a:gd name="connsiteY66-1196" fmla="*/ 3248354 h 5386072"/>
              <a:gd name="connsiteX67-1197" fmla="*/ 8083569 w 8419051"/>
              <a:gd name="connsiteY67-1198" fmla="*/ 3254347 h 5386072"/>
              <a:gd name="connsiteX68-1199" fmla="*/ 8098876 w 8419051"/>
              <a:gd name="connsiteY68-1200" fmla="*/ 3287186 h 5386072"/>
              <a:gd name="connsiteX69-1201" fmla="*/ 8195980 w 8419051"/>
              <a:gd name="connsiteY69-1202" fmla="*/ 3376199 h 5386072"/>
              <a:gd name="connsiteX70-1203" fmla="*/ 8406373 w 8419051"/>
              <a:gd name="connsiteY70-1204" fmla="*/ 3521855 h 5386072"/>
              <a:gd name="connsiteX71-1205" fmla="*/ 8398281 w 8419051"/>
              <a:gd name="connsiteY71-1206" fmla="*/ 4598096 h 5386072"/>
              <a:gd name="connsiteX72-1207" fmla="*/ 8414465 w 8419051"/>
              <a:gd name="connsiteY72-1208" fmla="*/ 5091710 h 5386072"/>
              <a:gd name="connsiteX73-1209" fmla="*/ 8398281 w 8419051"/>
              <a:gd name="connsiteY73-1210" fmla="*/ 5124078 h 5386072"/>
              <a:gd name="connsiteX74-1211" fmla="*/ 8406373 w 8419051"/>
              <a:gd name="connsiteY74-1212" fmla="*/ 5140262 h 5386072"/>
              <a:gd name="connsiteX75-1213" fmla="*/ 8390189 w 8419051"/>
              <a:gd name="connsiteY75-1214" fmla="*/ 5140262 h 5386072"/>
              <a:gd name="connsiteX76-1215" fmla="*/ 8284993 w 8419051"/>
              <a:gd name="connsiteY76-1216" fmla="*/ 5115986 h 5386072"/>
              <a:gd name="connsiteX77-1217" fmla="*/ 8179796 w 8419051"/>
              <a:gd name="connsiteY77-1218" fmla="*/ 5140262 h 5386072"/>
              <a:gd name="connsiteX78-1219" fmla="*/ 7961311 w 8419051"/>
              <a:gd name="connsiteY78-1220" fmla="*/ 5196907 h 5386072"/>
              <a:gd name="connsiteX79-1221" fmla="*/ 7686182 w 8419051"/>
              <a:gd name="connsiteY79-1222" fmla="*/ 5302103 h 5386072"/>
              <a:gd name="connsiteX80-1223" fmla="*/ 7483881 w 8419051"/>
              <a:gd name="connsiteY80-1224" fmla="*/ 5261643 h 5386072"/>
              <a:gd name="connsiteX81-1225" fmla="*/ 7386777 w 8419051"/>
              <a:gd name="connsiteY81-1226" fmla="*/ 5172631 h 5386072"/>
              <a:gd name="connsiteX82-1227" fmla="*/ 7346316 w 8419051"/>
              <a:gd name="connsiteY82-1228" fmla="*/ 4978422 h 5386072"/>
              <a:gd name="connsiteX83-1229" fmla="*/ 7362501 w 8419051"/>
              <a:gd name="connsiteY83-1230" fmla="*/ 4703292 h 5386072"/>
              <a:gd name="connsiteX84-1231" fmla="*/ 7402961 w 8419051"/>
              <a:gd name="connsiteY84-1232" fmla="*/ 4331059 h 5386072"/>
              <a:gd name="connsiteX85-1233" fmla="*/ 7402961 w 8419051"/>
              <a:gd name="connsiteY85-1234" fmla="*/ 4153034 h 5386072"/>
              <a:gd name="connsiteX86-1235" fmla="*/ 7322040 w 8419051"/>
              <a:gd name="connsiteY86-1236" fmla="*/ 4047838 h 5386072"/>
              <a:gd name="connsiteX87-1237" fmla="*/ 7152108 w 8419051"/>
              <a:gd name="connsiteY87-1238" fmla="*/ 3772708 h 5386072"/>
              <a:gd name="connsiteX88-1239" fmla="*/ 7192568 w 8419051"/>
              <a:gd name="connsiteY88-1240" fmla="*/ 3602776 h 5386072"/>
              <a:gd name="connsiteX89-1241" fmla="*/ 7224936 w 8419051"/>
              <a:gd name="connsiteY89-1242" fmla="*/ 3538039 h 5386072"/>
              <a:gd name="connsiteX90-1243" fmla="*/ 7225315 w 8419051"/>
              <a:gd name="connsiteY90-1244" fmla="*/ 3519137 h 5386072"/>
              <a:gd name="connsiteX91-1245" fmla="*/ 7225142 w 8419051"/>
              <a:gd name="connsiteY91-1246" fmla="*/ 3518354 h 5386072"/>
              <a:gd name="connsiteX92-1247" fmla="*/ 7200660 w 8419051"/>
              <a:gd name="connsiteY92-1248" fmla="*/ 3513763 h 5386072"/>
              <a:gd name="connsiteX93-1249" fmla="*/ 7079279 w 8419051"/>
              <a:gd name="connsiteY93-1250" fmla="*/ 3481395 h 5386072"/>
              <a:gd name="connsiteX94-1251" fmla="*/ 7030727 w 8419051"/>
              <a:gd name="connsiteY94-1252" fmla="*/ 3408567 h 5386072"/>
              <a:gd name="connsiteX95-1253" fmla="*/ 6909347 w 8419051"/>
              <a:gd name="connsiteY95-1254" fmla="*/ 3319554 h 5386072"/>
              <a:gd name="connsiteX96-1255" fmla="*/ 6739414 w 8419051"/>
              <a:gd name="connsiteY96-1256" fmla="*/ 3295278 h 5386072"/>
              <a:gd name="connsiteX97-1257" fmla="*/ 6715138 w 8419051"/>
              <a:gd name="connsiteY97-1258" fmla="*/ 3125346 h 5386072"/>
              <a:gd name="connsiteX98-1259" fmla="*/ 6520929 w 8419051"/>
              <a:gd name="connsiteY98-1260" fmla="*/ 2866400 h 5386072"/>
              <a:gd name="connsiteX99-1261" fmla="*/ 6278168 w 8419051"/>
              <a:gd name="connsiteY99-1262" fmla="*/ 2542719 h 5386072"/>
              <a:gd name="connsiteX100-1263" fmla="*/ 6100143 w 8419051"/>
              <a:gd name="connsiteY100-1264" fmla="*/ 2348510 h 5386072"/>
              <a:gd name="connsiteX101-1265" fmla="*/ 6027315 w 8419051"/>
              <a:gd name="connsiteY101-1266" fmla="*/ 2186669 h 5386072"/>
              <a:gd name="connsiteX102-1267" fmla="*/ 5889750 w 8419051"/>
              <a:gd name="connsiteY102-1268" fmla="*/ 2032921 h 5386072"/>
              <a:gd name="connsiteX103-1269" fmla="*/ 5695541 w 8419051"/>
              <a:gd name="connsiteY103-1270" fmla="*/ 1919632 h 5386072"/>
              <a:gd name="connsiteX104-1271" fmla="*/ 5574161 w 8419051"/>
              <a:gd name="connsiteY104-1272" fmla="*/ 2073381 h 5386072"/>
              <a:gd name="connsiteX105-1273" fmla="*/ 5250479 w 8419051"/>
              <a:gd name="connsiteY105-1274" fmla="*/ 2227130 h 5386072"/>
              <a:gd name="connsiteX106-1275" fmla="*/ 4983442 w 8419051"/>
              <a:gd name="connsiteY106-1276" fmla="*/ 2267590 h 5386072"/>
              <a:gd name="connsiteX107-1277" fmla="*/ 4700221 w 8419051"/>
              <a:gd name="connsiteY107-1278" fmla="*/ 2219038 h 5386072"/>
              <a:gd name="connsiteX108-1279" fmla="*/ 4530288 w 8419051"/>
              <a:gd name="connsiteY108-1280" fmla="*/ 2113841 h 5386072"/>
              <a:gd name="connsiteX109-1281" fmla="*/ 4523270 w 8419051"/>
              <a:gd name="connsiteY109-1282" fmla="*/ 2109510 h 5386072"/>
              <a:gd name="connsiteX110-1283" fmla="*/ 4522702 w 8419051"/>
              <a:gd name="connsiteY110-1284" fmla="*/ 2107772 h 5386072"/>
              <a:gd name="connsiteX111-1285" fmla="*/ 4519225 w 8419051"/>
              <a:gd name="connsiteY111-1286" fmla="*/ 2107013 h 5386072"/>
              <a:gd name="connsiteX112-1287" fmla="*/ 4523270 w 8419051"/>
              <a:gd name="connsiteY112-1288" fmla="*/ 2109510 h 5386072"/>
              <a:gd name="connsiteX113-1289" fmla="*/ 4525926 w 8419051"/>
              <a:gd name="connsiteY113-1290" fmla="*/ 2117634 h 5386072"/>
              <a:gd name="connsiteX114-1291" fmla="*/ 4514104 w 8419051"/>
              <a:gd name="connsiteY114-1292" fmla="*/ 2138117 h 5386072"/>
              <a:gd name="connsiteX115-1293" fmla="*/ 4336079 w 8419051"/>
              <a:gd name="connsiteY115-1294" fmla="*/ 2324234 h 5386072"/>
              <a:gd name="connsiteX116-1295" fmla="*/ 4174239 w 8419051"/>
              <a:gd name="connsiteY116-1296" fmla="*/ 2510351 h 5386072"/>
              <a:gd name="connsiteX117-1297" fmla="*/ 4077134 w 8419051"/>
              <a:gd name="connsiteY117-1298" fmla="*/ 2631731 h 5386072"/>
              <a:gd name="connsiteX118-1299" fmla="*/ 4052858 w 8419051"/>
              <a:gd name="connsiteY118-1300" fmla="*/ 2558903 h 5386072"/>
              <a:gd name="connsiteX119-1301" fmla="*/ 4036674 w 8419051"/>
              <a:gd name="connsiteY119-1302" fmla="*/ 2429431 h 5386072"/>
              <a:gd name="connsiteX120-1303" fmla="*/ 4036674 w 8419051"/>
              <a:gd name="connsiteY120-1304" fmla="*/ 2348510 h 5386072"/>
              <a:gd name="connsiteX121-1305" fmla="*/ 4044766 w 8419051"/>
              <a:gd name="connsiteY121-1306" fmla="*/ 2210946 h 5386072"/>
              <a:gd name="connsiteX122-1307" fmla="*/ 3963846 w 8419051"/>
              <a:gd name="connsiteY122-1308" fmla="*/ 2113841 h 5386072"/>
              <a:gd name="connsiteX123-1309" fmla="*/ 3818189 w 8419051"/>
              <a:gd name="connsiteY123-1310" fmla="*/ 1992461 h 5386072"/>
              <a:gd name="connsiteX124-1311" fmla="*/ 3777729 w 8419051"/>
              <a:gd name="connsiteY124-1312" fmla="*/ 1806344 h 5386072"/>
              <a:gd name="connsiteX125-1313" fmla="*/ 3664440 w 8419051"/>
              <a:gd name="connsiteY125-1314" fmla="*/ 1701147 h 5386072"/>
              <a:gd name="connsiteX126-1315" fmla="*/ 3575428 w 8419051"/>
              <a:gd name="connsiteY126-1316" fmla="*/ 1539307 h 5386072"/>
              <a:gd name="connsiteX127-1317" fmla="*/ 3664440 w 8419051"/>
              <a:gd name="connsiteY127-1318" fmla="*/ 1320822 h 5386072"/>
              <a:gd name="connsiteX128-1319" fmla="*/ 3931478 w 8419051"/>
              <a:gd name="connsiteY128-1320" fmla="*/ 657275 h 5386072"/>
              <a:gd name="connsiteX129-1321" fmla="*/ 3996214 w 8419051"/>
              <a:gd name="connsiteY129-1322" fmla="*/ 252673 h 5386072"/>
              <a:gd name="connsiteX130-1323" fmla="*/ 3971938 w 8419051"/>
              <a:gd name="connsiteY130-1324" fmla="*/ 98924 h 5386072"/>
              <a:gd name="connsiteX131-1325" fmla="*/ 4004306 w 8419051"/>
              <a:gd name="connsiteY131-1326" fmla="*/ 66556 h 5386072"/>
              <a:gd name="connsiteX132-1327" fmla="*/ 4008302 w 8419051"/>
              <a:gd name="connsiteY132-1328" fmla="*/ 22382 h 5386072"/>
              <a:gd name="connsiteX0-1329" fmla="*/ 8263 w 8419051"/>
              <a:gd name="connsiteY0-1330" fmla="*/ 5218919 h 5387941"/>
              <a:gd name="connsiteX1-1331" fmla="*/ 12789 w 8419051"/>
              <a:gd name="connsiteY1-1332" fmla="*/ 5219510 h 5387941"/>
              <a:gd name="connsiteX2-1333" fmla="*/ 12502 w 8419051"/>
              <a:gd name="connsiteY2-1334" fmla="*/ 5227515 h 5387941"/>
              <a:gd name="connsiteX3-1335" fmla="*/ 8263 w 8419051"/>
              <a:gd name="connsiteY3-1336" fmla="*/ 5218919 h 5387941"/>
              <a:gd name="connsiteX4-1337" fmla="*/ 14582 w 8419051"/>
              <a:gd name="connsiteY4-1338" fmla="*/ 3545397 h 5387941"/>
              <a:gd name="connsiteX5-1339" fmla="*/ 158988 w 8419051"/>
              <a:gd name="connsiteY5-1340" fmla="*/ 3666448 h 5387941"/>
              <a:gd name="connsiteX6-1341" fmla="*/ 324786 w 8419051"/>
              <a:gd name="connsiteY6-1342" fmla="*/ 3792053 h 5387941"/>
              <a:gd name="connsiteX7-1343" fmla="*/ 405173 w 8419051"/>
              <a:gd name="connsiteY7-1344" fmla="*/ 4013117 h 5387941"/>
              <a:gd name="connsiteX8-1345" fmla="*/ 400149 w 8419051"/>
              <a:gd name="connsiteY8-1346" fmla="*/ 4299495 h 5387941"/>
              <a:gd name="connsiteX9-1347" fmla="*/ 400149 w 8419051"/>
              <a:gd name="connsiteY9-1348" fmla="*/ 4600945 h 5387941"/>
              <a:gd name="connsiteX10-1349" fmla="*/ 500632 w 8419051"/>
              <a:gd name="connsiteY10-1350" fmla="*/ 4862202 h 5387941"/>
              <a:gd name="connsiteX11-1351" fmla="*/ 646333 w 8419051"/>
              <a:gd name="connsiteY11-1352" fmla="*/ 5083266 h 5387941"/>
              <a:gd name="connsiteX12-1353" fmla="*/ 716672 w 8419051"/>
              <a:gd name="connsiteY12-1354" fmla="*/ 5168677 h 5387941"/>
              <a:gd name="connsiteX13-1355" fmla="*/ 741793 w 8419051"/>
              <a:gd name="connsiteY13-1356" fmla="*/ 5203846 h 5387941"/>
              <a:gd name="connsiteX14-1357" fmla="*/ 581019 w 8419051"/>
              <a:gd name="connsiteY14-1358" fmla="*/ 5289257 h 5387941"/>
              <a:gd name="connsiteX15-1359" fmla="*/ 364980 w 8419051"/>
              <a:gd name="connsiteY15-1360" fmla="*/ 5374668 h 5387941"/>
              <a:gd name="connsiteX16-1361" fmla="*/ 309714 w 8419051"/>
              <a:gd name="connsiteY16-1362" fmla="*/ 5384717 h 5387941"/>
              <a:gd name="connsiteX17-1363" fmla="*/ 279569 w 8419051"/>
              <a:gd name="connsiteY17-1364" fmla="*/ 5344523 h 5387941"/>
              <a:gd name="connsiteX18-1365" fmla="*/ 279569 w 8419051"/>
              <a:gd name="connsiteY18-1366" fmla="*/ 5254088 h 5387941"/>
              <a:gd name="connsiteX19-1367" fmla="*/ 239375 w 8419051"/>
              <a:gd name="connsiteY19-1368" fmla="*/ 5198822 h 5387941"/>
              <a:gd name="connsiteX20-1369" fmla="*/ 169037 w 8419051"/>
              <a:gd name="connsiteY20-1370" fmla="*/ 5193798 h 5387941"/>
              <a:gd name="connsiteX21-1371" fmla="*/ 68553 w 8419051"/>
              <a:gd name="connsiteY21-1372" fmla="*/ 5203846 h 5387941"/>
              <a:gd name="connsiteX22-1373" fmla="*/ 28360 w 8419051"/>
              <a:gd name="connsiteY22-1374" fmla="*/ 5213895 h 5387941"/>
              <a:gd name="connsiteX23-1375" fmla="*/ 15486 w 8419051"/>
              <a:gd name="connsiteY23-1376" fmla="*/ 5219861 h 5387941"/>
              <a:gd name="connsiteX24-1377" fmla="*/ 12789 w 8419051"/>
              <a:gd name="connsiteY24-1378" fmla="*/ 5219510 h 5387941"/>
              <a:gd name="connsiteX25-1379" fmla="*/ 13209 w 8419051"/>
              <a:gd name="connsiteY25-1380" fmla="*/ 5207825 h 5387941"/>
              <a:gd name="connsiteX26-1381" fmla="*/ 13287 w 8419051"/>
              <a:gd name="connsiteY26-1382" fmla="*/ 5173701 h 5387941"/>
              <a:gd name="connsiteX27-1383" fmla="*/ 3239 w 8419051"/>
              <a:gd name="connsiteY27-1384" fmla="*/ 4540655 h 5387941"/>
              <a:gd name="connsiteX28-1385" fmla="*/ 13287 w 8419051"/>
              <a:gd name="connsiteY28-1386" fmla="*/ 3601134 h 5387941"/>
              <a:gd name="connsiteX29-1387" fmla="*/ 14582 w 8419051"/>
              <a:gd name="connsiteY29-1388" fmla="*/ 3545397 h 5387941"/>
              <a:gd name="connsiteX30-1389" fmla="*/ 867036 w 8419051"/>
              <a:gd name="connsiteY30-1390" fmla="*/ 79459 h 5387941"/>
              <a:gd name="connsiteX31-1391" fmla="*/ 869180 w 8419051"/>
              <a:gd name="connsiteY31-1392" fmla="*/ 110181 h 5387941"/>
              <a:gd name="connsiteX32-1393" fmla="*/ 788685 w 8419051"/>
              <a:gd name="connsiteY32-1394" fmla="*/ 411452 h 5387941"/>
              <a:gd name="connsiteX33-1395" fmla="*/ 771268 w 8419051"/>
              <a:gd name="connsiteY33-1396" fmla="*/ 899132 h 5387941"/>
              <a:gd name="connsiteX34-1397" fmla="*/ 623222 w 8419051"/>
              <a:gd name="connsiteY34-1398" fmla="*/ 1073304 h 5387941"/>
              <a:gd name="connsiteX35-1399" fmla="*/ 422925 w 8419051"/>
              <a:gd name="connsiteY35-1400" fmla="*/ 1177807 h 5387941"/>
              <a:gd name="connsiteX36-1401" fmla="*/ 370674 w 8419051"/>
              <a:gd name="connsiteY36-1402" fmla="*/ 1273601 h 5387941"/>
              <a:gd name="connsiteX37-1403" fmla="*/ 257462 w 8419051"/>
              <a:gd name="connsiteY37-1404" fmla="*/ 1517441 h 5387941"/>
              <a:gd name="connsiteX38-1405" fmla="*/ 135542 w 8419051"/>
              <a:gd name="connsiteY38-1406" fmla="*/ 1709030 h 5387941"/>
              <a:gd name="connsiteX39-1407" fmla="*/ 12262 w 8419051"/>
              <a:gd name="connsiteY39-1408" fmla="*/ 1828432 h 5387941"/>
              <a:gd name="connsiteX40-1409" fmla="*/ 215 w 8419051"/>
              <a:gd name="connsiteY40-1410" fmla="*/ 1835212 h 5387941"/>
              <a:gd name="connsiteX41-1411" fmla="*/ 159 w 8419051"/>
              <a:gd name="connsiteY41-1412" fmla="*/ 1803901 h 5387941"/>
              <a:gd name="connsiteX42-1413" fmla="*/ 4914 w 8419051"/>
              <a:gd name="connsiteY42-1414" fmla="*/ 80527 h 5387941"/>
              <a:gd name="connsiteX43-1415" fmla="*/ 588388 w 8419051"/>
              <a:gd name="connsiteY43-1416" fmla="*/ 80527 h 5387941"/>
              <a:gd name="connsiteX44-1417" fmla="*/ 867036 w 8419051"/>
              <a:gd name="connsiteY44-1418" fmla="*/ 79459 h 5387941"/>
              <a:gd name="connsiteX45-1419" fmla="*/ 4008302 w 8419051"/>
              <a:gd name="connsiteY45-1420" fmla="*/ 24251 h 5387941"/>
              <a:gd name="connsiteX46-1421" fmla="*/ 4121943 w 8419051"/>
              <a:gd name="connsiteY46-1422" fmla="*/ 20534 h 5387941"/>
              <a:gd name="connsiteX47-1423" fmla="*/ 4429441 w 8419051"/>
              <a:gd name="connsiteY47-1424" fmla="*/ 1873 h 5387941"/>
              <a:gd name="connsiteX48-1425" fmla="*/ 4924266 w 8419051"/>
              <a:gd name="connsiteY48-1426" fmla="*/ 18661 h 5387941"/>
              <a:gd name="connsiteX49-1427" fmla="*/ 5750919 w 8419051"/>
              <a:gd name="connsiteY49-1428" fmla="*/ 0 h 5387941"/>
              <a:gd name="connsiteX50-1429" fmla="*/ 7475789 w 8419051"/>
              <a:gd name="connsiteY50-1430" fmla="*/ 84609 h 5387941"/>
              <a:gd name="connsiteX51-1431" fmla="*/ 8406373 w 8419051"/>
              <a:gd name="connsiteY51-1432" fmla="*/ 108885 h 5387941"/>
              <a:gd name="connsiteX52-1433" fmla="*/ 8406373 w 8419051"/>
              <a:gd name="connsiteY52-1434" fmla="*/ 1897225 h 5387941"/>
              <a:gd name="connsiteX53-1435" fmla="*/ 8390189 w 8419051"/>
              <a:gd name="connsiteY53-1436" fmla="*/ 1905317 h 5387941"/>
              <a:gd name="connsiteX54-1437" fmla="*/ 8374005 w 8419051"/>
              <a:gd name="connsiteY54-1438" fmla="*/ 1921501 h 5387941"/>
              <a:gd name="connsiteX55-1439" fmla="*/ 8301177 w 8419051"/>
              <a:gd name="connsiteY55-1440" fmla="*/ 2042882 h 5387941"/>
              <a:gd name="connsiteX56-1441" fmla="*/ 8333545 w 8419051"/>
              <a:gd name="connsiteY56-1442" fmla="*/ 2212815 h 5387941"/>
              <a:gd name="connsiteX57-1443" fmla="*/ 8398281 w 8419051"/>
              <a:gd name="connsiteY57-1444" fmla="*/ 2520312 h 5387941"/>
              <a:gd name="connsiteX58-1445" fmla="*/ 8276901 w 8419051"/>
              <a:gd name="connsiteY58-1446" fmla="*/ 2714521 h 5387941"/>
              <a:gd name="connsiteX59-1447" fmla="*/ 8171704 w 8419051"/>
              <a:gd name="connsiteY59-1448" fmla="*/ 2843993 h 5387941"/>
              <a:gd name="connsiteX60-1449" fmla="*/ 8090784 w 8419051"/>
              <a:gd name="connsiteY60-1450" fmla="*/ 3030110 h 5387941"/>
              <a:gd name="connsiteX61-1451" fmla="*/ 8068405 w 8419051"/>
              <a:gd name="connsiteY61-1452" fmla="*/ 3193974 h 5387941"/>
              <a:gd name="connsiteX62-1453" fmla="*/ 8067417 w 8419051"/>
              <a:gd name="connsiteY62-1454" fmla="*/ 3213985 h 5387941"/>
              <a:gd name="connsiteX63-1455" fmla="*/ 8071060 w 8419051"/>
              <a:gd name="connsiteY63-1456" fmla="*/ 3229377 h 5387941"/>
              <a:gd name="connsiteX64-1457" fmla="*/ 8080218 w 8419051"/>
              <a:gd name="connsiteY64-1458" fmla="*/ 3249024 h 5387941"/>
              <a:gd name="connsiteX65-1459" fmla="*/ 8090784 w 8419051"/>
              <a:gd name="connsiteY65-1460" fmla="*/ 3249607 h 5387941"/>
              <a:gd name="connsiteX66-1461" fmla="*/ 8094719 w 8419051"/>
              <a:gd name="connsiteY66-1462" fmla="*/ 3250223 h 5387941"/>
              <a:gd name="connsiteX67-1463" fmla="*/ 8083569 w 8419051"/>
              <a:gd name="connsiteY67-1464" fmla="*/ 3256216 h 5387941"/>
              <a:gd name="connsiteX68-1465" fmla="*/ 8098876 w 8419051"/>
              <a:gd name="connsiteY68-1466" fmla="*/ 3289055 h 5387941"/>
              <a:gd name="connsiteX69-1467" fmla="*/ 8195980 w 8419051"/>
              <a:gd name="connsiteY69-1468" fmla="*/ 3378068 h 5387941"/>
              <a:gd name="connsiteX70-1469" fmla="*/ 8406373 w 8419051"/>
              <a:gd name="connsiteY70-1470" fmla="*/ 3523724 h 5387941"/>
              <a:gd name="connsiteX71-1471" fmla="*/ 8398281 w 8419051"/>
              <a:gd name="connsiteY71-1472" fmla="*/ 4599965 h 5387941"/>
              <a:gd name="connsiteX72-1473" fmla="*/ 8414465 w 8419051"/>
              <a:gd name="connsiteY72-1474" fmla="*/ 5093579 h 5387941"/>
              <a:gd name="connsiteX73-1475" fmla="*/ 8398281 w 8419051"/>
              <a:gd name="connsiteY73-1476" fmla="*/ 5125947 h 5387941"/>
              <a:gd name="connsiteX74-1477" fmla="*/ 8406373 w 8419051"/>
              <a:gd name="connsiteY74-1478" fmla="*/ 5142131 h 5387941"/>
              <a:gd name="connsiteX75-1479" fmla="*/ 8390189 w 8419051"/>
              <a:gd name="connsiteY75-1480" fmla="*/ 5142131 h 5387941"/>
              <a:gd name="connsiteX76-1481" fmla="*/ 8284993 w 8419051"/>
              <a:gd name="connsiteY76-1482" fmla="*/ 5117855 h 5387941"/>
              <a:gd name="connsiteX77-1483" fmla="*/ 8179796 w 8419051"/>
              <a:gd name="connsiteY77-1484" fmla="*/ 5142131 h 5387941"/>
              <a:gd name="connsiteX78-1485" fmla="*/ 7961311 w 8419051"/>
              <a:gd name="connsiteY78-1486" fmla="*/ 5198776 h 5387941"/>
              <a:gd name="connsiteX79-1487" fmla="*/ 7686182 w 8419051"/>
              <a:gd name="connsiteY79-1488" fmla="*/ 5303972 h 5387941"/>
              <a:gd name="connsiteX80-1489" fmla="*/ 7483881 w 8419051"/>
              <a:gd name="connsiteY80-1490" fmla="*/ 5263512 h 5387941"/>
              <a:gd name="connsiteX81-1491" fmla="*/ 7386777 w 8419051"/>
              <a:gd name="connsiteY81-1492" fmla="*/ 5174500 h 5387941"/>
              <a:gd name="connsiteX82-1493" fmla="*/ 7346316 w 8419051"/>
              <a:gd name="connsiteY82-1494" fmla="*/ 4980291 h 5387941"/>
              <a:gd name="connsiteX83-1495" fmla="*/ 7362501 w 8419051"/>
              <a:gd name="connsiteY83-1496" fmla="*/ 4705161 h 5387941"/>
              <a:gd name="connsiteX84-1497" fmla="*/ 7402961 w 8419051"/>
              <a:gd name="connsiteY84-1498" fmla="*/ 4332928 h 5387941"/>
              <a:gd name="connsiteX85-1499" fmla="*/ 7402961 w 8419051"/>
              <a:gd name="connsiteY85-1500" fmla="*/ 4154903 h 5387941"/>
              <a:gd name="connsiteX86-1501" fmla="*/ 7322040 w 8419051"/>
              <a:gd name="connsiteY86-1502" fmla="*/ 4049707 h 5387941"/>
              <a:gd name="connsiteX87-1503" fmla="*/ 7152108 w 8419051"/>
              <a:gd name="connsiteY87-1504" fmla="*/ 3774577 h 5387941"/>
              <a:gd name="connsiteX88-1505" fmla="*/ 7192568 w 8419051"/>
              <a:gd name="connsiteY88-1506" fmla="*/ 3604645 h 5387941"/>
              <a:gd name="connsiteX89-1507" fmla="*/ 7224936 w 8419051"/>
              <a:gd name="connsiteY89-1508" fmla="*/ 3539908 h 5387941"/>
              <a:gd name="connsiteX90-1509" fmla="*/ 7225315 w 8419051"/>
              <a:gd name="connsiteY90-1510" fmla="*/ 3521006 h 5387941"/>
              <a:gd name="connsiteX91-1511" fmla="*/ 7225142 w 8419051"/>
              <a:gd name="connsiteY91-1512" fmla="*/ 3520223 h 5387941"/>
              <a:gd name="connsiteX92-1513" fmla="*/ 7200660 w 8419051"/>
              <a:gd name="connsiteY92-1514" fmla="*/ 3515632 h 5387941"/>
              <a:gd name="connsiteX93-1515" fmla="*/ 7079279 w 8419051"/>
              <a:gd name="connsiteY93-1516" fmla="*/ 3483264 h 5387941"/>
              <a:gd name="connsiteX94-1517" fmla="*/ 7030727 w 8419051"/>
              <a:gd name="connsiteY94-1518" fmla="*/ 3410436 h 5387941"/>
              <a:gd name="connsiteX95-1519" fmla="*/ 6909347 w 8419051"/>
              <a:gd name="connsiteY95-1520" fmla="*/ 3321423 h 5387941"/>
              <a:gd name="connsiteX96-1521" fmla="*/ 6739414 w 8419051"/>
              <a:gd name="connsiteY96-1522" fmla="*/ 3297147 h 5387941"/>
              <a:gd name="connsiteX97-1523" fmla="*/ 6715138 w 8419051"/>
              <a:gd name="connsiteY97-1524" fmla="*/ 3127215 h 5387941"/>
              <a:gd name="connsiteX98-1525" fmla="*/ 6520929 w 8419051"/>
              <a:gd name="connsiteY98-1526" fmla="*/ 2868269 h 5387941"/>
              <a:gd name="connsiteX99-1527" fmla="*/ 6278168 w 8419051"/>
              <a:gd name="connsiteY99-1528" fmla="*/ 2544588 h 5387941"/>
              <a:gd name="connsiteX100-1529" fmla="*/ 6100143 w 8419051"/>
              <a:gd name="connsiteY100-1530" fmla="*/ 2350379 h 5387941"/>
              <a:gd name="connsiteX101-1531" fmla="*/ 6027315 w 8419051"/>
              <a:gd name="connsiteY101-1532" fmla="*/ 2188538 h 5387941"/>
              <a:gd name="connsiteX102-1533" fmla="*/ 5889750 w 8419051"/>
              <a:gd name="connsiteY102-1534" fmla="*/ 2034790 h 5387941"/>
              <a:gd name="connsiteX103-1535" fmla="*/ 5695541 w 8419051"/>
              <a:gd name="connsiteY103-1536" fmla="*/ 1921501 h 5387941"/>
              <a:gd name="connsiteX104-1537" fmla="*/ 5574161 w 8419051"/>
              <a:gd name="connsiteY104-1538" fmla="*/ 2075250 h 5387941"/>
              <a:gd name="connsiteX105-1539" fmla="*/ 5250479 w 8419051"/>
              <a:gd name="connsiteY105-1540" fmla="*/ 2228999 h 5387941"/>
              <a:gd name="connsiteX106-1541" fmla="*/ 4983442 w 8419051"/>
              <a:gd name="connsiteY106-1542" fmla="*/ 2269459 h 5387941"/>
              <a:gd name="connsiteX107-1543" fmla="*/ 4700221 w 8419051"/>
              <a:gd name="connsiteY107-1544" fmla="*/ 2220907 h 5387941"/>
              <a:gd name="connsiteX108-1545" fmla="*/ 4530288 w 8419051"/>
              <a:gd name="connsiteY108-1546" fmla="*/ 2115710 h 5387941"/>
              <a:gd name="connsiteX109-1547" fmla="*/ 4523270 w 8419051"/>
              <a:gd name="connsiteY109-1548" fmla="*/ 2111379 h 5387941"/>
              <a:gd name="connsiteX110-1549" fmla="*/ 4522702 w 8419051"/>
              <a:gd name="connsiteY110-1550" fmla="*/ 2109641 h 5387941"/>
              <a:gd name="connsiteX111-1551" fmla="*/ 4519225 w 8419051"/>
              <a:gd name="connsiteY111-1552" fmla="*/ 2108882 h 5387941"/>
              <a:gd name="connsiteX112-1553" fmla="*/ 4523270 w 8419051"/>
              <a:gd name="connsiteY112-1554" fmla="*/ 2111379 h 5387941"/>
              <a:gd name="connsiteX113-1555" fmla="*/ 4525926 w 8419051"/>
              <a:gd name="connsiteY113-1556" fmla="*/ 2119503 h 5387941"/>
              <a:gd name="connsiteX114-1557" fmla="*/ 4514104 w 8419051"/>
              <a:gd name="connsiteY114-1558" fmla="*/ 2139986 h 5387941"/>
              <a:gd name="connsiteX115-1559" fmla="*/ 4336079 w 8419051"/>
              <a:gd name="connsiteY115-1560" fmla="*/ 2326103 h 5387941"/>
              <a:gd name="connsiteX116-1561" fmla="*/ 4174239 w 8419051"/>
              <a:gd name="connsiteY116-1562" fmla="*/ 2512220 h 5387941"/>
              <a:gd name="connsiteX117-1563" fmla="*/ 4077134 w 8419051"/>
              <a:gd name="connsiteY117-1564" fmla="*/ 2633600 h 5387941"/>
              <a:gd name="connsiteX118-1565" fmla="*/ 4052858 w 8419051"/>
              <a:gd name="connsiteY118-1566" fmla="*/ 2560772 h 5387941"/>
              <a:gd name="connsiteX119-1567" fmla="*/ 4036674 w 8419051"/>
              <a:gd name="connsiteY119-1568" fmla="*/ 2431300 h 5387941"/>
              <a:gd name="connsiteX120-1569" fmla="*/ 4036674 w 8419051"/>
              <a:gd name="connsiteY120-1570" fmla="*/ 2350379 h 5387941"/>
              <a:gd name="connsiteX121-1571" fmla="*/ 4044766 w 8419051"/>
              <a:gd name="connsiteY121-1572" fmla="*/ 2212815 h 5387941"/>
              <a:gd name="connsiteX122-1573" fmla="*/ 3963846 w 8419051"/>
              <a:gd name="connsiteY122-1574" fmla="*/ 2115710 h 5387941"/>
              <a:gd name="connsiteX123-1575" fmla="*/ 3818189 w 8419051"/>
              <a:gd name="connsiteY123-1576" fmla="*/ 1994330 h 5387941"/>
              <a:gd name="connsiteX124-1577" fmla="*/ 3777729 w 8419051"/>
              <a:gd name="connsiteY124-1578" fmla="*/ 1808213 h 5387941"/>
              <a:gd name="connsiteX125-1579" fmla="*/ 3664440 w 8419051"/>
              <a:gd name="connsiteY125-1580" fmla="*/ 1703016 h 5387941"/>
              <a:gd name="connsiteX126-1581" fmla="*/ 3575428 w 8419051"/>
              <a:gd name="connsiteY126-1582" fmla="*/ 1541176 h 5387941"/>
              <a:gd name="connsiteX127-1583" fmla="*/ 3664440 w 8419051"/>
              <a:gd name="connsiteY127-1584" fmla="*/ 1322691 h 5387941"/>
              <a:gd name="connsiteX128-1585" fmla="*/ 3931478 w 8419051"/>
              <a:gd name="connsiteY128-1586" fmla="*/ 659144 h 5387941"/>
              <a:gd name="connsiteX129-1587" fmla="*/ 3996214 w 8419051"/>
              <a:gd name="connsiteY129-1588" fmla="*/ 254542 h 5387941"/>
              <a:gd name="connsiteX130-1589" fmla="*/ 3971938 w 8419051"/>
              <a:gd name="connsiteY130-1590" fmla="*/ 100793 h 5387941"/>
              <a:gd name="connsiteX131-1591" fmla="*/ 4004306 w 8419051"/>
              <a:gd name="connsiteY131-1592" fmla="*/ 68425 h 5387941"/>
              <a:gd name="connsiteX132-1593" fmla="*/ 4008302 w 8419051"/>
              <a:gd name="connsiteY132-1594" fmla="*/ 24251 h 5387941"/>
              <a:gd name="connsiteX0-1595" fmla="*/ 8263 w 8419051"/>
              <a:gd name="connsiteY0-1596" fmla="*/ 5225139 h 5394161"/>
              <a:gd name="connsiteX1-1597" fmla="*/ 12789 w 8419051"/>
              <a:gd name="connsiteY1-1598" fmla="*/ 5225730 h 5394161"/>
              <a:gd name="connsiteX2-1599" fmla="*/ 12502 w 8419051"/>
              <a:gd name="connsiteY2-1600" fmla="*/ 5233735 h 5394161"/>
              <a:gd name="connsiteX3-1601" fmla="*/ 8263 w 8419051"/>
              <a:gd name="connsiteY3-1602" fmla="*/ 5225139 h 5394161"/>
              <a:gd name="connsiteX4-1603" fmla="*/ 14582 w 8419051"/>
              <a:gd name="connsiteY4-1604" fmla="*/ 3551617 h 5394161"/>
              <a:gd name="connsiteX5-1605" fmla="*/ 158988 w 8419051"/>
              <a:gd name="connsiteY5-1606" fmla="*/ 3672668 h 5394161"/>
              <a:gd name="connsiteX6-1607" fmla="*/ 324786 w 8419051"/>
              <a:gd name="connsiteY6-1608" fmla="*/ 3798273 h 5394161"/>
              <a:gd name="connsiteX7-1609" fmla="*/ 405173 w 8419051"/>
              <a:gd name="connsiteY7-1610" fmla="*/ 4019337 h 5394161"/>
              <a:gd name="connsiteX8-1611" fmla="*/ 400149 w 8419051"/>
              <a:gd name="connsiteY8-1612" fmla="*/ 4305715 h 5394161"/>
              <a:gd name="connsiteX9-1613" fmla="*/ 400149 w 8419051"/>
              <a:gd name="connsiteY9-1614" fmla="*/ 4607165 h 5394161"/>
              <a:gd name="connsiteX10-1615" fmla="*/ 500632 w 8419051"/>
              <a:gd name="connsiteY10-1616" fmla="*/ 4868422 h 5394161"/>
              <a:gd name="connsiteX11-1617" fmla="*/ 646333 w 8419051"/>
              <a:gd name="connsiteY11-1618" fmla="*/ 5089486 h 5394161"/>
              <a:gd name="connsiteX12-1619" fmla="*/ 716672 w 8419051"/>
              <a:gd name="connsiteY12-1620" fmla="*/ 5174897 h 5394161"/>
              <a:gd name="connsiteX13-1621" fmla="*/ 741793 w 8419051"/>
              <a:gd name="connsiteY13-1622" fmla="*/ 5210066 h 5394161"/>
              <a:gd name="connsiteX14-1623" fmla="*/ 581019 w 8419051"/>
              <a:gd name="connsiteY14-1624" fmla="*/ 5295477 h 5394161"/>
              <a:gd name="connsiteX15-1625" fmla="*/ 364980 w 8419051"/>
              <a:gd name="connsiteY15-1626" fmla="*/ 5380888 h 5394161"/>
              <a:gd name="connsiteX16-1627" fmla="*/ 309714 w 8419051"/>
              <a:gd name="connsiteY16-1628" fmla="*/ 5390937 h 5394161"/>
              <a:gd name="connsiteX17-1629" fmla="*/ 279569 w 8419051"/>
              <a:gd name="connsiteY17-1630" fmla="*/ 5350743 h 5394161"/>
              <a:gd name="connsiteX18-1631" fmla="*/ 279569 w 8419051"/>
              <a:gd name="connsiteY18-1632" fmla="*/ 5260308 h 5394161"/>
              <a:gd name="connsiteX19-1633" fmla="*/ 239375 w 8419051"/>
              <a:gd name="connsiteY19-1634" fmla="*/ 5205042 h 5394161"/>
              <a:gd name="connsiteX20-1635" fmla="*/ 169037 w 8419051"/>
              <a:gd name="connsiteY20-1636" fmla="*/ 5200018 h 5394161"/>
              <a:gd name="connsiteX21-1637" fmla="*/ 68553 w 8419051"/>
              <a:gd name="connsiteY21-1638" fmla="*/ 5210066 h 5394161"/>
              <a:gd name="connsiteX22-1639" fmla="*/ 28360 w 8419051"/>
              <a:gd name="connsiteY22-1640" fmla="*/ 5220115 h 5394161"/>
              <a:gd name="connsiteX23-1641" fmla="*/ 15486 w 8419051"/>
              <a:gd name="connsiteY23-1642" fmla="*/ 5226081 h 5394161"/>
              <a:gd name="connsiteX24-1643" fmla="*/ 12789 w 8419051"/>
              <a:gd name="connsiteY24-1644" fmla="*/ 5225730 h 5394161"/>
              <a:gd name="connsiteX25-1645" fmla="*/ 13209 w 8419051"/>
              <a:gd name="connsiteY25-1646" fmla="*/ 5214045 h 5394161"/>
              <a:gd name="connsiteX26-1647" fmla="*/ 13287 w 8419051"/>
              <a:gd name="connsiteY26-1648" fmla="*/ 5179921 h 5394161"/>
              <a:gd name="connsiteX27-1649" fmla="*/ 3239 w 8419051"/>
              <a:gd name="connsiteY27-1650" fmla="*/ 4546875 h 5394161"/>
              <a:gd name="connsiteX28-1651" fmla="*/ 13287 w 8419051"/>
              <a:gd name="connsiteY28-1652" fmla="*/ 3607354 h 5394161"/>
              <a:gd name="connsiteX29-1653" fmla="*/ 14582 w 8419051"/>
              <a:gd name="connsiteY29-1654" fmla="*/ 3551617 h 5394161"/>
              <a:gd name="connsiteX30-1655" fmla="*/ 867036 w 8419051"/>
              <a:gd name="connsiteY30-1656" fmla="*/ 85679 h 5394161"/>
              <a:gd name="connsiteX31-1657" fmla="*/ 869180 w 8419051"/>
              <a:gd name="connsiteY31-1658" fmla="*/ 116401 h 5394161"/>
              <a:gd name="connsiteX32-1659" fmla="*/ 788685 w 8419051"/>
              <a:gd name="connsiteY32-1660" fmla="*/ 417672 h 5394161"/>
              <a:gd name="connsiteX33-1661" fmla="*/ 771268 w 8419051"/>
              <a:gd name="connsiteY33-1662" fmla="*/ 905352 h 5394161"/>
              <a:gd name="connsiteX34-1663" fmla="*/ 623222 w 8419051"/>
              <a:gd name="connsiteY34-1664" fmla="*/ 1079524 h 5394161"/>
              <a:gd name="connsiteX35-1665" fmla="*/ 422925 w 8419051"/>
              <a:gd name="connsiteY35-1666" fmla="*/ 1184027 h 5394161"/>
              <a:gd name="connsiteX36-1667" fmla="*/ 370674 w 8419051"/>
              <a:gd name="connsiteY36-1668" fmla="*/ 1279821 h 5394161"/>
              <a:gd name="connsiteX37-1669" fmla="*/ 257462 w 8419051"/>
              <a:gd name="connsiteY37-1670" fmla="*/ 1523661 h 5394161"/>
              <a:gd name="connsiteX38-1671" fmla="*/ 135542 w 8419051"/>
              <a:gd name="connsiteY38-1672" fmla="*/ 1715250 h 5394161"/>
              <a:gd name="connsiteX39-1673" fmla="*/ 12262 w 8419051"/>
              <a:gd name="connsiteY39-1674" fmla="*/ 1834652 h 5394161"/>
              <a:gd name="connsiteX40-1675" fmla="*/ 215 w 8419051"/>
              <a:gd name="connsiteY40-1676" fmla="*/ 1841432 h 5394161"/>
              <a:gd name="connsiteX41-1677" fmla="*/ 159 w 8419051"/>
              <a:gd name="connsiteY41-1678" fmla="*/ 1810121 h 5394161"/>
              <a:gd name="connsiteX42-1679" fmla="*/ 4914 w 8419051"/>
              <a:gd name="connsiteY42-1680" fmla="*/ 86747 h 5394161"/>
              <a:gd name="connsiteX43-1681" fmla="*/ 588388 w 8419051"/>
              <a:gd name="connsiteY43-1682" fmla="*/ 86747 h 5394161"/>
              <a:gd name="connsiteX44-1683" fmla="*/ 867036 w 8419051"/>
              <a:gd name="connsiteY44-1684" fmla="*/ 85679 h 5394161"/>
              <a:gd name="connsiteX45-1685" fmla="*/ 4008302 w 8419051"/>
              <a:gd name="connsiteY45-1686" fmla="*/ 30471 h 5394161"/>
              <a:gd name="connsiteX46-1687" fmla="*/ 4121943 w 8419051"/>
              <a:gd name="connsiteY46-1688" fmla="*/ 26754 h 5394161"/>
              <a:gd name="connsiteX47-1689" fmla="*/ 4429441 w 8419051"/>
              <a:gd name="connsiteY47-1690" fmla="*/ 8093 h 5394161"/>
              <a:gd name="connsiteX48-1691" fmla="*/ 4949147 w 8419051"/>
              <a:gd name="connsiteY48-1692" fmla="*/ 0 h 5394161"/>
              <a:gd name="connsiteX49-1693" fmla="*/ 5750919 w 8419051"/>
              <a:gd name="connsiteY49-1694" fmla="*/ 6220 h 5394161"/>
              <a:gd name="connsiteX50-1695" fmla="*/ 7475789 w 8419051"/>
              <a:gd name="connsiteY50-1696" fmla="*/ 90829 h 5394161"/>
              <a:gd name="connsiteX51-1697" fmla="*/ 8406373 w 8419051"/>
              <a:gd name="connsiteY51-1698" fmla="*/ 115105 h 5394161"/>
              <a:gd name="connsiteX52-1699" fmla="*/ 8406373 w 8419051"/>
              <a:gd name="connsiteY52-1700" fmla="*/ 1903445 h 5394161"/>
              <a:gd name="connsiteX53-1701" fmla="*/ 8390189 w 8419051"/>
              <a:gd name="connsiteY53-1702" fmla="*/ 1911537 h 5394161"/>
              <a:gd name="connsiteX54-1703" fmla="*/ 8374005 w 8419051"/>
              <a:gd name="connsiteY54-1704" fmla="*/ 1927721 h 5394161"/>
              <a:gd name="connsiteX55-1705" fmla="*/ 8301177 w 8419051"/>
              <a:gd name="connsiteY55-1706" fmla="*/ 2049102 h 5394161"/>
              <a:gd name="connsiteX56-1707" fmla="*/ 8333545 w 8419051"/>
              <a:gd name="connsiteY56-1708" fmla="*/ 2219035 h 5394161"/>
              <a:gd name="connsiteX57-1709" fmla="*/ 8398281 w 8419051"/>
              <a:gd name="connsiteY57-1710" fmla="*/ 2526532 h 5394161"/>
              <a:gd name="connsiteX58-1711" fmla="*/ 8276901 w 8419051"/>
              <a:gd name="connsiteY58-1712" fmla="*/ 2720741 h 5394161"/>
              <a:gd name="connsiteX59-1713" fmla="*/ 8171704 w 8419051"/>
              <a:gd name="connsiteY59-1714" fmla="*/ 2850213 h 5394161"/>
              <a:gd name="connsiteX60-1715" fmla="*/ 8090784 w 8419051"/>
              <a:gd name="connsiteY60-1716" fmla="*/ 3036330 h 5394161"/>
              <a:gd name="connsiteX61-1717" fmla="*/ 8068405 w 8419051"/>
              <a:gd name="connsiteY61-1718" fmla="*/ 3200194 h 5394161"/>
              <a:gd name="connsiteX62-1719" fmla="*/ 8067417 w 8419051"/>
              <a:gd name="connsiteY62-1720" fmla="*/ 3220205 h 5394161"/>
              <a:gd name="connsiteX63-1721" fmla="*/ 8071060 w 8419051"/>
              <a:gd name="connsiteY63-1722" fmla="*/ 3235597 h 5394161"/>
              <a:gd name="connsiteX64-1723" fmla="*/ 8080218 w 8419051"/>
              <a:gd name="connsiteY64-1724" fmla="*/ 3255244 h 5394161"/>
              <a:gd name="connsiteX65-1725" fmla="*/ 8090784 w 8419051"/>
              <a:gd name="connsiteY65-1726" fmla="*/ 3255827 h 5394161"/>
              <a:gd name="connsiteX66-1727" fmla="*/ 8094719 w 8419051"/>
              <a:gd name="connsiteY66-1728" fmla="*/ 3256443 h 5394161"/>
              <a:gd name="connsiteX67-1729" fmla="*/ 8083569 w 8419051"/>
              <a:gd name="connsiteY67-1730" fmla="*/ 3262436 h 5394161"/>
              <a:gd name="connsiteX68-1731" fmla="*/ 8098876 w 8419051"/>
              <a:gd name="connsiteY68-1732" fmla="*/ 3295275 h 5394161"/>
              <a:gd name="connsiteX69-1733" fmla="*/ 8195980 w 8419051"/>
              <a:gd name="connsiteY69-1734" fmla="*/ 3384288 h 5394161"/>
              <a:gd name="connsiteX70-1735" fmla="*/ 8406373 w 8419051"/>
              <a:gd name="connsiteY70-1736" fmla="*/ 3529944 h 5394161"/>
              <a:gd name="connsiteX71-1737" fmla="*/ 8398281 w 8419051"/>
              <a:gd name="connsiteY71-1738" fmla="*/ 4606185 h 5394161"/>
              <a:gd name="connsiteX72-1739" fmla="*/ 8414465 w 8419051"/>
              <a:gd name="connsiteY72-1740" fmla="*/ 5099799 h 5394161"/>
              <a:gd name="connsiteX73-1741" fmla="*/ 8398281 w 8419051"/>
              <a:gd name="connsiteY73-1742" fmla="*/ 5132167 h 5394161"/>
              <a:gd name="connsiteX74-1743" fmla="*/ 8406373 w 8419051"/>
              <a:gd name="connsiteY74-1744" fmla="*/ 5148351 h 5394161"/>
              <a:gd name="connsiteX75-1745" fmla="*/ 8390189 w 8419051"/>
              <a:gd name="connsiteY75-1746" fmla="*/ 5148351 h 5394161"/>
              <a:gd name="connsiteX76-1747" fmla="*/ 8284993 w 8419051"/>
              <a:gd name="connsiteY76-1748" fmla="*/ 5124075 h 5394161"/>
              <a:gd name="connsiteX77-1749" fmla="*/ 8179796 w 8419051"/>
              <a:gd name="connsiteY77-1750" fmla="*/ 5148351 h 5394161"/>
              <a:gd name="connsiteX78-1751" fmla="*/ 7961311 w 8419051"/>
              <a:gd name="connsiteY78-1752" fmla="*/ 5204996 h 5394161"/>
              <a:gd name="connsiteX79-1753" fmla="*/ 7686182 w 8419051"/>
              <a:gd name="connsiteY79-1754" fmla="*/ 5310192 h 5394161"/>
              <a:gd name="connsiteX80-1755" fmla="*/ 7483881 w 8419051"/>
              <a:gd name="connsiteY80-1756" fmla="*/ 5269732 h 5394161"/>
              <a:gd name="connsiteX81-1757" fmla="*/ 7386777 w 8419051"/>
              <a:gd name="connsiteY81-1758" fmla="*/ 5180720 h 5394161"/>
              <a:gd name="connsiteX82-1759" fmla="*/ 7346316 w 8419051"/>
              <a:gd name="connsiteY82-1760" fmla="*/ 4986511 h 5394161"/>
              <a:gd name="connsiteX83-1761" fmla="*/ 7362501 w 8419051"/>
              <a:gd name="connsiteY83-1762" fmla="*/ 4711381 h 5394161"/>
              <a:gd name="connsiteX84-1763" fmla="*/ 7402961 w 8419051"/>
              <a:gd name="connsiteY84-1764" fmla="*/ 4339148 h 5394161"/>
              <a:gd name="connsiteX85-1765" fmla="*/ 7402961 w 8419051"/>
              <a:gd name="connsiteY85-1766" fmla="*/ 4161123 h 5394161"/>
              <a:gd name="connsiteX86-1767" fmla="*/ 7322040 w 8419051"/>
              <a:gd name="connsiteY86-1768" fmla="*/ 4055927 h 5394161"/>
              <a:gd name="connsiteX87-1769" fmla="*/ 7152108 w 8419051"/>
              <a:gd name="connsiteY87-1770" fmla="*/ 3780797 h 5394161"/>
              <a:gd name="connsiteX88-1771" fmla="*/ 7192568 w 8419051"/>
              <a:gd name="connsiteY88-1772" fmla="*/ 3610865 h 5394161"/>
              <a:gd name="connsiteX89-1773" fmla="*/ 7224936 w 8419051"/>
              <a:gd name="connsiteY89-1774" fmla="*/ 3546128 h 5394161"/>
              <a:gd name="connsiteX90-1775" fmla="*/ 7225315 w 8419051"/>
              <a:gd name="connsiteY90-1776" fmla="*/ 3527226 h 5394161"/>
              <a:gd name="connsiteX91-1777" fmla="*/ 7225142 w 8419051"/>
              <a:gd name="connsiteY91-1778" fmla="*/ 3526443 h 5394161"/>
              <a:gd name="connsiteX92-1779" fmla="*/ 7200660 w 8419051"/>
              <a:gd name="connsiteY92-1780" fmla="*/ 3521852 h 5394161"/>
              <a:gd name="connsiteX93-1781" fmla="*/ 7079279 w 8419051"/>
              <a:gd name="connsiteY93-1782" fmla="*/ 3489484 h 5394161"/>
              <a:gd name="connsiteX94-1783" fmla="*/ 7030727 w 8419051"/>
              <a:gd name="connsiteY94-1784" fmla="*/ 3416656 h 5394161"/>
              <a:gd name="connsiteX95-1785" fmla="*/ 6909347 w 8419051"/>
              <a:gd name="connsiteY95-1786" fmla="*/ 3327643 h 5394161"/>
              <a:gd name="connsiteX96-1787" fmla="*/ 6739414 w 8419051"/>
              <a:gd name="connsiteY96-1788" fmla="*/ 3303367 h 5394161"/>
              <a:gd name="connsiteX97-1789" fmla="*/ 6715138 w 8419051"/>
              <a:gd name="connsiteY97-1790" fmla="*/ 3133435 h 5394161"/>
              <a:gd name="connsiteX98-1791" fmla="*/ 6520929 w 8419051"/>
              <a:gd name="connsiteY98-1792" fmla="*/ 2874489 h 5394161"/>
              <a:gd name="connsiteX99-1793" fmla="*/ 6278168 w 8419051"/>
              <a:gd name="connsiteY99-1794" fmla="*/ 2550808 h 5394161"/>
              <a:gd name="connsiteX100-1795" fmla="*/ 6100143 w 8419051"/>
              <a:gd name="connsiteY100-1796" fmla="*/ 2356599 h 5394161"/>
              <a:gd name="connsiteX101-1797" fmla="*/ 6027315 w 8419051"/>
              <a:gd name="connsiteY101-1798" fmla="*/ 2194758 h 5394161"/>
              <a:gd name="connsiteX102-1799" fmla="*/ 5889750 w 8419051"/>
              <a:gd name="connsiteY102-1800" fmla="*/ 2041010 h 5394161"/>
              <a:gd name="connsiteX103-1801" fmla="*/ 5695541 w 8419051"/>
              <a:gd name="connsiteY103-1802" fmla="*/ 1927721 h 5394161"/>
              <a:gd name="connsiteX104-1803" fmla="*/ 5574161 w 8419051"/>
              <a:gd name="connsiteY104-1804" fmla="*/ 2081470 h 5394161"/>
              <a:gd name="connsiteX105-1805" fmla="*/ 5250479 w 8419051"/>
              <a:gd name="connsiteY105-1806" fmla="*/ 2235219 h 5394161"/>
              <a:gd name="connsiteX106-1807" fmla="*/ 4983442 w 8419051"/>
              <a:gd name="connsiteY106-1808" fmla="*/ 2275679 h 5394161"/>
              <a:gd name="connsiteX107-1809" fmla="*/ 4700221 w 8419051"/>
              <a:gd name="connsiteY107-1810" fmla="*/ 2227127 h 5394161"/>
              <a:gd name="connsiteX108-1811" fmla="*/ 4530288 w 8419051"/>
              <a:gd name="connsiteY108-1812" fmla="*/ 2121930 h 5394161"/>
              <a:gd name="connsiteX109-1813" fmla="*/ 4523270 w 8419051"/>
              <a:gd name="connsiteY109-1814" fmla="*/ 2117599 h 5394161"/>
              <a:gd name="connsiteX110-1815" fmla="*/ 4522702 w 8419051"/>
              <a:gd name="connsiteY110-1816" fmla="*/ 2115861 h 5394161"/>
              <a:gd name="connsiteX111-1817" fmla="*/ 4519225 w 8419051"/>
              <a:gd name="connsiteY111-1818" fmla="*/ 2115102 h 5394161"/>
              <a:gd name="connsiteX112-1819" fmla="*/ 4523270 w 8419051"/>
              <a:gd name="connsiteY112-1820" fmla="*/ 2117599 h 5394161"/>
              <a:gd name="connsiteX113-1821" fmla="*/ 4525926 w 8419051"/>
              <a:gd name="connsiteY113-1822" fmla="*/ 2125723 h 5394161"/>
              <a:gd name="connsiteX114-1823" fmla="*/ 4514104 w 8419051"/>
              <a:gd name="connsiteY114-1824" fmla="*/ 2146206 h 5394161"/>
              <a:gd name="connsiteX115-1825" fmla="*/ 4336079 w 8419051"/>
              <a:gd name="connsiteY115-1826" fmla="*/ 2332323 h 5394161"/>
              <a:gd name="connsiteX116-1827" fmla="*/ 4174239 w 8419051"/>
              <a:gd name="connsiteY116-1828" fmla="*/ 2518440 h 5394161"/>
              <a:gd name="connsiteX117-1829" fmla="*/ 4077134 w 8419051"/>
              <a:gd name="connsiteY117-1830" fmla="*/ 2639820 h 5394161"/>
              <a:gd name="connsiteX118-1831" fmla="*/ 4052858 w 8419051"/>
              <a:gd name="connsiteY118-1832" fmla="*/ 2566992 h 5394161"/>
              <a:gd name="connsiteX119-1833" fmla="*/ 4036674 w 8419051"/>
              <a:gd name="connsiteY119-1834" fmla="*/ 2437520 h 5394161"/>
              <a:gd name="connsiteX120-1835" fmla="*/ 4036674 w 8419051"/>
              <a:gd name="connsiteY120-1836" fmla="*/ 2356599 h 5394161"/>
              <a:gd name="connsiteX121-1837" fmla="*/ 4044766 w 8419051"/>
              <a:gd name="connsiteY121-1838" fmla="*/ 2219035 h 5394161"/>
              <a:gd name="connsiteX122-1839" fmla="*/ 3963846 w 8419051"/>
              <a:gd name="connsiteY122-1840" fmla="*/ 2121930 h 5394161"/>
              <a:gd name="connsiteX123-1841" fmla="*/ 3818189 w 8419051"/>
              <a:gd name="connsiteY123-1842" fmla="*/ 2000550 h 5394161"/>
              <a:gd name="connsiteX124-1843" fmla="*/ 3777729 w 8419051"/>
              <a:gd name="connsiteY124-1844" fmla="*/ 1814433 h 5394161"/>
              <a:gd name="connsiteX125-1845" fmla="*/ 3664440 w 8419051"/>
              <a:gd name="connsiteY125-1846" fmla="*/ 1709236 h 5394161"/>
              <a:gd name="connsiteX126-1847" fmla="*/ 3575428 w 8419051"/>
              <a:gd name="connsiteY126-1848" fmla="*/ 1547396 h 5394161"/>
              <a:gd name="connsiteX127-1849" fmla="*/ 3664440 w 8419051"/>
              <a:gd name="connsiteY127-1850" fmla="*/ 1328911 h 5394161"/>
              <a:gd name="connsiteX128-1851" fmla="*/ 3931478 w 8419051"/>
              <a:gd name="connsiteY128-1852" fmla="*/ 665364 h 5394161"/>
              <a:gd name="connsiteX129-1853" fmla="*/ 3996214 w 8419051"/>
              <a:gd name="connsiteY129-1854" fmla="*/ 260762 h 5394161"/>
              <a:gd name="connsiteX130-1855" fmla="*/ 3971938 w 8419051"/>
              <a:gd name="connsiteY130-1856" fmla="*/ 107013 h 5394161"/>
              <a:gd name="connsiteX131-1857" fmla="*/ 4004306 w 8419051"/>
              <a:gd name="connsiteY131-1858" fmla="*/ 74645 h 5394161"/>
              <a:gd name="connsiteX132-1859" fmla="*/ 4008302 w 8419051"/>
              <a:gd name="connsiteY132-1860" fmla="*/ 30471 h 5394161"/>
              <a:gd name="connsiteX0-1861" fmla="*/ 8263 w 8419051"/>
              <a:gd name="connsiteY0-1862" fmla="*/ 5225139 h 5394161"/>
              <a:gd name="connsiteX1-1863" fmla="*/ 12789 w 8419051"/>
              <a:gd name="connsiteY1-1864" fmla="*/ 5225730 h 5394161"/>
              <a:gd name="connsiteX2-1865" fmla="*/ 12502 w 8419051"/>
              <a:gd name="connsiteY2-1866" fmla="*/ 5233735 h 5394161"/>
              <a:gd name="connsiteX3-1867" fmla="*/ 8263 w 8419051"/>
              <a:gd name="connsiteY3-1868" fmla="*/ 5225139 h 5394161"/>
              <a:gd name="connsiteX4-1869" fmla="*/ 14582 w 8419051"/>
              <a:gd name="connsiteY4-1870" fmla="*/ 3551617 h 5394161"/>
              <a:gd name="connsiteX5-1871" fmla="*/ 158988 w 8419051"/>
              <a:gd name="connsiteY5-1872" fmla="*/ 3672668 h 5394161"/>
              <a:gd name="connsiteX6-1873" fmla="*/ 324786 w 8419051"/>
              <a:gd name="connsiteY6-1874" fmla="*/ 3798273 h 5394161"/>
              <a:gd name="connsiteX7-1875" fmla="*/ 405173 w 8419051"/>
              <a:gd name="connsiteY7-1876" fmla="*/ 4019337 h 5394161"/>
              <a:gd name="connsiteX8-1877" fmla="*/ 400149 w 8419051"/>
              <a:gd name="connsiteY8-1878" fmla="*/ 4305715 h 5394161"/>
              <a:gd name="connsiteX9-1879" fmla="*/ 400149 w 8419051"/>
              <a:gd name="connsiteY9-1880" fmla="*/ 4607165 h 5394161"/>
              <a:gd name="connsiteX10-1881" fmla="*/ 500632 w 8419051"/>
              <a:gd name="connsiteY10-1882" fmla="*/ 4868422 h 5394161"/>
              <a:gd name="connsiteX11-1883" fmla="*/ 646333 w 8419051"/>
              <a:gd name="connsiteY11-1884" fmla="*/ 5089486 h 5394161"/>
              <a:gd name="connsiteX12-1885" fmla="*/ 716672 w 8419051"/>
              <a:gd name="connsiteY12-1886" fmla="*/ 5174897 h 5394161"/>
              <a:gd name="connsiteX13-1887" fmla="*/ 741793 w 8419051"/>
              <a:gd name="connsiteY13-1888" fmla="*/ 5210066 h 5394161"/>
              <a:gd name="connsiteX14-1889" fmla="*/ 581019 w 8419051"/>
              <a:gd name="connsiteY14-1890" fmla="*/ 5295477 h 5394161"/>
              <a:gd name="connsiteX15-1891" fmla="*/ 364980 w 8419051"/>
              <a:gd name="connsiteY15-1892" fmla="*/ 5380888 h 5394161"/>
              <a:gd name="connsiteX16-1893" fmla="*/ 309714 w 8419051"/>
              <a:gd name="connsiteY16-1894" fmla="*/ 5390937 h 5394161"/>
              <a:gd name="connsiteX17-1895" fmla="*/ 279569 w 8419051"/>
              <a:gd name="connsiteY17-1896" fmla="*/ 5350743 h 5394161"/>
              <a:gd name="connsiteX18-1897" fmla="*/ 279569 w 8419051"/>
              <a:gd name="connsiteY18-1898" fmla="*/ 5260308 h 5394161"/>
              <a:gd name="connsiteX19-1899" fmla="*/ 239375 w 8419051"/>
              <a:gd name="connsiteY19-1900" fmla="*/ 5205042 h 5394161"/>
              <a:gd name="connsiteX20-1901" fmla="*/ 169037 w 8419051"/>
              <a:gd name="connsiteY20-1902" fmla="*/ 5200018 h 5394161"/>
              <a:gd name="connsiteX21-1903" fmla="*/ 68553 w 8419051"/>
              <a:gd name="connsiteY21-1904" fmla="*/ 5210066 h 5394161"/>
              <a:gd name="connsiteX22-1905" fmla="*/ 28360 w 8419051"/>
              <a:gd name="connsiteY22-1906" fmla="*/ 5220115 h 5394161"/>
              <a:gd name="connsiteX23-1907" fmla="*/ 15486 w 8419051"/>
              <a:gd name="connsiteY23-1908" fmla="*/ 5226081 h 5394161"/>
              <a:gd name="connsiteX24-1909" fmla="*/ 12789 w 8419051"/>
              <a:gd name="connsiteY24-1910" fmla="*/ 5225730 h 5394161"/>
              <a:gd name="connsiteX25-1911" fmla="*/ 13209 w 8419051"/>
              <a:gd name="connsiteY25-1912" fmla="*/ 5214045 h 5394161"/>
              <a:gd name="connsiteX26-1913" fmla="*/ 13287 w 8419051"/>
              <a:gd name="connsiteY26-1914" fmla="*/ 5179921 h 5394161"/>
              <a:gd name="connsiteX27-1915" fmla="*/ 3239 w 8419051"/>
              <a:gd name="connsiteY27-1916" fmla="*/ 4546875 h 5394161"/>
              <a:gd name="connsiteX28-1917" fmla="*/ 13287 w 8419051"/>
              <a:gd name="connsiteY28-1918" fmla="*/ 3607354 h 5394161"/>
              <a:gd name="connsiteX29-1919" fmla="*/ 14582 w 8419051"/>
              <a:gd name="connsiteY29-1920" fmla="*/ 3551617 h 5394161"/>
              <a:gd name="connsiteX30-1921" fmla="*/ 867036 w 8419051"/>
              <a:gd name="connsiteY30-1922" fmla="*/ 85679 h 5394161"/>
              <a:gd name="connsiteX31-1923" fmla="*/ 869180 w 8419051"/>
              <a:gd name="connsiteY31-1924" fmla="*/ 116401 h 5394161"/>
              <a:gd name="connsiteX32-1925" fmla="*/ 788685 w 8419051"/>
              <a:gd name="connsiteY32-1926" fmla="*/ 417672 h 5394161"/>
              <a:gd name="connsiteX33-1927" fmla="*/ 771268 w 8419051"/>
              <a:gd name="connsiteY33-1928" fmla="*/ 905352 h 5394161"/>
              <a:gd name="connsiteX34-1929" fmla="*/ 623222 w 8419051"/>
              <a:gd name="connsiteY34-1930" fmla="*/ 1079524 h 5394161"/>
              <a:gd name="connsiteX35-1931" fmla="*/ 422925 w 8419051"/>
              <a:gd name="connsiteY35-1932" fmla="*/ 1184027 h 5394161"/>
              <a:gd name="connsiteX36-1933" fmla="*/ 370674 w 8419051"/>
              <a:gd name="connsiteY36-1934" fmla="*/ 1279821 h 5394161"/>
              <a:gd name="connsiteX37-1935" fmla="*/ 257462 w 8419051"/>
              <a:gd name="connsiteY37-1936" fmla="*/ 1523661 h 5394161"/>
              <a:gd name="connsiteX38-1937" fmla="*/ 135542 w 8419051"/>
              <a:gd name="connsiteY38-1938" fmla="*/ 1715250 h 5394161"/>
              <a:gd name="connsiteX39-1939" fmla="*/ 12262 w 8419051"/>
              <a:gd name="connsiteY39-1940" fmla="*/ 1834652 h 5394161"/>
              <a:gd name="connsiteX40-1941" fmla="*/ 215 w 8419051"/>
              <a:gd name="connsiteY40-1942" fmla="*/ 1841432 h 5394161"/>
              <a:gd name="connsiteX41-1943" fmla="*/ 159 w 8419051"/>
              <a:gd name="connsiteY41-1944" fmla="*/ 1810121 h 5394161"/>
              <a:gd name="connsiteX42-1945" fmla="*/ 4914 w 8419051"/>
              <a:gd name="connsiteY42-1946" fmla="*/ 86747 h 5394161"/>
              <a:gd name="connsiteX43-1947" fmla="*/ 588388 w 8419051"/>
              <a:gd name="connsiteY43-1948" fmla="*/ 86747 h 5394161"/>
              <a:gd name="connsiteX44-1949" fmla="*/ 867036 w 8419051"/>
              <a:gd name="connsiteY44-1950" fmla="*/ 85679 h 5394161"/>
              <a:gd name="connsiteX45-1951" fmla="*/ 4008302 w 8419051"/>
              <a:gd name="connsiteY45-1952" fmla="*/ 30471 h 5394161"/>
              <a:gd name="connsiteX46-1953" fmla="*/ 4121943 w 8419051"/>
              <a:gd name="connsiteY46-1954" fmla="*/ 26754 h 5394161"/>
              <a:gd name="connsiteX47-1955" fmla="*/ 4429441 w 8419051"/>
              <a:gd name="connsiteY47-1956" fmla="*/ 8093 h 5394161"/>
              <a:gd name="connsiteX48-1957" fmla="*/ 4949147 w 8419051"/>
              <a:gd name="connsiteY48-1958" fmla="*/ 0 h 5394161"/>
              <a:gd name="connsiteX49-1959" fmla="*/ 5750919 w 8419051"/>
              <a:gd name="connsiteY49-1960" fmla="*/ 6220 h 5394161"/>
              <a:gd name="connsiteX50-1961" fmla="*/ 7488229 w 8419051"/>
              <a:gd name="connsiteY50-1962" fmla="*/ 16184 h 5394161"/>
              <a:gd name="connsiteX51-1963" fmla="*/ 8406373 w 8419051"/>
              <a:gd name="connsiteY51-1964" fmla="*/ 115105 h 5394161"/>
              <a:gd name="connsiteX52-1965" fmla="*/ 8406373 w 8419051"/>
              <a:gd name="connsiteY52-1966" fmla="*/ 1903445 h 5394161"/>
              <a:gd name="connsiteX53-1967" fmla="*/ 8390189 w 8419051"/>
              <a:gd name="connsiteY53-1968" fmla="*/ 1911537 h 5394161"/>
              <a:gd name="connsiteX54-1969" fmla="*/ 8374005 w 8419051"/>
              <a:gd name="connsiteY54-1970" fmla="*/ 1927721 h 5394161"/>
              <a:gd name="connsiteX55-1971" fmla="*/ 8301177 w 8419051"/>
              <a:gd name="connsiteY55-1972" fmla="*/ 2049102 h 5394161"/>
              <a:gd name="connsiteX56-1973" fmla="*/ 8333545 w 8419051"/>
              <a:gd name="connsiteY56-1974" fmla="*/ 2219035 h 5394161"/>
              <a:gd name="connsiteX57-1975" fmla="*/ 8398281 w 8419051"/>
              <a:gd name="connsiteY57-1976" fmla="*/ 2526532 h 5394161"/>
              <a:gd name="connsiteX58-1977" fmla="*/ 8276901 w 8419051"/>
              <a:gd name="connsiteY58-1978" fmla="*/ 2720741 h 5394161"/>
              <a:gd name="connsiteX59-1979" fmla="*/ 8171704 w 8419051"/>
              <a:gd name="connsiteY59-1980" fmla="*/ 2850213 h 5394161"/>
              <a:gd name="connsiteX60-1981" fmla="*/ 8090784 w 8419051"/>
              <a:gd name="connsiteY60-1982" fmla="*/ 3036330 h 5394161"/>
              <a:gd name="connsiteX61-1983" fmla="*/ 8068405 w 8419051"/>
              <a:gd name="connsiteY61-1984" fmla="*/ 3200194 h 5394161"/>
              <a:gd name="connsiteX62-1985" fmla="*/ 8067417 w 8419051"/>
              <a:gd name="connsiteY62-1986" fmla="*/ 3220205 h 5394161"/>
              <a:gd name="connsiteX63-1987" fmla="*/ 8071060 w 8419051"/>
              <a:gd name="connsiteY63-1988" fmla="*/ 3235597 h 5394161"/>
              <a:gd name="connsiteX64-1989" fmla="*/ 8080218 w 8419051"/>
              <a:gd name="connsiteY64-1990" fmla="*/ 3255244 h 5394161"/>
              <a:gd name="connsiteX65-1991" fmla="*/ 8090784 w 8419051"/>
              <a:gd name="connsiteY65-1992" fmla="*/ 3255827 h 5394161"/>
              <a:gd name="connsiteX66-1993" fmla="*/ 8094719 w 8419051"/>
              <a:gd name="connsiteY66-1994" fmla="*/ 3256443 h 5394161"/>
              <a:gd name="connsiteX67-1995" fmla="*/ 8083569 w 8419051"/>
              <a:gd name="connsiteY67-1996" fmla="*/ 3262436 h 5394161"/>
              <a:gd name="connsiteX68-1997" fmla="*/ 8098876 w 8419051"/>
              <a:gd name="connsiteY68-1998" fmla="*/ 3295275 h 5394161"/>
              <a:gd name="connsiteX69-1999" fmla="*/ 8195980 w 8419051"/>
              <a:gd name="connsiteY69-2000" fmla="*/ 3384288 h 5394161"/>
              <a:gd name="connsiteX70-2001" fmla="*/ 8406373 w 8419051"/>
              <a:gd name="connsiteY70-2002" fmla="*/ 3529944 h 5394161"/>
              <a:gd name="connsiteX71-2003" fmla="*/ 8398281 w 8419051"/>
              <a:gd name="connsiteY71-2004" fmla="*/ 4606185 h 5394161"/>
              <a:gd name="connsiteX72-2005" fmla="*/ 8414465 w 8419051"/>
              <a:gd name="connsiteY72-2006" fmla="*/ 5099799 h 5394161"/>
              <a:gd name="connsiteX73-2007" fmla="*/ 8398281 w 8419051"/>
              <a:gd name="connsiteY73-2008" fmla="*/ 5132167 h 5394161"/>
              <a:gd name="connsiteX74-2009" fmla="*/ 8406373 w 8419051"/>
              <a:gd name="connsiteY74-2010" fmla="*/ 5148351 h 5394161"/>
              <a:gd name="connsiteX75-2011" fmla="*/ 8390189 w 8419051"/>
              <a:gd name="connsiteY75-2012" fmla="*/ 5148351 h 5394161"/>
              <a:gd name="connsiteX76-2013" fmla="*/ 8284993 w 8419051"/>
              <a:gd name="connsiteY76-2014" fmla="*/ 5124075 h 5394161"/>
              <a:gd name="connsiteX77-2015" fmla="*/ 8179796 w 8419051"/>
              <a:gd name="connsiteY77-2016" fmla="*/ 5148351 h 5394161"/>
              <a:gd name="connsiteX78-2017" fmla="*/ 7961311 w 8419051"/>
              <a:gd name="connsiteY78-2018" fmla="*/ 5204996 h 5394161"/>
              <a:gd name="connsiteX79-2019" fmla="*/ 7686182 w 8419051"/>
              <a:gd name="connsiteY79-2020" fmla="*/ 5310192 h 5394161"/>
              <a:gd name="connsiteX80-2021" fmla="*/ 7483881 w 8419051"/>
              <a:gd name="connsiteY80-2022" fmla="*/ 5269732 h 5394161"/>
              <a:gd name="connsiteX81-2023" fmla="*/ 7386777 w 8419051"/>
              <a:gd name="connsiteY81-2024" fmla="*/ 5180720 h 5394161"/>
              <a:gd name="connsiteX82-2025" fmla="*/ 7346316 w 8419051"/>
              <a:gd name="connsiteY82-2026" fmla="*/ 4986511 h 5394161"/>
              <a:gd name="connsiteX83-2027" fmla="*/ 7362501 w 8419051"/>
              <a:gd name="connsiteY83-2028" fmla="*/ 4711381 h 5394161"/>
              <a:gd name="connsiteX84-2029" fmla="*/ 7402961 w 8419051"/>
              <a:gd name="connsiteY84-2030" fmla="*/ 4339148 h 5394161"/>
              <a:gd name="connsiteX85-2031" fmla="*/ 7402961 w 8419051"/>
              <a:gd name="connsiteY85-2032" fmla="*/ 4161123 h 5394161"/>
              <a:gd name="connsiteX86-2033" fmla="*/ 7322040 w 8419051"/>
              <a:gd name="connsiteY86-2034" fmla="*/ 4055927 h 5394161"/>
              <a:gd name="connsiteX87-2035" fmla="*/ 7152108 w 8419051"/>
              <a:gd name="connsiteY87-2036" fmla="*/ 3780797 h 5394161"/>
              <a:gd name="connsiteX88-2037" fmla="*/ 7192568 w 8419051"/>
              <a:gd name="connsiteY88-2038" fmla="*/ 3610865 h 5394161"/>
              <a:gd name="connsiteX89-2039" fmla="*/ 7224936 w 8419051"/>
              <a:gd name="connsiteY89-2040" fmla="*/ 3546128 h 5394161"/>
              <a:gd name="connsiteX90-2041" fmla="*/ 7225315 w 8419051"/>
              <a:gd name="connsiteY90-2042" fmla="*/ 3527226 h 5394161"/>
              <a:gd name="connsiteX91-2043" fmla="*/ 7225142 w 8419051"/>
              <a:gd name="connsiteY91-2044" fmla="*/ 3526443 h 5394161"/>
              <a:gd name="connsiteX92-2045" fmla="*/ 7200660 w 8419051"/>
              <a:gd name="connsiteY92-2046" fmla="*/ 3521852 h 5394161"/>
              <a:gd name="connsiteX93-2047" fmla="*/ 7079279 w 8419051"/>
              <a:gd name="connsiteY93-2048" fmla="*/ 3489484 h 5394161"/>
              <a:gd name="connsiteX94-2049" fmla="*/ 7030727 w 8419051"/>
              <a:gd name="connsiteY94-2050" fmla="*/ 3416656 h 5394161"/>
              <a:gd name="connsiteX95-2051" fmla="*/ 6909347 w 8419051"/>
              <a:gd name="connsiteY95-2052" fmla="*/ 3327643 h 5394161"/>
              <a:gd name="connsiteX96-2053" fmla="*/ 6739414 w 8419051"/>
              <a:gd name="connsiteY96-2054" fmla="*/ 3303367 h 5394161"/>
              <a:gd name="connsiteX97-2055" fmla="*/ 6715138 w 8419051"/>
              <a:gd name="connsiteY97-2056" fmla="*/ 3133435 h 5394161"/>
              <a:gd name="connsiteX98-2057" fmla="*/ 6520929 w 8419051"/>
              <a:gd name="connsiteY98-2058" fmla="*/ 2874489 h 5394161"/>
              <a:gd name="connsiteX99-2059" fmla="*/ 6278168 w 8419051"/>
              <a:gd name="connsiteY99-2060" fmla="*/ 2550808 h 5394161"/>
              <a:gd name="connsiteX100-2061" fmla="*/ 6100143 w 8419051"/>
              <a:gd name="connsiteY100-2062" fmla="*/ 2356599 h 5394161"/>
              <a:gd name="connsiteX101-2063" fmla="*/ 6027315 w 8419051"/>
              <a:gd name="connsiteY101-2064" fmla="*/ 2194758 h 5394161"/>
              <a:gd name="connsiteX102-2065" fmla="*/ 5889750 w 8419051"/>
              <a:gd name="connsiteY102-2066" fmla="*/ 2041010 h 5394161"/>
              <a:gd name="connsiteX103-2067" fmla="*/ 5695541 w 8419051"/>
              <a:gd name="connsiteY103-2068" fmla="*/ 1927721 h 5394161"/>
              <a:gd name="connsiteX104-2069" fmla="*/ 5574161 w 8419051"/>
              <a:gd name="connsiteY104-2070" fmla="*/ 2081470 h 5394161"/>
              <a:gd name="connsiteX105-2071" fmla="*/ 5250479 w 8419051"/>
              <a:gd name="connsiteY105-2072" fmla="*/ 2235219 h 5394161"/>
              <a:gd name="connsiteX106-2073" fmla="*/ 4983442 w 8419051"/>
              <a:gd name="connsiteY106-2074" fmla="*/ 2275679 h 5394161"/>
              <a:gd name="connsiteX107-2075" fmla="*/ 4700221 w 8419051"/>
              <a:gd name="connsiteY107-2076" fmla="*/ 2227127 h 5394161"/>
              <a:gd name="connsiteX108-2077" fmla="*/ 4530288 w 8419051"/>
              <a:gd name="connsiteY108-2078" fmla="*/ 2121930 h 5394161"/>
              <a:gd name="connsiteX109-2079" fmla="*/ 4523270 w 8419051"/>
              <a:gd name="connsiteY109-2080" fmla="*/ 2117599 h 5394161"/>
              <a:gd name="connsiteX110-2081" fmla="*/ 4522702 w 8419051"/>
              <a:gd name="connsiteY110-2082" fmla="*/ 2115861 h 5394161"/>
              <a:gd name="connsiteX111-2083" fmla="*/ 4519225 w 8419051"/>
              <a:gd name="connsiteY111-2084" fmla="*/ 2115102 h 5394161"/>
              <a:gd name="connsiteX112-2085" fmla="*/ 4523270 w 8419051"/>
              <a:gd name="connsiteY112-2086" fmla="*/ 2117599 h 5394161"/>
              <a:gd name="connsiteX113-2087" fmla="*/ 4525926 w 8419051"/>
              <a:gd name="connsiteY113-2088" fmla="*/ 2125723 h 5394161"/>
              <a:gd name="connsiteX114-2089" fmla="*/ 4514104 w 8419051"/>
              <a:gd name="connsiteY114-2090" fmla="*/ 2146206 h 5394161"/>
              <a:gd name="connsiteX115-2091" fmla="*/ 4336079 w 8419051"/>
              <a:gd name="connsiteY115-2092" fmla="*/ 2332323 h 5394161"/>
              <a:gd name="connsiteX116-2093" fmla="*/ 4174239 w 8419051"/>
              <a:gd name="connsiteY116-2094" fmla="*/ 2518440 h 5394161"/>
              <a:gd name="connsiteX117-2095" fmla="*/ 4077134 w 8419051"/>
              <a:gd name="connsiteY117-2096" fmla="*/ 2639820 h 5394161"/>
              <a:gd name="connsiteX118-2097" fmla="*/ 4052858 w 8419051"/>
              <a:gd name="connsiteY118-2098" fmla="*/ 2566992 h 5394161"/>
              <a:gd name="connsiteX119-2099" fmla="*/ 4036674 w 8419051"/>
              <a:gd name="connsiteY119-2100" fmla="*/ 2437520 h 5394161"/>
              <a:gd name="connsiteX120-2101" fmla="*/ 4036674 w 8419051"/>
              <a:gd name="connsiteY120-2102" fmla="*/ 2356599 h 5394161"/>
              <a:gd name="connsiteX121-2103" fmla="*/ 4044766 w 8419051"/>
              <a:gd name="connsiteY121-2104" fmla="*/ 2219035 h 5394161"/>
              <a:gd name="connsiteX122-2105" fmla="*/ 3963846 w 8419051"/>
              <a:gd name="connsiteY122-2106" fmla="*/ 2121930 h 5394161"/>
              <a:gd name="connsiteX123-2107" fmla="*/ 3818189 w 8419051"/>
              <a:gd name="connsiteY123-2108" fmla="*/ 2000550 h 5394161"/>
              <a:gd name="connsiteX124-2109" fmla="*/ 3777729 w 8419051"/>
              <a:gd name="connsiteY124-2110" fmla="*/ 1814433 h 5394161"/>
              <a:gd name="connsiteX125-2111" fmla="*/ 3664440 w 8419051"/>
              <a:gd name="connsiteY125-2112" fmla="*/ 1709236 h 5394161"/>
              <a:gd name="connsiteX126-2113" fmla="*/ 3575428 w 8419051"/>
              <a:gd name="connsiteY126-2114" fmla="*/ 1547396 h 5394161"/>
              <a:gd name="connsiteX127-2115" fmla="*/ 3664440 w 8419051"/>
              <a:gd name="connsiteY127-2116" fmla="*/ 1328911 h 5394161"/>
              <a:gd name="connsiteX128-2117" fmla="*/ 3931478 w 8419051"/>
              <a:gd name="connsiteY128-2118" fmla="*/ 665364 h 5394161"/>
              <a:gd name="connsiteX129-2119" fmla="*/ 3996214 w 8419051"/>
              <a:gd name="connsiteY129-2120" fmla="*/ 260762 h 5394161"/>
              <a:gd name="connsiteX130-2121" fmla="*/ 3971938 w 8419051"/>
              <a:gd name="connsiteY130-2122" fmla="*/ 107013 h 5394161"/>
              <a:gd name="connsiteX131-2123" fmla="*/ 4004306 w 8419051"/>
              <a:gd name="connsiteY131-2124" fmla="*/ 74645 h 5394161"/>
              <a:gd name="connsiteX132-2125" fmla="*/ 4008302 w 8419051"/>
              <a:gd name="connsiteY132-2126" fmla="*/ 30471 h 5394161"/>
              <a:gd name="connsiteX0-2127" fmla="*/ 8263 w 8419051"/>
              <a:gd name="connsiteY0-2128" fmla="*/ 5225139 h 5394161"/>
              <a:gd name="connsiteX1-2129" fmla="*/ 12789 w 8419051"/>
              <a:gd name="connsiteY1-2130" fmla="*/ 5225730 h 5394161"/>
              <a:gd name="connsiteX2-2131" fmla="*/ 12502 w 8419051"/>
              <a:gd name="connsiteY2-2132" fmla="*/ 5233735 h 5394161"/>
              <a:gd name="connsiteX3-2133" fmla="*/ 8263 w 8419051"/>
              <a:gd name="connsiteY3-2134" fmla="*/ 5225139 h 5394161"/>
              <a:gd name="connsiteX4-2135" fmla="*/ 14582 w 8419051"/>
              <a:gd name="connsiteY4-2136" fmla="*/ 3551617 h 5394161"/>
              <a:gd name="connsiteX5-2137" fmla="*/ 158988 w 8419051"/>
              <a:gd name="connsiteY5-2138" fmla="*/ 3672668 h 5394161"/>
              <a:gd name="connsiteX6-2139" fmla="*/ 324786 w 8419051"/>
              <a:gd name="connsiteY6-2140" fmla="*/ 3798273 h 5394161"/>
              <a:gd name="connsiteX7-2141" fmla="*/ 405173 w 8419051"/>
              <a:gd name="connsiteY7-2142" fmla="*/ 4019337 h 5394161"/>
              <a:gd name="connsiteX8-2143" fmla="*/ 400149 w 8419051"/>
              <a:gd name="connsiteY8-2144" fmla="*/ 4305715 h 5394161"/>
              <a:gd name="connsiteX9-2145" fmla="*/ 400149 w 8419051"/>
              <a:gd name="connsiteY9-2146" fmla="*/ 4607165 h 5394161"/>
              <a:gd name="connsiteX10-2147" fmla="*/ 500632 w 8419051"/>
              <a:gd name="connsiteY10-2148" fmla="*/ 4868422 h 5394161"/>
              <a:gd name="connsiteX11-2149" fmla="*/ 646333 w 8419051"/>
              <a:gd name="connsiteY11-2150" fmla="*/ 5089486 h 5394161"/>
              <a:gd name="connsiteX12-2151" fmla="*/ 716672 w 8419051"/>
              <a:gd name="connsiteY12-2152" fmla="*/ 5174897 h 5394161"/>
              <a:gd name="connsiteX13-2153" fmla="*/ 741793 w 8419051"/>
              <a:gd name="connsiteY13-2154" fmla="*/ 5210066 h 5394161"/>
              <a:gd name="connsiteX14-2155" fmla="*/ 581019 w 8419051"/>
              <a:gd name="connsiteY14-2156" fmla="*/ 5295477 h 5394161"/>
              <a:gd name="connsiteX15-2157" fmla="*/ 364980 w 8419051"/>
              <a:gd name="connsiteY15-2158" fmla="*/ 5380888 h 5394161"/>
              <a:gd name="connsiteX16-2159" fmla="*/ 309714 w 8419051"/>
              <a:gd name="connsiteY16-2160" fmla="*/ 5390937 h 5394161"/>
              <a:gd name="connsiteX17-2161" fmla="*/ 279569 w 8419051"/>
              <a:gd name="connsiteY17-2162" fmla="*/ 5350743 h 5394161"/>
              <a:gd name="connsiteX18-2163" fmla="*/ 279569 w 8419051"/>
              <a:gd name="connsiteY18-2164" fmla="*/ 5260308 h 5394161"/>
              <a:gd name="connsiteX19-2165" fmla="*/ 239375 w 8419051"/>
              <a:gd name="connsiteY19-2166" fmla="*/ 5205042 h 5394161"/>
              <a:gd name="connsiteX20-2167" fmla="*/ 169037 w 8419051"/>
              <a:gd name="connsiteY20-2168" fmla="*/ 5200018 h 5394161"/>
              <a:gd name="connsiteX21-2169" fmla="*/ 68553 w 8419051"/>
              <a:gd name="connsiteY21-2170" fmla="*/ 5210066 h 5394161"/>
              <a:gd name="connsiteX22-2171" fmla="*/ 28360 w 8419051"/>
              <a:gd name="connsiteY22-2172" fmla="*/ 5220115 h 5394161"/>
              <a:gd name="connsiteX23-2173" fmla="*/ 15486 w 8419051"/>
              <a:gd name="connsiteY23-2174" fmla="*/ 5226081 h 5394161"/>
              <a:gd name="connsiteX24-2175" fmla="*/ 12789 w 8419051"/>
              <a:gd name="connsiteY24-2176" fmla="*/ 5225730 h 5394161"/>
              <a:gd name="connsiteX25-2177" fmla="*/ 13209 w 8419051"/>
              <a:gd name="connsiteY25-2178" fmla="*/ 5214045 h 5394161"/>
              <a:gd name="connsiteX26-2179" fmla="*/ 13287 w 8419051"/>
              <a:gd name="connsiteY26-2180" fmla="*/ 5179921 h 5394161"/>
              <a:gd name="connsiteX27-2181" fmla="*/ 3239 w 8419051"/>
              <a:gd name="connsiteY27-2182" fmla="*/ 4546875 h 5394161"/>
              <a:gd name="connsiteX28-2183" fmla="*/ 13287 w 8419051"/>
              <a:gd name="connsiteY28-2184" fmla="*/ 3607354 h 5394161"/>
              <a:gd name="connsiteX29-2185" fmla="*/ 14582 w 8419051"/>
              <a:gd name="connsiteY29-2186" fmla="*/ 3551617 h 5394161"/>
              <a:gd name="connsiteX30-2187" fmla="*/ 867036 w 8419051"/>
              <a:gd name="connsiteY30-2188" fmla="*/ 85679 h 5394161"/>
              <a:gd name="connsiteX31-2189" fmla="*/ 869180 w 8419051"/>
              <a:gd name="connsiteY31-2190" fmla="*/ 116401 h 5394161"/>
              <a:gd name="connsiteX32-2191" fmla="*/ 788685 w 8419051"/>
              <a:gd name="connsiteY32-2192" fmla="*/ 417672 h 5394161"/>
              <a:gd name="connsiteX33-2193" fmla="*/ 771268 w 8419051"/>
              <a:gd name="connsiteY33-2194" fmla="*/ 905352 h 5394161"/>
              <a:gd name="connsiteX34-2195" fmla="*/ 623222 w 8419051"/>
              <a:gd name="connsiteY34-2196" fmla="*/ 1079524 h 5394161"/>
              <a:gd name="connsiteX35-2197" fmla="*/ 422925 w 8419051"/>
              <a:gd name="connsiteY35-2198" fmla="*/ 1184027 h 5394161"/>
              <a:gd name="connsiteX36-2199" fmla="*/ 370674 w 8419051"/>
              <a:gd name="connsiteY36-2200" fmla="*/ 1279821 h 5394161"/>
              <a:gd name="connsiteX37-2201" fmla="*/ 257462 w 8419051"/>
              <a:gd name="connsiteY37-2202" fmla="*/ 1523661 h 5394161"/>
              <a:gd name="connsiteX38-2203" fmla="*/ 135542 w 8419051"/>
              <a:gd name="connsiteY38-2204" fmla="*/ 1715250 h 5394161"/>
              <a:gd name="connsiteX39-2205" fmla="*/ 12262 w 8419051"/>
              <a:gd name="connsiteY39-2206" fmla="*/ 1834652 h 5394161"/>
              <a:gd name="connsiteX40-2207" fmla="*/ 215 w 8419051"/>
              <a:gd name="connsiteY40-2208" fmla="*/ 1841432 h 5394161"/>
              <a:gd name="connsiteX41-2209" fmla="*/ 159 w 8419051"/>
              <a:gd name="connsiteY41-2210" fmla="*/ 1810121 h 5394161"/>
              <a:gd name="connsiteX42-2211" fmla="*/ 4914 w 8419051"/>
              <a:gd name="connsiteY42-2212" fmla="*/ 86747 h 5394161"/>
              <a:gd name="connsiteX43-2213" fmla="*/ 588388 w 8419051"/>
              <a:gd name="connsiteY43-2214" fmla="*/ 86747 h 5394161"/>
              <a:gd name="connsiteX44-2215" fmla="*/ 867036 w 8419051"/>
              <a:gd name="connsiteY44-2216" fmla="*/ 85679 h 5394161"/>
              <a:gd name="connsiteX45-2217" fmla="*/ 4008302 w 8419051"/>
              <a:gd name="connsiteY45-2218" fmla="*/ 30471 h 5394161"/>
              <a:gd name="connsiteX46-2219" fmla="*/ 4121943 w 8419051"/>
              <a:gd name="connsiteY46-2220" fmla="*/ 26754 h 5394161"/>
              <a:gd name="connsiteX47-2221" fmla="*/ 4429441 w 8419051"/>
              <a:gd name="connsiteY47-2222" fmla="*/ 8093 h 5394161"/>
              <a:gd name="connsiteX48-2223" fmla="*/ 4949147 w 8419051"/>
              <a:gd name="connsiteY48-2224" fmla="*/ 0 h 5394161"/>
              <a:gd name="connsiteX49-2225" fmla="*/ 5750919 w 8419051"/>
              <a:gd name="connsiteY49-2226" fmla="*/ 6220 h 5394161"/>
              <a:gd name="connsiteX50-2227" fmla="*/ 7488229 w 8419051"/>
              <a:gd name="connsiteY50-2228" fmla="*/ 16184 h 5394161"/>
              <a:gd name="connsiteX51-2229" fmla="*/ 8406373 w 8419051"/>
              <a:gd name="connsiteY51-2230" fmla="*/ 3138 h 5394161"/>
              <a:gd name="connsiteX52-2231" fmla="*/ 8406373 w 8419051"/>
              <a:gd name="connsiteY52-2232" fmla="*/ 1903445 h 5394161"/>
              <a:gd name="connsiteX53-2233" fmla="*/ 8390189 w 8419051"/>
              <a:gd name="connsiteY53-2234" fmla="*/ 1911537 h 5394161"/>
              <a:gd name="connsiteX54-2235" fmla="*/ 8374005 w 8419051"/>
              <a:gd name="connsiteY54-2236" fmla="*/ 1927721 h 5394161"/>
              <a:gd name="connsiteX55-2237" fmla="*/ 8301177 w 8419051"/>
              <a:gd name="connsiteY55-2238" fmla="*/ 2049102 h 5394161"/>
              <a:gd name="connsiteX56-2239" fmla="*/ 8333545 w 8419051"/>
              <a:gd name="connsiteY56-2240" fmla="*/ 2219035 h 5394161"/>
              <a:gd name="connsiteX57-2241" fmla="*/ 8398281 w 8419051"/>
              <a:gd name="connsiteY57-2242" fmla="*/ 2526532 h 5394161"/>
              <a:gd name="connsiteX58-2243" fmla="*/ 8276901 w 8419051"/>
              <a:gd name="connsiteY58-2244" fmla="*/ 2720741 h 5394161"/>
              <a:gd name="connsiteX59-2245" fmla="*/ 8171704 w 8419051"/>
              <a:gd name="connsiteY59-2246" fmla="*/ 2850213 h 5394161"/>
              <a:gd name="connsiteX60-2247" fmla="*/ 8090784 w 8419051"/>
              <a:gd name="connsiteY60-2248" fmla="*/ 3036330 h 5394161"/>
              <a:gd name="connsiteX61-2249" fmla="*/ 8068405 w 8419051"/>
              <a:gd name="connsiteY61-2250" fmla="*/ 3200194 h 5394161"/>
              <a:gd name="connsiteX62-2251" fmla="*/ 8067417 w 8419051"/>
              <a:gd name="connsiteY62-2252" fmla="*/ 3220205 h 5394161"/>
              <a:gd name="connsiteX63-2253" fmla="*/ 8071060 w 8419051"/>
              <a:gd name="connsiteY63-2254" fmla="*/ 3235597 h 5394161"/>
              <a:gd name="connsiteX64-2255" fmla="*/ 8080218 w 8419051"/>
              <a:gd name="connsiteY64-2256" fmla="*/ 3255244 h 5394161"/>
              <a:gd name="connsiteX65-2257" fmla="*/ 8090784 w 8419051"/>
              <a:gd name="connsiteY65-2258" fmla="*/ 3255827 h 5394161"/>
              <a:gd name="connsiteX66-2259" fmla="*/ 8094719 w 8419051"/>
              <a:gd name="connsiteY66-2260" fmla="*/ 3256443 h 5394161"/>
              <a:gd name="connsiteX67-2261" fmla="*/ 8083569 w 8419051"/>
              <a:gd name="connsiteY67-2262" fmla="*/ 3262436 h 5394161"/>
              <a:gd name="connsiteX68-2263" fmla="*/ 8098876 w 8419051"/>
              <a:gd name="connsiteY68-2264" fmla="*/ 3295275 h 5394161"/>
              <a:gd name="connsiteX69-2265" fmla="*/ 8195980 w 8419051"/>
              <a:gd name="connsiteY69-2266" fmla="*/ 3384288 h 5394161"/>
              <a:gd name="connsiteX70-2267" fmla="*/ 8406373 w 8419051"/>
              <a:gd name="connsiteY70-2268" fmla="*/ 3529944 h 5394161"/>
              <a:gd name="connsiteX71-2269" fmla="*/ 8398281 w 8419051"/>
              <a:gd name="connsiteY71-2270" fmla="*/ 4606185 h 5394161"/>
              <a:gd name="connsiteX72-2271" fmla="*/ 8414465 w 8419051"/>
              <a:gd name="connsiteY72-2272" fmla="*/ 5099799 h 5394161"/>
              <a:gd name="connsiteX73-2273" fmla="*/ 8398281 w 8419051"/>
              <a:gd name="connsiteY73-2274" fmla="*/ 5132167 h 5394161"/>
              <a:gd name="connsiteX74-2275" fmla="*/ 8406373 w 8419051"/>
              <a:gd name="connsiteY74-2276" fmla="*/ 5148351 h 5394161"/>
              <a:gd name="connsiteX75-2277" fmla="*/ 8390189 w 8419051"/>
              <a:gd name="connsiteY75-2278" fmla="*/ 5148351 h 5394161"/>
              <a:gd name="connsiteX76-2279" fmla="*/ 8284993 w 8419051"/>
              <a:gd name="connsiteY76-2280" fmla="*/ 5124075 h 5394161"/>
              <a:gd name="connsiteX77-2281" fmla="*/ 8179796 w 8419051"/>
              <a:gd name="connsiteY77-2282" fmla="*/ 5148351 h 5394161"/>
              <a:gd name="connsiteX78-2283" fmla="*/ 7961311 w 8419051"/>
              <a:gd name="connsiteY78-2284" fmla="*/ 5204996 h 5394161"/>
              <a:gd name="connsiteX79-2285" fmla="*/ 7686182 w 8419051"/>
              <a:gd name="connsiteY79-2286" fmla="*/ 5310192 h 5394161"/>
              <a:gd name="connsiteX80-2287" fmla="*/ 7483881 w 8419051"/>
              <a:gd name="connsiteY80-2288" fmla="*/ 5269732 h 5394161"/>
              <a:gd name="connsiteX81-2289" fmla="*/ 7386777 w 8419051"/>
              <a:gd name="connsiteY81-2290" fmla="*/ 5180720 h 5394161"/>
              <a:gd name="connsiteX82-2291" fmla="*/ 7346316 w 8419051"/>
              <a:gd name="connsiteY82-2292" fmla="*/ 4986511 h 5394161"/>
              <a:gd name="connsiteX83-2293" fmla="*/ 7362501 w 8419051"/>
              <a:gd name="connsiteY83-2294" fmla="*/ 4711381 h 5394161"/>
              <a:gd name="connsiteX84-2295" fmla="*/ 7402961 w 8419051"/>
              <a:gd name="connsiteY84-2296" fmla="*/ 4339148 h 5394161"/>
              <a:gd name="connsiteX85-2297" fmla="*/ 7402961 w 8419051"/>
              <a:gd name="connsiteY85-2298" fmla="*/ 4161123 h 5394161"/>
              <a:gd name="connsiteX86-2299" fmla="*/ 7322040 w 8419051"/>
              <a:gd name="connsiteY86-2300" fmla="*/ 4055927 h 5394161"/>
              <a:gd name="connsiteX87-2301" fmla="*/ 7152108 w 8419051"/>
              <a:gd name="connsiteY87-2302" fmla="*/ 3780797 h 5394161"/>
              <a:gd name="connsiteX88-2303" fmla="*/ 7192568 w 8419051"/>
              <a:gd name="connsiteY88-2304" fmla="*/ 3610865 h 5394161"/>
              <a:gd name="connsiteX89-2305" fmla="*/ 7224936 w 8419051"/>
              <a:gd name="connsiteY89-2306" fmla="*/ 3546128 h 5394161"/>
              <a:gd name="connsiteX90-2307" fmla="*/ 7225315 w 8419051"/>
              <a:gd name="connsiteY90-2308" fmla="*/ 3527226 h 5394161"/>
              <a:gd name="connsiteX91-2309" fmla="*/ 7225142 w 8419051"/>
              <a:gd name="connsiteY91-2310" fmla="*/ 3526443 h 5394161"/>
              <a:gd name="connsiteX92-2311" fmla="*/ 7200660 w 8419051"/>
              <a:gd name="connsiteY92-2312" fmla="*/ 3521852 h 5394161"/>
              <a:gd name="connsiteX93-2313" fmla="*/ 7079279 w 8419051"/>
              <a:gd name="connsiteY93-2314" fmla="*/ 3489484 h 5394161"/>
              <a:gd name="connsiteX94-2315" fmla="*/ 7030727 w 8419051"/>
              <a:gd name="connsiteY94-2316" fmla="*/ 3416656 h 5394161"/>
              <a:gd name="connsiteX95-2317" fmla="*/ 6909347 w 8419051"/>
              <a:gd name="connsiteY95-2318" fmla="*/ 3327643 h 5394161"/>
              <a:gd name="connsiteX96-2319" fmla="*/ 6739414 w 8419051"/>
              <a:gd name="connsiteY96-2320" fmla="*/ 3303367 h 5394161"/>
              <a:gd name="connsiteX97-2321" fmla="*/ 6715138 w 8419051"/>
              <a:gd name="connsiteY97-2322" fmla="*/ 3133435 h 5394161"/>
              <a:gd name="connsiteX98-2323" fmla="*/ 6520929 w 8419051"/>
              <a:gd name="connsiteY98-2324" fmla="*/ 2874489 h 5394161"/>
              <a:gd name="connsiteX99-2325" fmla="*/ 6278168 w 8419051"/>
              <a:gd name="connsiteY99-2326" fmla="*/ 2550808 h 5394161"/>
              <a:gd name="connsiteX100-2327" fmla="*/ 6100143 w 8419051"/>
              <a:gd name="connsiteY100-2328" fmla="*/ 2356599 h 5394161"/>
              <a:gd name="connsiteX101-2329" fmla="*/ 6027315 w 8419051"/>
              <a:gd name="connsiteY101-2330" fmla="*/ 2194758 h 5394161"/>
              <a:gd name="connsiteX102-2331" fmla="*/ 5889750 w 8419051"/>
              <a:gd name="connsiteY102-2332" fmla="*/ 2041010 h 5394161"/>
              <a:gd name="connsiteX103-2333" fmla="*/ 5695541 w 8419051"/>
              <a:gd name="connsiteY103-2334" fmla="*/ 1927721 h 5394161"/>
              <a:gd name="connsiteX104-2335" fmla="*/ 5574161 w 8419051"/>
              <a:gd name="connsiteY104-2336" fmla="*/ 2081470 h 5394161"/>
              <a:gd name="connsiteX105-2337" fmla="*/ 5250479 w 8419051"/>
              <a:gd name="connsiteY105-2338" fmla="*/ 2235219 h 5394161"/>
              <a:gd name="connsiteX106-2339" fmla="*/ 4983442 w 8419051"/>
              <a:gd name="connsiteY106-2340" fmla="*/ 2275679 h 5394161"/>
              <a:gd name="connsiteX107-2341" fmla="*/ 4700221 w 8419051"/>
              <a:gd name="connsiteY107-2342" fmla="*/ 2227127 h 5394161"/>
              <a:gd name="connsiteX108-2343" fmla="*/ 4530288 w 8419051"/>
              <a:gd name="connsiteY108-2344" fmla="*/ 2121930 h 5394161"/>
              <a:gd name="connsiteX109-2345" fmla="*/ 4523270 w 8419051"/>
              <a:gd name="connsiteY109-2346" fmla="*/ 2117599 h 5394161"/>
              <a:gd name="connsiteX110-2347" fmla="*/ 4522702 w 8419051"/>
              <a:gd name="connsiteY110-2348" fmla="*/ 2115861 h 5394161"/>
              <a:gd name="connsiteX111-2349" fmla="*/ 4519225 w 8419051"/>
              <a:gd name="connsiteY111-2350" fmla="*/ 2115102 h 5394161"/>
              <a:gd name="connsiteX112-2351" fmla="*/ 4523270 w 8419051"/>
              <a:gd name="connsiteY112-2352" fmla="*/ 2117599 h 5394161"/>
              <a:gd name="connsiteX113-2353" fmla="*/ 4525926 w 8419051"/>
              <a:gd name="connsiteY113-2354" fmla="*/ 2125723 h 5394161"/>
              <a:gd name="connsiteX114-2355" fmla="*/ 4514104 w 8419051"/>
              <a:gd name="connsiteY114-2356" fmla="*/ 2146206 h 5394161"/>
              <a:gd name="connsiteX115-2357" fmla="*/ 4336079 w 8419051"/>
              <a:gd name="connsiteY115-2358" fmla="*/ 2332323 h 5394161"/>
              <a:gd name="connsiteX116-2359" fmla="*/ 4174239 w 8419051"/>
              <a:gd name="connsiteY116-2360" fmla="*/ 2518440 h 5394161"/>
              <a:gd name="connsiteX117-2361" fmla="*/ 4077134 w 8419051"/>
              <a:gd name="connsiteY117-2362" fmla="*/ 2639820 h 5394161"/>
              <a:gd name="connsiteX118-2363" fmla="*/ 4052858 w 8419051"/>
              <a:gd name="connsiteY118-2364" fmla="*/ 2566992 h 5394161"/>
              <a:gd name="connsiteX119-2365" fmla="*/ 4036674 w 8419051"/>
              <a:gd name="connsiteY119-2366" fmla="*/ 2437520 h 5394161"/>
              <a:gd name="connsiteX120-2367" fmla="*/ 4036674 w 8419051"/>
              <a:gd name="connsiteY120-2368" fmla="*/ 2356599 h 5394161"/>
              <a:gd name="connsiteX121-2369" fmla="*/ 4044766 w 8419051"/>
              <a:gd name="connsiteY121-2370" fmla="*/ 2219035 h 5394161"/>
              <a:gd name="connsiteX122-2371" fmla="*/ 3963846 w 8419051"/>
              <a:gd name="connsiteY122-2372" fmla="*/ 2121930 h 5394161"/>
              <a:gd name="connsiteX123-2373" fmla="*/ 3818189 w 8419051"/>
              <a:gd name="connsiteY123-2374" fmla="*/ 2000550 h 5394161"/>
              <a:gd name="connsiteX124-2375" fmla="*/ 3777729 w 8419051"/>
              <a:gd name="connsiteY124-2376" fmla="*/ 1814433 h 5394161"/>
              <a:gd name="connsiteX125-2377" fmla="*/ 3664440 w 8419051"/>
              <a:gd name="connsiteY125-2378" fmla="*/ 1709236 h 5394161"/>
              <a:gd name="connsiteX126-2379" fmla="*/ 3575428 w 8419051"/>
              <a:gd name="connsiteY126-2380" fmla="*/ 1547396 h 5394161"/>
              <a:gd name="connsiteX127-2381" fmla="*/ 3664440 w 8419051"/>
              <a:gd name="connsiteY127-2382" fmla="*/ 1328911 h 5394161"/>
              <a:gd name="connsiteX128-2383" fmla="*/ 3931478 w 8419051"/>
              <a:gd name="connsiteY128-2384" fmla="*/ 665364 h 5394161"/>
              <a:gd name="connsiteX129-2385" fmla="*/ 3996214 w 8419051"/>
              <a:gd name="connsiteY129-2386" fmla="*/ 260762 h 5394161"/>
              <a:gd name="connsiteX130-2387" fmla="*/ 3971938 w 8419051"/>
              <a:gd name="connsiteY130-2388" fmla="*/ 107013 h 5394161"/>
              <a:gd name="connsiteX131-2389" fmla="*/ 4004306 w 8419051"/>
              <a:gd name="connsiteY131-2390" fmla="*/ 74645 h 5394161"/>
              <a:gd name="connsiteX132-2391" fmla="*/ 4008302 w 8419051"/>
              <a:gd name="connsiteY132-2392" fmla="*/ 30471 h 5394161"/>
              <a:gd name="connsiteX0-2393" fmla="*/ 32930 w 8443718"/>
              <a:gd name="connsiteY0-2394" fmla="*/ 5225139 h 5394161"/>
              <a:gd name="connsiteX1-2395" fmla="*/ 37456 w 8443718"/>
              <a:gd name="connsiteY1-2396" fmla="*/ 5225730 h 5394161"/>
              <a:gd name="connsiteX2-2397" fmla="*/ 37169 w 8443718"/>
              <a:gd name="connsiteY2-2398" fmla="*/ 5233735 h 5394161"/>
              <a:gd name="connsiteX3-2399" fmla="*/ 32930 w 8443718"/>
              <a:gd name="connsiteY3-2400" fmla="*/ 5225139 h 5394161"/>
              <a:gd name="connsiteX4-2401" fmla="*/ 39249 w 8443718"/>
              <a:gd name="connsiteY4-2402" fmla="*/ 3551617 h 5394161"/>
              <a:gd name="connsiteX5-2403" fmla="*/ 183655 w 8443718"/>
              <a:gd name="connsiteY5-2404" fmla="*/ 3672668 h 5394161"/>
              <a:gd name="connsiteX6-2405" fmla="*/ 349453 w 8443718"/>
              <a:gd name="connsiteY6-2406" fmla="*/ 3798273 h 5394161"/>
              <a:gd name="connsiteX7-2407" fmla="*/ 429840 w 8443718"/>
              <a:gd name="connsiteY7-2408" fmla="*/ 4019337 h 5394161"/>
              <a:gd name="connsiteX8-2409" fmla="*/ 424816 w 8443718"/>
              <a:gd name="connsiteY8-2410" fmla="*/ 4305715 h 5394161"/>
              <a:gd name="connsiteX9-2411" fmla="*/ 424816 w 8443718"/>
              <a:gd name="connsiteY9-2412" fmla="*/ 4607165 h 5394161"/>
              <a:gd name="connsiteX10-2413" fmla="*/ 525299 w 8443718"/>
              <a:gd name="connsiteY10-2414" fmla="*/ 4868422 h 5394161"/>
              <a:gd name="connsiteX11-2415" fmla="*/ 671000 w 8443718"/>
              <a:gd name="connsiteY11-2416" fmla="*/ 5089486 h 5394161"/>
              <a:gd name="connsiteX12-2417" fmla="*/ 741339 w 8443718"/>
              <a:gd name="connsiteY12-2418" fmla="*/ 5174897 h 5394161"/>
              <a:gd name="connsiteX13-2419" fmla="*/ 766460 w 8443718"/>
              <a:gd name="connsiteY13-2420" fmla="*/ 5210066 h 5394161"/>
              <a:gd name="connsiteX14-2421" fmla="*/ 605686 w 8443718"/>
              <a:gd name="connsiteY14-2422" fmla="*/ 5295477 h 5394161"/>
              <a:gd name="connsiteX15-2423" fmla="*/ 389647 w 8443718"/>
              <a:gd name="connsiteY15-2424" fmla="*/ 5380888 h 5394161"/>
              <a:gd name="connsiteX16-2425" fmla="*/ 334381 w 8443718"/>
              <a:gd name="connsiteY16-2426" fmla="*/ 5390937 h 5394161"/>
              <a:gd name="connsiteX17-2427" fmla="*/ 304236 w 8443718"/>
              <a:gd name="connsiteY17-2428" fmla="*/ 5350743 h 5394161"/>
              <a:gd name="connsiteX18-2429" fmla="*/ 304236 w 8443718"/>
              <a:gd name="connsiteY18-2430" fmla="*/ 5260308 h 5394161"/>
              <a:gd name="connsiteX19-2431" fmla="*/ 264042 w 8443718"/>
              <a:gd name="connsiteY19-2432" fmla="*/ 5205042 h 5394161"/>
              <a:gd name="connsiteX20-2433" fmla="*/ 193704 w 8443718"/>
              <a:gd name="connsiteY20-2434" fmla="*/ 5200018 h 5394161"/>
              <a:gd name="connsiteX21-2435" fmla="*/ 93220 w 8443718"/>
              <a:gd name="connsiteY21-2436" fmla="*/ 5210066 h 5394161"/>
              <a:gd name="connsiteX22-2437" fmla="*/ 53027 w 8443718"/>
              <a:gd name="connsiteY22-2438" fmla="*/ 5220115 h 5394161"/>
              <a:gd name="connsiteX23-2439" fmla="*/ 40153 w 8443718"/>
              <a:gd name="connsiteY23-2440" fmla="*/ 5226081 h 5394161"/>
              <a:gd name="connsiteX24-2441" fmla="*/ 37456 w 8443718"/>
              <a:gd name="connsiteY24-2442" fmla="*/ 5225730 h 5394161"/>
              <a:gd name="connsiteX25-2443" fmla="*/ 37876 w 8443718"/>
              <a:gd name="connsiteY25-2444" fmla="*/ 5214045 h 5394161"/>
              <a:gd name="connsiteX26-2445" fmla="*/ 37954 w 8443718"/>
              <a:gd name="connsiteY26-2446" fmla="*/ 5179921 h 5394161"/>
              <a:gd name="connsiteX27-2447" fmla="*/ 27906 w 8443718"/>
              <a:gd name="connsiteY27-2448" fmla="*/ 4546875 h 5394161"/>
              <a:gd name="connsiteX28-2449" fmla="*/ 37954 w 8443718"/>
              <a:gd name="connsiteY28-2450" fmla="*/ 3607354 h 5394161"/>
              <a:gd name="connsiteX29-2451" fmla="*/ 39249 w 8443718"/>
              <a:gd name="connsiteY29-2452" fmla="*/ 3551617 h 5394161"/>
              <a:gd name="connsiteX30-2453" fmla="*/ 891703 w 8443718"/>
              <a:gd name="connsiteY30-2454" fmla="*/ 85679 h 5394161"/>
              <a:gd name="connsiteX31-2455" fmla="*/ 893847 w 8443718"/>
              <a:gd name="connsiteY31-2456" fmla="*/ 116401 h 5394161"/>
              <a:gd name="connsiteX32-2457" fmla="*/ 813352 w 8443718"/>
              <a:gd name="connsiteY32-2458" fmla="*/ 417672 h 5394161"/>
              <a:gd name="connsiteX33-2459" fmla="*/ 795935 w 8443718"/>
              <a:gd name="connsiteY33-2460" fmla="*/ 905352 h 5394161"/>
              <a:gd name="connsiteX34-2461" fmla="*/ 647889 w 8443718"/>
              <a:gd name="connsiteY34-2462" fmla="*/ 1079524 h 5394161"/>
              <a:gd name="connsiteX35-2463" fmla="*/ 447592 w 8443718"/>
              <a:gd name="connsiteY35-2464" fmla="*/ 1184027 h 5394161"/>
              <a:gd name="connsiteX36-2465" fmla="*/ 395341 w 8443718"/>
              <a:gd name="connsiteY36-2466" fmla="*/ 1279821 h 5394161"/>
              <a:gd name="connsiteX37-2467" fmla="*/ 282129 w 8443718"/>
              <a:gd name="connsiteY37-2468" fmla="*/ 1523661 h 5394161"/>
              <a:gd name="connsiteX38-2469" fmla="*/ 160209 w 8443718"/>
              <a:gd name="connsiteY38-2470" fmla="*/ 1715250 h 5394161"/>
              <a:gd name="connsiteX39-2471" fmla="*/ 36929 w 8443718"/>
              <a:gd name="connsiteY39-2472" fmla="*/ 1834652 h 5394161"/>
              <a:gd name="connsiteX40-2473" fmla="*/ 0 w 8443718"/>
              <a:gd name="connsiteY40-2474" fmla="*/ 1847653 h 5394161"/>
              <a:gd name="connsiteX41-2475" fmla="*/ 24826 w 8443718"/>
              <a:gd name="connsiteY41-2476" fmla="*/ 1810121 h 5394161"/>
              <a:gd name="connsiteX42-2477" fmla="*/ 29581 w 8443718"/>
              <a:gd name="connsiteY42-2478" fmla="*/ 86747 h 5394161"/>
              <a:gd name="connsiteX43-2479" fmla="*/ 613055 w 8443718"/>
              <a:gd name="connsiteY43-2480" fmla="*/ 86747 h 5394161"/>
              <a:gd name="connsiteX44-2481" fmla="*/ 891703 w 8443718"/>
              <a:gd name="connsiteY44-2482" fmla="*/ 85679 h 5394161"/>
              <a:gd name="connsiteX45-2483" fmla="*/ 4032969 w 8443718"/>
              <a:gd name="connsiteY45-2484" fmla="*/ 30471 h 5394161"/>
              <a:gd name="connsiteX46-2485" fmla="*/ 4146610 w 8443718"/>
              <a:gd name="connsiteY46-2486" fmla="*/ 26754 h 5394161"/>
              <a:gd name="connsiteX47-2487" fmla="*/ 4454108 w 8443718"/>
              <a:gd name="connsiteY47-2488" fmla="*/ 8093 h 5394161"/>
              <a:gd name="connsiteX48-2489" fmla="*/ 4973814 w 8443718"/>
              <a:gd name="connsiteY48-2490" fmla="*/ 0 h 5394161"/>
              <a:gd name="connsiteX49-2491" fmla="*/ 5775586 w 8443718"/>
              <a:gd name="connsiteY49-2492" fmla="*/ 6220 h 5394161"/>
              <a:gd name="connsiteX50-2493" fmla="*/ 7512896 w 8443718"/>
              <a:gd name="connsiteY50-2494" fmla="*/ 16184 h 5394161"/>
              <a:gd name="connsiteX51-2495" fmla="*/ 8431040 w 8443718"/>
              <a:gd name="connsiteY51-2496" fmla="*/ 3138 h 5394161"/>
              <a:gd name="connsiteX52-2497" fmla="*/ 8431040 w 8443718"/>
              <a:gd name="connsiteY52-2498" fmla="*/ 1903445 h 5394161"/>
              <a:gd name="connsiteX53-2499" fmla="*/ 8414856 w 8443718"/>
              <a:gd name="connsiteY53-2500" fmla="*/ 1911537 h 5394161"/>
              <a:gd name="connsiteX54-2501" fmla="*/ 8398672 w 8443718"/>
              <a:gd name="connsiteY54-2502" fmla="*/ 1927721 h 5394161"/>
              <a:gd name="connsiteX55-2503" fmla="*/ 8325844 w 8443718"/>
              <a:gd name="connsiteY55-2504" fmla="*/ 2049102 h 5394161"/>
              <a:gd name="connsiteX56-2505" fmla="*/ 8358212 w 8443718"/>
              <a:gd name="connsiteY56-2506" fmla="*/ 2219035 h 5394161"/>
              <a:gd name="connsiteX57-2507" fmla="*/ 8422948 w 8443718"/>
              <a:gd name="connsiteY57-2508" fmla="*/ 2526532 h 5394161"/>
              <a:gd name="connsiteX58-2509" fmla="*/ 8301568 w 8443718"/>
              <a:gd name="connsiteY58-2510" fmla="*/ 2720741 h 5394161"/>
              <a:gd name="connsiteX59-2511" fmla="*/ 8196371 w 8443718"/>
              <a:gd name="connsiteY59-2512" fmla="*/ 2850213 h 5394161"/>
              <a:gd name="connsiteX60-2513" fmla="*/ 8115451 w 8443718"/>
              <a:gd name="connsiteY60-2514" fmla="*/ 3036330 h 5394161"/>
              <a:gd name="connsiteX61-2515" fmla="*/ 8093072 w 8443718"/>
              <a:gd name="connsiteY61-2516" fmla="*/ 3200194 h 5394161"/>
              <a:gd name="connsiteX62-2517" fmla="*/ 8092084 w 8443718"/>
              <a:gd name="connsiteY62-2518" fmla="*/ 3220205 h 5394161"/>
              <a:gd name="connsiteX63-2519" fmla="*/ 8095727 w 8443718"/>
              <a:gd name="connsiteY63-2520" fmla="*/ 3235597 h 5394161"/>
              <a:gd name="connsiteX64-2521" fmla="*/ 8104885 w 8443718"/>
              <a:gd name="connsiteY64-2522" fmla="*/ 3255244 h 5394161"/>
              <a:gd name="connsiteX65-2523" fmla="*/ 8115451 w 8443718"/>
              <a:gd name="connsiteY65-2524" fmla="*/ 3255827 h 5394161"/>
              <a:gd name="connsiteX66-2525" fmla="*/ 8119386 w 8443718"/>
              <a:gd name="connsiteY66-2526" fmla="*/ 3256443 h 5394161"/>
              <a:gd name="connsiteX67-2527" fmla="*/ 8108236 w 8443718"/>
              <a:gd name="connsiteY67-2528" fmla="*/ 3262436 h 5394161"/>
              <a:gd name="connsiteX68-2529" fmla="*/ 8123543 w 8443718"/>
              <a:gd name="connsiteY68-2530" fmla="*/ 3295275 h 5394161"/>
              <a:gd name="connsiteX69-2531" fmla="*/ 8220647 w 8443718"/>
              <a:gd name="connsiteY69-2532" fmla="*/ 3384288 h 5394161"/>
              <a:gd name="connsiteX70-2533" fmla="*/ 8431040 w 8443718"/>
              <a:gd name="connsiteY70-2534" fmla="*/ 3529944 h 5394161"/>
              <a:gd name="connsiteX71-2535" fmla="*/ 8422948 w 8443718"/>
              <a:gd name="connsiteY71-2536" fmla="*/ 4606185 h 5394161"/>
              <a:gd name="connsiteX72-2537" fmla="*/ 8439132 w 8443718"/>
              <a:gd name="connsiteY72-2538" fmla="*/ 5099799 h 5394161"/>
              <a:gd name="connsiteX73-2539" fmla="*/ 8422948 w 8443718"/>
              <a:gd name="connsiteY73-2540" fmla="*/ 5132167 h 5394161"/>
              <a:gd name="connsiteX74-2541" fmla="*/ 8431040 w 8443718"/>
              <a:gd name="connsiteY74-2542" fmla="*/ 5148351 h 5394161"/>
              <a:gd name="connsiteX75-2543" fmla="*/ 8414856 w 8443718"/>
              <a:gd name="connsiteY75-2544" fmla="*/ 5148351 h 5394161"/>
              <a:gd name="connsiteX76-2545" fmla="*/ 8309660 w 8443718"/>
              <a:gd name="connsiteY76-2546" fmla="*/ 5124075 h 5394161"/>
              <a:gd name="connsiteX77-2547" fmla="*/ 8204463 w 8443718"/>
              <a:gd name="connsiteY77-2548" fmla="*/ 5148351 h 5394161"/>
              <a:gd name="connsiteX78-2549" fmla="*/ 7985978 w 8443718"/>
              <a:gd name="connsiteY78-2550" fmla="*/ 5204996 h 5394161"/>
              <a:gd name="connsiteX79-2551" fmla="*/ 7710849 w 8443718"/>
              <a:gd name="connsiteY79-2552" fmla="*/ 5310192 h 5394161"/>
              <a:gd name="connsiteX80-2553" fmla="*/ 7508548 w 8443718"/>
              <a:gd name="connsiteY80-2554" fmla="*/ 5269732 h 5394161"/>
              <a:gd name="connsiteX81-2555" fmla="*/ 7411444 w 8443718"/>
              <a:gd name="connsiteY81-2556" fmla="*/ 5180720 h 5394161"/>
              <a:gd name="connsiteX82-2557" fmla="*/ 7370983 w 8443718"/>
              <a:gd name="connsiteY82-2558" fmla="*/ 4986511 h 5394161"/>
              <a:gd name="connsiteX83-2559" fmla="*/ 7387168 w 8443718"/>
              <a:gd name="connsiteY83-2560" fmla="*/ 4711381 h 5394161"/>
              <a:gd name="connsiteX84-2561" fmla="*/ 7427628 w 8443718"/>
              <a:gd name="connsiteY84-2562" fmla="*/ 4339148 h 5394161"/>
              <a:gd name="connsiteX85-2563" fmla="*/ 7427628 w 8443718"/>
              <a:gd name="connsiteY85-2564" fmla="*/ 4161123 h 5394161"/>
              <a:gd name="connsiteX86-2565" fmla="*/ 7346707 w 8443718"/>
              <a:gd name="connsiteY86-2566" fmla="*/ 4055927 h 5394161"/>
              <a:gd name="connsiteX87-2567" fmla="*/ 7176775 w 8443718"/>
              <a:gd name="connsiteY87-2568" fmla="*/ 3780797 h 5394161"/>
              <a:gd name="connsiteX88-2569" fmla="*/ 7217235 w 8443718"/>
              <a:gd name="connsiteY88-2570" fmla="*/ 3610865 h 5394161"/>
              <a:gd name="connsiteX89-2571" fmla="*/ 7249603 w 8443718"/>
              <a:gd name="connsiteY89-2572" fmla="*/ 3546128 h 5394161"/>
              <a:gd name="connsiteX90-2573" fmla="*/ 7249982 w 8443718"/>
              <a:gd name="connsiteY90-2574" fmla="*/ 3527226 h 5394161"/>
              <a:gd name="connsiteX91-2575" fmla="*/ 7249809 w 8443718"/>
              <a:gd name="connsiteY91-2576" fmla="*/ 3526443 h 5394161"/>
              <a:gd name="connsiteX92-2577" fmla="*/ 7225327 w 8443718"/>
              <a:gd name="connsiteY92-2578" fmla="*/ 3521852 h 5394161"/>
              <a:gd name="connsiteX93-2579" fmla="*/ 7103946 w 8443718"/>
              <a:gd name="connsiteY93-2580" fmla="*/ 3489484 h 5394161"/>
              <a:gd name="connsiteX94-2581" fmla="*/ 7055394 w 8443718"/>
              <a:gd name="connsiteY94-2582" fmla="*/ 3416656 h 5394161"/>
              <a:gd name="connsiteX95-2583" fmla="*/ 6934014 w 8443718"/>
              <a:gd name="connsiteY95-2584" fmla="*/ 3327643 h 5394161"/>
              <a:gd name="connsiteX96-2585" fmla="*/ 6764081 w 8443718"/>
              <a:gd name="connsiteY96-2586" fmla="*/ 3303367 h 5394161"/>
              <a:gd name="connsiteX97-2587" fmla="*/ 6739805 w 8443718"/>
              <a:gd name="connsiteY97-2588" fmla="*/ 3133435 h 5394161"/>
              <a:gd name="connsiteX98-2589" fmla="*/ 6545596 w 8443718"/>
              <a:gd name="connsiteY98-2590" fmla="*/ 2874489 h 5394161"/>
              <a:gd name="connsiteX99-2591" fmla="*/ 6302835 w 8443718"/>
              <a:gd name="connsiteY99-2592" fmla="*/ 2550808 h 5394161"/>
              <a:gd name="connsiteX100-2593" fmla="*/ 6124810 w 8443718"/>
              <a:gd name="connsiteY100-2594" fmla="*/ 2356599 h 5394161"/>
              <a:gd name="connsiteX101-2595" fmla="*/ 6051982 w 8443718"/>
              <a:gd name="connsiteY101-2596" fmla="*/ 2194758 h 5394161"/>
              <a:gd name="connsiteX102-2597" fmla="*/ 5914417 w 8443718"/>
              <a:gd name="connsiteY102-2598" fmla="*/ 2041010 h 5394161"/>
              <a:gd name="connsiteX103-2599" fmla="*/ 5720208 w 8443718"/>
              <a:gd name="connsiteY103-2600" fmla="*/ 1927721 h 5394161"/>
              <a:gd name="connsiteX104-2601" fmla="*/ 5598828 w 8443718"/>
              <a:gd name="connsiteY104-2602" fmla="*/ 2081470 h 5394161"/>
              <a:gd name="connsiteX105-2603" fmla="*/ 5275146 w 8443718"/>
              <a:gd name="connsiteY105-2604" fmla="*/ 2235219 h 5394161"/>
              <a:gd name="connsiteX106-2605" fmla="*/ 5008109 w 8443718"/>
              <a:gd name="connsiteY106-2606" fmla="*/ 2275679 h 5394161"/>
              <a:gd name="connsiteX107-2607" fmla="*/ 4724888 w 8443718"/>
              <a:gd name="connsiteY107-2608" fmla="*/ 2227127 h 5394161"/>
              <a:gd name="connsiteX108-2609" fmla="*/ 4554955 w 8443718"/>
              <a:gd name="connsiteY108-2610" fmla="*/ 2121930 h 5394161"/>
              <a:gd name="connsiteX109-2611" fmla="*/ 4547937 w 8443718"/>
              <a:gd name="connsiteY109-2612" fmla="*/ 2117599 h 5394161"/>
              <a:gd name="connsiteX110-2613" fmla="*/ 4547369 w 8443718"/>
              <a:gd name="connsiteY110-2614" fmla="*/ 2115861 h 5394161"/>
              <a:gd name="connsiteX111-2615" fmla="*/ 4543892 w 8443718"/>
              <a:gd name="connsiteY111-2616" fmla="*/ 2115102 h 5394161"/>
              <a:gd name="connsiteX112-2617" fmla="*/ 4547937 w 8443718"/>
              <a:gd name="connsiteY112-2618" fmla="*/ 2117599 h 5394161"/>
              <a:gd name="connsiteX113-2619" fmla="*/ 4550593 w 8443718"/>
              <a:gd name="connsiteY113-2620" fmla="*/ 2125723 h 5394161"/>
              <a:gd name="connsiteX114-2621" fmla="*/ 4538771 w 8443718"/>
              <a:gd name="connsiteY114-2622" fmla="*/ 2146206 h 5394161"/>
              <a:gd name="connsiteX115-2623" fmla="*/ 4360746 w 8443718"/>
              <a:gd name="connsiteY115-2624" fmla="*/ 2332323 h 5394161"/>
              <a:gd name="connsiteX116-2625" fmla="*/ 4198906 w 8443718"/>
              <a:gd name="connsiteY116-2626" fmla="*/ 2518440 h 5394161"/>
              <a:gd name="connsiteX117-2627" fmla="*/ 4101801 w 8443718"/>
              <a:gd name="connsiteY117-2628" fmla="*/ 2639820 h 5394161"/>
              <a:gd name="connsiteX118-2629" fmla="*/ 4077525 w 8443718"/>
              <a:gd name="connsiteY118-2630" fmla="*/ 2566992 h 5394161"/>
              <a:gd name="connsiteX119-2631" fmla="*/ 4061341 w 8443718"/>
              <a:gd name="connsiteY119-2632" fmla="*/ 2437520 h 5394161"/>
              <a:gd name="connsiteX120-2633" fmla="*/ 4061341 w 8443718"/>
              <a:gd name="connsiteY120-2634" fmla="*/ 2356599 h 5394161"/>
              <a:gd name="connsiteX121-2635" fmla="*/ 4069433 w 8443718"/>
              <a:gd name="connsiteY121-2636" fmla="*/ 2219035 h 5394161"/>
              <a:gd name="connsiteX122-2637" fmla="*/ 3988513 w 8443718"/>
              <a:gd name="connsiteY122-2638" fmla="*/ 2121930 h 5394161"/>
              <a:gd name="connsiteX123-2639" fmla="*/ 3842856 w 8443718"/>
              <a:gd name="connsiteY123-2640" fmla="*/ 2000550 h 5394161"/>
              <a:gd name="connsiteX124-2641" fmla="*/ 3802396 w 8443718"/>
              <a:gd name="connsiteY124-2642" fmla="*/ 1814433 h 5394161"/>
              <a:gd name="connsiteX125-2643" fmla="*/ 3689107 w 8443718"/>
              <a:gd name="connsiteY125-2644" fmla="*/ 1709236 h 5394161"/>
              <a:gd name="connsiteX126-2645" fmla="*/ 3600095 w 8443718"/>
              <a:gd name="connsiteY126-2646" fmla="*/ 1547396 h 5394161"/>
              <a:gd name="connsiteX127-2647" fmla="*/ 3689107 w 8443718"/>
              <a:gd name="connsiteY127-2648" fmla="*/ 1328911 h 5394161"/>
              <a:gd name="connsiteX128-2649" fmla="*/ 3956145 w 8443718"/>
              <a:gd name="connsiteY128-2650" fmla="*/ 665364 h 5394161"/>
              <a:gd name="connsiteX129-2651" fmla="*/ 4020881 w 8443718"/>
              <a:gd name="connsiteY129-2652" fmla="*/ 260762 h 5394161"/>
              <a:gd name="connsiteX130-2653" fmla="*/ 3996605 w 8443718"/>
              <a:gd name="connsiteY130-2654" fmla="*/ 107013 h 5394161"/>
              <a:gd name="connsiteX131-2655" fmla="*/ 4028973 w 8443718"/>
              <a:gd name="connsiteY131-2656" fmla="*/ 74645 h 5394161"/>
              <a:gd name="connsiteX132-2657" fmla="*/ 4032969 w 8443718"/>
              <a:gd name="connsiteY132-2658" fmla="*/ 30471 h 5394161"/>
              <a:gd name="connsiteX0-2659" fmla="*/ 51654 w 8462442"/>
              <a:gd name="connsiteY0-2660" fmla="*/ 5225139 h 5394161"/>
              <a:gd name="connsiteX1-2661" fmla="*/ 56180 w 8462442"/>
              <a:gd name="connsiteY1-2662" fmla="*/ 5225730 h 5394161"/>
              <a:gd name="connsiteX2-2663" fmla="*/ 55893 w 8462442"/>
              <a:gd name="connsiteY2-2664" fmla="*/ 5233735 h 5394161"/>
              <a:gd name="connsiteX3-2665" fmla="*/ 51654 w 8462442"/>
              <a:gd name="connsiteY3-2666" fmla="*/ 5225139 h 5394161"/>
              <a:gd name="connsiteX4-2667" fmla="*/ 57973 w 8462442"/>
              <a:gd name="connsiteY4-2668" fmla="*/ 3551617 h 5394161"/>
              <a:gd name="connsiteX5-2669" fmla="*/ 202379 w 8462442"/>
              <a:gd name="connsiteY5-2670" fmla="*/ 3672668 h 5394161"/>
              <a:gd name="connsiteX6-2671" fmla="*/ 368177 w 8462442"/>
              <a:gd name="connsiteY6-2672" fmla="*/ 3798273 h 5394161"/>
              <a:gd name="connsiteX7-2673" fmla="*/ 448564 w 8462442"/>
              <a:gd name="connsiteY7-2674" fmla="*/ 4019337 h 5394161"/>
              <a:gd name="connsiteX8-2675" fmla="*/ 443540 w 8462442"/>
              <a:gd name="connsiteY8-2676" fmla="*/ 4305715 h 5394161"/>
              <a:gd name="connsiteX9-2677" fmla="*/ 443540 w 8462442"/>
              <a:gd name="connsiteY9-2678" fmla="*/ 4607165 h 5394161"/>
              <a:gd name="connsiteX10-2679" fmla="*/ 544023 w 8462442"/>
              <a:gd name="connsiteY10-2680" fmla="*/ 4868422 h 5394161"/>
              <a:gd name="connsiteX11-2681" fmla="*/ 689724 w 8462442"/>
              <a:gd name="connsiteY11-2682" fmla="*/ 5089486 h 5394161"/>
              <a:gd name="connsiteX12-2683" fmla="*/ 760063 w 8462442"/>
              <a:gd name="connsiteY12-2684" fmla="*/ 5174897 h 5394161"/>
              <a:gd name="connsiteX13-2685" fmla="*/ 785184 w 8462442"/>
              <a:gd name="connsiteY13-2686" fmla="*/ 5210066 h 5394161"/>
              <a:gd name="connsiteX14-2687" fmla="*/ 624410 w 8462442"/>
              <a:gd name="connsiteY14-2688" fmla="*/ 5295477 h 5394161"/>
              <a:gd name="connsiteX15-2689" fmla="*/ 408371 w 8462442"/>
              <a:gd name="connsiteY15-2690" fmla="*/ 5380888 h 5394161"/>
              <a:gd name="connsiteX16-2691" fmla="*/ 353105 w 8462442"/>
              <a:gd name="connsiteY16-2692" fmla="*/ 5390937 h 5394161"/>
              <a:gd name="connsiteX17-2693" fmla="*/ 322960 w 8462442"/>
              <a:gd name="connsiteY17-2694" fmla="*/ 5350743 h 5394161"/>
              <a:gd name="connsiteX18-2695" fmla="*/ 322960 w 8462442"/>
              <a:gd name="connsiteY18-2696" fmla="*/ 5260308 h 5394161"/>
              <a:gd name="connsiteX19-2697" fmla="*/ 282766 w 8462442"/>
              <a:gd name="connsiteY19-2698" fmla="*/ 5205042 h 5394161"/>
              <a:gd name="connsiteX20-2699" fmla="*/ 212428 w 8462442"/>
              <a:gd name="connsiteY20-2700" fmla="*/ 5200018 h 5394161"/>
              <a:gd name="connsiteX21-2701" fmla="*/ 111944 w 8462442"/>
              <a:gd name="connsiteY21-2702" fmla="*/ 5210066 h 5394161"/>
              <a:gd name="connsiteX22-2703" fmla="*/ 71751 w 8462442"/>
              <a:gd name="connsiteY22-2704" fmla="*/ 5220115 h 5394161"/>
              <a:gd name="connsiteX23-2705" fmla="*/ 58877 w 8462442"/>
              <a:gd name="connsiteY23-2706" fmla="*/ 5226081 h 5394161"/>
              <a:gd name="connsiteX24-2707" fmla="*/ 56180 w 8462442"/>
              <a:gd name="connsiteY24-2708" fmla="*/ 5225730 h 5394161"/>
              <a:gd name="connsiteX25-2709" fmla="*/ 56600 w 8462442"/>
              <a:gd name="connsiteY25-2710" fmla="*/ 5214045 h 5394161"/>
              <a:gd name="connsiteX26-2711" fmla="*/ 56678 w 8462442"/>
              <a:gd name="connsiteY26-2712" fmla="*/ 5179921 h 5394161"/>
              <a:gd name="connsiteX27-2713" fmla="*/ 46630 w 8462442"/>
              <a:gd name="connsiteY27-2714" fmla="*/ 4546875 h 5394161"/>
              <a:gd name="connsiteX28-2715" fmla="*/ 56678 w 8462442"/>
              <a:gd name="connsiteY28-2716" fmla="*/ 3607354 h 5394161"/>
              <a:gd name="connsiteX29-2717" fmla="*/ 57973 w 8462442"/>
              <a:gd name="connsiteY29-2718" fmla="*/ 3551617 h 5394161"/>
              <a:gd name="connsiteX30-2719" fmla="*/ 910427 w 8462442"/>
              <a:gd name="connsiteY30-2720" fmla="*/ 85679 h 5394161"/>
              <a:gd name="connsiteX31-2721" fmla="*/ 912571 w 8462442"/>
              <a:gd name="connsiteY31-2722" fmla="*/ 116401 h 5394161"/>
              <a:gd name="connsiteX32-2723" fmla="*/ 832076 w 8462442"/>
              <a:gd name="connsiteY32-2724" fmla="*/ 417672 h 5394161"/>
              <a:gd name="connsiteX33-2725" fmla="*/ 814659 w 8462442"/>
              <a:gd name="connsiteY33-2726" fmla="*/ 905352 h 5394161"/>
              <a:gd name="connsiteX34-2727" fmla="*/ 666613 w 8462442"/>
              <a:gd name="connsiteY34-2728" fmla="*/ 1079524 h 5394161"/>
              <a:gd name="connsiteX35-2729" fmla="*/ 466316 w 8462442"/>
              <a:gd name="connsiteY35-2730" fmla="*/ 1184027 h 5394161"/>
              <a:gd name="connsiteX36-2731" fmla="*/ 414065 w 8462442"/>
              <a:gd name="connsiteY36-2732" fmla="*/ 1279821 h 5394161"/>
              <a:gd name="connsiteX37-2733" fmla="*/ 300853 w 8462442"/>
              <a:gd name="connsiteY37-2734" fmla="*/ 1523661 h 5394161"/>
              <a:gd name="connsiteX38-2735" fmla="*/ 178933 w 8462442"/>
              <a:gd name="connsiteY38-2736" fmla="*/ 1715250 h 5394161"/>
              <a:gd name="connsiteX39-2737" fmla="*/ 55653 w 8462442"/>
              <a:gd name="connsiteY39-2738" fmla="*/ 1834652 h 5394161"/>
              <a:gd name="connsiteX40-2739" fmla="*/ 18724 w 8462442"/>
              <a:gd name="connsiteY40-2740" fmla="*/ 1847653 h 5394161"/>
              <a:gd name="connsiteX41-2741" fmla="*/ 7 w 8462442"/>
              <a:gd name="connsiteY41-2742" fmla="*/ 1779019 h 5394161"/>
              <a:gd name="connsiteX42-2743" fmla="*/ 48305 w 8462442"/>
              <a:gd name="connsiteY42-2744" fmla="*/ 86747 h 5394161"/>
              <a:gd name="connsiteX43-2745" fmla="*/ 631779 w 8462442"/>
              <a:gd name="connsiteY43-2746" fmla="*/ 86747 h 5394161"/>
              <a:gd name="connsiteX44-2747" fmla="*/ 910427 w 8462442"/>
              <a:gd name="connsiteY44-2748" fmla="*/ 85679 h 5394161"/>
              <a:gd name="connsiteX45-2749" fmla="*/ 4051693 w 8462442"/>
              <a:gd name="connsiteY45-2750" fmla="*/ 30471 h 5394161"/>
              <a:gd name="connsiteX46-2751" fmla="*/ 4165334 w 8462442"/>
              <a:gd name="connsiteY46-2752" fmla="*/ 26754 h 5394161"/>
              <a:gd name="connsiteX47-2753" fmla="*/ 4472832 w 8462442"/>
              <a:gd name="connsiteY47-2754" fmla="*/ 8093 h 5394161"/>
              <a:gd name="connsiteX48-2755" fmla="*/ 4992538 w 8462442"/>
              <a:gd name="connsiteY48-2756" fmla="*/ 0 h 5394161"/>
              <a:gd name="connsiteX49-2757" fmla="*/ 5794310 w 8462442"/>
              <a:gd name="connsiteY49-2758" fmla="*/ 6220 h 5394161"/>
              <a:gd name="connsiteX50-2759" fmla="*/ 7531620 w 8462442"/>
              <a:gd name="connsiteY50-2760" fmla="*/ 16184 h 5394161"/>
              <a:gd name="connsiteX51-2761" fmla="*/ 8449764 w 8462442"/>
              <a:gd name="connsiteY51-2762" fmla="*/ 3138 h 5394161"/>
              <a:gd name="connsiteX52-2763" fmla="*/ 8449764 w 8462442"/>
              <a:gd name="connsiteY52-2764" fmla="*/ 1903445 h 5394161"/>
              <a:gd name="connsiteX53-2765" fmla="*/ 8433580 w 8462442"/>
              <a:gd name="connsiteY53-2766" fmla="*/ 1911537 h 5394161"/>
              <a:gd name="connsiteX54-2767" fmla="*/ 8417396 w 8462442"/>
              <a:gd name="connsiteY54-2768" fmla="*/ 1927721 h 5394161"/>
              <a:gd name="connsiteX55-2769" fmla="*/ 8344568 w 8462442"/>
              <a:gd name="connsiteY55-2770" fmla="*/ 2049102 h 5394161"/>
              <a:gd name="connsiteX56-2771" fmla="*/ 8376936 w 8462442"/>
              <a:gd name="connsiteY56-2772" fmla="*/ 2219035 h 5394161"/>
              <a:gd name="connsiteX57-2773" fmla="*/ 8441672 w 8462442"/>
              <a:gd name="connsiteY57-2774" fmla="*/ 2526532 h 5394161"/>
              <a:gd name="connsiteX58-2775" fmla="*/ 8320292 w 8462442"/>
              <a:gd name="connsiteY58-2776" fmla="*/ 2720741 h 5394161"/>
              <a:gd name="connsiteX59-2777" fmla="*/ 8215095 w 8462442"/>
              <a:gd name="connsiteY59-2778" fmla="*/ 2850213 h 5394161"/>
              <a:gd name="connsiteX60-2779" fmla="*/ 8134175 w 8462442"/>
              <a:gd name="connsiteY60-2780" fmla="*/ 3036330 h 5394161"/>
              <a:gd name="connsiteX61-2781" fmla="*/ 8111796 w 8462442"/>
              <a:gd name="connsiteY61-2782" fmla="*/ 3200194 h 5394161"/>
              <a:gd name="connsiteX62-2783" fmla="*/ 8110808 w 8462442"/>
              <a:gd name="connsiteY62-2784" fmla="*/ 3220205 h 5394161"/>
              <a:gd name="connsiteX63-2785" fmla="*/ 8114451 w 8462442"/>
              <a:gd name="connsiteY63-2786" fmla="*/ 3235597 h 5394161"/>
              <a:gd name="connsiteX64-2787" fmla="*/ 8123609 w 8462442"/>
              <a:gd name="connsiteY64-2788" fmla="*/ 3255244 h 5394161"/>
              <a:gd name="connsiteX65-2789" fmla="*/ 8134175 w 8462442"/>
              <a:gd name="connsiteY65-2790" fmla="*/ 3255827 h 5394161"/>
              <a:gd name="connsiteX66-2791" fmla="*/ 8138110 w 8462442"/>
              <a:gd name="connsiteY66-2792" fmla="*/ 3256443 h 5394161"/>
              <a:gd name="connsiteX67-2793" fmla="*/ 8126960 w 8462442"/>
              <a:gd name="connsiteY67-2794" fmla="*/ 3262436 h 5394161"/>
              <a:gd name="connsiteX68-2795" fmla="*/ 8142267 w 8462442"/>
              <a:gd name="connsiteY68-2796" fmla="*/ 3295275 h 5394161"/>
              <a:gd name="connsiteX69-2797" fmla="*/ 8239371 w 8462442"/>
              <a:gd name="connsiteY69-2798" fmla="*/ 3384288 h 5394161"/>
              <a:gd name="connsiteX70-2799" fmla="*/ 8449764 w 8462442"/>
              <a:gd name="connsiteY70-2800" fmla="*/ 3529944 h 5394161"/>
              <a:gd name="connsiteX71-2801" fmla="*/ 8441672 w 8462442"/>
              <a:gd name="connsiteY71-2802" fmla="*/ 4606185 h 5394161"/>
              <a:gd name="connsiteX72-2803" fmla="*/ 8457856 w 8462442"/>
              <a:gd name="connsiteY72-2804" fmla="*/ 5099799 h 5394161"/>
              <a:gd name="connsiteX73-2805" fmla="*/ 8441672 w 8462442"/>
              <a:gd name="connsiteY73-2806" fmla="*/ 5132167 h 5394161"/>
              <a:gd name="connsiteX74-2807" fmla="*/ 8449764 w 8462442"/>
              <a:gd name="connsiteY74-2808" fmla="*/ 5148351 h 5394161"/>
              <a:gd name="connsiteX75-2809" fmla="*/ 8433580 w 8462442"/>
              <a:gd name="connsiteY75-2810" fmla="*/ 5148351 h 5394161"/>
              <a:gd name="connsiteX76-2811" fmla="*/ 8328384 w 8462442"/>
              <a:gd name="connsiteY76-2812" fmla="*/ 5124075 h 5394161"/>
              <a:gd name="connsiteX77-2813" fmla="*/ 8223187 w 8462442"/>
              <a:gd name="connsiteY77-2814" fmla="*/ 5148351 h 5394161"/>
              <a:gd name="connsiteX78-2815" fmla="*/ 8004702 w 8462442"/>
              <a:gd name="connsiteY78-2816" fmla="*/ 5204996 h 5394161"/>
              <a:gd name="connsiteX79-2817" fmla="*/ 7729573 w 8462442"/>
              <a:gd name="connsiteY79-2818" fmla="*/ 5310192 h 5394161"/>
              <a:gd name="connsiteX80-2819" fmla="*/ 7527272 w 8462442"/>
              <a:gd name="connsiteY80-2820" fmla="*/ 5269732 h 5394161"/>
              <a:gd name="connsiteX81-2821" fmla="*/ 7430168 w 8462442"/>
              <a:gd name="connsiteY81-2822" fmla="*/ 5180720 h 5394161"/>
              <a:gd name="connsiteX82-2823" fmla="*/ 7389707 w 8462442"/>
              <a:gd name="connsiteY82-2824" fmla="*/ 4986511 h 5394161"/>
              <a:gd name="connsiteX83-2825" fmla="*/ 7405892 w 8462442"/>
              <a:gd name="connsiteY83-2826" fmla="*/ 4711381 h 5394161"/>
              <a:gd name="connsiteX84-2827" fmla="*/ 7446352 w 8462442"/>
              <a:gd name="connsiteY84-2828" fmla="*/ 4339148 h 5394161"/>
              <a:gd name="connsiteX85-2829" fmla="*/ 7446352 w 8462442"/>
              <a:gd name="connsiteY85-2830" fmla="*/ 4161123 h 5394161"/>
              <a:gd name="connsiteX86-2831" fmla="*/ 7365431 w 8462442"/>
              <a:gd name="connsiteY86-2832" fmla="*/ 4055927 h 5394161"/>
              <a:gd name="connsiteX87-2833" fmla="*/ 7195499 w 8462442"/>
              <a:gd name="connsiteY87-2834" fmla="*/ 3780797 h 5394161"/>
              <a:gd name="connsiteX88-2835" fmla="*/ 7235959 w 8462442"/>
              <a:gd name="connsiteY88-2836" fmla="*/ 3610865 h 5394161"/>
              <a:gd name="connsiteX89-2837" fmla="*/ 7268327 w 8462442"/>
              <a:gd name="connsiteY89-2838" fmla="*/ 3546128 h 5394161"/>
              <a:gd name="connsiteX90-2839" fmla="*/ 7268706 w 8462442"/>
              <a:gd name="connsiteY90-2840" fmla="*/ 3527226 h 5394161"/>
              <a:gd name="connsiteX91-2841" fmla="*/ 7268533 w 8462442"/>
              <a:gd name="connsiteY91-2842" fmla="*/ 3526443 h 5394161"/>
              <a:gd name="connsiteX92-2843" fmla="*/ 7244051 w 8462442"/>
              <a:gd name="connsiteY92-2844" fmla="*/ 3521852 h 5394161"/>
              <a:gd name="connsiteX93-2845" fmla="*/ 7122670 w 8462442"/>
              <a:gd name="connsiteY93-2846" fmla="*/ 3489484 h 5394161"/>
              <a:gd name="connsiteX94-2847" fmla="*/ 7074118 w 8462442"/>
              <a:gd name="connsiteY94-2848" fmla="*/ 3416656 h 5394161"/>
              <a:gd name="connsiteX95-2849" fmla="*/ 6952738 w 8462442"/>
              <a:gd name="connsiteY95-2850" fmla="*/ 3327643 h 5394161"/>
              <a:gd name="connsiteX96-2851" fmla="*/ 6782805 w 8462442"/>
              <a:gd name="connsiteY96-2852" fmla="*/ 3303367 h 5394161"/>
              <a:gd name="connsiteX97-2853" fmla="*/ 6758529 w 8462442"/>
              <a:gd name="connsiteY97-2854" fmla="*/ 3133435 h 5394161"/>
              <a:gd name="connsiteX98-2855" fmla="*/ 6564320 w 8462442"/>
              <a:gd name="connsiteY98-2856" fmla="*/ 2874489 h 5394161"/>
              <a:gd name="connsiteX99-2857" fmla="*/ 6321559 w 8462442"/>
              <a:gd name="connsiteY99-2858" fmla="*/ 2550808 h 5394161"/>
              <a:gd name="connsiteX100-2859" fmla="*/ 6143534 w 8462442"/>
              <a:gd name="connsiteY100-2860" fmla="*/ 2356599 h 5394161"/>
              <a:gd name="connsiteX101-2861" fmla="*/ 6070706 w 8462442"/>
              <a:gd name="connsiteY101-2862" fmla="*/ 2194758 h 5394161"/>
              <a:gd name="connsiteX102-2863" fmla="*/ 5933141 w 8462442"/>
              <a:gd name="connsiteY102-2864" fmla="*/ 2041010 h 5394161"/>
              <a:gd name="connsiteX103-2865" fmla="*/ 5738932 w 8462442"/>
              <a:gd name="connsiteY103-2866" fmla="*/ 1927721 h 5394161"/>
              <a:gd name="connsiteX104-2867" fmla="*/ 5617552 w 8462442"/>
              <a:gd name="connsiteY104-2868" fmla="*/ 2081470 h 5394161"/>
              <a:gd name="connsiteX105-2869" fmla="*/ 5293870 w 8462442"/>
              <a:gd name="connsiteY105-2870" fmla="*/ 2235219 h 5394161"/>
              <a:gd name="connsiteX106-2871" fmla="*/ 5026833 w 8462442"/>
              <a:gd name="connsiteY106-2872" fmla="*/ 2275679 h 5394161"/>
              <a:gd name="connsiteX107-2873" fmla="*/ 4743612 w 8462442"/>
              <a:gd name="connsiteY107-2874" fmla="*/ 2227127 h 5394161"/>
              <a:gd name="connsiteX108-2875" fmla="*/ 4573679 w 8462442"/>
              <a:gd name="connsiteY108-2876" fmla="*/ 2121930 h 5394161"/>
              <a:gd name="connsiteX109-2877" fmla="*/ 4566661 w 8462442"/>
              <a:gd name="connsiteY109-2878" fmla="*/ 2117599 h 5394161"/>
              <a:gd name="connsiteX110-2879" fmla="*/ 4566093 w 8462442"/>
              <a:gd name="connsiteY110-2880" fmla="*/ 2115861 h 5394161"/>
              <a:gd name="connsiteX111-2881" fmla="*/ 4562616 w 8462442"/>
              <a:gd name="connsiteY111-2882" fmla="*/ 2115102 h 5394161"/>
              <a:gd name="connsiteX112-2883" fmla="*/ 4566661 w 8462442"/>
              <a:gd name="connsiteY112-2884" fmla="*/ 2117599 h 5394161"/>
              <a:gd name="connsiteX113-2885" fmla="*/ 4569317 w 8462442"/>
              <a:gd name="connsiteY113-2886" fmla="*/ 2125723 h 5394161"/>
              <a:gd name="connsiteX114-2887" fmla="*/ 4557495 w 8462442"/>
              <a:gd name="connsiteY114-2888" fmla="*/ 2146206 h 5394161"/>
              <a:gd name="connsiteX115-2889" fmla="*/ 4379470 w 8462442"/>
              <a:gd name="connsiteY115-2890" fmla="*/ 2332323 h 5394161"/>
              <a:gd name="connsiteX116-2891" fmla="*/ 4217630 w 8462442"/>
              <a:gd name="connsiteY116-2892" fmla="*/ 2518440 h 5394161"/>
              <a:gd name="connsiteX117-2893" fmla="*/ 4120525 w 8462442"/>
              <a:gd name="connsiteY117-2894" fmla="*/ 2639820 h 5394161"/>
              <a:gd name="connsiteX118-2895" fmla="*/ 4096249 w 8462442"/>
              <a:gd name="connsiteY118-2896" fmla="*/ 2566992 h 5394161"/>
              <a:gd name="connsiteX119-2897" fmla="*/ 4080065 w 8462442"/>
              <a:gd name="connsiteY119-2898" fmla="*/ 2437520 h 5394161"/>
              <a:gd name="connsiteX120-2899" fmla="*/ 4080065 w 8462442"/>
              <a:gd name="connsiteY120-2900" fmla="*/ 2356599 h 5394161"/>
              <a:gd name="connsiteX121-2901" fmla="*/ 4088157 w 8462442"/>
              <a:gd name="connsiteY121-2902" fmla="*/ 2219035 h 5394161"/>
              <a:gd name="connsiteX122-2903" fmla="*/ 4007237 w 8462442"/>
              <a:gd name="connsiteY122-2904" fmla="*/ 2121930 h 5394161"/>
              <a:gd name="connsiteX123-2905" fmla="*/ 3861580 w 8462442"/>
              <a:gd name="connsiteY123-2906" fmla="*/ 2000550 h 5394161"/>
              <a:gd name="connsiteX124-2907" fmla="*/ 3821120 w 8462442"/>
              <a:gd name="connsiteY124-2908" fmla="*/ 1814433 h 5394161"/>
              <a:gd name="connsiteX125-2909" fmla="*/ 3707831 w 8462442"/>
              <a:gd name="connsiteY125-2910" fmla="*/ 1709236 h 5394161"/>
              <a:gd name="connsiteX126-2911" fmla="*/ 3618819 w 8462442"/>
              <a:gd name="connsiteY126-2912" fmla="*/ 1547396 h 5394161"/>
              <a:gd name="connsiteX127-2913" fmla="*/ 3707831 w 8462442"/>
              <a:gd name="connsiteY127-2914" fmla="*/ 1328911 h 5394161"/>
              <a:gd name="connsiteX128-2915" fmla="*/ 3974869 w 8462442"/>
              <a:gd name="connsiteY128-2916" fmla="*/ 665364 h 5394161"/>
              <a:gd name="connsiteX129-2917" fmla="*/ 4039605 w 8462442"/>
              <a:gd name="connsiteY129-2918" fmla="*/ 260762 h 5394161"/>
              <a:gd name="connsiteX130-2919" fmla="*/ 4015329 w 8462442"/>
              <a:gd name="connsiteY130-2920" fmla="*/ 107013 h 5394161"/>
              <a:gd name="connsiteX131-2921" fmla="*/ 4047697 w 8462442"/>
              <a:gd name="connsiteY131-2922" fmla="*/ 74645 h 5394161"/>
              <a:gd name="connsiteX132-2923" fmla="*/ 4051693 w 8462442"/>
              <a:gd name="connsiteY132-2924" fmla="*/ 30471 h 5394161"/>
              <a:gd name="connsiteX0-2925" fmla="*/ 51686 w 8462474"/>
              <a:gd name="connsiteY0-2926" fmla="*/ 5225139 h 5394161"/>
              <a:gd name="connsiteX1-2927" fmla="*/ 56212 w 8462474"/>
              <a:gd name="connsiteY1-2928" fmla="*/ 5225730 h 5394161"/>
              <a:gd name="connsiteX2-2929" fmla="*/ 55925 w 8462474"/>
              <a:gd name="connsiteY2-2930" fmla="*/ 5233735 h 5394161"/>
              <a:gd name="connsiteX3-2931" fmla="*/ 51686 w 8462474"/>
              <a:gd name="connsiteY3-2932" fmla="*/ 5225139 h 5394161"/>
              <a:gd name="connsiteX4-2933" fmla="*/ 58005 w 8462474"/>
              <a:gd name="connsiteY4-2934" fmla="*/ 3551617 h 5394161"/>
              <a:gd name="connsiteX5-2935" fmla="*/ 202411 w 8462474"/>
              <a:gd name="connsiteY5-2936" fmla="*/ 3672668 h 5394161"/>
              <a:gd name="connsiteX6-2937" fmla="*/ 368209 w 8462474"/>
              <a:gd name="connsiteY6-2938" fmla="*/ 3798273 h 5394161"/>
              <a:gd name="connsiteX7-2939" fmla="*/ 448596 w 8462474"/>
              <a:gd name="connsiteY7-2940" fmla="*/ 4019337 h 5394161"/>
              <a:gd name="connsiteX8-2941" fmla="*/ 443572 w 8462474"/>
              <a:gd name="connsiteY8-2942" fmla="*/ 4305715 h 5394161"/>
              <a:gd name="connsiteX9-2943" fmla="*/ 443572 w 8462474"/>
              <a:gd name="connsiteY9-2944" fmla="*/ 4607165 h 5394161"/>
              <a:gd name="connsiteX10-2945" fmla="*/ 544055 w 8462474"/>
              <a:gd name="connsiteY10-2946" fmla="*/ 4868422 h 5394161"/>
              <a:gd name="connsiteX11-2947" fmla="*/ 689756 w 8462474"/>
              <a:gd name="connsiteY11-2948" fmla="*/ 5089486 h 5394161"/>
              <a:gd name="connsiteX12-2949" fmla="*/ 760095 w 8462474"/>
              <a:gd name="connsiteY12-2950" fmla="*/ 5174897 h 5394161"/>
              <a:gd name="connsiteX13-2951" fmla="*/ 785216 w 8462474"/>
              <a:gd name="connsiteY13-2952" fmla="*/ 5210066 h 5394161"/>
              <a:gd name="connsiteX14-2953" fmla="*/ 624442 w 8462474"/>
              <a:gd name="connsiteY14-2954" fmla="*/ 5295477 h 5394161"/>
              <a:gd name="connsiteX15-2955" fmla="*/ 408403 w 8462474"/>
              <a:gd name="connsiteY15-2956" fmla="*/ 5380888 h 5394161"/>
              <a:gd name="connsiteX16-2957" fmla="*/ 353137 w 8462474"/>
              <a:gd name="connsiteY16-2958" fmla="*/ 5390937 h 5394161"/>
              <a:gd name="connsiteX17-2959" fmla="*/ 322992 w 8462474"/>
              <a:gd name="connsiteY17-2960" fmla="*/ 5350743 h 5394161"/>
              <a:gd name="connsiteX18-2961" fmla="*/ 322992 w 8462474"/>
              <a:gd name="connsiteY18-2962" fmla="*/ 5260308 h 5394161"/>
              <a:gd name="connsiteX19-2963" fmla="*/ 282798 w 8462474"/>
              <a:gd name="connsiteY19-2964" fmla="*/ 5205042 h 5394161"/>
              <a:gd name="connsiteX20-2965" fmla="*/ 212460 w 8462474"/>
              <a:gd name="connsiteY20-2966" fmla="*/ 5200018 h 5394161"/>
              <a:gd name="connsiteX21-2967" fmla="*/ 111976 w 8462474"/>
              <a:gd name="connsiteY21-2968" fmla="*/ 5210066 h 5394161"/>
              <a:gd name="connsiteX22-2969" fmla="*/ 71783 w 8462474"/>
              <a:gd name="connsiteY22-2970" fmla="*/ 5220115 h 5394161"/>
              <a:gd name="connsiteX23-2971" fmla="*/ 58909 w 8462474"/>
              <a:gd name="connsiteY23-2972" fmla="*/ 5226081 h 5394161"/>
              <a:gd name="connsiteX24-2973" fmla="*/ 56212 w 8462474"/>
              <a:gd name="connsiteY24-2974" fmla="*/ 5225730 h 5394161"/>
              <a:gd name="connsiteX25-2975" fmla="*/ 56632 w 8462474"/>
              <a:gd name="connsiteY25-2976" fmla="*/ 5214045 h 5394161"/>
              <a:gd name="connsiteX26-2977" fmla="*/ 56710 w 8462474"/>
              <a:gd name="connsiteY26-2978" fmla="*/ 5179921 h 5394161"/>
              <a:gd name="connsiteX27-2979" fmla="*/ 46662 w 8462474"/>
              <a:gd name="connsiteY27-2980" fmla="*/ 4546875 h 5394161"/>
              <a:gd name="connsiteX28-2981" fmla="*/ 56710 w 8462474"/>
              <a:gd name="connsiteY28-2982" fmla="*/ 3607354 h 5394161"/>
              <a:gd name="connsiteX29-2983" fmla="*/ 58005 w 8462474"/>
              <a:gd name="connsiteY29-2984" fmla="*/ 3551617 h 5394161"/>
              <a:gd name="connsiteX30-2985" fmla="*/ 910459 w 8462474"/>
              <a:gd name="connsiteY30-2986" fmla="*/ 85679 h 5394161"/>
              <a:gd name="connsiteX31-2987" fmla="*/ 912603 w 8462474"/>
              <a:gd name="connsiteY31-2988" fmla="*/ 116401 h 5394161"/>
              <a:gd name="connsiteX32-2989" fmla="*/ 832108 w 8462474"/>
              <a:gd name="connsiteY32-2990" fmla="*/ 417672 h 5394161"/>
              <a:gd name="connsiteX33-2991" fmla="*/ 814691 w 8462474"/>
              <a:gd name="connsiteY33-2992" fmla="*/ 905352 h 5394161"/>
              <a:gd name="connsiteX34-2993" fmla="*/ 666645 w 8462474"/>
              <a:gd name="connsiteY34-2994" fmla="*/ 1079524 h 5394161"/>
              <a:gd name="connsiteX35-2995" fmla="*/ 466348 w 8462474"/>
              <a:gd name="connsiteY35-2996" fmla="*/ 1184027 h 5394161"/>
              <a:gd name="connsiteX36-2997" fmla="*/ 414097 w 8462474"/>
              <a:gd name="connsiteY36-2998" fmla="*/ 1279821 h 5394161"/>
              <a:gd name="connsiteX37-2999" fmla="*/ 300885 w 8462474"/>
              <a:gd name="connsiteY37-3000" fmla="*/ 1523661 h 5394161"/>
              <a:gd name="connsiteX38-3001" fmla="*/ 178965 w 8462474"/>
              <a:gd name="connsiteY38-3002" fmla="*/ 1715250 h 5394161"/>
              <a:gd name="connsiteX39-3003" fmla="*/ 55685 w 8462474"/>
              <a:gd name="connsiteY39-3004" fmla="*/ 1834652 h 5394161"/>
              <a:gd name="connsiteX40-3005" fmla="*/ 18756 w 8462474"/>
              <a:gd name="connsiteY40-3006" fmla="*/ 1847653 h 5394161"/>
              <a:gd name="connsiteX41-3007" fmla="*/ 39 w 8462474"/>
              <a:gd name="connsiteY41-3008" fmla="*/ 1779019 h 5394161"/>
              <a:gd name="connsiteX42-3009" fmla="*/ 11015 w 8462474"/>
              <a:gd name="connsiteY42-3010" fmla="*/ 18323 h 5394161"/>
              <a:gd name="connsiteX43-3011" fmla="*/ 631811 w 8462474"/>
              <a:gd name="connsiteY43-3012" fmla="*/ 86747 h 5394161"/>
              <a:gd name="connsiteX44-3013" fmla="*/ 910459 w 8462474"/>
              <a:gd name="connsiteY44-3014" fmla="*/ 85679 h 5394161"/>
              <a:gd name="connsiteX45-3015" fmla="*/ 4051725 w 8462474"/>
              <a:gd name="connsiteY45-3016" fmla="*/ 30471 h 5394161"/>
              <a:gd name="connsiteX46-3017" fmla="*/ 4165366 w 8462474"/>
              <a:gd name="connsiteY46-3018" fmla="*/ 26754 h 5394161"/>
              <a:gd name="connsiteX47-3019" fmla="*/ 4472864 w 8462474"/>
              <a:gd name="connsiteY47-3020" fmla="*/ 8093 h 5394161"/>
              <a:gd name="connsiteX48-3021" fmla="*/ 4992570 w 8462474"/>
              <a:gd name="connsiteY48-3022" fmla="*/ 0 h 5394161"/>
              <a:gd name="connsiteX49-3023" fmla="*/ 5794342 w 8462474"/>
              <a:gd name="connsiteY49-3024" fmla="*/ 6220 h 5394161"/>
              <a:gd name="connsiteX50-3025" fmla="*/ 7531652 w 8462474"/>
              <a:gd name="connsiteY50-3026" fmla="*/ 16184 h 5394161"/>
              <a:gd name="connsiteX51-3027" fmla="*/ 8449796 w 8462474"/>
              <a:gd name="connsiteY51-3028" fmla="*/ 3138 h 5394161"/>
              <a:gd name="connsiteX52-3029" fmla="*/ 8449796 w 8462474"/>
              <a:gd name="connsiteY52-3030" fmla="*/ 1903445 h 5394161"/>
              <a:gd name="connsiteX53-3031" fmla="*/ 8433612 w 8462474"/>
              <a:gd name="connsiteY53-3032" fmla="*/ 1911537 h 5394161"/>
              <a:gd name="connsiteX54-3033" fmla="*/ 8417428 w 8462474"/>
              <a:gd name="connsiteY54-3034" fmla="*/ 1927721 h 5394161"/>
              <a:gd name="connsiteX55-3035" fmla="*/ 8344600 w 8462474"/>
              <a:gd name="connsiteY55-3036" fmla="*/ 2049102 h 5394161"/>
              <a:gd name="connsiteX56-3037" fmla="*/ 8376968 w 8462474"/>
              <a:gd name="connsiteY56-3038" fmla="*/ 2219035 h 5394161"/>
              <a:gd name="connsiteX57-3039" fmla="*/ 8441704 w 8462474"/>
              <a:gd name="connsiteY57-3040" fmla="*/ 2526532 h 5394161"/>
              <a:gd name="connsiteX58-3041" fmla="*/ 8320324 w 8462474"/>
              <a:gd name="connsiteY58-3042" fmla="*/ 2720741 h 5394161"/>
              <a:gd name="connsiteX59-3043" fmla="*/ 8215127 w 8462474"/>
              <a:gd name="connsiteY59-3044" fmla="*/ 2850213 h 5394161"/>
              <a:gd name="connsiteX60-3045" fmla="*/ 8134207 w 8462474"/>
              <a:gd name="connsiteY60-3046" fmla="*/ 3036330 h 5394161"/>
              <a:gd name="connsiteX61-3047" fmla="*/ 8111828 w 8462474"/>
              <a:gd name="connsiteY61-3048" fmla="*/ 3200194 h 5394161"/>
              <a:gd name="connsiteX62-3049" fmla="*/ 8110840 w 8462474"/>
              <a:gd name="connsiteY62-3050" fmla="*/ 3220205 h 5394161"/>
              <a:gd name="connsiteX63-3051" fmla="*/ 8114483 w 8462474"/>
              <a:gd name="connsiteY63-3052" fmla="*/ 3235597 h 5394161"/>
              <a:gd name="connsiteX64-3053" fmla="*/ 8123641 w 8462474"/>
              <a:gd name="connsiteY64-3054" fmla="*/ 3255244 h 5394161"/>
              <a:gd name="connsiteX65-3055" fmla="*/ 8134207 w 8462474"/>
              <a:gd name="connsiteY65-3056" fmla="*/ 3255827 h 5394161"/>
              <a:gd name="connsiteX66-3057" fmla="*/ 8138142 w 8462474"/>
              <a:gd name="connsiteY66-3058" fmla="*/ 3256443 h 5394161"/>
              <a:gd name="connsiteX67-3059" fmla="*/ 8126992 w 8462474"/>
              <a:gd name="connsiteY67-3060" fmla="*/ 3262436 h 5394161"/>
              <a:gd name="connsiteX68-3061" fmla="*/ 8142299 w 8462474"/>
              <a:gd name="connsiteY68-3062" fmla="*/ 3295275 h 5394161"/>
              <a:gd name="connsiteX69-3063" fmla="*/ 8239403 w 8462474"/>
              <a:gd name="connsiteY69-3064" fmla="*/ 3384288 h 5394161"/>
              <a:gd name="connsiteX70-3065" fmla="*/ 8449796 w 8462474"/>
              <a:gd name="connsiteY70-3066" fmla="*/ 3529944 h 5394161"/>
              <a:gd name="connsiteX71-3067" fmla="*/ 8441704 w 8462474"/>
              <a:gd name="connsiteY71-3068" fmla="*/ 4606185 h 5394161"/>
              <a:gd name="connsiteX72-3069" fmla="*/ 8457888 w 8462474"/>
              <a:gd name="connsiteY72-3070" fmla="*/ 5099799 h 5394161"/>
              <a:gd name="connsiteX73-3071" fmla="*/ 8441704 w 8462474"/>
              <a:gd name="connsiteY73-3072" fmla="*/ 5132167 h 5394161"/>
              <a:gd name="connsiteX74-3073" fmla="*/ 8449796 w 8462474"/>
              <a:gd name="connsiteY74-3074" fmla="*/ 5148351 h 5394161"/>
              <a:gd name="connsiteX75-3075" fmla="*/ 8433612 w 8462474"/>
              <a:gd name="connsiteY75-3076" fmla="*/ 5148351 h 5394161"/>
              <a:gd name="connsiteX76-3077" fmla="*/ 8328416 w 8462474"/>
              <a:gd name="connsiteY76-3078" fmla="*/ 5124075 h 5394161"/>
              <a:gd name="connsiteX77-3079" fmla="*/ 8223219 w 8462474"/>
              <a:gd name="connsiteY77-3080" fmla="*/ 5148351 h 5394161"/>
              <a:gd name="connsiteX78-3081" fmla="*/ 8004734 w 8462474"/>
              <a:gd name="connsiteY78-3082" fmla="*/ 5204996 h 5394161"/>
              <a:gd name="connsiteX79-3083" fmla="*/ 7729605 w 8462474"/>
              <a:gd name="connsiteY79-3084" fmla="*/ 5310192 h 5394161"/>
              <a:gd name="connsiteX80-3085" fmla="*/ 7527304 w 8462474"/>
              <a:gd name="connsiteY80-3086" fmla="*/ 5269732 h 5394161"/>
              <a:gd name="connsiteX81-3087" fmla="*/ 7430200 w 8462474"/>
              <a:gd name="connsiteY81-3088" fmla="*/ 5180720 h 5394161"/>
              <a:gd name="connsiteX82-3089" fmla="*/ 7389739 w 8462474"/>
              <a:gd name="connsiteY82-3090" fmla="*/ 4986511 h 5394161"/>
              <a:gd name="connsiteX83-3091" fmla="*/ 7405924 w 8462474"/>
              <a:gd name="connsiteY83-3092" fmla="*/ 4711381 h 5394161"/>
              <a:gd name="connsiteX84-3093" fmla="*/ 7446384 w 8462474"/>
              <a:gd name="connsiteY84-3094" fmla="*/ 4339148 h 5394161"/>
              <a:gd name="connsiteX85-3095" fmla="*/ 7446384 w 8462474"/>
              <a:gd name="connsiteY85-3096" fmla="*/ 4161123 h 5394161"/>
              <a:gd name="connsiteX86-3097" fmla="*/ 7365463 w 8462474"/>
              <a:gd name="connsiteY86-3098" fmla="*/ 4055927 h 5394161"/>
              <a:gd name="connsiteX87-3099" fmla="*/ 7195531 w 8462474"/>
              <a:gd name="connsiteY87-3100" fmla="*/ 3780797 h 5394161"/>
              <a:gd name="connsiteX88-3101" fmla="*/ 7235991 w 8462474"/>
              <a:gd name="connsiteY88-3102" fmla="*/ 3610865 h 5394161"/>
              <a:gd name="connsiteX89-3103" fmla="*/ 7268359 w 8462474"/>
              <a:gd name="connsiteY89-3104" fmla="*/ 3546128 h 5394161"/>
              <a:gd name="connsiteX90-3105" fmla="*/ 7268738 w 8462474"/>
              <a:gd name="connsiteY90-3106" fmla="*/ 3527226 h 5394161"/>
              <a:gd name="connsiteX91-3107" fmla="*/ 7268565 w 8462474"/>
              <a:gd name="connsiteY91-3108" fmla="*/ 3526443 h 5394161"/>
              <a:gd name="connsiteX92-3109" fmla="*/ 7244083 w 8462474"/>
              <a:gd name="connsiteY92-3110" fmla="*/ 3521852 h 5394161"/>
              <a:gd name="connsiteX93-3111" fmla="*/ 7122702 w 8462474"/>
              <a:gd name="connsiteY93-3112" fmla="*/ 3489484 h 5394161"/>
              <a:gd name="connsiteX94-3113" fmla="*/ 7074150 w 8462474"/>
              <a:gd name="connsiteY94-3114" fmla="*/ 3416656 h 5394161"/>
              <a:gd name="connsiteX95-3115" fmla="*/ 6952770 w 8462474"/>
              <a:gd name="connsiteY95-3116" fmla="*/ 3327643 h 5394161"/>
              <a:gd name="connsiteX96-3117" fmla="*/ 6782837 w 8462474"/>
              <a:gd name="connsiteY96-3118" fmla="*/ 3303367 h 5394161"/>
              <a:gd name="connsiteX97-3119" fmla="*/ 6758561 w 8462474"/>
              <a:gd name="connsiteY97-3120" fmla="*/ 3133435 h 5394161"/>
              <a:gd name="connsiteX98-3121" fmla="*/ 6564352 w 8462474"/>
              <a:gd name="connsiteY98-3122" fmla="*/ 2874489 h 5394161"/>
              <a:gd name="connsiteX99-3123" fmla="*/ 6321591 w 8462474"/>
              <a:gd name="connsiteY99-3124" fmla="*/ 2550808 h 5394161"/>
              <a:gd name="connsiteX100-3125" fmla="*/ 6143566 w 8462474"/>
              <a:gd name="connsiteY100-3126" fmla="*/ 2356599 h 5394161"/>
              <a:gd name="connsiteX101-3127" fmla="*/ 6070738 w 8462474"/>
              <a:gd name="connsiteY101-3128" fmla="*/ 2194758 h 5394161"/>
              <a:gd name="connsiteX102-3129" fmla="*/ 5933173 w 8462474"/>
              <a:gd name="connsiteY102-3130" fmla="*/ 2041010 h 5394161"/>
              <a:gd name="connsiteX103-3131" fmla="*/ 5738964 w 8462474"/>
              <a:gd name="connsiteY103-3132" fmla="*/ 1927721 h 5394161"/>
              <a:gd name="connsiteX104-3133" fmla="*/ 5617584 w 8462474"/>
              <a:gd name="connsiteY104-3134" fmla="*/ 2081470 h 5394161"/>
              <a:gd name="connsiteX105-3135" fmla="*/ 5293902 w 8462474"/>
              <a:gd name="connsiteY105-3136" fmla="*/ 2235219 h 5394161"/>
              <a:gd name="connsiteX106-3137" fmla="*/ 5026865 w 8462474"/>
              <a:gd name="connsiteY106-3138" fmla="*/ 2275679 h 5394161"/>
              <a:gd name="connsiteX107-3139" fmla="*/ 4743644 w 8462474"/>
              <a:gd name="connsiteY107-3140" fmla="*/ 2227127 h 5394161"/>
              <a:gd name="connsiteX108-3141" fmla="*/ 4573711 w 8462474"/>
              <a:gd name="connsiteY108-3142" fmla="*/ 2121930 h 5394161"/>
              <a:gd name="connsiteX109-3143" fmla="*/ 4566693 w 8462474"/>
              <a:gd name="connsiteY109-3144" fmla="*/ 2117599 h 5394161"/>
              <a:gd name="connsiteX110-3145" fmla="*/ 4566125 w 8462474"/>
              <a:gd name="connsiteY110-3146" fmla="*/ 2115861 h 5394161"/>
              <a:gd name="connsiteX111-3147" fmla="*/ 4562648 w 8462474"/>
              <a:gd name="connsiteY111-3148" fmla="*/ 2115102 h 5394161"/>
              <a:gd name="connsiteX112-3149" fmla="*/ 4566693 w 8462474"/>
              <a:gd name="connsiteY112-3150" fmla="*/ 2117599 h 5394161"/>
              <a:gd name="connsiteX113-3151" fmla="*/ 4569349 w 8462474"/>
              <a:gd name="connsiteY113-3152" fmla="*/ 2125723 h 5394161"/>
              <a:gd name="connsiteX114-3153" fmla="*/ 4557527 w 8462474"/>
              <a:gd name="connsiteY114-3154" fmla="*/ 2146206 h 5394161"/>
              <a:gd name="connsiteX115-3155" fmla="*/ 4379502 w 8462474"/>
              <a:gd name="connsiteY115-3156" fmla="*/ 2332323 h 5394161"/>
              <a:gd name="connsiteX116-3157" fmla="*/ 4217662 w 8462474"/>
              <a:gd name="connsiteY116-3158" fmla="*/ 2518440 h 5394161"/>
              <a:gd name="connsiteX117-3159" fmla="*/ 4120557 w 8462474"/>
              <a:gd name="connsiteY117-3160" fmla="*/ 2639820 h 5394161"/>
              <a:gd name="connsiteX118-3161" fmla="*/ 4096281 w 8462474"/>
              <a:gd name="connsiteY118-3162" fmla="*/ 2566992 h 5394161"/>
              <a:gd name="connsiteX119-3163" fmla="*/ 4080097 w 8462474"/>
              <a:gd name="connsiteY119-3164" fmla="*/ 2437520 h 5394161"/>
              <a:gd name="connsiteX120-3165" fmla="*/ 4080097 w 8462474"/>
              <a:gd name="connsiteY120-3166" fmla="*/ 2356599 h 5394161"/>
              <a:gd name="connsiteX121-3167" fmla="*/ 4088189 w 8462474"/>
              <a:gd name="connsiteY121-3168" fmla="*/ 2219035 h 5394161"/>
              <a:gd name="connsiteX122-3169" fmla="*/ 4007269 w 8462474"/>
              <a:gd name="connsiteY122-3170" fmla="*/ 2121930 h 5394161"/>
              <a:gd name="connsiteX123-3171" fmla="*/ 3861612 w 8462474"/>
              <a:gd name="connsiteY123-3172" fmla="*/ 2000550 h 5394161"/>
              <a:gd name="connsiteX124-3173" fmla="*/ 3821152 w 8462474"/>
              <a:gd name="connsiteY124-3174" fmla="*/ 1814433 h 5394161"/>
              <a:gd name="connsiteX125-3175" fmla="*/ 3707863 w 8462474"/>
              <a:gd name="connsiteY125-3176" fmla="*/ 1709236 h 5394161"/>
              <a:gd name="connsiteX126-3177" fmla="*/ 3618851 w 8462474"/>
              <a:gd name="connsiteY126-3178" fmla="*/ 1547396 h 5394161"/>
              <a:gd name="connsiteX127-3179" fmla="*/ 3707863 w 8462474"/>
              <a:gd name="connsiteY127-3180" fmla="*/ 1328911 h 5394161"/>
              <a:gd name="connsiteX128-3181" fmla="*/ 3974901 w 8462474"/>
              <a:gd name="connsiteY128-3182" fmla="*/ 665364 h 5394161"/>
              <a:gd name="connsiteX129-3183" fmla="*/ 4039637 w 8462474"/>
              <a:gd name="connsiteY129-3184" fmla="*/ 260762 h 5394161"/>
              <a:gd name="connsiteX130-3185" fmla="*/ 4015361 w 8462474"/>
              <a:gd name="connsiteY130-3186" fmla="*/ 107013 h 5394161"/>
              <a:gd name="connsiteX131-3187" fmla="*/ 4047729 w 8462474"/>
              <a:gd name="connsiteY131-3188" fmla="*/ 74645 h 5394161"/>
              <a:gd name="connsiteX132-3189" fmla="*/ 4051725 w 8462474"/>
              <a:gd name="connsiteY132-3190" fmla="*/ 30471 h 5394161"/>
              <a:gd name="connsiteX0-3191" fmla="*/ 51686 w 8462474"/>
              <a:gd name="connsiteY0-3192" fmla="*/ 5226546 h 5395568"/>
              <a:gd name="connsiteX1-3193" fmla="*/ 56212 w 8462474"/>
              <a:gd name="connsiteY1-3194" fmla="*/ 5227137 h 5395568"/>
              <a:gd name="connsiteX2-3195" fmla="*/ 55925 w 8462474"/>
              <a:gd name="connsiteY2-3196" fmla="*/ 5235142 h 5395568"/>
              <a:gd name="connsiteX3-3197" fmla="*/ 51686 w 8462474"/>
              <a:gd name="connsiteY3-3198" fmla="*/ 5226546 h 5395568"/>
              <a:gd name="connsiteX4-3199" fmla="*/ 58005 w 8462474"/>
              <a:gd name="connsiteY4-3200" fmla="*/ 3553024 h 5395568"/>
              <a:gd name="connsiteX5-3201" fmla="*/ 202411 w 8462474"/>
              <a:gd name="connsiteY5-3202" fmla="*/ 3674075 h 5395568"/>
              <a:gd name="connsiteX6-3203" fmla="*/ 368209 w 8462474"/>
              <a:gd name="connsiteY6-3204" fmla="*/ 3799680 h 5395568"/>
              <a:gd name="connsiteX7-3205" fmla="*/ 448596 w 8462474"/>
              <a:gd name="connsiteY7-3206" fmla="*/ 4020744 h 5395568"/>
              <a:gd name="connsiteX8-3207" fmla="*/ 443572 w 8462474"/>
              <a:gd name="connsiteY8-3208" fmla="*/ 4307122 h 5395568"/>
              <a:gd name="connsiteX9-3209" fmla="*/ 443572 w 8462474"/>
              <a:gd name="connsiteY9-3210" fmla="*/ 4608572 h 5395568"/>
              <a:gd name="connsiteX10-3211" fmla="*/ 544055 w 8462474"/>
              <a:gd name="connsiteY10-3212" fmla="*/ 4869829 h 5395568"/>
              <a:gd name="connsiteX11-3213" fmla="*/ 689756 w 8462474"/>
              <a:gd name="connsiteY11-3214" fmla="*/ 5090893 h 5395568"/>
              <a:gd name="connsiteX12-3215" fmla="*/ 760095 w 8462474"/>
              <a:gd name="connsiteY12-3216" fmla="*/ 5176304 h 5395568"/>
              <a:gd name="connsiteX13-3217" fmla="*/ 785216 w 8462474"/>
              <a:gd name="connsiteY13-3218" fmla="*/ 5211473 h 5395568"/>
              <a:gd name="connsiteX14-3219" fmla="*/ 624442 w 8462474"/>
              <a:gd name="connsiteY14-3220" fmla="*/ 5296884 h 5395568"/>
              <a:gd name="connsiteX15-3221" fmla="*/ 408403 w 8462474"/>
              <a:gd name="connsiteY15-3222" fmla="*/ 5382295 h 5395568"/>
              <a:gd name="connsiteX16-3223" fmla="*/ 353137 w 8462474"/>
              <a:gd name="connsiteY16-3224" fmla="*/ 5392344 h 5395568"/>
              <a:gd name="connsiteX17-3225" fmla="*/ 322992 w 8462474"/>
              <a:gd name="connsiteY17-3226" fmla="*/ 5352150 h 5395568"/>
              <a:gd name="connsiteX18-3227" fmla="*/ 322992 w 8462474"/>
              <a:gd name="connsiteY18-3228" fmla="*/ 5261715 h 5395568"/>
              <a:gd name="connsiteX19-3229" fmla="*/ 282798 w 8462474"/>
              <a:gd name="connsiteY19-3230" fmla="*/ 5206449 h 5395568"/>
              <a:gd name="connsiteX20-3231" fmla="*/ 212460 w 8462474"/>
              <a:gd name="connsiteY20-3232" fmla="*/ 5201425 h 5395568"/>
              <a:gd name="connsiteX21-3233" fmla="*/ 111976 w 8462474"/>
              <a:gd name="connsiteY21-3234" fmla="*/ 5211473 h 5395568"/>
              <a:gd name="connsiteX22-3235" fmla="*/ 71783 w 8462474"/>
              <a:gd name="connsiteY22-3236" fmla="*/ 5221522 h 5395568"/>
              <a:gd name="connsiteX23-3237" fmla="*/ 58909 w 8462474"/>
              <a:gd name="connsiteY23-3238" fmla="*/ 5227488 h 5395568"/>
              <a:gd name="connsiteX24-3239" fmla="*/ 56212 w 8462474"/>
              <a:gd name="connsiteY24-3240" fmla="*/ 5227137 h 5395568"/>
              <a:gd name="connsiteX25-3241" fmla="*/ 56632 w 8462474"/>
              <a:gd name="connsiteY25-3242" fmla="*/ 5215452 h 5395568"/>
              <a:gd name="connsiteX26-3243" fmla="*/ 56710 w 8462474"/>
              <a:gd name="connsiteY26-3244" fmla="*/ 5181328 h 5395568"/>
              <a:gd name="connsiteX27-3245" fmla="*/ 46662 w 8462474"/>
              <a:gd name="connsiteY27-3246" fmla="*/ 4548282 h 5395568"/>
              <a:gd name="connsiteX28-3247" fmla="*/ 56710 w 8462474"/>
              <a:gd name="connsiteY28-3248" fmla="*/ 3608761 h 5395568"/>
              <a:gd name="connsiteX29-3249" fmla="*/ 58005 w 8462474"/>
              <a:gd name="connsiteY29-3250" fmla="*/ 3553024 h 5395568"/>
              <a:gd name="connsiteX30-3251" fmla="*/ 804712 w 8462474"/>
              <a:gd name="connsiteY30-3252" fmla="*/ 0 h 5395568"/>
              <a:gd name="connsiteX31-3253" fmla="*/ 912603 w 8462474"/>
              <a:gd name="connsiteY31-3254" fmla="*/ 117808 h 5395568"/>
              <a:gd name="connsiteX32-3255" fmla="*/ 832108 w 8462474"/>
              <a:gd name="connsiteY32-3256" fmla="*/ 419079 h 5395568"/>
              <a:gd name="connsiteX33-3257" fmla="*/ 814691 w 8462474"/>
              <a:gd name="connsiteY33-3258" fmla="*/ 906759 h 5395568"/>
              <a:gd name="connsiteX34-3259" fmla="*/ 666645 w 8462474"/>
              <a:gd name="connsiteY34-3260" fmla="*/ 1080931 h 5395568"/>
              <a:gd name="connsiteX35-3261" fmla="*/ 466348 w 8462474"/>
              <a:gd name="connsiteY35-3262" fmla="*/ 1185434 h 5395568"/>
              <a:gd name="connsiteX36-3263" fmla="*/ 414097 w 8462474"/>
              <a:gd name="connsiteY36-3264" fmla="*/ 1281228 h 5395568"/>
              <a:gd name="connsiteX37-3265" fmla="*/ 300885 w 8462474"/>
              <a:gd name="connsiteY37-3266" fmla="*/ 1525068 h 5395568"/>
              <a:gd name="connsiteX38-3267" fmla="*/ 178965 w 8462474"/>
              <a:gd name="connsiteY38-3268" fmla="*/ 1716657 h 5395568"/>
              <a:gd name="connsiteX39-3269" fmla="*/ 55685 w 8462474"/>
              <a:gd name="connsiteY39-3270" fmla="*/ 1836059 h 5395568"/>
              <a:gd name="connsiteX40-3271" fmla="*/ 18756 w 8462474"/>
              <a:gd name="connsiteY40-3272" fmla="*/ 1849060 h 5395568"/>
              <a:gd name="connsiteX41-3273" fmla="*/ 39 w 8462474"/>
              <a:gd name="connsiteY41-3274" fmla="*/ 1780426 h 5395568"/>
              <a:gd name="connsiteX42-3275" fmla="*/ 11015 w 8462474"/>
              <a:gd name="connsiteY42-3276" fmla="*/ 19730 h 5395568"/>
              <a:gd name="connsiteX43-3277" fmla="*/ 631811 w 8462474"/>
              <a:gd name="connsiteY43-3278" fmla="*/ 88154 h 5395568"/>
              <a:gd name="connsiteX44-3279" fmla="*/ 804712 w 8462474"/>
              <a:gd name="connsiteY44-3280" fmla="*/ 0 h 5395568"/>
              <a:gd name="connsiteX45-3281" fmla="*/ 4051725 w 8462474"/>
              <a:gd name="connsiteY45-3282" fmla="*/ 31878 h 5395568"/>
              <a:gd name="connsiteX46-3283" fmla="*/ 4165366 w 8462474"/>
              <a:gd name="connsiteY46-3284" fmla="*/ 28161 h 5395568"/>
              <a:gd name="connsiteX47-3285" fmla="*/ 4472864 w 8462474"/>
              <a:gd name="connsiteY47-3286" fmla="*/ 9500 h 5395568"/>
              <a:gd name="connsiteX48-3287" fmla="*/ 4992570 w 8462474"/>
              <a:gd name="connsiteY48-3288" fmla="*/ 1407 h 5395568"/>
              <a:gd name="connsiteX49-3289" fmla="*/ 5794342 w 8462474"/>
              <a:gd name="connsiteY49-3290" fmla="*/ 7627 h 5395568"/>
              <a:gd name="connsiteX50-3291" fmla="*/ 7531652 w 8462474"/>
              <a:gd name="connsiteY50-3292" fmla="*/ 17591 h 5395568"/>
              <a:gd name="connsiteX51-3293" fmla="*/ 8449796 w 8462474"/>
              <a:gd name="connsiteY51-3294" fmla="*/ 4545 h 5395568"/>
              <a:gd name="connsiteX52-3295" fmla="*/ 8449796 w 8462474"/>
              <a:gd name="connsiteY52-3296" fmla="*/ 1904852 h 5395568"/>
              <a:gd name="connsiteX53-3297" fmla="*/ 8433612 w 8462474"/>
              <a:gd name="connsiteY53-3298" fmla="*/ 1912944 h 5395568"/>
              <a:gd name="connsiteX54-3299" fmla="*/ 8417428 w 8462474"/>
              <a:gd name="connsiteY54-3300" fmla="*/ 1929128 h 5395568"/>
              <a:gd name="connsiteX55-3301" fmla="*/ 8344600 w 8462474"/>
              <a:gd name="connsiteY55-3302" fmla="*/ 2050509 h 5395568"/>
              <a:gd name="connsiteX56-3303" fmla="*/ 8376968 w 8462474"/>
              <a:gd name="connsiteY56-3304" fmla="*/ 2220442 h 5395568"/>
              <a:gd name="connsiteX57-3305" fmla="*/ 8441704 w 8462474"/>
              <a:gd name="connsiteY57-3306" fmla="*/ 2527939 h 5395568"/>
              <a:gd name="connsiteX58-3307" fmla="*/ 8320324 w 8462474"/>
              <a:gd name="connsiteY58-3308" fmla="*/ 2722148 h 5395568"/>
              <a:gd name="connsiteX59-3309" fmla="*/ 8215127 w 8462474"/>
              <a:gd name="connsiteY59-3310" fmla="*/ 2851620 h 5395568"/>
              <a:gd name="connsiteX60-3311" fmla="*/ 8134207 w 8462474"/>
              <a:gd name="connsiteY60-3312" fmla="*/ 3037737 h 5395568"/>
              <a:gd name="connsiteX61-3313" fmla="*/ 8111828 w 8462474"/>
              <a:gd name="connsiteY61-3314" fmla="*/ 3201601 h 5395568"/>
              <a:gd name="connsiteX62-3315" fmla="*/ 8110840 w 8462474"/>
              <a:gd name="connsiteY62-3316" fmla="*/ 3221612 h 5395568"/>
              <a:gd name="connsiteX63-3317" fmla="*/ 8114483 w 8462474"/>
              <a:gd name="connsiteY63-3318" fmla="*/ 3237004 h 5395568"/>
              <a:gd name="connsiteX64-3319" fmla="*/ 8123641 w 8462474"/>
              <a:gd name="connsiteY64-3320" fmla="*/ 3256651 h 5395568"/>
              <a:gd name="connsiteX65-3321" fmla="*/ 8134207 w 8462474"/>
              <a:gd name="connsiteY65-3322" fmla="*/ 3257234 h 5395568"/>
              <a:gd name="connsiteX66-3323" fmla="*/ 8138142 w 8462474"/>
              <a:gd name="connsiteY66-3324" fmla="*/ 3257850 h 5395568"/>
              <a:gd name="connsiteX67-3325" fmla="*/ 8126992 w 8462474"/>
              <a:gd name="connsiteY67-3326" fmla="*/ 3263843 h 5395568"/>
              <a:gd name="connsiteX68-3327" fmla="*/ 8142299 w 8462474"/>
              <a:gd name="connsiteY68-3328" fmla="*/ 3296682 h 5395568"/>
              <a:gd name="connsiteX69-3329" fmla="*/ 8239403 w 8462474"/>
              <a:gd name="connsiteY69-3330" fmla="*/ 3385695 h 5395568"/>
              <a:gd name="connsiteX70-3331" fmla="*/ 8449796 w 8462474"/>
              <a:gd name="connsiteY70-3332" fmla="*/ 3531351 h 5395568"/>
              <a:gd name="connsiteX71-3333" fmla="*/ 8441704 w 8462474"/>
              <a:gd name="connsiteY71-3334" fmla="*/ 4607592 h 5395568"/>
              <a:gd name="connsiteX72-3335" fmla="*/ 8457888 w 8462474"/>
              <a:gd name="connsiteY72-3336" fmla="*/ 5101206 h 5395568"/>
              <a:gd name="connsiteX73-3337" fmla="*/ 8441704 w 8462474"/>
              <a:gd name="connsiteY73-3338" fmla="*/ 5133574 h 5395568"/>
              <a:gd name="connsiteX74-3339" fmla="*/ 8449796 w 8462474"/>
              <a:gd name="connsiteY74-3340" fmla="*/ 5149758 h 5395568"/>
              <a:gd name="connsiteX75-3341" fmla="*/ 8433612 w 8462474"/>
              <a:gd name="connsiteY75-3342" fmla="*/ 5149758 h 5395568"/>
              <a:gd name="connsiteX76-3343" fmla="*/ 8328416 w 8462474"/>
              <a:gd name="connsiteY76-3344" fmla="*/ 5125482 h 5395568"/>
              <a:gd name="connsiteX77-3345" fmla="*/ 8223219 w 8462474"/>
              <a:gd name="connsiteY77-3346" fmla="*/ 5149758 h 5395568"/>
              <a:gd name="connsiteX78-3347" fmla="*/ 8004734 w 8462474"/>
              <a:gd name="connsiteY78-3348" fmla="*/ 5206403 h 5395568"/>
              <a:gd name="connsiteX79-3349" fmla="*/ 7729605 w 8462474"/>
              <a:gd name="connsiteY79-3350" fmla="*/ 5311599 h 5395568"/>
              <a:gd name="connsiteX80-3351" fmla="*/ 7527304 w 8462474"/>
              <a:gd name="connsiteY80-3352" fmla="*/ 5271139 h 5395568"/>
              <a:gd name="connsiteX81-3353" fmla="*/ 7430200 w 8462474"/>
              <a:gd name="connsiteY81-3354" fmla="*/ 5182127 h 5395568"/>
              <a:gd name="connsiteX82-3355" fmla="*/ 7389739 w 8462474"/>
              <a:gd name="connsiteY82-3356" fmla="*/ 4987918 h 5395568"/>
              <a:gd name="connsiteX83-3357" fmla="*/ 7405924 w 8462474"/>
              <a:gd name="connsiteY83-3358" fmla="*/ 4712788 h 5395568"/>
              <a:gd name="connsiteX84-3359" fmla="*/ 7446384 w 8462474"/>
              <a:gd name="connsiteY84-3360" fmla="*/ 4340555 h 5395568"/>
              <a:gd name="connsiteX85-3361" fmla="*/ 7446384 w 8462474"/>
              <a:gd name="connsiteY85-3362" fmla="*/ 4162530 h 5395568"/>
              <a:gd name="connsiteX86-3363" fmla="*/ 7365463 w 8462474"/>
              <a:gd name="connsiteY86-3364" fmla="*/ 4057334 h 5395568"/>
              <a:gd name="connsiteX87-3365" fmla="*/ 7195531 w 8462474"/>
              <a:gd name="connsiteY87-3366" fmla="*/ 3782204 h 5395568"/>
              <a:gd name="connsiteX88-3367" fmla="*/ 7235991 w 8462474"/>
              <a:gd name="connsiteY88-3368" fmla="*/ 3612272 h 5395568"/>
              <a:gd name="connsiteX89-3369" fmla="*/ 7268359 w 8462474"/>
              <a:gd name="connsiteY89-3370" fmla="*/ 3547535 h 5395568"/>
              <a:gd name="connsiteX90-3371" fmla="*/ 7268738 w 8462474"/>
              <a:gd name="connsiteY90-3372" fmla="*/ 3528633 h 5395568"/>
              <a:gd name="connsiteX91-3373" fmla="*/ 7268565 w 8462474"/>
              <a:gd name="connsiteY91-3374" fmla="*/ 3527850 h 5395568"/>
              <a:gd name="connsiteX92-3375" fmla="*/ 7244083 w 8462474"/>
              <a:gd name="connsiteY92-3376" fmla="*/ 3523259 h 5395568"/>
              <a:gd name="connsiteX93-3377" fmla="*/ 7122702 w 8462474"/>
              <a:gd name="connsiteY93-3378" fmla="*/ 3490891 h 5395568"/>
              <a:gd name="connsiteX94-3379" fmla="*/ 7074150 w 8462474"/>
              <a:gd name="connsiteY94-3380" fmla="*/ 3418063 h 5395568"/>
              <a:gd name="connsiteX95-3381" fmla="*/ 6952770 w 8462474"/>
              <a:gd name="connsiteY95-3382" fmla="*/ 3329050 h 5395568"/>
              <a:gd name="connsiteX96-3383" fmla="*/ 6782837 w 8462474"/>
              <a:gd name="connsiteY96-3384" fmla="*/ 3304774 h 5395568"/>
              <a:gd name="connsiteX97-3385" fmla="*/ 6758561 w 8462474"/>
              <a:gd name="connsiteY97-3386" fmla="*/ 3134842 h 5395568"/>
              <a:gd name="connsiteX98-3387" fmla="*/ 6564352 w 8462474"/>
              <a:gd name="connsiteY98-3388" fmla="*/ 2875896 h 5395568"/>
              <a:gd name="connsiteX99-3389" fmla="*/ 6321591 w 8462474"/>
              <a:gd name="connsiteY99-3390" fmla="*/ 2552215 h 5395568"/>
              <a:gd name="connsiteX100-3391" fmla="*/ 6143566 w 8462474"/>
              <a:gd name="connsiteY100-3392" fmla="*/ 2358006 h 5395568"/>
              <a:gd name="connsiteX101-3393" fmla="*/ 6070738 w 8462474"/>
              <a:gd name="connsiteY101-3394" fmla="*/ 2196165 h 5395568"/>
              <a:gd name="connsiteX102-3395" fmla="*/ 5933173 w 8462474"/>
              <a:gd name="connsiteY102-3396" fmla="*/ 2042417 h 5395568"/>
              <a:gd name="connsiteX103-3397" fmla="*/ 5738964 w 8462474"/>
              <a:gd name="connsiteY103-3398" fmla="*/ 1929128 h 5395568"/>
              <a:gd name="connsiteX104-3399" fmla="*/ 5617584 w 8462474"/>
              <a:gd name="connsiteY104-3400" fmla="*/ 2082877 h 5395568"/>
              <a:gd name="connsiteX105-3401" fmla="*/ 5293902 w 8462474"/>
              <a:gd name="connsiteY105-3402" fmla="*/ 2236626 h 5395568"/>
              <a:gd name="connsiteX106-3403" fmla="*/ 5026865 w 8462474"/>
              <a:gd name="connsiteY106-3404" fmla="*/ 2277086 h 5395568"/>
              <a:gd name="connsiteX107-3405" fmla="*/ 4743644 w 8462474"/>
              <a:gd name="connsiteY107-3406" fmla="*/ 2228534 h 5395568"/>
              <a:gd name="connsiteX108-3407" fmla="*/ 4573711 w 8462474"/>
              <a:gd name="connsiteY108-3408" fmla="*/ 2123337 h 5395568"/>
              <a:gd name="connsiteX109-3409" fmla="*/ 4566693 w 8462474"/>
              <a:gd name="connsiteY109-3410" fmla="*/ 2119006 h 5395568"/>
              <a:gd name="connsiteX110-3411" fmla="*/ 4566125 w 8462474"/>
              <a:gd name="connsiteY110-3412" fmla="*/ 2117268 h 5395568"/>
              <a:gd name="connsiteX111-3413" fmla="*/ 4562648 w 8462474"/>
              <a:gd name="connsiteY111-3414" fmla="*/ 2116509 h 5395568"/>
              <a:gd name="connsiteX112-3415" fmla="*/ 4566693 w 8462474"/>
              <a:gd name="connsiteY112-3416" fmla="*/ 2119006 h 5395568"/>
              <a:gd name="connsiteX113-3417" fmla="*/ 4569349 w 8462474"/>
              <a:gd name="connsiteY113-3418" fmla="*/ 2127130 h 5395568"/>
              <a:gd name="connsiteX114-3419" fmla="*/ 4557527 w 8462474"/>
              <a:gd name="connsiteY114-3420" fmla="*/ 2147613 h 5395568"/>
              <a:gd name="connsiteX115-3421" fmla="*/ 4379502 w 8462474"/>
              <a:gd name="connsiteY115-3422" fmla="*/ 2333730 h 5395568"/>
              <a:gd name="connsiteX116-3423" fmla="*/ 4217662 w 8462474"/>
              <a:gd name="connsiteY116-3424" fmla="*/ 2519847 h 5395568"/>
              <a:gd name="connsiteX117-3425" fmla="*/ 4120557 w 8462474"/>
              <a:gd name="connsiteY117-3426" fmla="*/ 2641227 h 5395568"/>
              <a:gd name="connsiteX118-3427" fmla="*/ 4096281 w 8462474"/>
              <a:gd name="connsiteY118-3428" fmla="*/ 2568399 h 5395568"/>
              <a:gd name="connsiteX119-3429" fmla="*/ 4080097 w 8462474"/>
              <a:gd name="connsiteY119-3430" fmla="*/ 2438927 h 5395568"/>
              <a:gd name="connsiteX120-3431" fmla="*/ 4080097 w 8462474"/>
              <a:gd name="connsiteY120-3432" fmla="*/ 2358006 h 5395568"/>
              <a:gd name="connsiteX121-3433" fmla="*/ 4088189 w 8462474"/>
              <a:gd name="connsiteY121-3434" fmla="*/ 2220442 h 5395568"/>
              <a:gd name="connsiteX122-3435" fmla="*/ 4007269 w 8462474"/>
              <a:gd name="connsiteY122-3436" fmla="*/ 2123337 h 5395568"/>
              <a:gd name="connsiteX123-3437" fmla="*/ 3861612 w 8462474"/>
              <a:gd name="connsiteY123-3438" fmla="*/ 2001957 h 5395568"/>
              <a:gd name="connsiteX124-3439" fmla="*/ 3821152 w 8462474"/>
              <a:gd name="connsiteY124-3440" fmla="*/ 1815840 h 5395568"/>
              <a:gd name="connsiteX125-3441" fmla="*/ 3707863 w 8462474"/>
              <a:gd name="connsiteY125-3442" fmla="*/ 1710643 h 5395568"/>
              <a:gd name="connsiteX126-3443" fmla="*/ 3618851 w 8462474"/>
              <a:gd name="connsiteY126-3444" fmla="*/ 1548803 h 5395568"/>
              <a:gd name="connsiteX127-3445" fmla="*/ 3707863 w 8462474"/>
              <a:gd name="connsiteY127-3446" fmla="*/ 1330318 h 5395568"/>
              <a:gd name="connsiteX128-3447" fmla="*/ 3974901 w 8462474"/>
              <a:gd name="connsiteY128-3448" fmla="*/ 666771 h 5395568"/>
              <a:gd name="connsiteX129-3449" fmla="*/ 4039637 w 8462474"/>
              <a:gd name="connsiteY129-3450" fmla="*/ 262169 h 5395568"/>
              <a:gd name="connsiteX130-3451" fmla="*/ 4015361 w 8462474"/>
              <a:gd name="connsiteY130-3452" fmla="*/ 108420 h 5395568"/>
              <a:gd name="connsiteX131-3453" fmla="*/ 4047729 w 8462474"/>
              <a:gd name="connsiteY131-3454" fmla="*/ 76052 h 5395568"/>
              <a:gd name="connsiteX132-3455" fmla="*/ 4051725 w 8462474"/>
              <a:gd name="connsiteY132-3456" fmla="*/ 31878 h 5395568"/>
              <a:gd name="connsiteX0-3457" fmla="*/ 51686 w 8462474"/>
              <a:gd name="connsiteY0-3458" fmla="*/ 5226546 h 5395568"/>
              <a:gd name="connsiteX1-3459" fmla="*/ 56212 w 8462474"/>
              <a:gd name="connsiteY1-3460" fmla="*/ 5227137 h 5395568"/>
              <a:gd name="connsiteX2-3461" fmla="*/ 55925 w 8462474"/>
              <a:gd name="connsiteY2-3462" fmla="*/ 5235142 h 5395568"/>
              <a:gd name="connsiteX3-3463" fmla="*/ 51686 w 8462474"/>
              <a:gd name="connsiteY3-3464" fmla="*/ 5226546 h 5395568"/>
              <a:gd name="connsiteX4-3465" fmla="*/ 58005 w 8462474"/>
              <a:gd name="connsiteY4-3466" fmla="*/ 3553024 h 5395568"/>
              <a:gd name="connsiteX5-3467" fmla="*/ 202411 w 8462474"/>
              <a:gd name="connsiteY5-3468" fmla="*/ 3674075 h 5395568"/>
              <a:gd name="connsiteX6-3469" fmla="*/ 368209 w 8462474"/>
              <a:gd name="connsiteY6-3470" fmla="*/ 3799680 h 5395568"/>
              <a:gd name="connsiteX7-3471" fmla="*/ 448596 w 8462474"/>
              <a:gd name="connsiteY7-3472" fmla="*/ 4020744 h 5395568"/>
              <a:gd name="connsiteX8-3473" fmla="*/ 443572 w 8462474"/>
              <a:gd name="connsiteY8-3474" fmla="*/ 4307122 h 5395568"/>
              <a:gd name="connsiteX9-3475" fmla="*/ 443572 w 8462474"/>
              <a:gd name="connsiteY9-3476" fmla="*/ 4608572 h 5395568"/>
              <a:gd name="connsiteX10-3477" fmla="*/ 544055 w 8462474"/>
              <a:gd name="connsiteY10-3478" fmla="*/ 4869829 h 5395568"/>
              <a:gd name="connsiteX11-3479" fmla="*/ 689756 w 8462474"/>
              <a:gd name="connsiteY11-3480" fmla="*/ 5090893 h 5395568"/>
              <a:gd name="connsiteX12-3481" fmla="*/ 760095 w 8462474"/>
              <a:gd name="connsiteY12-3482" fmla="*/ 5176304 h 5395568"/>
              <a:gd name="connsiteX13-3483" fmla="*/ 785216 w 8462474"/>
              <a:gd name="connsiteY13-3484" fmla="*/ 5211473 h 5395568"/>
              <a:gd name="connsiteX14-3485" fmla="*/ 624442 w 8462474"/>
              <a:gd name="connsiteY14-3486" fmla="*/ 5296884 h 5395568"/>
              <a:gd name="connsiteX15-3487" fmla="*/ 408403 w 8462474"/>
              <a:gd name="connsiteY15-3488" fmla="*/ 5382295 h 5395568"/>
              <a:gd name="connsiteX16-3489" fmla="*/ 353137 w 8462474"/>
              <a:gd name="connsiteY16-3490" fmla="*/ 5392344 h 5395568"/>
              <a:gd name="connsiteX17-3491" fmla="*/ 322992 w 8462474"/>
              <a:gd name="connsiteY17-3492" fmla="*/ 5352150 h 5395568"/>
              <a:gd name="connsiteX18-3493" fmla="*/ 322992 w 8462474"/>
              <a:gd name="connsiteY18-3494" fmla="*/ 5261715 h 5395568"/>
              <a:gd name="connsiteX19-3495" fmla="*/ 282798 w 8462474"/>
              <a:gd name="connsiteY19-3496" fmla="*/ 5206449 h 5395568"/>
              <a:gd name="connsiteX20-3497" fmla="*/ 212460 w 8462474"/>
              <a:gd name="connsiteY20-3498" fmla="*/ 5201425 h 5395568"/>
              <a:gd name="connsiteX21-3499" fmla="*/ 111976 w 8462474"/>
              <a:gd name="connsiteY21-3500" fmla="*/ 5211473 h 5395568"/>
              <a:gd name="connsiteX22-3501" fmla="*/ 71783 w 8462474"/>
              <a:gd name="connsiteY22-3502" fmla="*/ 5221522 h 5395568"/>
              <a:gd name="connsiteX23-3503" fmla="*/ 58909 w 8462474"/>
              <a:gd name="connsiteY23-3504" fmla="*/ 5227488 h 5395568"/>
              <a:gd name="connsiteX24-3505" fmla="*/ 56212 w 8462474"/>
              <a:gd name="connsiteY24-3506" fmla="*/ 5227137 h 5395568"/>
              <a:gd name="connsiteX25-3507" fmla="*/ 56632 w 8462474"/>
              <a:gd name="connsiteY25-3508" fmla="*/ 5215452 h 5395568"/>
              <a:gd name="connsiteX26-3509" fmla="*/ 56710 w 8462474"/>
              <a:gd name="connsiteY26-3510" fmla="*/ 5181328 h 5395568"/>
              <a:gd name="connsiteX27-3511" fmla="*/ 46662 w 8462474"/>
              <a:gd name="connsiteY27-3512" fmla="*/ 4548282 h 5395568"/>
              <a:gd name="connsiteX28-3513" fmla="*/ 56710 w 8462474"/>
              <a:gd name="connsiteY28-3514" fmla="*/ 3608761 h 5395568"/>
              <a:gd name="connsiteX29-3515" fmla="*/ 58005 w 8462474"/>
              <a:gd name="connsiteY29-3516" fmla="*/ 3553024 h 5395568"/>
              <a:gd name="connsiteX30-3517" fmla="*/ 804712 w 8462474"/>
              <a:gd name="connsiteY30-3518" fmla="*/ 0 h 5395568"/>
              <a:gd name="connsiteX31-3519" fmla="*/ 912603 w 8462474"/>
              <a:gd name="connsiteY31-3520" fmla="*/ 117808 h 5395568"/>
              <a:gd name="connsiteX32-3521" fmla="*/ 832108 w 8462474"/>
              <a:gd name="connsiteY32-3522" fmla="*/ 419079 h 5395568"/>
              <a:gd name="connsiteX33-3523" fmla="*/ 814691 w 8462474"/>
              <a:gd name="connsiteY33-3524" fmla="*/ 906759 h 5395568"/>
              <a:gd name="connsiteX34-3525" fmla="*/ 666645 w 8462474"/>
              <a:gd name="connsiteY34-3526" fmla="*/ 1080931 h 5395568"/>
              <a:gd name="connsiteX35-3527" fmla="*/ 466348 w 8462474"/>
              <a:gd name="connsiteY35-3528" fmla="*/ 1185434 h 5395568"/>
              <a:gd name="connsiteX36-3529" fmla="*/ 414097 w 8462474"/>
              <a:gd name="connsiteY36-3530" fmla="*/ 1281228 h 5395568"/>
              <a:gd name="connsiteX37-3531" fmla="*/ 300885 w 8462474"/>
              <a:gd name="connsiteY37-3532" fmla="*/ 1525068 h 5395568"/>
              <a:gd name="connsiteX38-3533" fmla="*/ 178965 w 8462474"/>
              <a:gd name="connsiteY38-3534" fmla="*/ 1716657 h 5395568"/>
              <a:gd name="connsiteX39-3535" fmla="*/ 55685 w 8462474"/>
              <a:gd name="connsiteY39-3536" fmla="*/ 1836059 h 5395568"/>
              <a:gd name="connsiteX40-3537" fmla="*/ 18756 w 8462474"/>
              <a:gd name="connsiteY40-3538" fmla="*/ 1849060 h 5395568"/>
              <a:gd name="connsiteX41-3539" fmla="*/ 39 w 8462474"/>
              <a:gd name="connsiteY41-3540" fmla="*/ 1780426 h 5395568"/>
              <a:gd name="connsiteX42-3541" fmla="*/ 11015 w 8462474"/>
              <a:gd name="connsiteY42-3542" fmla="*/ 19730 h 5395568"/>
              <a:gd name="connsiteX43-3543" fmla="*/ 333232 w 8462474"/>
              <a:gd name="connsiteY43-3544" fmla="*/ 19729 h 5395568"/>
              <a:gd name="connsiteX44-3545" fmla="*/ 804712 w 8462474"/>
              <a:gd name="connsiteY44-3546" fmla="*/ 0 h 5395568"/>
              <a:gd name="connsiteX45-3547" fmla="*/ 4051725 w 8462474"/>
              <a:gd name="connsiteY45-3548" fmla="*/ 31878 h 5395568"/>
              <a:gd name="connsiteX46-3549" fmla="*/ 4165366 w 8462474"/>
              <a:gd name="connsiteY46-3550" fmla="*/ 28161 h 5395568"/>
              <a:gd name="connsiteX47-3551" fmla="*/ 4472864 w 8462474"/>
              <a:gd name="connsiteY47-3552" fmla="*/ 9500 h 5395568"/>
              <a:gd name="connsiteX48-3553" fmla="*/ 4992570 w 8462474"/>
              <a:gd name="connsiteY48-3554" fmla="*/ 1407 h 5395568"/>
              <a:gd name="connsiteX49-3555" fmla="*/ 5794342 w 8462474"/>
              <a:gd name="connsiteY49-3556" fmla="*/ 7627 h 5395568"/>
              <a:gd name="connsiteX50-3557" fmla="*/ 7531652 w 8462474"/>
              <a:gd name="connsiteY50-3558" fmla="*/ 17591 h 5395568"/>
              <a:gd name="connsiteX51-3559" fmla="*/ 8449796 w 8462474"/>
              <a:gd name="connsiteY51-3560" fmla="*/ 4545 h 5395568"/>
              <a:gd name="connsiteX52-3561" fmla="*/ 8449796 w 8462474"/>
              <a:gd name="connsiteY52-3562" fmla="*/ 1904852 h 5395568"/>
              <a:gd name="connsiteX53-3563" fmla="*/ 8433612 w 8462474"/>
              <a:gd name="connsiteY53-3564" fmla="*/ 1912944 h 5395568"/>
              <a:gd name="connsiteX54-3565" fmla="*/ 8417428 w 8462474"/>
              <a:gd name="connsiteY54-3566" fmla="*/ 1929128 h 5395568"/>
              <a:gd name="connsiteX55-3567" fmla="*/ 8344600 w 8462474"/>
              <a:gd name="connsiteY55-3568" fmla="*/ 2050509 h 5395568"/>
              <a:gd name="connsiteX56-3569" fmla="*/ 8376968 w 8462474"/>
              <a:gd name="connsiteY56-3570" fmla="*/ 2220442 h 5395568"/>
              <a:gd name="connsiteX57-3571" fmla="*/ 8441704 w 8462474"/>
              <a:gd name="connsiteY57-3572" fmla="*/ 2527939 h 5395568"/>
              <a:gd name="connsiteX58-3573" fmla="*/ 8320324 w 8462474"/>
              <a:gd name="connsiteY58-3574" fmla="*/ 2722148 h 5395568"/>
              <a:gd name="connsiteX59-3575" fmla="*/ 8215127 w 8462474"/>
              <a:gd name="connsiteY59-3576" fmla="*/ 2851620 h 5395568"/>
              <a:gd name="connsiteX60-3577" fmla="*/ 8134207 w 8462474"/>
              <a:gd name="connsiteY60-3578" fmla="*/ 3037737 h 5395568"/>
              <a:gd name="connsiteX61-3579" fmla="*/ 8111828 w 8462474"/>
              <a:gd name="connsiteY61-3580" fmla="*/ 3201601 h 5395568"/>
              <a:gd name="connsiteX62-3581" fmla="*/ 8110840 w 8462474"/>
              <a:gd name="connsiteY62-3582" fmla="*/ 3221612 h 5395568"/>
              <a:gd name="connsiteX63-3583" fmla="*/ 8114483 w 8462474"/>
              <a:gd name="connsiteY63-3584" fmla="*/ 3237004 h 5395568"/>
              <a:gd name="connsiteX64-3585" fmla="*/ 8123641 w 8462474"/>
              <a:gd name="connsiteY64-3586" fmla="*/ 3256651 h 5395568"/>
              <a:gd name="connsiteX65-3587" fmla="*/ 8134207 w 8462474"/>
              <a:gd name="connsiteY65-3588" fmla="*/ 3257234 h 5395568"/>
              <a:gd name="connsiteX66-3589" fmla="*/ 8138142 w 8462474"/>
              <a:gd name="connsiteY66-3590" fmla="*/ 3257850 h 5395568"/>
              <a:gd name="connsiteX67-3591" fmla="*/ 8126992 w 8462474"/>
              <a:gd name="connsiteY67-3592" fmla="*/ 3263843 h 5395568"/>
              <a:gd name="connsiteX68-3593" fmla="*/ 8142299 w 8462474"/>
              <a:gd name="connsiteY68-3594" fmla="*/ 3296682 h 5395568"/>
              <a:gd name="connsiteX69-3595" fmla="*/ 8239403 w 8462474"/>
              <a:gd name="connsiteY69-3596" fmla="*/ 3385695 h 5395568"/>
              <a:gd name="connsiteX70-3597" fmla="*/ 8449796 w 8462474"/>
              <a:gd name="connsiteY70-3598" fmla="*/ 3531351 h 5395568"/>
              <a:gd name="connsiteX71-3599" fmla="*/ 8441704 w 8462474"/>
              <a:gd name="connsiteY71-3600" fmla="*/ 4607592 h 5395568"/>
              <a:gd name="connsiteX72-3601" fmla="*/ 8457888 w 8462474"/>
              <a:gd name="connsiteY72-3602" fmla="*/ 5101206 h 5395568"/>
              <a:gd name="connsiteX73-3603" fmla="*/ 8441704 w 8462474"/>
              <a:gd name="connsiteY73-3604" fmla="*/ 5133574 h 5395568"/>
              <a:gd name="connsiteX74-3605" fmla="*/ 8449796 w 8462474"/>
              <a:gd name="connsiteY74-3606" fmla="*/ 5149758 h 5395568"/>
              <a:gd name="connsiteX75-3607" fmla="*/ 8433612 w 8462474"/>
              <a:gd name="connsiteY75-3608" fmla="*/ 5149758 h 5395568"/>
              <a:gd name="connsiteX76-3609" fmla="*/ 8328416 w 8462474"/>
              <a:gd name="connsiteY76-3610" fmla="*/ 5125482 h 5395568"/>
              <a:gd name="connsiteX77-3611" fmla="*/ 8223219 w 8462474"/>
              <a:gd name="connsiteY77-3612" fmla="*/ 5149758 h 5395568"/>
              <a:gd name="connsiteX78-3613" fmla="*/ 8004734 w 8462474"/>
              <a:gd name="connsiteY78-3614" fmla="*/ 5206403 h 5395568"/>
              <a:gd name="connsiteX79-3615" fmla="*/ 7729605 w 8462474"/>
              <a:gd name="connsiteY79-3616" fmla="*/ 5311599 h 5395568"/>
              <a:gd name="connsiteX80-3617" fmla="*/ 7527304 w 8462474"/>
              <a:gd name="connsiteY80-3618" fmla="*/ 5271139 h 5395568"/>
              <a:gd name="connsiteX81-3619" fmla="*/ 7430200 w 8462474"/>
              <a:gd name="connsiteY81-3620" fmla="*/ 5182127 h 5395568"/>
              <a:gd name="connsiteX82-3621" fmla="*/ 7389739 w 8462474"/>
              <a:gd name="connsiteY82-3622" fmla="*/ 4987918 h 5395568"/>
              <a:gd name="connsiteX83-3623" fmla="*/ 7405924 w 8462474"/>
              <a:gd name="connsiteY83-3624" fmla="*/ 4712788 h 5395568"/>
              <a:gd name="connsiteX84-3625" fmla="*/ 7446384 w 8462474"/>
              <a:gd name="connsiteY84-3626" fmla="*/ 4340555 h 5395568"/>
              <a:gd name="connsiteX85-3627" fmla="*/ 7446384 w 8462474"/>
              <a:gd name="connsiteY85-3628" fmla="*/ 4162530 h 5395568"/>
              <a:gd name="connsiteX86-3629" fmla="*/ 7365463 w 8462474"/>
              <a:gd name="connsiteY86-3630" fmla="*/ 4057334 h 5395568"/>
              <a:gd name="connsiteX87-3631" fmla="*/ 7195531 w 8462474"/>
              <a:gd name="connsiteY87-3632" fmla="*/ 3782204 h 5395568"/>
              <a:gd name="connsiteX88-3633" fmla="*/ 7235991 w 8462474"/>
              <a:gd name="connsiteY88-3634" fmla="*/ 3612272 h 5395568"/>
              <a:gd name="connsiteX89-3635" fmla="*/ 7268359 w 8462474"/>
              <a:gd name="connsiteY89-3636" fmla="*/ 3547535 h 5395568"/>
              <a:gd name="connsiteX90-3637" fmla="*/ 7268738 w 8462474"/>
              <a:gd name="connsiteY90-3638" fmla="*/ 3528633 h 5395568"/>
              <a:gd name="connsiteX91-3639" fmla="*/ 7268565 w 8462474"/>
              <a:gd name="connsiteY91-3640" fmla="*/ 3527850 h 5395568"/>
              <a:gd name="connsiteX92-3641" fmla="*/ 7244083 w 8462474"/>
              <a:gd name="connsiteY92-3642" fmla="*/ 3523259 h 5395568"/>
              <a:gd name="connsiteX93-3643" fmla="*/ 7122702 w 8462474"/>
              <a:gd name="connsiteY93-3644" fmla="*/ 3490891 h 5395568"/>
              <a:gd name="connsiteX94-3645" fmla="*/ 7074150 w 8462474"/>
              <a:gd name="connsiteY94-3646" fmla="*/ 3418063 h 5395568"/>
              <a:gd name="connsiteX95-3647" fmla="*/ 6952770 w 8462474"/>
              <a:gd name="connsiteY95-3648" fmla="*/ 3329050 h 5395568"/>
              <a:gd name="connsiteX96-3649" fmla="*/ 6782837 w 8462474"/>
              <a:gd name="connsiteY96-3650" fmla="*/ 3304774 h 5395568"/>
              <a:gd name="connsiteX97-3651" fmla="*/ 6758561 w 8462474"/>
              <a:gd name="connsiteY97-3652" fmla="*/ 3134842 h 5395568"/>
              <a:gd name="connsiteX98-3653" fmla="*/ 6564352 w 8462474"/>
              <a:gd name="connsiteY98-3654" fmla="*/ 2875896 h 5395568"/>
              <a:gd name="connsiteX99-3655" fmla="*/ 6321591 w 8462474"/>
              <a:gd name="connsiteY99-3656" fmla="*/ 2552215 h 5395568"/>
              <a:gd name="connsiteX100-3657" fmla="*/ 6143566 w 8462474"/>
              <a:gd name="connsiteY100-3658" fmla="*/ 2358006 h 5395568"/>
              <a:gd name="connsiteX101-3659" fmla="*/ 6070738 w 8462474"/>
              <a:gd name="connsiteY101-3660" fmla="*/ 2196165 h 5395568"/>
              <a:gd name="connsiteX102-3661" fmla="*/ 5933173 w 8462474"/>
              <a:gd name="connsiteY102-3662" fmla="*/ 2042417 h 5395568"/>
              <a:gd name="connsiteX103-3663" fmla="*/ 5738964 w 8462474"/>
              <a:gd name="connsiteY103-3664" fmla="*/ 1929128 h 5395568"/>
              <a:gd name="connsiteX104-3665" fmla="*/ 5617584 w 8462474"/>
              <a:gd name="connsiteY104-3666" fmla="*/ 2082877 h 5395568"/>
              <a:gd name="connsiteX105-3667" fmla="*/ 5293902 w 8462474"/>
              <a:gd name="connsiteY105-3668" fmla="*/ 2236626 h 5395568"/>
              <a:gd name="connsiteX106-3669" fmla="*/ 5026865 w 8462474"/>
              <a:gd name="connsiteY106-3670" fmla="*/ 2277086 h 5395568"/>
              <a:gd name="connsiteX107-3671" fmla="*/ 4743644 w 8462474"/>
              <a:gd name="connsiteY107-3672" fmla="*/ 2228534 h 5395568"/>
              <a:gd name="connsiteX108-3673" fmla="*/ 4573711 w 8462474"/>
              <a:gd name="connsiteY108-3674" fmla="*/ 2123337 h 5395568"/>
              <a:gd name="connsiteX109-3675" fmla="*/ 4566693 w 8462474"/>
              <a:gd name="connsiteY109-3676" fmla="*/ 2119006 h 5395568"/>
              <a:gd name="connsiteX110-3677" fmla="*/ 4566125 w 8462474"/>
              <a:gd name="connsiteY110-3678" fmla="*/ 2117268 h 5395568"/>
              <a:gd name="connsiteX111-3679" fmla="*/ 4562648 w 8462474"/>
              <a:gd name="connsiteY111-3680" fmla="*/ 2116509 h 5395568"/>
              <a:gd name="connsiteX112-3681" fmla="*/ 4566693 w 8462474"/>
              <a:gd name="connsiteY112-3682" fmla="*/ 2119006 h 5395568"/>
              <a:gd name="connsiteX113-3683" fmla="*/ 4569349 w 8462474"/>
              <a:gd name="connsiteY113-3684" fmla="*/ 2127130 h 5395568"/>
              <a:gd name="connsiteX114-3685" fmla="*/ 4557527 w 8462474"/>
              <a:gd name="connsiteY114-3686" fmla="*/ 2147613 h 5395568"/>
              <a:gd name="connsiteX115-3687" fmla="*/ 4379502 w 8462474"/>
              <a:gd name="connsiteY115-3688" fmla="*/ 2333730 h 5395568"/>
              <a:gd name="connsiteX116-3689" fmla="*/ 4217662 w 8462474"/>
              <a:gd name="connsiteY116-3690" fmla="*/ 2519847 h 5395568"/>
              <a:gd name="connsiteX117-3691" fmla="*/ 4120557 w 8462474"/>
              <a:gd name="connsiteY117-3692" fmla="*/ 2641227 h 5395568"/>
              <a:gd name="connsiteX118-3693" fmla="*/ 4096281 w 8462474"/>
              <a:gd name="connsiteY118-3694" fmla="*/ 2568399 h 5395568"/>
              <a:gd name="connsiteX119-3695" fmla="*/ 4080097 w 8462474"/>
              <a:gd name="connsiteY119-3696" fmla="*/ 2438927 h 5395568"/>
              <a:gd name="connsiteX120-3697" fmla="*/ 4080097 w 8462474"/>
              <a:gd name="connsiteY120-3698" fmla="*/ 2358006 h 5395568"/>
              <a:gd name="connsiteX121-3699" fmla="*/ 4088189 w 8462474"/>
              <a:gd name="connsiteY121-3700" fmla="*/ 2220442 h 5395568"/>
              <a:gd name="connsiteX122-3701" fmla="*/ 4007269 w 8462474"/>
              <a:gd name="connsiteY122-3702" fmla="*/ 2123337 h 5395568"/>
              <a:gd name="connsiteX123-3703" fmla="*/ 3861612 w 8462474"/>
              <a:gd name="connsiteY123-3704" fmla="*/ 2001957 h 5395568"/>
              <a:gd name="connsiteX124-3705" fmla="*/ 3821152 w 8462474"/>
              <a:gd name="connsiteY124-3706" fmla="*/ 1815840 h 5395568"/>
              <a:gd name="connsiteX125-3707" fmla="*/ 3707863 w 8462474"/>
              <a:gd name="connsiteY125-3708" fmla="*/ 1710643 h 5395568"/>
              <a:gd name="connsiteX126-3709" fmla="*/ 3618851 w 8462474"/>
              <a:gd name="connsiteY126-3710" fmla="*/ 1548803 h 5395568"/>
              <a:gd name="connsiteX127-3711" fmla="*/ 3707863 w 8462474"/>
              <a:gd name="connsiteY127-3712" fmla="*/ 1330318 h 5395568"/>
              <a:gd name="connsiteX128-3713" fmla="*/ 3974901 w 8462474"/>
              <a:gd name="connsiteY128-3714" fmla="*/ 666771 h 5395568"/>
              <a:gd name="connsiteX129-3715" fmla="*/ 4039637 w 8462474"/>
              <a:gd name="connsiteY129-3716" fmla="*/ 262169 h 5395568"/>
              <a:gd name="connsiteX130-3717" fmla="*/ 4015361 w 8462474"/>
              <a:gd name="connsiteY130-3718" fmla="*/ 108420 h 5395568"/>
              <a:gd name="connsiteX131-3719" fmla="*/ 4047729 w 8462474"/>
              <a:gd name="connsiteY131-3720" fmla="*/ 76052 h 5395568"/>
              <a:gd name="connsiteX132-3721" fmla="*/ 4051725 w 8462474"/>
              <a:gd name="connsiteY132-3722" fmla="*/ 31878 h 5395568"/>
              <a:gd name="connsiteX0-3723" fmla="*/ 51686 w 8462474"/>
              <a:gd name="connsiteY0-3724" fmla="*/ 5226546 h 5395568"/>
              <a:gd name="connsiteX1-3725" fmla="*/ 56212 w 8462474"/>
              <a:gd name="connsiteY1-3726" fmla="*/ 5227137 h 5395568"/>
              <a:gd name="connsiteX2-3727" fmla="*/ 55925 w 8462474"/>
              <a:gd name="connsiteY2-3728" fmla="*/ 5235142 h 5395568"/>
              <a:gd name="connsiteX3-3729" fmla="*/ 51686 w 8462474"/>
              <a:gd name="connsiteY3-3730" fmla="*/ 5226546 h 5395568"/>
              <a:gd name="connsiteX4-3731" fmla="*/ 58005 w 8462474"/>
              <a:gd name="connsiteY4-3732" fmla="*/ 3553024 h 5395568"/>
              <a:gd name="connsiteX5-3733" fmla="*/ 202411 w 8462474"/>
              <a:gd name="connsiteY5-3734" fmla="*/ 3674075 h 5395568"/>
              <a:gd name="connsiteX6-3735" fmla="*/ 368209 w 8462474"/>
              <a:gd name="connsiteY6-3736" fmla="*/ 3799680 h 5395568"/>
              <a:gd name="connsiteX7-3737" fmla="*/ 448596 w 8462474"/>
              <a:gd name="connsiteY7-3738" fmla="*/ 4020744 h 5395568"/>
              <a:gd name="connsiteX8-3739" fmla="*/ 443572 w 8462474"/>
              <a:gd name="connsiteY8-3740" fmla="*/ 4307122 h 5395568"/>
              <a:gd name="connsiteX9-3741" fmla="*/ 443572 w 8462474"/>
              <a:gd name="connsiteY9-3742" fmla="*/ 4608572 h 5395568"/>
              <a:gd name="connsiteX10-3743" fmla="*/ 544055 w 8462474"/>
              <a:gd name="connsiteY10-3744" fmla="*/ 4869829 h 5395568"/>
              <a:gd name="connsiteX11-3745" fmla="*/ 689756 w 8462474"/>
              <a:gd name="connsiteY11-3746" fmla="*/ 5090893 h 5395568"/>
              <a:gd name="connsiteX12-3747" fmla="*/ 760095 w 8462474"/>
              <a:gd name="connsiteY12-3748" fmla="*/ 5176304 h 5395568"/>
              <a:gd name="connsiteX13-3749" fmla="*/ 785216 w 8462474"/>
              <a:gd name="connsiteY13-3750" fmla="*/ 5211473 h 5395568"/>
              <a:gd name="connsiteX14-3751" fmla="*/ 624442 w 8462474"/>
              <a:gd name="connsiteY14-3752" fmla="*/ 5296884 h 5395568"/>
              <a:gd name="connsiteX15-3753" fmla="*/ 408403 w 8462474"/>
              <a:gd name="connsiteY15-3754" fmla="*/ 5382295 h 5395568"/>
              <a:gd name="connsiteX16-3755" fmla="*/ 353137 w 8462474"/>
              <a:gd name="connsiteY16-3756" fmla="*/ 5392344 h 5395568"/>
              <a:gd name="connsiteX17-3757" fmla="*/ 322992 w 8462474"/>
              <a:gd name="connsiteY17-3758" fmla="*/ 5352150 h 5395568"/>
              <a:gd name="connsiteX18-3759" fmla="*/ 322992 w 8462474"/>
              <a:gd name="connsiteY18-3760" fmla="*/ 5261715 h 5395568"/>
              <a:gd name="connsiteX19-3761" fmla="*/ 282798 w 8462474"/>
              <a:gd name="connsiteY19-3762" fmla="*/ 5206449 h 5395568"/>
              <a:gd name="connsiteX20-3763" fmla="*/ 212460 w 8462474"/>
              <a:gd name="connsiteY20-3764" fmla="*/ 5201425 h 5395568"/>
              <a:gd name="connsiteX21-3765" fmla="*/ 111976 w 8462474"/>
              <a:gd name="connsiteY21-3766" fmla="*/ 5211473 h 5395568"/>
              <a:gd name="connsiteX22-3767" fmla="*/ 71783 w 8462474"/>
              <a:gd name="connsiteY22-3768" fmla="*/ 5221522 h 5395568"/>
              <a:gd name="connsiteX23-3769" fmla="*/ 58909 w 8462474"/>
              <a:gd name="connsiteY23-3770" fmla="*/ 5227488 h 5395568"/>
              <a:gd name="connsiteX24-3771" fmla="*/ 56212 w 8462474"/>
              <a:gd name="connsiteY24-3772" fmla="*/ 5227137 h 5395568"/>
              <a:gd name="connsiteX25-3773" fmla="*/ 56632 w 8462474"/>
              <a:gd name="connsiteY25-3774" fmla="*/ 5215452 h 5395568"/>
              <a:gd name="connsiteX26-3775" fmla="*/ 56710 w 8462474"/>
              <a:gd name="connsiteY26-3776" fmla="*/ 5181328 h 5395568"/>
              <a:gd name="connsiteX27-3777" fmla="*/ 46662 w 8462474"/>
              <a:gd name="connsiteY27-3778" fmla="*/ 4548282 h 5395568"/>
              <a:gd name="connsiteX28-3779" fmla="*/ 56710 w 8462474"/>
              <a:gd name="connsiteY28-3780" fmla="*/ 3608761 h 5395568"/>
              <a:gd name="connsiteX29-3781" fmla="*/ 58005 w 8462474"/>
              <a:gd name="connsiteY29-3782" fmla="*/ 3553024 h 5395568"/>
              <a:gd name="connsiteX30-3783" fmla="*/ 804712 w 8462474"/>
              <a:gd name="connsiteY30-3784" fmla="*/ 0 h 5395568"/>
              <a:gd name="connsiteX31-3785" fmla="*/ 831738 w 8462474"/>
              <a:gd name="connsiteY31-3786" fmla="*/ 124029 h 5395568"/>
              <a:gd name="connsiteX32-3787" fmla="*/ 832108 w 8462474"/>
              <a:gd name="connsiteY32-3788" fmla="*/ 419079 h 5395568"/>
              <a:gd name="connsiteX33-3789" fmla="*/ 814691 w 8462474"/>
              <a:gd name="connsiteY33-3790" fmla="*/ 906759 h 5395568"/>
              <a:gd name="connsiteX34-3791" fmla="*/ 666645 w 8462474"/>
              <a:gd name="connsiteY34-3792" fmla="*/ 1080931 h 5395568"/>
              <a:gd name="connsiteX35-3793" fmla="*/ 466348 w 8462474"/>
              <a:gd name="connsiteY35-3794" fmla="*/ 1185434 h 5395568"/>
              <a:gd name="connsiteX36-3795" fmla="*/ 414097 w 8462474"/>
              <a:gd name="connsiteY36-3796" fmla="*/ 1281228 h 5395568"/>
              <a:gd name="connsiteX37-3797" fmla="*/ 300885 w 8462474"/>
              <a:gd name="connsiteY37-3798" fmla="*/ 1525068 h 5395568"/>
              <a:gd name="connsiteX38-3799" fmla="*/ 178965 w 8462474"/>
              <a:gd name="connsiteY38-3800" fmla="*/ 1716657 h 5395568"/>
              <a:gd name="connsiteX39-3801" fmla="*/ 55685 w 8462474"/>
              <a:gd name="connsiteY39-3802" fmla="*/ 1836059 h 5395568"/>
              <a:gd name="connsiteX40-3803" fmla="*/ 18756 w 8462474"/>
              <a:gd name="connsiteY40-3804" fmla="*/ 1849060 h 5395568"/>
              <a:gd name="connsiteX41-3805" fmla="*/ 39 w 8462474"/>
              <a:gd name="connsiteY41-3806" fmla="*/ 1780426 h 5395568"/>
              <a:gd name="connsiteX42-3807" fmla="*/ 11015 w 8462474"/>
              <a:gd name="connsiteY42-3808" fmla="*/ 19730 h 5395568"/>
              <a:gd name="connsiteX43-3809" fmla="*/ 333232 w 8462474"/>
              <a:gd name="connsiteY43-3810" fmla="*/ 19729 h 5395568"/>
              <a:gd name="connsiteX44-3811" fmla="*/ 804712 w 8462474"/>
              <a:gd name="connsiteY44-3812" fmla="*/ 0 h 5395568"/>
              <a:gd name="connsiteX45-3813" fmla="*/ 4051725 w 8462474"/>
              <a:gd name="connsiteY45-3814" fmla="*/ 31878 h 5395568"/>
              <a:gd name="connsiteX46-3815" fmla="*/ 4165366 w 8462474"/>
              <a:gd name="connsiteY46-3816" fmla="*/ 28161 h 5395568"/>
              <a:gd name="connsiteX47-3817" fmla="*/ 4472864 w 8462474"/>
              <a:gd name="connsiteY47-3818" fmla="*/ 9500 h 5395568"/>
              <a:gd name="connsiteX48-3819" fmla="*/ 4992570 w 8462474"/>
              <a:gd name="connsiteY48-3820" fmla="*/ 1407 h 5395568"/>
              <a:gd name="connsiteX49-3821" fmla="*/ 5794342 w 8462474"/>
              <a:gd name="connsiteY49-3822" fmla="*/ 7627 h 5395568"/>
              <a:gd name="connsiteX50-3823" fmla="*/ 7531652 w 8462474"/>
              <a:gd name="connsiteY50-3824" fmla="*/ 17591 h 5395568"/>
              <a:gd name="connsiteX51-3825" fmla="*/ 8449796 w 8462474"/>
              <a:gd name="connsiteY51-3826" fmla="*/ 4545 h 5395568"/>
              <a:gd name="connsiteX52-3827" fmla="*/ 8449796 w 8462474"/>
              <a:gd name="connsiteY52-3828" fmla="*/ 1904852 h 5395568"/>
              <a:gd name="connsiteX53-3829" fmla="*/ 8433612 w 8462474"/>
              <a:gd name="connsiteY53-3830" fmla="*/ 1912944 h 5395568"/>
              <a:gd name="connsiteX54-3831" fmla="*/ 8417428 w 8462474"/>
              <a:gd name="connsiteY54-3832" fmla="*/ 1929128 h 5395568"/>
              <a:gd name="connsiteX55-3833" fmla="*/ 8344600 w 8462474"/>
              <a:gd name="connsiteY55-3834" fmla="*/ 2050509 h 5395568"/>
              <a:gd name="connsiteX56-3835" fmla="*/ 8376968 w 8462474"/>
              <a:gd name="connsiteY56-3836" fmla="*/ 2220442 h 5395568"/>
              <a:gd name="connsiteX57-3837" fmla="*/ 8441704 w 8462474"/>
              <a:gd name="connsiteY57-3838" fmla="*/ 2527939 h 5395568"/>
              <a:gd name="connsiteX58-3839" fmla="*/ 8320324 w 8462474"/>
              <a:gd name="connsiteY58-3840" fmla="*/ 2722148 h 5395568"/>
              <a:gd name="connsiteX59-3841" fmla="*/ 8215127 w 8462474"/>
              <a:gd name="connsiteY59-3842" fmla="*/ 2851620 h 5395568"/>
              <a:gd name="connsiteX60-3843" fmla="*/ 8134207 w 8462474"/>
              <a:gd name="connsiteY60-3844" fmla="*/ 3037737 h 5395568"/>
              <a:gd name="connsiteX61-3845" fmla="*/ 8111828 w 8462474"/>
              <a:gd name="connsiteY61-3846" fmla="*/ 3201601 h 5395568"/>
              <a:gd name="connsiteX62-3847" fmla="*/ 8110840 w 8462474"/>
              <a:gd name="connsiteY62-3848" fmla="*/ 3221612 h 5395568"/>
              <a:gd name="connsiteX63-3849" fmla="*/ 8114483 w 8462474"/>
              <a:gd name="connsiteY63-3850" fmla="*/ 3237004 h 5395568"/>
              <a:gd name="connsiteX64-3851" fmla="*/ 8123641 w 8462474"/>
              <a:gd name="connsiteY64-3852" fmla="*/ 3256651 h 5395568"/>
              <a:gd name="connsiteX65-3853" fmla="*/ 8134207 w 8462474"/>
              <a:gd name="connsiteY65-3854" fmla="*/ 3257234 h 5395568"/>
              <a:gd name="connsiteX66-3855" fmla="*/ 8138142 w 8462474"/>
              <a:gd name="connsiteY66-3856" fmla="*/ 3257850 h 5395568"/>
              <a:gd name="connsiteX67-3857" fmla="*/ 8126992 w 8462474"/>
              <a:gd name="connsiteY67-3858" fmla="*/ 3263843 h 5395568"/>
              <a:gd name="connsiteX68-3859" fmla="*/ 8142299 w 8462474"/>
              <a:gd name="connsiteY68-3860" fmla="*/ 3296682 h 5395568"/>
              <a:gd name="connsiteX69-3861" fmla="*/ 8239403 w 8462474"/>
              <a:gd name="connsiteY69-3862" fmla="*/ 3385695 h 5395568"/>
              <a:gd name="connsiteX70-3863" fmla="*/ 8449796 w 8462474"/>
              <a:gd name="connsiteY70-3864" fmla="*/ 3531351 h 5395568"/>
              <a:gd name="connsiteX71-3865" fmla="*/ 8441704 w 8462474"/>
              <a:gd name="connsiteY71-3866" fmla="*/ 4607592 h 5395568"/>
              <a:gd name="connsiteX72-3867" fmla="*/ 8457888 w 8462474"/>
              <a:gd name="connsiteY72-3868" fmla="*/ 5101206 h 5395568"/>
              <a:gd name="connsiteX73-3869" fmla="*/ 8441704 w 8462474"/>
              <a:gd name="connsiteY73-3870" fmla="*/ 5133574 h 5395568"/>
              <a:gd name="connsiteX74-3871" fmla="*/ 8449796 w 8462474"/>
              <a:gd name="connsiteY74-3872" fmla="*/ 5149758 h 5395568"/>
              <a:gd name="connsiteX75-3873" fmla="*/ 8433612 w 8462474"/>
              <a:gd name="connsiteY75-3874" fmla="*/ 5149758 h 5395568"/>
              <a:gd name="connsiteX76-3875" fmla="*/ 8328416 w 8462474"/>
              <a:gd name="connsiteY76-3876" fmla="*/ 5125482 h 5395568"/>
              <a:gd name="connsiteX77-3877" fmla="*/ 8223219 w 8462474"/>
              <a:gd name="connsiteY77-3878" fmla="*/ 5149758 h 5395568"/>
              <a:gd name="connsiteX78-3879" fmla="*/ 8004734 w 8462474"/>
              <a:gd name="connsiteY78-3880" fmla="*/ 5206403 h 5395568"/>
              <a:gd name="connsiteX79-3881" fmla="*/ 7729605 w 8462474"/>
              <a:gd name="connsiteY79-3882" fmla="*/ 5311599 h 5395568"/>
              <a:gd name="connsiteX80-3883" fmla="*/ 7527304 w 8462474"/>
              <a:gd name="connsiteY80-3884" fmla="*/ 5271139 h 5395568"/>
              <a:gd name="connsiteX81-3885" fmla="*/ 7430200 w 8462474"/>
              <a:gd name="connsiteY81-3886" fmla="*/ 5182127 h 5395568"/>
              <a:gd name="connsiteX82-3887" fmla="*/ 7389739 w 8462474"/>
              <a:gd name="connsiteY82-3888" fmla="*/ 4987918 h 5395568"/>
              <a:gd name="connsiteX83-3889" fmla="*/ 7405924 w 8462474"/>
              <a:gd name="connsiteY83-3890" fmla="*/ 4712788 h 5395568"/>
              <a:gd name="connsiteX84-3891" fmla="*/ 7446384 w 8462474"/>
              <a:gd name="connsiteY84-3892" fmla="*/ 4340555 h 5395568"/>
              <a:gd name="connsiteX85-3893" fmla="*/ 7446384 w 8462474"/>
              <a:gd name="connsiteY85-3894" fmla="*/ 4162530 h 5395568"/>
              <a:gd name="connsiteX86-3895" fmla="*/ 7365463 w 8462474"/>
              <a:gd name="connsiteY86-3896" fmla="*/ 4057334 h 5395568"/>
              <a:gd name="connsiteX87-3897" fmla="*/ 7195531 w 8462474"/>
              <a:gd name="connsiteY87-3898" fmla="*/ 3782204 h 5395568"/>
              <a:gd name="connsiteX88-3899" fmla="*/ 7235991 w 8462474"/>
              <a:gd name="connsiteY88-3900" fmla="*/ 3612272 h 5395568"/>
              <a:gd name="connsiteX89-3901" fmla="*/ 7268359 w 8462474"/>
              <a:gd name="connsiteY89-3902" fmla="*/ 3547535 h 5395568"/>
              <a:gd name="connsiteX90-3903" fmla="*/ 7268738 w 8462474"/>
              <a:gd name="connsiteY90-3904" fmla="*/ 3528633 h 5395568"/>
              <a:gd name="connsiteX91-3905" fmla="*/ 7268565 w 8462474"/>
              <a:gd name="connsiteY91-3906" fmla="*/ 3527850 h 5395568"/>
              <a:gd name="connsiteX92-3907" fmla="*/ 7244083 w 8462474"/>
              <a:gd name="connsiteY92-3908" fmla="*/ 3523259 h 5395568"/>
              <a:gd name="connsiteX93-3909" fmla="*/ 7122702 w 8462474"/>
              <a:gd name="connsiteY93-3910" fmla="*/ 3490891 h 5395568"/>
              <a:gd name="connsiteX94-3911" fmla="*/ 7074150 w 8462474"/>
              <a:gd name="connsiteY94-3912" fmla="*/ 3418063 h 5395568"/>
              <a:gd name="connsiteX95-3913" fmla="*/ 6952770 w 8462474"/>
              <a:gd name="connsiteY95-3914" fmla="*/ 3329050 h 5395568"/>
              <a:gd name="connsiteX96-3915" fmla="*/ 6782837 w 8462474"/>
              <a:gd name="connsiteY96-3916" fmla="*/ 3304774 h 5395568"/>
              <a:gd name="connsiteX97-3917" fmla="*/ 6758561 w 8462474"/>
              <a:gd name="connsiteY97-3918" fmla="*/ 3134842 h 5395568"/>
              <a:gd name="connsiteX98-3919" fmla="*/ 6564352 w 8462474"/>
              <a:gd name="connsiteY98-3920" fmla="*/ 2875896 h 5395568"/>
              <a:gd name="connsiteX99-3921" fmla="*/ 6321591 w 8462474"/>
              <a:gd name="connsiteY99-3922" fmla="*/ 2552215 h 5395568"/>
              <a:gd name="connsiteX100-3923" fmla="*/ 6143566 w 8462474"/>
              <a:gd name="connsiteY100-3924" fmla="*/ 2358006 h 5395568"/>
              <a:gd name="connsiteX101-3925" fmla="*/ 6070738 w 8462474"/>
              <a:gd name="connsiteY101-3926" fmla="*/ 2196165 h 5395568"/>
              <a:gd name="connsiteX102-3927" fmla="*/ 5933173 w 8462474"/>
              <a:gd name="connsiteY102-3928" fmla="*/ 2042417 h 5395568"/>
              <a:gd name="connsiteX103-3929" fmla="*/ 5738964 w 8462474"/>
              <a:gd name="connsiteY103-3930" fmla="*/ 1929128 h 5395568"/>
              <a:gd name="connsiteX104-3931" fmla="*/ 5617584 w 8462474"/>
              <a:gd name="connsiteY104-3932" fmla="*/ 2082877 h 5395568"/>
              <a:gd name="connsiteX105-3933" fmla="*/ 5293902 w 8462474"/>
              <a:gd name="connsiteY105-3934" fmla="*/ 2236626 h 5395568"/>
              <a:gd name="connsiteX106-3935" fmla="*/ 5026865 w 8462474"/>
              <a:gd name="connsiteY106-3936" fmla="*/ 2277086 h 5395568"/>
              <a:gd name="connsiteX107-3937" fmla="*/ 4743644 w 8462474"/>
              <a:gd name="connsiteY107-3938" fmla="*/ 2228534 h 5395568"/>
              <a:gd name="connsiteX108-3939" fmla="*/ 4573711 w 8462474"/>
              <a:gd name="connsiteY108-3940" fmla="*/ 2123337 h 5395568"/>
              <a:gd name="connsiteX109-3941" fmla="*/ 4566693 w 8462474"/>
              <a:gd name="connsiteY109-3942" fmla="*/ 2119006 h 5395568"/>
              <a:gd name="connsiteX110-3943" fmla="*/ 4566125 w 8462474"/>
              <a:gd name="connsiteY110-3944" fmla="*/ 2117268 h 5395568"/>
              <a:gd name="connsiteX111-3945" fmla="*/ 4562648 w 8462474"/>
              <a:gd name="connsiteY111-3946" fmla="*/ 2116509 h 5395568"/>
              <a:gd name="connsiteX112-3947" fmla="*/ 4566693 w 8462474"/>
              <a:gd name="connsiteY112-3948" fmla="*/ 2119006 h 5395568"/>
              <a:gd name="connsiteX113-3949" fmla="*/ 4569349 w 8462474"/>
              <a:gd name="connsiteY113-3950" fmla="*/ 2127130 h 5395568"/>
              <a:gd name="connsiteX114-3951" fmla="*/ 4557527 w 8462474"/>
              <a:gd name="connsiteY114-3952" fmla="*/ 2147613 h 5395568"/>
              <a:gd name="connsiteX115-3953" fmla="*/ 4379502 w 8462474"/>
              <a:gd name="connsiteY115-3954" fmla="*/ 2333730 h 5395568"/>
              <a:gd name="connsiteX116-3955" fmla="*/ 4217662 w 8462474"/>
              <a:gd name="connsiteY116-3956" fmla="*/ 2519847 h 5395568"/>
              <a:gd name="connsiteX117-3957" fmla="*/ 4120557 w 8462474"/>
              <a:gd name="connsiteY117-3958" fmla="*/ 2641227 h 5395568"/>
              <a:gd name="connsiteX118-3959" fmla="*/ 4096281 w 8462474"/>
              <a:gd name="connsiteY118-3960" fmla="*/ 2568399 h 5395568"/>
              <a:gd name="connsiteX119-3961" fmla="*/ 4080097 w 8462474"/>
              <a:gd name="connsiteY119-3962" fmla="*/ 2438927 h 5395568"/>
              <a:gd name="connsiteX120-3963" fmla="*/ 4080097 w 8462474"/>
              <a:gd name="connsiteY120-3964" fmla="*/ 2358006 h 5395568"/>
              <a:gd name="connsiteX121-3965" fmla="*/ 4088189 w 8462474"/>
              <a:gd name="connsiteY121-3966" fmla="*/ 2220442 h 5395568"/>
              <a:gd name="connsiteX122-3967" fmla="*/ 4007269 w 8462474"/>
              <a:gd name="connsiteY122-3968" fmla="*/ 2123337 h 5395568"/>
              <a:gd name="connsiteX123-3969" fmla="*/ 3861612 w 8462474"/>
              <a:gd name="connsiteY123-3970" fmla="*/ 2001957 h 5395568"/>
              <a:gd name="connsiteX124-3971" fmla="*/ 3821152 w 8462474"/>
              <a:gd name="connsiteY124-3972" fmla="*/ 1815840 h 5395568"/>
              <a:gd name="connsiteX125-3973" fmla="*/ 3707863 w 8462474"/>
              <a:gd name="connsiteY125-3974" fmla="*/ 1710643 h 5395568"/>
              <a:gd name="connsiteX126-3975" fmla="*/ 3618851 w 8462474"/>
              <a:gd name="connsiteY126-3976" fmla="*/ 1548803 h 5395568"/>
              <a:gd name="connsiteX127-3977" fmla="*/ 3707863 w 8462474"/>
              <a:gd name="connsiteY127-3978" fmla="*/ 1330318 h 5395568"/>
              <a:gd name="connsiteX128-3979" fmla="*/ 3974901 w 8462474"/>
              <a:gd name="connsiteY128-3980" fmla="*/ 666771 h 5395568"/>
              <a:gd name="connsiteX129-3981" fmla="*/ 4039637 w 8462474"/>
              <a:gd name="connsiteY129-3982" fmla="*/ 262169 h 5395568"/>
              <a:gd name="connsiteX130-3983" fmla="*/ 4015361 w 8462474"/>
              <a:gd name="connsiteY130-3984" fmla="*/ 108420 h 5395568"/>
              <a:gd name="connsiteX131-3985" fmla="*/ 4047729 w 8462474"/>
              <a:gd name="connsiteY131-3986" fmla="*/ 76052 h 5395568"/>
              <a:gd name="connsiteX132-3987" fmla="*/ 4051725 w 8462474"/>
              <a:gd name="connsiteY132-3988" fmla="*/ 31878 h 5395568"/>
              <a:gd name="connsiteX0-3989" fmla="*/ 51686 w 8462474"/>
              <a:gd name="connsiteY0-3990" fmla="*/ 5226546 h 5395568"/>
              <a:gd name="connsiteX1-3991" fmla="*/ 56212 w 8462474"/>
              <a:gd name="connsiteY1-3992" fmla="*/ 5227137 h 5395568"/>
              <a:gd name="connsiteX2-3993" fmla="*/ 55925 w 8462474"/>
              <a:gd name="connsiteY2-3994" fmla="*/ 5235142 h 5395568"/>
              <a:gd name="connsiteX3-3995" fmla="*/ 51686 w 8462474"/>
              <a:gd name="connsiteY3-3996" fmla="*/ 5226546 h 5395568"/>
              <a:gd name="connsiteX4-3997" fmla="*/ 58005 w 8462474"/>
              <a:gd name="connsiteY4-3998" fmla="*/ 3553024 h 5395568"/>
              <a:gd name="connsiteX5-3999" fmla="*/ 202411 w 8462474"/>
              <a:gd name="connsiteY5-4000" fmla="*/ 3674075 h 5395568"/>
              <a:gd name="connsiteX6-4001" fmla="*/ 368209 w 8462474"/>
              <a:gd name="connsiteY6-4002" fmla="*/ 3799680 h 5395568"/>
              <a:gd name="connsiteX7-4003" fmla="*/ 448596 w 8462474"/>
              <a:gd name="connsiteY7-4004" fmla="*/ 4020744 h 5395568"/>
              <a:gd name="connsiteX8-4005" fmla="*/ 443572 w 8462474"/>
              <a:gd name="connsiteY8-4006" fmla="*/ 4307122 h 5395568"/>
              <a:gd name="connsiteX9-4007" fmla="*/ 443572 w 8462474"/>
              <a:gd name="connsiteY9-4008" fmla="*/ 4608572 h 5395568"/>
              <a:gd name="connsiteX10-4009" fmla="*/ 544055 w 8462474"/>
              <a:gd name="connsiteY10-4010" fmla="*/ 4869829 h 5395568"/>
              <a:gd name="connsiteX11-4011" fmla="*/ 689756 w 8462474"/>
              <a:gd name="connsiteY11-4012" fmla="*/ 5090893 h 5395568"/>
              <a:gd name="connsiteX12-4013" fmla="*/ 760095 w 8462474"/>
              <a:gd name="connsiteY12-4014" fmla="*/ 5176304 h 5395568"/>
              <a:gd name="connsiteX13-4015" fmla="*/ 785216 w 8462474"/>
              <a:gd name="connsiteY13-4016" fmla="*/ 5211473 h 5395568"/>
              <a:gd name="connsiteX14-4017" fmla="*/ 624442 w 8462474"/>
              <a:gd name="connsiteY14-4018" fmla="*/ 5296884 h 5395568"/>
              <a:gd name="connsiteX15-4019" fmla="*/ 408403 w 8462474"/>
              <a:gd name="connsiteY15-4020" fmla="*/ 5382295 h 5395568"/>
              <a:gd name="connsiteX16-4021" fmla="*/ 353137 w 8462474"/>
              <a:gd name="connsiteY16-4022" fmla="*/ 5392344 h 5395568"/>
              <a:gd name="connsiteX17-4023" fmla="*/ 322992 w 8462474"/>
              <a:gd name="connsiteY17-4024" fmla="*/ 5352150 h 5395568"/>
              <a:gd name="connsiteX18-4025" fmla="*/ 322992 w 8462474"/>
              <a:gd name="connsiteY18-4026" fmla="*/ 5261715 h 5395568"/>
              <a:gd name="connsiteX19-4027" fmla="*/ 282798 w 8462474"/>
              <a:gd name="connsiteY19-4028" fmla="*/ 5206449 h 5395568"/>
              <a:gd name="connsiteX20-4029" fmla="*/ 212460 w 8462474"/>
              <a:gd name="connsiteY20-4030" fmla="*/ 5201425 h 5395568"/>
              <a:gd name="connsiteX21-4031" fmla="*/ 111976 w 8462474"/>
              <a:gd name="connsiteY21-4032" fmla="*/ 5211473 h 5395568"/>
              <a:gd name="connsiteX22-4033" fmla="*/ 71783 w 8462474"/>
              <a:gd name="connsiteY22-4034" fmla="*/ 5221522 h 5395568"/>
              <a:gd name="connsiteX23-4035" fmla="*/ 58909 w 8462474"/>
              <a:gd name="connsiteY23-4036" fmla="*/ 5227488 h 5395568"/>
              <a:gd name="connsiteX24-4037" fmla="*/ 56212 w 8462474"/>
              <a:gd name="connsiteY24-4038" fmla="*/ 5227137 h 5395568"/>
              <a:gd name="connsiteX25-4039" fmla="*/ 56632 w 8462474"/>
              <a:gd name="connsiteY25-4040" fmla="*/ 5215452 h 5395568"/>
              <a:gd name="connsiteX26-4041" fmla="*/ 56710 w 8462474"/>
              <a:gd name="connsiteY26-4042" fmla="*/ 5181328 h 5395568"/>
              <a:gd name="connsiteX27-4043" fmla="*/ 46662 w 8462474"/>
              <a:gd name="connsiteY27-4044" fmla="*/ 4548282 h 5395568"/>
              <a:gd name="connsiteX28-4045" fmla="*/ 19388 w 8462474"/>
              <a:gd name="connsiteY28-4046" fmla="*/ 3658524 h 5395568"/>
              <a:gd name="connsiteX29-4047" fmla="*/ 58005 w 8462474"/>
              <a:gd name="connsiteY29-4048" fmla="*/ 3553024 h 5395568"/>
              <a:gd name="connsiteX30-4049" fmla="*/ 804712 w 8462474"/>
              <a:gd name="connsiteY30-4050" fmla="*/ 0 h 5395568"/>
              <a:gd name="connsiteX31-4051" fmla="*/ 831738 w 8462474"/>
              <a:gd name="connsiteY31-4052" fmla="*/ 124029 h 5395568"/>
              <a:gd name="connsiteX32-4053" fmla="*/ 832108 w 8462474"/>
              <a:gd name="connsiteY32-4054" fmla="*/ 419079 h 5395568"/>
              <a:gd name="connsiteX33-4055" fmla="*/ 814691 w 8462474"/>
              <a:gd name="connsiteY33-4056" fmla="*/ 906759 h 5395568"/>
              <a:gd name="connsiteX34-4057" fmla="*/ 666645 w 8462474"/>
              <a:gd name="connsiteY34-4058" fmla="*/ 1080931 h 5395568"/>
              <a:gd name="connsiteX35-4059" fmla="*/ 466348 w 8462474"/>
              <a:gd name="connsiteY35-4060" fmla="*/ 1185434 h 5395568"/>
              <a:gd name="connsiteX36-4061" fmla="*/ 414097 w 8462474"/>
              <a:gd name="connsiteY36-4062" fmla="*/ 1281228 h 5395568"/>
              <a:gd name="connsiteX37-4063" fmla="*/ 300885 w 8462474"/>
              <a:gd name="connsiteY37-4064" fmla="*/ 1525068 h 5395568"/>
              <a:gd name="connsiteX38-4065" fmla="*/ 178965 w 8462474"/>
              <a:gd name="connsiteY38-4066" fmla="*/ 1716657 h 5395568"/>
              <a:gd name="connsiteX39-4067" fmla="*/ 55685 w 8462474"/>
              <a:gd name="connsiteY39-4068" fmla="*/ 1836059 h 5395568"/>
              <a:gd name="connsiteX40-4069" fmla="*/ 18756 w 8462474"/>
              <a:gd name="connsiteY40-4070" fmla="*/ 1849060 h 5395568"/>
              <a:gd name="connsiteX41-4071" fmla="*/ 39 w 8462474"/>
              <a:gd name="connsiteY41-4072" fmla="*/ 1780426 h 5395568"/>
              <a:gd name="connsiteX42-4073" fmla="*/ 11015 w 8462474"/>
              <a:gd name="connsiteY42-4074" fmla="*/ 19730 h 5395568"/>
              <a:gd name="connsiteX43-4075" fmla="*/ 333232 w 8462474"/>
              <a:gd name="connsiteY43-4076" fmla="*/ 19729 h 5395568"/>
              <a:gd name="connsiteX44-4077" fmla="*/ 804712 w 8462474"/>
              <a:gd name="connsiteY44-4078" fmla="*/ 0 h 5395568"/>
              <a:gd name="connsiteX45-4079" fmla="*/ 4051725 w 8462474"/>
              <a:gd name="connsiteY45-4080" fmla="*/ 31878 h 5395568"/>
              <a:gd name="connsiteX46-4081" fmla="*/ 4165366 w 8462474"/>
              <a:gd name="connsiteY46-4082" fmla="*/ 28161 h 5395568"/>
              <a:gd name="connsiteX47-4083" fmla="*/ 4472864 w 8462474"/>
              <a:gd name="connsiteY47-4084" fmla="*/ 9500 h 5395568"/>
              <a:gd name="connsiteX48-4085" fmla="*/ 4992570 w 8462474"/>
              <a:gd name="connsiteY48-4086" fmla="*/ 1407 h 5395568"/>
              <a:gd name="connsiteX49-4087" fmla="*/ 5794342 w 8462474"/>
              <a:gd name="connsiteY49-4088" fmla="*/ 7627 h 5395568"/>
              <a:gd name="connsiteX50-4089" fmla="*/ 7531652 w 8462474"/>
              <a:gd name="connsiteY50-4090" fmla="*/ 17591 h 5395568"/>
              <a:gd name="connsiteX51-4091" fmla="*/ 8449796 w 8462474"/>
              <a:gd name="connsiteY51-4092" fmla="*/ 4545 h 5395568"/>
              <a:gd name="connsiteX52-4093" fmla="*/ 8449796 w 8462474"/>
              <a:gd name="connsiteY52-4094" fmla="*/ 1904852 h 5395568"/>
              <a:gd name="connsiteX53-4095" fmla="*/ 8433612 w 8462474"/>
              <a:gd name="connsiteY53-4096" fmla="*/ 1912944 h 5395568"/>
              <a:gd name="connsiteX54-4097" fmla="*/ 8417428 w 8462474"/>
              <a:gd name="connsiteY54-4098" fmla="*/ 1929128 h 5395568"/>
              <a:gd name="connsiteX55-4099" fmla="*/ 8344600 w 8462474"/>
              <a:gd name="connsiteY55-4100" fmla="*/ 2050509 h 5395568"/>
              <a:gd name="connsiteX56-4101" fmla="*/ 8376968 w 8462474"/>
              <a:gd name="connsiteY56-4102" fmla="*/ 2220442 h 5395568"/>
              <a:gd name="connsiteX57-4103" fmla="*/ 8441704 w 8462474"/>
              <a:gd name="connsiteY57-4104" fmla="*/ 2527939 h 5395568"/>
              <a:gd name="connsiteX58-4105" fmla="*/ 8320324 w 8462474"/>
              <a:gd name="connsiteY58-4106" fmla="*/ 2722148 h 5395568"/>
              <a:gd name="connsiteX59-4107" fmla="*/ 8215127 w 8462474"/>
              <a:gd name="connsiteY59-4108" fmla="*/ 2851620 h 5395568"/>
              <a:gd name="connsiteX60-4109" fmla="*/ 8134207 w 8462474"/>
              <a:gd name="connsiteY60-4110" fmla="*/ 3037737 h 5395568"/>
              <a:gd name="connsiteX61-4111" fmla="*/ 8111828 w 8462474"/>
              <a:gd name="connsiteY61-4112" fmla="*/ 3201601 h 5395568"/>
              <a:gd name="connsiteX62-4113" fmla="*/ 8110840 w 8462474"/>
              <a:gd name="connsiteY62-4114" fmla="*/ 3221612 h 5395568"/>
              <a:gd name="connsiteX63-4115" fmla="*/ 8114483 w 8462474"/>
              <a:gd name="connsiteY63-4116" fmla="*/ 3237004 h 5395568"/>
              <a:gd name="connsiteX64-4117" fmla="*/ 8123641 w 8462474"/>
              <a:gd name="connsiteY64-4118" fmla="*/ 3256651 h 5395568"/>
              <a:gd name="connsiteX65-4119" fmla="*/ 8134207 w 8462474"/>
              <a:gd name="connsiteY65-4120" fmla="*/ 3257234 h 5395568"/>
              <a:gd name="connsiteX66-4121" fmla="*/ 8138142 w 8462474"/>
              <a:gd name="connsiteY66-4122" fmla="*/ 3257850 h 5395568"/>
              <a:gd name="connsiteX67-4123" fmla="*/ 8126992 w 8462474"/>
              <a:gd name="connsiteY67-4124" fmla="*/ 3263843 h 5395568"/>
              <a:gd name="connsiteX68-4125" fmla="*/ 8142299 w 8462474"/>
              <a:gd name="connsiteY68-4126" fmla="*/ 3296682 h 5395568"/>
              <a:gd name="connsiteX69-4127" fmla="*/ 8239403 w 8462474"/>
              <a:gd name="connsiteY69-4128" fmla="*/ 3385695 h 5395568"/>
              <a:gd name="connsiteX70-4129" fmla="*/ 8449796 w 8462474"/>
              <a:gd name="connsiteY70-4130" fmla="*/ 3531351 h 5395568"/>
              <a:gd name="connsiteX71-4131" fmla="*/ 8441704 w 8462474"/>
              <a:gd name="connsiteY71-4132" fmla="*/ 4607592 h 5395568"/>
              <a:gd name="connsiteX72-4133" fmla="*/ 8457888 w 8462474"/>
              <a:gd name="connsiteY72-4134" fmla="*/ 5101206 h 5395568"/>
              <a:gd name="connsiteX73-4135" fmla="*/ 8441704 w 8462474"/>
              <a:gd name="connsiteY73-4136" fmla="*/ 5133574 h 5395568"/>
              <a:gd name="connsiteX74-4137" fmla="*/ 8449796 w 8462474"/>
              <a:gd name="connsiteY74-4138" fmla="*/ 5149758 h 5395568"/>
              <a:gd name="connsiteX75-4139" fmla="*/ 8433612 w 8462474"/>
              <a:gd name="connsiteY75-4140" fmla="*/ 5149758 h 5395568"/>
              <a:gd name="connsiteX76-4141" fmla="*/ 8328416 w 8462474"/>
              <a:gd name="connsiteY76-4142" fmla="*/ 5125482 h 5395568"/>
              <a:gd name="connsiteX77-4143" fmla="*/ 8223219 w 8462474"/>
              <a:gd name="connsiteY77-4144" fmla="*/ 5149758 h 5395568"/>
              <a:gd name="connsiteX78-4145" fmla="*/ 8004734 w 8462474"/>
              <a:gd name="connsiteY78-4146" fmla="*/ 5206403 h 5395568"/>
              <a:gd name="connsiteX79-4147" fmla="*/ 7729605 w 8462474"/>
              <a:gd name="connsiteY79-4148" fmla="*/ 5311599 h 5395568"/>
              <a:gd name="connsiteX80-4149" fmla="*/ 7527304 w 8462474"/>
              <a:gd name="connsiteY80-4150" fmla="*/ 5271139 h 5395568"/>
              <a:gd name="connsiteX81-4151" fmla="*/ 7430200 w 8462474"/>
              <a:gd name="connsiteY81-4152" fmla="*/ 5182127 h 5395568"/>
              <a:gd name="connsiteX82-4153" fmla="*/ 7389739 w 8462474"/>
              <a:gd name="connsiteY82-4154" fmla="*/ 4987918 h 5395568"/>
              <a:gd name="connsiteX83-4155" fmla="*/ 7405924 w 8462474"/>
              <a:gd name="connsiteY83-4156" fmla="*/ 4712788 h 5395568"/>
              <a:gd name="connsiteX84-4157" fmla="*/ 7446384 w 8462474"/>
              <a:gd name="connsiteY84-4158" fmla="*/ 4340555 h 5395568"/>
              <a:gd name="connsiteX85-4159" fmla="*/ 7446384 w 8462474"/>
              <a:gd name="connsiteY85-4160" fmla="*/ 4162530 h 5395568"/>
              <a:gd name="connsiteX86-4161" fmla="*/ 7365463 w 8462474"/>
              <a:gd name="connsiteY86-4162" fmla="*/ 4057334 h 5395568"/>
              <a:gd name="connsiteX87-4163" fmla="*/ 7195531 w 8462474"/>
              <a:gd name="connsiteY87-4164" fmla="*/ 3782204 h 5395568"/>
              <a:gd name="connsiteX88-4165" fmla="*/ 7235991 w 8462474"/>
              <a:gd name="connsiteY88-4166" fmla="*/ 3612272 h 5395568"/>
              <a:gd name="connsiteX89-4167" fmla="*/ 7268359 w 8462474"/>
              <a:gd name="connsiteY89-4168" fmla="*/ 3547535 h 5395568"/>
              <a:gd name="connsiteX90-4169" fmla="*/ 7268738 w 8462474"/>
              <a:gd name="connsiteY90-4170" fmla="*/ 3528633 h 5395568"/>
              <a:gd name="connsiteX91-4171" fmla="*/ 7268565 w 8462474"/>
              <a:gd name="connsiteY91-4172" fmla="*/ 3527850 h 5395568"/>
              <a:gd name="connsiteX92-4173" fmla="*/ 7244083 w 8462474"/>
              <a:gd name="connsiteY92-4174" fmla="*/ 3523259 h 5395568"/>
              <a:gd name="connsiteX93-4175" fmla="*/ 7122702 w 8462474"/>
              <a:gd name="connsiteY93-4176" fmla="*/ 3490891 h 5395568"/>
              <a:gd name="connsiteX94-4177" fmla="*/ 7074150 w 8462474"/>
              <a:gd name="connsiteY94-4178" fmla="*/ 3418063 h 5395568"/>
              <a:gd name="connsiteX95-4179" fmla="*/ 6952770 w 8462474"/>
              <a:gd name="connsiteY95-4180" fmla="*/ 3329050 h 5395568"/>
              <a:gd name="connsiteX96-4181" fmla="*/ 6782837 w 8462474"/>
              <a:gd name="connsiteY96-4182" fmla="*/ 3304774 h 5395568"/>
              <a:gd name="connsiteX97-4183" fmla="*/ 6758561 w 8462474"/>
              <a:gd name="connsiteY97-4184" fmla="*/ 3134842 h 5395568"/>
              <a:gd name="connsiteX98-4185" fmla="*/ 6564352 w 8462474"/>
              <a:gd name="connsiteY98-4186" fmla="*/ 2875896 h 5395568"/>
              <a:gd name="connsiteX99-4187" fmla="*/ 6321591 w 8462474"/>
              <a:gd name="connsiteY99-4188" fmla="*/ 2552215 h 5395568"/>
              <a:gd name="connsiteX100-4189" fmla="*/ 6143566 w 8462474"/>
              <a:gd name="connsiteY100-4190" fmla="*/ 2358006 h 5395568"/>
              <a:gd name="connsiteX101-4191" fmla="*/ 6070738 w 8462474"/>
              <a:gd name="connsiteY101-4192" fmla="*/ 2196165 h 5395568"/>
              <a:gd name="connsiteX102-4193" fmla="*/ 5933173 w 8462474"/>
              <a:gd name="connsiteY102-4194" fmla="*/ 2042417 h 5395568"/>
              <a:gd name="connsiteX103-4195" fmla="*/ 5738964 w 8462474"/>
              <a:gd name="connsiteY103-4196" fmla="*/ 1929128 h 5395568"/>
              <a:gd name="connsiteX104-4197" fmla="*/ 5617584 w 8462474"/>
              <a:gd name="connsiteY104-4198" fmla="*/ 2082877 h 5395568"/>
              <a:gd name="connsiteX105-4199" fmla="*/ 5293902 w 8462474"/>
              <a:gd name="connsiteY105-4200" fmla="*/ 2236626 h 5395568"/>
              <a:gd name="connsiteX106-4201" fmla="*/ 5026865 w 8462474"/>
              <a:gd name="connsiteY106-4202" fmla="*/ 2277086 h 5395568"/>
              <a:gd name="connsiteX107-4203" fmla="*/ 4743644 w 8462474"/>
              <a:gd name="connsiteY107-4204" fmla="*/ 2228534 h 5395568"/>
              <a:gd name="connsiteX108-4205" fmla="*/ 4573711 w 8462474"/>
              <a:gd name="connsiteY108-4206" fmla="*/ 2123337 h 5395568"/>
              <a:gd name="connsiteX109-4207" fmla="*/ 4566693 w 8462474"/>
              <a:gd name="connsiteY109-4208" fmla="*/ 2119006 h 5395568"/>
              <a:gd name="connsiteX110-4209" fmla="*/ 4566125 w 8462474"/>
              <a:gd name="connsiteY110-4210" fmla="*/ 2117268 h 5395568"/>
              <a:gd name="connsiteX111-4211" fmla="*/ 4562648 w 8462474"/>
              <a:gd name="connsiteY111-4212" fmla="*/ 2116509 h 5395568"/>
              <a:gd name="connsiteX112-4213" fmla="*/ 4566693 w 8462474"/>
              <a:gd name="connsiteY112-4214" fmla="*/ 2119006 h 5395568"/>
              <a:gd name="connsiteX113-4215" fmla="*/ 4569349 w 8462474"/>
              <a:gd name="connsiteY113-4216" fmla="*/ 2127130 h 5395568"/>
              <a:gd name="connsiteX114-4217" fmla="*/ 4557527 w 8462474"/>
              <a:gd name="connsiteY114-4218" fmla="*/ 2147613 h 5395568"/>
              <a:gd name="connsiteX115-4219" fmla="*/ 4379502 w 8462474"/>
              <a:gd name="connsiteY115-4220" fmla="*/ 2333730 h 5395568"/>
              <a:gd name="connsiteX116-4221" fmla="*/ 4217662 w 8462474"/>
              <a:gd name="connsiteY116-4222" fmla="*/ 2519847 h 5395568"/>
              <a:gd name="connsiteX117-4223" fmla="*/ 4120557 w 8462474"/>
              <a:gd name="connsiteY117-4224" fmla="*/ 2641227 h 5395568"/>
              <a:gd name="connsiteX118-4225" fmla="*/ 4096281 w 8462474"/>
              <a:gd name="connsiteY118-4226" fmla="*/ 2568399 h 5395568"/>
              <a:gd name="connsiteX119-4227" fmla="*/ 4080097 w 8462474"/>
              <a:gd name="connsiteY119-4228" fmla="*/ 2438927 h 5395568"/>
              <a:gd name="connsiteX120-4229" fmla="*/ 4080097 w 8462474"/>
              <a:gd name="connsiteY120-4230" fmla="*/ 2358006 h 5395568"/>
              <a:gd name="connsiteX121-4231" fmla="*/ 4088189 w 8462474"/>
              <a:gd name="connsiteY121-4232" fmla="*/ 2220442 h 5395568"/>
              <a:gd name="connsiteX122-4233" fmla="*/ 4007269 w 8462474"/>
              <a:gd name="connsiteY122-4234" fmla="*/ 2123337 h 5395568"/>
              <a:gd name="connsiteX123-4235" fmla="*/ 3861612 w 8462474"/>
              <a:gd name="connsiteY123-4236" fmla="*/ 2001957 h 5395568"/>
              <a:gd name="connsiteX124-4237" fmla="*/ 3821152 w 8462474"/>
              <a:gd name="connsiteY124-4238" fmla="*/ 1815840 h 5395568"/>
              <a:gd name="connsiteX125-4239" fmla="*/ 3707863 w 8462474"/>
              <a:gd name="connsiteY125-4240" fmla="*/ 1710643 h 5395568"/>
              <a:gd name="connsiteX126-4241" fmla="*/ 3618851 w 8462474"/>
              <a:gd name="connsiteY126-4242" fmla="*/ 1548803 h 5395568"/>
              <a:gd name="connsiteX127-4243" fmla="*/ 3707863 w 8462474"/>
              <a:gd name="connsiteY127-4244" fmla="*/ 1330318 h 5395568"/>
              <a:gd name="connsiteX128-4245" fmla="*/ 3974901 w 8462474"/>
              <a:gd name="connsiteY128-4246" fmla="*/ 666771 h 5395568"/>
              <a:gd name="connsiteX129-4247" fmla="*/ 4039637 w 8462474"/>
              <a:gd name="connsiteY129-4248" fmla="*/ 262169 h 5395568"/>
              <a:gd name="connsiteX130-4249" fmla="*/ 4015361 w 8462474"/>
              <a:gd name="connsiteY130-4250" fmla="*/ 108420 h 5395568"/>
              <a:gd name="connsiteX131-4251" fmla="*/ 4047729 w 8462474"/>
              <a:gd name="connsiteY131-4252" fmla="*/ 76052 h 5395568"/>
              <a:gd name="connsiteX132-4253" fmla="*/ 4051725 w 8462474"/>
              <a:gd name="connsiteY132-4254" fmla="*/ 31878 h 5395568"/>
              <a:gd name="connsiteX0-4255" fmla="*/ 51686 w 8462474"/>
              <a:gd name="connsiteY0-4256" fmla="*/ 5226546 h 5395568"/>
              <a:gd name="connsiteX1-4257" fmla="*/ 56212 w 8462474"/>
              <a:gd name="connsiteY1-4258" fmla="*/ 5227137 h 5395568"/>
              <a:gd name="connsiteX2-4259" fmla="*/ 55925 w 8462474"/>
              <a:gd name="connsiteY2-4260" fmla="*/ 5235142 h 5395568"/>
              <a:gd name="connsiteX3-4261" fmla="*/ 51686 w 8462474"/>
              <a:gd name="connsiteY3-4262" fmla="*/ 5226546 h 5395568"/>
              <a:gd name="connsiteX4-4263" fmla="*/ 8241 w 8462474"/>
              <a:gd name="connsiteY4-4264" fmla="*/ 3596567 h 5395568"/>
              <a:gd name="connsiteX5-4265" fmla="*/ 202411 w 8462474"/>
              <a:gd name="connsiteY5-4266" fmla="*/ 3674075 h 5395568"/>
              <a:gd name="connsiteX6-4267" fmla="*/ 368209 w 8462474"/>
              <a:gd name="connsiteY6-4268" fmla="*/ 3799680 h 5395568"/>
              <a:gd name="connsiteX7-4269" fmla="*/ 448596 w 8462474"/>
              <a:gd name="connsiteY7-4270" fmla="*/ 4020744 h 5395568"/>
              <a:gd name="connsiteX8-4271" fmla="*/ 443572 w 8462474"/>
              <a:gd name="connsiteY8-4272" fmla="*/ 4307122 h 5395568"/>
              <a:gd name="connsiteX9-4273" fmla="*/ 443572 w 8462474"/>
              <a:gd name="connsiteY9-4274" fmla="*/ 4608572 h 5395568"/>
              <a:gd name="connsiteX10-4275" fmla="*/ 544055 w 8462474"/>
              <a:gd name="connsiteY10-4276" fmla="*/ 4869829 h 5395568"/>
              <a:gd name="connsiteX11-4277" fmla="*/ 689756 w 8462474"/>
              <a:gd name="connsiteY11-4278" fmla="*/ 5090893 h 5395568"/>
              <a:gd name="connsiteX12-4279" fmla="*/ 760095 w 8462474"/>
              <a:gd name="connsiteY12-4280" fmla="*/ 5176304 h 5395568"/>
              <a:gd name="connsiteX13-4281" fmla="*/ 785216 w 8462474"/>
              <a:gd name="connsiteY13-4282" fmla="*/ 5211473 h 5395568"/>
              <a:gd name="connsiteX14-4283" fmla="*/ 624442 w 8462474"/>
              <a:gd name="connsiteY14-4284" fmla="*/ 5296884 h 5395568"/>
              <a:gd name="connsiteX15-4285" fmla="*/ 408403 w 8462474"/>
              <a:gd name="connsiteY15-4286" fmla="*/ 5382295 h 5395568"/>
              <a:gd name="connsiteX16-4287" fmla="*/ 353137 w 8462474"/>
              <a:gd name="connsiteY16-4288" fmla="*/ 5392344 h 5395568"/>
              <a:gd name="connsiteX17-4289" fmla="*/ 322992 w 8462474"/>
              <a:gd name="connsiteY17-4290" fmla="*/ 5352150 h 5395568"/>
              <a:gd name="connsiteX18-4291" fmla="*/ 322992 w 8462474"/>
              <a:gd name="connsiteY18-4292" fmla="*/ 5261715 h 5395568"/>
              <a:gd name="connsiteX19-4293" fmla="*/ 282798 w 8462474"/>
              <a:gd name="connsiteY19-4294" fmla="*/ 5206449 h 5395568"/>
              <a:gd name="connsiteX20-4295" fmla="*/ 212460 w 8462474"/>
              <a:gd name="connsiteY20-4296" fmla="*/ 5201425 h 5395568"/>
              <a:gd name="connsiteX21-4297" fmla="*/ 111976 w 8462474"/>
              <a:gd name="connsiteY21-4298" fmla="*/ 5211473 h 5395568"/>
              <a:gd name="connsiteX22-4299" fmla="*/ 71783 w 8462474"/>
              <a:gd name="connsiteY22-4300" fmla="*/ 5221522 h 5395568"/>
              <a:gd name="connsiteX23-4301" fmla="*/ 58909 w 8462474"/>
              <a:gd name="connsiteY23-4302" fmla="*/ 5227488 h 5395568"/>
              <a:gd name="connsiteX24-4303" fmla="*/ 56212 w 8462474"/>
              <a:gd name="connsiteY24-4304" fmla="*/ 5227137 h 5395568"/>
              <a:gd name="connsiteX25-4305" fmla="*/ 56632 w 8462474"/>
              <a:gd name="connsiteY25-4306" fmla="*/ 5215452 h 5395568"/>
              <a:gd name="connsiteX26-4307" fmla="*/ 56710 w 8462474"/>
              <a:gd name="connsiteY26-4308" fmla="*/ 5181328 h 5395568"/>
              <a:gd name="connsiteX27-4309" fmla="*/ 46662 w 8462474"/>
              <a:gd name="connsiteY27-4310" fmla="*/ 4548282 h 5395568"/>
              <a:gd name="connsiteX28-4311" fmla="*/ 19388 w 8462474"/>
              <a:gd name="connsiteY28-4312" fmla="*/ 3658524 h 5395568"/>
              <a:gd name="connsiteX29-4313" fmla="*/ 8241 w 8462474"/>
              <a:gd name="connsiteY29-4314" fmla="*/ 3596567 h 5395568"/>
              <a:gd name="connsiteX30-4315" fmla="*/ 804712 w 8462474"/>
              <a:gd name="connsiteY30-4316" fmla="*/ 0 h 5395568"/>
              <a:gd name="connsiteX31-4317" fmla="*/ 831738 w 8462474"/>
              <a:gd name="connsiteY31-4318" fmla="*/ 124029 h 5395568"/>
              <a:gd name="connsiteX32-4319" fmla="*/ 832108 w 8462474"/>
              <a:gd name="connsiteY32-4320" fmla="*/ 419079 h 5395568"/>
              <a:gd name="connsiteX33-4321" fmla="*/ 814691 w 8462474"/>
              <a:gd name="connsiteY33-4322" fmla="*/ 906759 h 5395568"/>
              <a:gd name="connsiteX34-4323" fmla="*/ 666645 w 8462474"/>
              <a:gd name="connsiteY34-4324" fmla="*/ 1080931 h 5395568"/>
              <a:gd name="connsiteX35-4325" fmla="*/ 466348 w 8462474"/>
              <a:gd name="connsiteY35-4326" fmla="*/ 1185434 h 5395568"/>
              <a:gd name="connsiteX36-4327" fmla="*/ 414097 w 8462474"/>
              <a:gd name="connsiteY36-4328" fmla="*/ 1281228 h 5395568"/>
              <a:gd name="connsiteX37-4329" fmla="*/ 300885 w 8462474"/>
              <a:gd name="connsiteY37-4330" fmla="*/ 1525068 h 5395568"/>
              <a:gd name="connsiteX38-4331" fmla="*/ 178965 w 8462474"/>
              <a:gd name="connsiteY38-4332" fmla="*/ 1716657 h 5395568"/>
              <a:gd name="connsiteX39-4333" fmla="*/ 55685 w 8462474"/>
              <a:gd name="connsiteY39-4334" fmla="*/ 1836059 h 5395568"/>
              <a:gd name="connsiteX40-4335" fmla="*/ 18756 w 8462474"/>
              <a:gd name="connsiteY40-4336" fmla="*/ 1849060 h 5395568"/>
              <a:gd name="connsiteX41-4337" fmla="*/ 39 w 8462474"/>
              <a:gd name="connsiteY41-4338" fmla="*/ 1780426 h 5395568"/>
              <a:gd name="connsiteX42-4339" fmla="*/ 11015 w 8462474"/>
              <a:gd name="connsiteY42-4340" fmla="*/ 19730 h 5395568"/>
              <a:gd name="connsiteX43-4341" fmla="*/ 333232 w 8462474"/>
              <a:gd name="connsiteY43-4342" fmla="*/ 19729 h 5395568"/>
              <a:gd name="connsiteX44-4343" fmla="*/ 804712 w 8462474"/>
              <a:gd name="connsiteY44-4344" fmla="*/ 0 h 5395568"/>
              <a:gd name="connsiteX45-4345" fmla="*/ 4051725 w 8462474"/>
              <a:gd name="connsiteY45-4346" fmla="*/ 31878 h 5395568"/>
              <a:gd name="connsiteX46-4347" fmla="*/ 4165366 w 8462474"/>
              <a:gd name="connsiteY46-4348" fmla="*/ 28161 h 5395568"/>
              <a:gd name="connsiteX47-4349" fmla="*/ 4472864 w 8462474"/>
              <a:gd name="connsiteY47-4350" fmla="*/ 9500 h 5395568"/>
              <a:gd name="connsiteX48-4351" fmla="*/ 4992570 w 8462474"/>
              <a:gd name="connsiteY48-4352" fmla="*/ 1407 h 5395568"/>
              <a:gd name="connsiteX49-4353" fmla="*/ 5794342 w 8462474"/>
              <a:gd name="connsiteY49-4354" fmla="*/ 7627 h 5395568"/>
              <a:gd name="connsiteX50-4355" fmla="*/ 7531652 w 8462474"/>
              <a:gd name="connsiteY50-4356" fmla="*/ 17591 h 5395568"/>
              <a:gd name="connsiteX51-4357" fmla="*/ 8449796 w 8462474"/>
              <a:gd name="connsiteY51-4358" fmla="*/ 4545 h 5395568"/>
              <a:gd name="connsiteX52-4359" fmla="*/ 8449796 w 8462474"/>
              <a:gd name="connsiteY52-4360" fmla="*/ 1904852 h 5395568"/>
              <a:gd name="connsiteX53-4361" fmla="*/ 8433612 w 8462474"/>
              <a:gd name="connsiteY53-4362" fmla="*/ 1912944 h 5395568"/>
              <a:gd name="connsiteX54-4363" fmla="*/ 8417428 w 8462474"/>
              <a:gd name="connsiteY54-4364" fmla="*/ 1929128 h 5395568"/>
              <a:gd name="connsiteX55-4365" fmla="*/ 8344600 w 8462474"/>
              <a:gd name="connsiteY55-4366" fmla="*/ 2050509 h 5395568"/>
              <a:gd name="connsiteX56-4367" fmla="*/ 8376968 w 8462474"/>
              <a:gd name="connsiteY56-4368" fmla="*/ 2220442 h 5395568"/>
              <a:gd name="connsiteX57-4369" fmla="*/ 8441704 w 8462474"/>
              <a:gd name="connsiteY57-4370" fmla="*/ 2527939 h 5395568"/>
              <a:gd name="connsiteX58-4371" fmla="*/ 8320324 w 8462474"/>
              <a:gd name="connsiteY58-4372" fmla="*/ 2722148 h 5395568"/>
              <a:gd name="connsiteX59-4373" fmla="*/ 8215127 w 8462474"/>
              <a:gd name="connsiteY59-4374" fmla="*/ 2851620 h 5395568"/>
              <a:gd name="connsiteX60-4375" fmla="*/ 8134207 w 8462474"/>
              <a:gd name="connsiteY60-4376" fmla="*/ 3037737 h 5395568"/>
              <a:gd name="connsiteX61-4377" fmla="*/ 8111828 w 8462474"/>
              <a:gd name="connsiteY61-4378" fmla="*/ 3201601 h 5395568"/>
              <a:gd name="connsiteX62-4379" fmla="*/ 8110840 w 8462474"/>
              <a:gd name="connsiteY62-4380" fmla="*/ 3221612 h 5395568"/>
              <a:gd name="connsiteX63-4381" fmla="*/ 8114483 w 8462474"/>
              <a:gd name="connsiteY63-4382" fmla="*/ 3237004 h 5395568"/>
              <a:gd name="connsiteX64-4383" fmla="*/ 8123641 w 8462474"/>
              <a:gd name="connsiteY64-4384" fmla="*/ 3256651 h 5395568"/>
              <a:gd name="connsiteX65-4385" fmla="*/ 8134207 w 8462474"/>
              <a:gd name="connsiteY65-4386" fmla="*/ 3257234 h 5395568"/>
              <a:gd name="connsiteX66-4387" fmla="*/ 8138142 w 8462474"/>
              <a:gd name="connsiteY66-4388" fmla="*/ 3257850 h 5395568"/>
              <a:gd name="connsiteX67-4389" fmla="*/ 8126992 w 8462474"/>
              <a:gd name="connsiteY67-4390" fmla="*/ 3263843 h 5395568"/>
              <a:gd name="connsiteX68-4391" fmla="*/ 8142299 w 8462474"/>
              <a:gd name="connsiteY68-4392" fmla="*/ 3296682 h 5395568"/>
              <a:gd name="connsiteX69-4393" fmla="*/ 8239403 w 8462474"/>
              <a:gd name="connsiteY69-4394" fmla="*/ 3385695 h 5395568"/>
              <a:gd name="connsiteX70-4395" fmla="*/ 8449796 w 8462474"/>
              <a:gd name="connsiteY70-4396" fmla="*/ 3531351 h 5395568"/>
              <a:gd name="connsiteX71-4397" fmla="*/ 8441704 w 8462474"/>
              <a:gd name="connsiteY71-4398" fmla="*/ 4607592 h 5395568"/>
              <a:gd name="connsiteX72-4399" fmla="*/ 8457888 w 8462474"/>
              <a:gd name="connsiteY72-4400" fmla="*/ 5101206 h 5395568"/>
              <a:gd name="connsiteX73-4401" fmla="*/ 8441704 w 8462474"/>
              <a:gd name="connsiteY73-4402" fmla="*/ 5133574 h 5395568"/>
              <a:gd name="connsiteX74-4403" fmla="*/ 8449796 w 8462474"/>
              <a:gd name="connsiteY74-4404" fmla="*/ 5149758 h 5395568"/>
              <a:gd name="connsiteX75-4405" fmla="*/ 8433612 w 8462474"/>
              <a:gd name="connsiteY75-4406" fmla="*/ 5149758 h 5395568"/>
              <a:gd name="connsiteX76-4407" fmla="*/ 8328416 w 8462474"/>
              <a:gd name="connsiteY76-4408" fmla="*/ 5125482 h 5395568"/>
              <a:gd name="connsiteX77-4409" fmla="*/ 8223219 w 8462474"/>
              <a:gd name="connsiteY77-4410" fmla="*/ 5149758 h 5395568"/>
              <a:gd name="connsiteX78-4411" fmla="*/ 8004734 w 8462474"/>
              <a:gd name="connsiteY78-4412" fmla="*/ 5206403 h 5395568"/>
              <a:gd name="connsiteX79-4413" fmla="*/ 7729605 w 8462474"/>
              <a:gd name="connsiteY79-4414" fmla="*/ 5311599 h 5395568"/>
              <a:gd name="connsiteX80-4415" fmla="*/ 7527304 w 8462474"/>
              <a:gd name="connsiteY80-4416" fmla="*/ 5271139 h 5395568"/>
              <a:gd name="connsiteX81-4417" fmla="*/ 7430200 w 8462474"/>
              <a:gd name="connsiteY81-4418" fmla="*/ 5182127 h 5395568"/>
              <a:gd name="connsiteX82-4419" fmla="*/ 7389739 w 8462474"/>
              <a:gd name="connsiteY82-4420" fmla="*/ 4987918 h 5395568"/>
              <a:gd name="connsiteX83-4421" fmla="*/ 7405924 w 8462474"/>
              <a:gd name="connsiteY83-4422" fmla="*/ 4712788 h 5395568"/>
              <a:gd name="connsiteX84-4423" fmla="*/ 7446384 w 8462474"/>
              <a:gd name="connsiteY84-4424" fmla="*/ 4340555 h 5395568"/>
              <a:gd name="connsiteX85-4425" fmla="*/ 7446384 w 8462474"/>
              <a:gd name="connsiteY85-4426" fmla="*/ 4162530 h 5395568"/>
              <a:gd name="connsiteX86-4427" fmla="*/ 7365463 w 8462474"/>
              <a:gd name="connsiteY86-4428" fmla="*/ 4057334 h 5395568"/>
              <a:gd name="connsiteX87-4429" fmla="*/ 7195531 w 8462474"/>
              <a:gd name="connsiteY87-4430" fmla="*/ 3782204 h 5395568"/>
              <a:gd name="connsiteX88-4431" fmla="*/ 7235991 w 8462474"/>
              <a:gd name="connsiteY88-4432" fmla="*/ 3612272 h 5395568"/>
              <a:gd name="connsiteX89-4433" fmla="*/ 7268359 w 8462474"/>
              <a:gd name="connsiteY89-4434" fmla="*/ 3547535 h 5395568"/>
              <a:gd name="connsiteX90-4435" fmla="*/ 7268738 w 8462474"/>
              <a:gd name="connsiteY90-4436" fmla="*/ 3528633 h 5395568"/>
              <a:gd name="connsiteX91-4437" fmla="*/ 7268565 w 8462474"/>
              <a:gd name="connsiteY91-4438" fmla="*/ 3527850 h 5395568"/>
              <a:gd name="connsiteX92-4439" fmla="*/ 7244083 w 8462474"/>
              <a:gd name="connsiteY92-4440" fmla="*/ 3523259 h 5395568"/>
              <a:gd name="connsiteX93-4441" fmla="*/ 7122702 w 8462474"/>
              <a:gd name="connsiteY93-4442" fmla="*/ 3490891 h 5395568"/>
              <a:gd name="connsiteX94-4443" fmla="*/ 7074150 w 8462474"/>
              <a:gd name="connsiteY94-4444" fmla="*/ 3418063 h 5395568"/>
              <a:gd name="connsiteX95-4445" fmla="*/ 6952770 w 8462474"/>
              <a:gd name="connsiteY95-4446" fmla="*/ 3329050 h 5395568"/>
              <a:gd name="connsiteX96-4447" fmla="*/ 6782837 w 8462474"/>
              <a:gd name="connsiteY96-4448" fmla="*/ 3304774 h 5395568"/>
              <a:gd name="connsiteX97-4449" fmla="*/ 6758561 w 8462474"/>
              <a:gd name="connsiteY97-4450" fmla="*/ 3134842 h 5395568"/>
              <a:gd name="connsiteX98-4451" fmla="*/ 6564352 w 8462474"/>
              <a:gd name="connsiteY98-4452" fmla="*/ 2875896 h 5395568"/>
              <a:gd name="connsiteX99-4453" fmla="*/ 6321591 w 8462474"/>
              <a:gd name="connsiteY99-4454" fmla="*/ 2552215 h 5395568"/>
              <a:gd name="connsiteX100-4455" fmla="*/ 6143566 w 8462474"/>
              <a:gd name="connsiteY100-4456" fmla="*/ 2358006 h 5395568"/>
              <a:gd name="connsiteX101-4457" fmla="*/ 6070738 w 8462474"/>
              <a:gd name="connsiteY101-4458" fmla="*/ 2196165 h 5395568"/>
              <a:gd name="connsiteX102-4459" fmla="*/ 5933173 w 8462474"/>
              <a:gd name="connsiteY102-4460" fmla="*/ 2042417 h 5395568"/>
              <a:gd name="connsiteX103-4461" fmla="*/ 5738964 w 8462474"/>
              <a:gd name="connsiteY103-4462" fmla="*/ 1929128 h 5395568"/>
              <a:gd name="connsiteX104-4463" fmla="*/ 5617584 w 8462474"/>
              <a:gd name="connsiteY104-4464" fmla="*/ 2082877 h 5395568"/>
              <a:gd name="connsiteX105-4465" fmla="*/ 5293902 w 8462474"/>
              <a:gd name="connsiteY105-4466" fmla="*/ 2236626 h 5395568"/>
              <a:gd name="connsiteX106-4467" fmla="*/ 5026865 w 8462474"/>
              <a:gd name="connsiteY106-4468" fmla="*/ 2277086 h 5395568"/>
              <a:gd name="connsiteX107-4469" fmla="*/ 4743644 w 8462474"/>
              <a:gd name="connsiteY107-4470" fmla="*/ 2228534 h 5395568"/>
              <a:gd name="connsiteX108-4471" fmla="*/ 4573711 w 8462474"/>
              <a:gd name="connsiteY108-4472" fmla="*/ 2123337 h 5395568"/>
              <a:gd name="connsiteX109-4473" fmla="*/ 4566693 w 8462474"/>
              <a:gd name="connsiteY109-4474" fmla="*/ 2119006 h 5395568"/>
              <a:gd name="connsiteX110-4475" fmla="*/ 4566125 w 8462474"/>
              <a:gd name="connsiteY110-4476" fmla="*/ 2117268 h 5395568"/>
              <a:gd name="connsiteX111-4477" fmla="*/ 4562648 w 8462474"/>
              <a:gd name="connsiteY111-4478" fmla="*/ 2116509 h 5395568"/>
              <a:gd name="connsiteX112-4479" fmla="*/ 4566693 w 8462474"/>
              <a:gd name="connsiteY112-4480" fmla="*/ 2119006 h 5395568"/>
              <a:gd name="connsiteX113-4481" fmla="*/ 4569349 w 8462474"/>
              <a:gd name="connsiteY113-4482" fmla="*/ 2127130 h 5395568"/>
              <a:gd name="connsiteX114-4483" fmla="*/ 4557527 w 8462474"/>
              <a:gd name="connsiteY114-4484" fmla="*/ 2147613 h 5395568"/>
              <a:gd name="connsiteX115-4485" fmla="*/ 4379502 w 8462474"/>
              <a:gd name="connsiteY115-4486" fmla="*/ 2333730 h 5395568"/>
              <a:gd name="connsiteX116-4487" fmla="*/ 4217662 w 8462474"/>
              <a:gd name="connsiteY116-4488" fmla="*/ 2519847 h 5395568"/>
              <a:gd name="connsiteX117-4489" fmla="*/ 4120557 w 8462474"/>
              <a:gd name="connsiteY117-4490" fmla="*/ 2641227 h 5395568"/>
              <a:gd name="connsiteX118-4491" fmla="*/ 4096281 w 8462474"/>
              <a:gd name="connsiteY118-4492" fmla="*/ 2568399 h 5395568"/>
              <a:gd name="connsiteX119-4493" fmla="*/ 4080097 w 8462474"/>
              <a:gd name="connsiteY119-4494" fmla="*/ 2438927 h 5395568"/>
              <a:gd name="connsiteX120-4495" fmla="*/ 4080097 w 8462474"/>
              <a:gd name="connsiteY120-4496" fmla="*/ 2358006 h 5395568"/>
              <a:gd name="connsiteX121-4497" fmla="*/ 4088189 w 8462474"/>
              <a:gd name="connsiteY121-4498" fmla="*/ 2220442 h 5395568"/>
              <a:gd name="connsiteX122-4499" fmla="*/ 4007269 w 8462474"/>
              <a:gd name="connsiteY122-4500" fmla="*/ 2123337 h 5395568"/>
              <a:gd name="connsiteX123-4501" fmla="*/ 3861612 w 8462474"/>
              <a:gd name="connsiteY123-4502" fmla="*/ 2001957 h 5395568"/>
              <a:gd name="connsiteX124-4503" fmla="*/ 3821152 w 8462474"/>
              <a:gd name="connsiteY124-4504" fmla="*/ 1815840 h 5395568"/>
              <a:gd name="connsiteX125-4505" fmla="*/ 3707863 w 8462474"/>
              <a:gd name="connsiteY125-4506" fmla="*/ 1710643 h 5395568"/>
              <a:gd name="connsiteX126-4507" fmla="*/ 3618851 w 8462474"/>
              <a:gd name="connsiteY126-4508" fmla="*/ 1548803 h 5395568"/>
              <a:gd name="connsiteX127-4509" fmla="*/ 3707863 w 8462474"/>
              <a:gd name="connsiteY127-4510" fmla="*/ 1330318 h 5395568"/>
              <a:gd name="connsiteX128-4511" fmla="*/ 3974901 w 8462474"/>
              <a:gd name="connsiteY128-4512" fmla="*/ 666771 h 5395568"/>
              <a:gd name="connsiteX129-4513" fmla="*/ 4039637 w 8462474"/>
              <a:gd name="connsiteY129-4514" fmla="*/ 262169 h 5395568"/>
              <a:gd name="connsiteX130-4515" fmla="*/ 4015361 w 8462474"/>
              <a:gd name="connsiteY130-4516" fmla="*/ 108420 h 5395568"/>
              <a:gd name="connsiteX131-4517" fmla="*/ 4047729 w 8462474"/>
              <a:gd name="connsiteY131-4518" fmla="*/ 76052 h 5395568"/>
              <a:gd name="connsiteX132-4519" fmla="*/ 4051725 w 8462474"/>
              <a:gd name="connsiteY132-4520" fmla="*/ 31878 h 5395568"/>
              <a:gd name="connsiteX0-4521" fmla="*/ 51686 w 8462474"/>
              <a:gd name="connsiteY0-4522" fmla="*/ 5226546 h 5395568"/>
              <a:gd name="connsiteX1-4523" fmla="*/ 56212 w 8462474"/>
              <a:gd name="connsiteY1-4524" fmla="*/ 5227137 h 5395568"/>
              <a:gd name="connsiteX2-4525" fmla="*/ 55925 w 8462474"/>
              <a:gd name="connsiteY2-4526" fmla="*/ 5235142 h 5395568"/>
              <a:gd name="connsiteX3-4527" fmla="*/ 51686 w 8462474"/>
              <a:gd name="connsiteY3-4528" fmla="*/ 5226546 h 5395568"/>
              <a:gd name="connsiteX4-4529" fmla="*/ 8241 w 8462474"/>
              <a:gd name="connsiteY4-4530" fmla="*/ 3596567 h 5395568"/>
              <a:gd name="connsiteX5-4531" fmla="*/ 202411 w 8462474"/>
              <a:gd name="connsiteY5-4532" fmla="*/ 3674075 h 5395568"/>
              <a:gd name="connsiteX6-4533" fmla="*/ 368209 w 8462474"/>
              <a:gd name="connsiteY6-4534" fmla="*/ 3799680 h 5395568"/>
              <a:gd name="connsiteX7-4535" fmla="*/ 448596 w 8462474"/>
              <a:gd name="connsiteY7-4536" fmla="*/ 4020744 h 5395568"/>
              <a:gd name="connsiteX8-4537" fmla="*/ 443572 w 8462474"/>
              <a:gd name="connsiteY8-4538" fmla="*/ 4307122 h 5395568"/>
              <a:gd name="connsiteX9-4539" fmla="*/ 443572 w 8462474"/>
              <a:gd name="connsiteY9-4540" fmla="*/ 4608572 h 5395568"/>
              <a:gd name="connsiteX10-4541" fmla="*/ 544055 w 8462474"/>
              <a:gd name="connsiteY10-4542" fmla="*/ 4869829 h 5395568"/>
              <a:gd name="connsiteX11-4543" fmla="*/ 689756 w 8462474"/>
              <a:gd name="connsiteY11-4544" fmla="*/ 5090893 h 5395568"/>
              <a:gd name="connsiteX12-4545" fmla="*/ 760095 w 8462474"/>
              <a:gd name="connsiteY12-4546" fmla="*/ 5176304 h 5395568"/>
              <a:gd name="connsiteX13-4547" fmla="*/ 785216 w 8462474"/>
              <a:gd name="connsiteY13-4548" fmla="*/ 5211473 h 5395568"/>
              <a:gd name="connsiteX14-4549" fmla="*/ 624442 w 8462474"/>
              <a:gd name="connsiteY14-4550" fmla="*/ 5296884 h 5395568"/>
              <a:gd name="connsiteX15-4551" fmla="*/ 408403 w 8462474"/>
              <a:gd name="connsiteY15-4552" fmla="*/ 5382295 h 5395568"/>
              <a:gd name="connsiteX16-4553" fmla="*/ 353137 w 8462474"/>
              <a:gd name="connsiteY16-4554" fmla="*/ 5392344 h 5395568"/>
              <a:gd name="connsiteX17-4555" fmla="*/ 322992 w 8462474"/>
              <a:gd name="connsiteY17-4556" fmla="*/ 5352150 h 5395568"/>
              <a:gd name="connsiteX18-4557" fmla="*/ 322992 w 8462474"/>
              <a:gd name="connsiteY18-4558" fmla="*/ 5261715 h 5395568"/>
              <a:gd name="connsiteX19-4559" fmla="*/ 282798 w 8462474"/>
              <a:gd name="connsiteY19-4560" fmla="*/ 5206449 h 5395568"/>
              <a:gd name="connsiteX20-4561" fmla="*/ 212460 w 8462474"/>
              <a:gd name="connsiteY20-4562" fmla="*/ 5201425 h 5395568"/>
              <a:gd name="connsiteX21-4563" fmla="*/ 111976 w 8462474"/>
              <a:gd name="connsiteY21-4564" fmla="*/ 5211473 h 5395568"/>
              <a:gd name="connsiteX22-4565" fmla="*/ 71783 w 8462474"/>
              <a:gd name="connsiteY22-4566" fmla="*/ 5221522 h 5395568"/>
              <a:gd name="connsiteX23-4567" fmla="*/ 58909 w 8462474"/>
              <a:gd name="connsiteY23-4568" fmla="*/ 5227488 h 5395568"/>
              <a:gd name="connsiteX24-4569" fmla="*/ 56212 w 8462474"/>
              <a:gd name="connsiteY24-4570" fmla="*/ 5227137 h 5395568"/>
              <a:gd name="connsiteX25-4571" fmla="*/ 56632 w 8462474"/>
              <a:gd name="connsiteY25-4572" fmla="*/ 5215452 h 5395568"/>
              <a:gd name="connsiteX26-4573" fmla="*/ 13167 w 8462474"/>
              <a:gd name="connsiteY26-4574" fmla="*/ 5056919 h 5395568"/>
              <a:gd name="connsiteX27-4575" fmla="*/ 46662 w 8462474"/>
              <a:gd name="connsiteY27-4576" fmla="*/ 4548282 h 5395568"/>
              <a:gd name="connsiteX28-4577" fmla="*/ 19388 w 8462474"/>
              <a:gd name="connsiteY28-4578" fmla="*/ 3658524 h 5395568"/>
              <a:gd name="connsiteX29-4579" fmla="*/ 8241 w 8462474"/>
              <a:gd name="connsiteY29-4580" fmla="*/ 3596567 h 5395568"/>
              <a:gd name="connsiteX30-4581" fmla="*/ 804712 w 8462474"/>
              <a:gd name="connsiteY30-4582" fmla="*/ 0 h 5395568"/>
              <a:gd name="connsiteX31-4583" fmla="*/ 831738 w 8462474"/>
              <a:gd name="connsiteY31-4584" fmla="*/ 124029 h 5395568"/>
              <a:gd name="connsiteX32-4585" fmla="*/ 832108 w 8462474"/>
              <a:gd name="connsiteY32-4586" fmla="*/ 419079 h 5395568"/>
              <a:gd name="connsiteX33-4587" fmla="*/ 814691 w 8462474"/>
              <a:gd name="connsiteY33-4588" fmla="*/ 906759 h 5395568"/>
              <a:gd name="connsiteX34-4589" fmla="*/ 666645 w 8462474"/>
              <a:gd name="connsiteY34-4590" fmla="*/ 1080931 h 5395568"/>
              <a:gd name="connsiteX35-4591" fmla="*/ 466348 w 8462474"/>
              <a:gd name="connsiteY35-4592" fmla="*/ 1185434 h 5395568"/>
              <a:gd name="connsiteX36-4593" fmla="*/ 414097 w 8462474"/>
              <a:gd name="connsiteY36-4594" fmla="*/ 1281228 h 5395568"/>
              <a:gd name="connsiteX37-4595" fmla="*/ 300885 w 8462474"/>
              <a:gd name="connsiteY37-4596" fmla="*/ 1525068 h 5395568"/>
              <a:gd name="connsiteX38-4597" fmla="*/ 178965 w 8462474"/>
              <a:gd name="connsiteY38-4598" fmla="*/ 1716657 h 5395568"/>
              <a:gd name="connsiteX39-4599" fmla="*/ 55685 w 8462474"/>
              <a:gd name="connsiteY39-4600" fmla="*/ 1836059 h 5395568"/>
              <a:gd name="connsiteX40-4601" fmla="*/ 18756 w 8462474"/>
              <a:gd name="connsiteY40-4602" fmla="*/ 1849060 h 5395568"/>
              <a:gd name="connsiteX41-4603" fmla="*/ 39 w 8462474"/>
              <a:gd name="connsiteY41-4604" fmla="*/ 1780426 h 5395568"/>
              <a:gd name="connsiteX42-4605" fmla="*/ 11015 w 8462474"/>
              <a:gd name="connsiteY42-4606" fmla="*/ 19730 h 5395568"/>
              <a:gd name="connsiteX43-4607" fmla="*/ 333232 w 8462474"/>
              <a:gd name="connsiteY43-4608" fmla="*/ 19729 h 5395568"/>
              <a:gd name="connsiteX44-4609" fmla="*/ 804712 w 8462474"/>
              <a:gd name="connsiteY44-4610" fmla="*/ 0 h 5395568"/>
              <a:gd name="connsiteX45-4611" fmla="*/ 4051725 w 8462474"/>
              <a:gd name="connsiteY45-4612" fmla="*/ 31878 h 5395568"/>
              <a:gd name="connsiteX46-4613" fmla="*/ 4165366 w 8462474"/>
              <a:gd name="connsiteY46-4614" fmla="*/ 28161 h 5395568"/>
              <a:gd name="connsiteX47-4615" fmla="*/ 4472864 w 8462474"/>
              <a:gd name="connsiteY47-4616" fmla="*/ 9500 h 5395568"/>
              <a:gd name="connsiteX48-4617" fmla="*/ 4992570 w 8462474"/>
              <a:gd name="connsiteY48-4618" fmla="*/ 1407 h 5395568"/>
              <a:gd name="connsiteX49-4619" fmla="*/ 5794342 w 8462474"/>
              <a:gd name="connsiteY49-4620" fmla="*/ 7627 h 5395568"/>
              <a:gd name="connsiteX50-4621" fmla="*/ 7531652 w 8462474"/>
              <a:gd name="connsiteY50-4622" fmla="*/ 17591 h 5395568"/>
              <a:gd name="connsiteX51-4623" fmla="*/ 8449796 w 8462474"/>
              <a:gd name="connsiteY51-4624" fmla="*/ 4545 h 5395568"/>
              <a:gd name="connsiteX52-4625" fmla="*/ 8449796 w 8462474"/>
              <a:gd name="connsiteY52-4626" fmla="*/ 1904852 h 5395568"/>
              <a:gd name="connsiteX53-4627" fmla="*/ 8433612 w 8462474"/>
              <a:gd name="connsiteY53-4628" fmla="*/ 1912944 h 5395568"/>
              <a:gd name="connsiteX54-4629" fmla="*/ 8417428 w 8462474"/>
              <a:gd name="connsiteY54-4630" fmla="*/ 1929128 h 5395568"/>
              <a:gd name="connsiteX55-4631" fmla="*/ 8344600 w 8462474"/>
              <a:gd name="connsiteY55-4632" fmla="*/ 2050509 h 5395568"/>
              <a:gd name="connsiteX56-4633" fmla="*/ 8376968 w 8462474"/>
              <a:gd name="connsiteY56-4634" fmla="*/ 2220442 h 5395568"/>
              <a:gd name="connsiteX57-4635" fmla="*/ 8441704 w 8462474"/>
              <a:gd name="connsiteY57-4636" fmla="*/ 2527939 h 5395568"/>
              <a:gd name="connsiteX58-4637" fmla="*/ 8320324 w 8462474"/>
              <a:gd name="connsiteY58-4638" fmla="*/ 2722148 h 5395568"/>
              <a:gd name="connsiteX59-4639" fmla="*/ 8215127 w 8462474"/>
              <a:gd name="connsiteY59-4640" fmla="*/ 2851620 h 5395568"/>
              <a:gd name="connsiteX60-4641" fmla="*/ 8134207 w 8462474"/>
              <a:gd name="connsiteY60-4642" fmla="*/ 3037737 h 5395568"/>
              <a:gd name="connsiteX61-4643" fmla="*/ 8111828 w 8462474"/>
              <a:gd name="connsiteY61-4644" fmla="*/ 3201601 h 5395568"/>
              <a:gd name="connsiteX62-4645" fmla="*/ 8110840 w 8462474"/>
              <a:gd name="connsiteY62-4646" fmla="*/ 3221612 h 5395568"/>
              <a:gd name="connsiteX63-4647" fmla="*/ 8114483 w 8462474"/>
              <a:gd name="connsiteY63-4648" fmla="*/ 3237004 h 5395568"/>
              <a:gd name="connsiteX64-4649" fmla="*/ 8123641 w 8462474"/>
              <a:gd name="connsiteY64-4650" fmla="*/ 3256651 h 5395568"/>
              <a:gd name="connsiteX65-4651" fmla="*/ 8134207 w 8462474"/>
              <a:gd name="connsiteY65-4652" fmla="*/ 3257234 h 5395568"/>
              <a:gd name="connsiteX66-4653" fmla="*/ 8138142 w 8462474"/>
              <a:gd name="connsiteY66-4654" fmla="*/ 3257850 h 5395568"/>
              <a:gd name="connsiteX67-4655" fmla="*/ 8126992 w 8462474"/>
              <a:gd name="connsiteY67-4656" fmla="*/ 3263843 h 5395568"/>
              <a:gd name="connsiteX68-4657" fmla="*/ 8142299 w 8462474"/>
              <a:gd name="connsiteY68-4658" fmla="*/ 3296682 h 5395568"/>
              <a:gd name="connsiteX69-4659" fmla="*/ 8239403 w 8462474"/>
              <a:gd name="connsiteY69-4660" fmla="*/ 3385695 h 5395568"/>
              <a:gd name="connsiteX70-4661" fmla="*/ 8449796 w 8462474"/>
              <a:gd name="connsiteY70-4662" fmla="*/ 3531351 h 5395568"/>
              <a:gd name="connsiteX71-4663" fmla="*/ 8441704 w 8462474"/>
              <a:gd name="connsiteY71-4664" fmla="*/ 4607592 h 5395568"/>
              <a:gd name="connsiteX72-4665" fmla="*/ 8457888 w 8462474"/>
              <a:gd name="connsiteY72-4666" fmla="*/ 5101206 h 5395568"/>
              <a:gd name="connsiteX73-4667" fmla="*/ 8441704 w 8462474"/>
              <a:gd name="connsiteY73-4668" fmla="*/ 5133574 h 5395568"/>
              <a:gd name="connsiteX74-4669" fmla="*/ 8449796 w 8462474"/>
              <a:gd name="connsiteY74-4670" fmla="*/ 5149758 h 5395568"/>
              <a:gd name="connsiteX75-4671" fmla="*/ 8433612 w 8462474"/>
              <a:gd name="connsiteY75-4672" fmla="*/ 5149758 h 5395568"/>
              <a:gd name="connsiteX76-4673" fmla="*/ 8328416 w 8462474"/>
              <a:gd name="connsiteY76-4674" fmla="*/ 5125482 h 5395568"/>
              <a:gd name="connsiteX77-4675" fmla="*/ 8223219 w 8462474"/>
              <a:gd name="connsiteY77-4676" fmla="*/ 5149758 h 5395568"/>
              <a:gd name="connsiteX78-4677" fmla="*/ 8004734 w 8462474"/>
              <a:gd name="connsiteY78-4678" fmla="*/ 5206403 h 5395568"/>
              <a:gd name="connsiteX79-4679" fmla="*/ 7729605 w 8462474"/>
              <a:gd name="connsiteY79-4680" fmla="*/ 5311599 h 5395568"/>
              <a:gd name="connsiteX80-4681" fmla="*/ 7527304 w 8462474"/>
              <a:gd name="connsiteY80-4682" fmla="*/ 5271139 h 5395568"/>
              <a:gd name="connsiteX81-4683" fmla="*/ 7430200 w 8462474"/>
              <a:gd name="connsiteY81-4684" fmla="*/ 5182127 h 5395568"/>
              <a:gd name="connsiteX82-4685" fmla="*/ 7389739 w 8462474"/>
              <a:gd name="connsiteY82-4686" fmla="*/ 4987918 h 5395568"/>
              <a:gd name="connsiteX83-4687" fmla="*/ 7405924 w 8462474"/>
              <a:gd name="connsiteY83-4688" fmla="*/ 4712788 h 5395568"/>
              <a:gd name="connsiteX84-4689" fmla="*/ 7446384 w 8462474"/>
              <a:gd name="connsiteY84-4690" fmla="*/ 4340555 h 5395568"/>
              <a:gd name="connsiteX85-4691" fmla="*/ 7446384 w 8462474"/>
              <a:gd name="connsiteY85-4692" fmla="*/ 4162530 h 5395568"/>
              <a:gd name="connsiteX86-4693" fmla="*/ 7365463 w 8462474"/>
              <a:gd name="connsiteY86-4694" fmla="*/ 4057334 h 5395568"/>
              <a:gd name="connsiteX87-4695" fmla="*/ 7195531 w 8462474"/>
              <a:gd name="connsiteY87-4696" fmla="*/ 3782204 h 5395568"/>
              <a:gd name="connsiteX88-4697" fmla="*/ 7235991 w 8462474"/>
              <a:gd name="connsiteY88-4698" fmla="*/ 3612272 h 5395568"/>
              <a:gd name="connsiteX89-4699" fmla="*/ 7268359 w 8462474"/>
              <a:gd name="connsiteY89-4700" fmla="*/ 3547535 h 5395568"/>
              <a:gd name="connsiteX90-4701" fmla="*/ 7268738 w 8462474"/>
              <a:gd name="connsiteY90-4702" fmla="*/ 3528633 h 5395568"/>
              <a:gd name="connsiteX91-4703" fmla="*/ 7268565 w 8462474"/>
              <a:gd name="connsiteY91-4704" fmla="*/ 3527850 h 5395568"/>
              <a:gd name="connsiteX92-4705" fmla="*/ 7244083 w 8462474"/>
              <a:gd name="connsiteY92-4706" fmla="*/ 3523259 h 5395568"/>
              <a:gd name="connsiteX93-4707" fmla="*/ 7122702 w 8462474"/>
              <a:gd name="connsiteY93-4708" fmla="*/ 3490891 h 5395568"/>
              <a:gd name="connsiteX94-4709" fmla="*/ 7074150 w 8462474"/>
              <a:gd name="connsiteY94-4710" fmla="*/ 3418063 h 5395568"/>
              <a:gd name="connsiteX95-4711" fmla="*/ 6952770 w 8462474"/>
              <a:gd name="connsiteY95-4712" fmla="*/ 3329050 h 5395568"/>
              <a:gd name="connsiteX96-4713" fmla="*/ 6782837 w 8462474"/>
              <a:gd name="connsiteY96-4714" fmla="*/ 3304774 h 5395568"/>
              <a:gd name="connsiteX97-4715" fmla="*/ 6758561 w 8462474"/>
              <a:gd name="connsiteY97-4716" fmla="*/ 3134842 h 5395568"/>
              <a:gd name="connsiteX98-4717" fmla="*/ 6564352 w 8462474"/>
              <a:gd name="connsiteY98-4718" fmla="*/ 2875896 h 5395568"/>
              <a:gd name="connsiteX99-4719" fmla="*/ 6321591 w 8462474"/>
              <a:gd name="connsiteY99-4720" fmla="*/ 2552215 h 5395568"/>
              <a:gd name="connsiteX100-4721" fmla="*/ 6143566 w 8462474"/>
              <a:gd name="connsiteY100-4722" fmla="*/ 2358006 h 5395568"/>
              <a:gd name="connsiteX101-4723" fmla="*/ 6070738 w 8462474"/>
              <a:gd name="connsiteY101-4724" fmla="*/ 2196165 h 5395568"/>
              <a:gd name="connsiteX102-4725" fmla="*/ 5933173 w 8462474"/>
              <a:gd name="connsiteY102-4726" fmla="*/ 2042417 h 5395568"/>
              <a:gd name="connsiteX103-4727" fmla="*/ 5738964 w 8462474"/>
              <a:gd name="connsiteY103-4728" fmla="*/ 1929128 h 5395568"/>
              <a:gd name="connsiteX104-4729" fmla="*/ 5617584 w 8462474"/>
              <a:gd name="connsiteY104-4730" fmla="*/ 2082877 h 5395568"/>
              <a:gd name="connsiteX105-4731" fmla="*/ 5293902 w 8462474"/>
              <a:gd name="connsiteY105-4732" fmla="*/ 2236626 h 5395568"/>
              <a:gd name="connsiteX106-4733" fmla="*/ 5026865 w 8462474"/>
              <a:gd name="connsiteY106-4734" fmla="*/ 2277086 h 5395568"/>
              <a:gd name="connsiteX107-4735" fmla="*/ 4743644 w 8462474"/>
              <a:gd name="connsiteY107-4736" fmla="*/ 2228534 h 5395568"/>
              <a:gd name="connsiteX108-4737" fmla="*/ 4573711 w 8462474"/>
              <a:gd name="connsiteY108-4738" fmla="*/ 2123337 h 5395568"/>
              <a:gd name="connsiteX109-4739" fmla="*/ 4566693 w 8462474"/>
              <a:gd name="connsiteY109-4740" fmla="*/ 2119006 h 5395568"/>
              <a:gd name="connsiteX110-4741" fmla="*/ 4566125 w 8462474"/>
              <a:gd name="connsiteY110-4742" fmla="*/ 2117268 h 5395568"/>
              <a:gd name="connsiteX111-4743" fmla="*/ 4562648 w 8462474"/>
              <a:gd name="connsiteY111-4744" fmla="*/ 2116509 h 5395568"/>
              <a:gd name="connsiteX112-4745" fmla="*/ 4566693 w 8462474"/>
              <a:gd name="connsiteY112-4746" fmla="*/ 2119006 h 5395568"/>
              <a:gd name="connsiteX113-4747" fmla="*/ 4569349 w 8462474"/>
              <a:gd name="connsiteY113-4748" fmla="*/ 2127130 h 5395568"/>
              <a:gd name="connsiteX114-4749" fmla="*/ 4557527 w 8462474"/>
              <a:gd name="connsiteY114-4750" fmla="*/ 2147613 h 5395568"/>
              <a:gd name="connsiteX115-4751" fmla="*/ 4379502 w 8462474"/>
              <a:gd name="connsiteY115-4752" fmla="*/ 2333730 h 5395568"/>
              <a:gd name="connsiteX116-4753" fmla="*/ 4217662 w 8462474"/>
              <a:gd name="connsiteY116-4754" fmla="*/ 2519847 h 5395568"/>
              <a:gd name="connsiteX117-4755" fmla="*/ 4120557 w 8462474"/>
              <a:gd name="connsiteY117-4756" fmla="*/ 2641227 h 5395568"/>
              <a:gd name="connsiteX118-4757" fmla="*/ 4096281 w 8462474"/>
              <a:gd name="connsiteY118-4758" fmla="*/ 2568399 h 5395568"/>
              <a:gd name="connsiteX119-4759" fmla="*/ 4080097 w 8462474"/>
              <a:gd name="connsiteY119-4760" fmla="*/ 2438927 h 5395568"/>
              <a:gd name="connsiteX120-4761" fmla="*/ 4080097 w 8462474"/>
              <a:gd name="connsiteY120-4762" fmla="*/ 2358006 h 5395568"/>
              <a:gd name="connsiteX121-4763" fmla="*/ 4088189 w 8462474"/>
              <a:gd name="connsiteY121-4764" fmla="*/ 2220442 h 5395568"/>
              <a:gd name="connsiteX122-4765" fmla="*/ 4007269 w 8462474"/>
              <a:gd name="connsiteY122-4766" fmla="*/ 2123337 h 5395568"/>
              <a:gd name="connsiteX123-4767" fmla="*/ 3861612 w 8462474"/>
              <a:gd name="connsiteY123-4768" fmla="*/ 2001957 h 5395568"/>
              <a:gd name="connsiteX124-4769" fmla="*/ 3821152 w 8462474"/>
              <a:gd name="connsiteY124-4770" fmla="*/ 1815840 h 5395568"/>
              <a:gd name="connsiteX125-4771" fmla="*/ 3707863 w 8462474"/>
              <a:gd name="connsiteY125-4772" fmla="*/ 1710643 h 5395568"/>
              <a:gd name="connsiteX126-4773" fmla="*/ 3618851 w 8462474"/>
              <a:gd name="connsiteY126-4774" fmla="*/ 1548803 h 5395568"/>
              <a:gd name="connsiteX127-4775" fmla="*/ 3707863 w 8462474"/>
              <a:gd name="connsiteY127-4776" fmla="*/ 1330318 h 5395568"/>
              <a:gd name="connsiteX128-4777" fmla="*/ 3974901 w 8462474"/>
              <a:gd name="connsiteY128-4778" fmla="*/ 666771 h 5395568"/>
              <a:gd name="connsiteX129-4779" fmla="*/ 4039637 w 8462474"/>
              <a:gd name="connsiteY129-4780" fmla="*/ 262169 h 5395568"/>
              <a:gd name="connsiteX130-4781" fmla="*/ 4015361 w 8462474"/>
              <a:gd name="connsiteY130-4782" fmla="*/ 108420 h 5395568"/>
              <a:gd name="connsiteX131-4783" fmla="*/ 4047729 w 8462474"/>
              <a:gd name="connsiteY131-4784" fmla="*/ 76052 h 5395568"/>
              <a:gd name="connsiteX132-4785" fmla="*/ 4051725 w 8462474"/>
              <a:gd name="connsiteY132-4786" fmla="*/ 31878 h 5395568"/>
              <a:gd name="connsiteX0-4787" fmla="*/ 51686 w 8462474"/>
              <a:gd name="connsiteY0-4788" fmla="*/ 5226546 h 5395568"/>
              <a:gd name="connsiteX1-4789" fmla="*/ 56212 w 8462474"/>
              <a:gd name="connsiteY1-4790" fmla="*/ 5227137 h 5395568"/>
              <a:gd name="connsiteX2-4791" fmla="*/ 55925 w 8462474"/>
              <a:gd name="connsiteY2-4792" fmla="*/ 5235142 h 5395568"/>
              <a:gd name="connsiteX3-4793" fmla="*/ 51686 w 8462474"/>
              <a:gd name="connsiteY3-4794" fmla="*/ 5226546 h 5395568"/>
              <a:gd name="connsiteX4-4795" fmla="*/ 8241 w 8462474"/>
              <a:gd name="connsiteY4-4796" fmla="*/ 3596567 h 5395568"/>
              <a:gd name="connsiteX5-4797" fmla="*/ 202411 w 8462474"/>
              <a:gd name="connsiteY5-4798" fmla="*/ 3674075 h 5395568"/>
              <a:gd name="connsiteX6-4799" fmla="*/ 368209 w 8462474"/>
              <a:gd name="connsiteY6-4800" fmla="*/ 3799680 h 5395568"/>
              <a:gd name="connsiteX7-4801" fmla="*/ 448596 w 8462474"/>
              <a:gd name="connsiteY7-4802" fmla="*/ 4020744 h 5395568"/>
              <a:gd name="connsiteX8-4803" fmla="*/ 443572 w 8462474"/>
              <a:gd name="connsiteY8-4804" fmla="*/ 4307122 h 5395568"/>
              <a:gd name="connsiteX9-4805" fmla="*/ 443572 w 8462474"/>
              <a:gd name="connsiteY9-4806" fmla="*/ 4608572 h 5395568"/>
              <a:gd name="connsiteX10-4807" fmla="*/ 544055 w 8462474"/>
              <a:gd name="connsiteY10-4808" fmla="*/ 4869829 h 5395568"/>
              <a:gd name="connsiteX11-4809" fmla="*/ 689756 w 8462474"/>
              <a:gd name="connsiteY11-4810" fmla="*/ 5090893 h 5395568"/>
              <a:gd name="connsiteX12-4811" fmla="*/ 760095 w 8462474"/>
              <a:gd name="connsiteY12-4812" fmla="*/ 5176304 h 5395568"/>
              <a:gd name="connsiteX13-4813" fmla="*/ 785216 w 8462474"/>
              <a:gd name="connsiteY13-4814" fmla="*/ 5211473 h 5395568"/>
              <a:gd name="connsiteX14-4815" fmla="*/ 624442 w 8462474"/>
              <a:gd name="connsiteY14-4816" fmla="*/ 5296884 h 5395568"/>
              <a:gd name="connsiteX15-4817" fmla="*/ 408403 w 8462474"/>
              <a:gd name="connsiteY15-4818" fmla="*/ 5382295 h 5395568"/>
              <a:gd name="connsiteX16-4819" fmla="*/ 353137 w 8462474"/>
              <a:gd name="connsiteY16-4820" fmla="*/ 5392344 h 5395568"/>
              <a:gd name="connsiteX17-4821" fmla="*/ 322992 w 8462474"/>
              <a:gd name="connsiteY17-4822" fmla="*/ 5352150 h 5395568"/>
              <a:gd name="connsiteX18-4823" fmla="*/ 322992 w 8462474"/>
              <a:gd name="connsiteY18-4824" fmla="*/ 5261715 h 5395568"/>
              <a:gd name="connsiteX19-4825" fmla="*/ 282798 w 8462474"/>
              <a:gd name="connsiteY19-4826" fmla="*/ 5206449 h 5395568"/>
              <a:gd name="connsiteX20-4827" fmla="*/ 212460 w 8462474"/>
              <a:gd name="connsiteY20-4828" fmla="*/ 5201425 h 5395568"/>
              <a:gd name="connsiteX21-4829" fmla="*/ 111976 w 8462474"/>
              <a:gd name="connsiteY21-4830" fmla="*/ 5211473 h 5395568"/>
              <a:gd name="connsiteX22-4831" fmla="*/ 71783 w 8462474"/>
              <a:gd name="connsiteY22-4832" fmla="*/ 5221522 h 5395568"/>
              <a:gd name="connsiteX23-4833" fmla="*/ 58909 w 8462474"/>
              <a:gd name="connsiteY23-4834" fmla="*/ 5227488 h 5395568"/>
              <a:gd name="connsiteX24-4835" fmla="*/ 56212 w 8462474"/>
              <a:gd name="connsiteY24-4836" fmla="*/ 5227137 h 5395568"/>
              <a:gd name="connsiteX25-4837" fmla="*/ 19309 w 8462474"/>
              <a:gd name="connsiteY25-4838" fmla="*/ 5221672 h 5395568"/>
              <a:gd name="connsiteX26-4839" fmla="*/ 13167 w 8462474"/>
              <a:gd name="connsiteY26-4840" fmla="*/ 5056919 h 5395568"/>
              <a:gd name="connsiteX27-4841" fmla="*/ 46662 w 8462474"/>
              <a:gd name="connsiteY27-4842" fmla="*/ 4548282 h 5395568"/>
              <a:gd name="connsiteX28-4843" fmla="*/ 19388 w 8462474"/>
              <a:gd name="connsiteY28-4844" fmla="*/ 3658524 h 5395568"/>
              <a:gd name="connsiteX29-4845" fmla="*/ 8241 w 8462474"/>
              <a:gd name="connsiteY29-4846" fmla="*/ 3596567 h 5395568"/>
              <a:gd name="connsiteX30-4847" fmla="*/ 804712 w 8462474"/>
              <a:gd name="connsiteY30-4848" fmla="*/ 0 h 5395568"/>
              <a:gd name="connsiteX31-4849" fmla="*/ 831738 w 8462474"/>
              <a:gd name="connsiteY31-4850" fmla="*/ 124029 h 5395568"/>
              <a:gd name="connsiteX32-4851" fmla="*/ 832108 w 8462474"/>
              <a:gd name="connsiteY32-4852" fmla="*/ 419079 h 5395568"/>
              <a:gd name="connsiteX33-4853" fmla="*/ 814691 w 8462474"/>
              <a:gd name="connsiteY33-4854" fmla="*/ 906759 h 5395568"/>
              <a:gd name="connsiteX34-4855" fmla="*/ 666645 w 8462474"/>
              <a:gd name="connsiteY34-4856" fmla="*/ 1080931 h 5395568"/>
              <a:gd name="connsiteX35-4857" fmla="*/ 466348 w 8462474"/>
              <a:gd name="connsiteY35-4858" fmla="*/ 1185434 h 5395568"/>
              <a:gd name="connsiteX36-4859" fmla="*/ 414097 w 8462474"/>
              <a:gd name="connsiteY36-4860" fmla="*/ 1281228 h 5395568"/>
              <a:gd name="connsiteX37-4861" fmla="*/ 300885 w 8462474"/>
              <a:gd name="connsiteY37-4862" fmla="*/ 1525068 h 5395568"/>
              <a:gd name="connsiteX38-4863" fmla="*/ 178965 w 8462474"/>
              <a:gd name="connsiteY38-4864" fmla="*/ 1716657 h 5395568"/>
              <a:gd name="connsiteX39-4865" fmla="*/ 55685 w 8462474"/>
              <a:gd name="connsiteY39-4866" fmla="*/ 1836059 h 5395568"/>
              <a:gd name="connsiteX40-4867" fmla="*/ 18756 w 8462474"/>
              <a:gd name="connsiteY40-4868" fmla="*/ 1849060 h 5395568"/>
              <a:gd name="connsiteX41-4869" fmla="*/ 39 w 8462474"/>
              <a:gd name="connsiteY41-4870" fmla="*/ 1780426 h 5395568"/>
              <a:gd name="connsiteX42-4871" fmla="*/ 11015 w 8462474"/>
              <a:gd name="connsiteY42-4872" fmla="*/ 19730 h 5395568"/>
              <a:gd name="connsiteX43-4873" fmla="*/ 333232 w 8462474"/>
              <a:gd name="connsiteY43-4874" fmla="*/ 19729 h 5395568"/>
              <a:gd name="connsiteX44-4875" fmla="*/ 804712 w 8462474"/>
              <a:gd name="connsiteY44-4876" fmla="*/ 0 h 5395568"/>
              <a:gd name="connsiteX45-4877" fmla="*/ 4051725 w 8462474"/>
              <a:gd name="connsiteY45-4878" fmla="*/ 31878 h 5395568"/>
              <a:gd name="connsiteX46-4879" fmla="*/ 4165366 w 8462474"/>
              <a:gd name="connsiteY46-4880" fmla="*/ 28161 h 5395568"/>
              <a:gd name="connsiteX47-4881" fmla="*/ 4472864 w 8462474"/>
              <a:gd name="connsiteY47-4882" fmla="*/ 9500 h 5395568"/>
              <a:gd name="connsiteX48-4883" fmla="*/ 4992570 w 8462474"/>
              <a:gd name="connsiteY48-4884" fmla="*/ 1407 h 5395568"/>
              <a:gd name="connsiteX49-4885" fmla="*/ 5794342 w 8462474"/>
              <a:gd name="connsiteY49-4886" fmla="*/ 7627 h 5395568"/>
              <a:gd name="connsiteX50-4887" fmla="*/ 7531652 w 8462474"/>
              <a:gd name="connsiteY50-4888" fmla="*/ 17591 h 5395568"/>
              <a:gd name="connsiteX51-4889" fmla="*/ 8449796 w 8462474"/>
              <a:gd name="connsiteY51-4890" fmla="*/ 4545 h 5395568"/>
              <a:gd name="connsiteX52-4891" fmla="*/ 8449796 w 8462474"/>
              <a:gd name="connsiteY52-4892" fmla="*/ 1904852 h 5395568"/>
              <a:gd name="connsiteX53-4893" fmla="*/ 8433612 w 8462474"/>
              <a:gd name="connsiteY53-4894" fmla="*/ 1912944 h 5395568"/>
              <a:gd name="connsiteX54-4895" fmla="*/ 8417428 w 8462474"/>
              <a:gd name="connsiteY54-4896" fmla="*/ 1929128 h 5395568"/>
              <a:gd name="connsiteX55-4897" fmla="*/ 8344600 w 8462474"/>
              <a:gd name="connsiteY55-4898" fmla="*/ 2050509 h 5395568"/>
              <a:gd name="connsiteX56-4899" fmla="*/ 8376968 w 8462474"/>
              <a:gd name="connsiteY56-4900" fmla="*/ 2220442 h 5395568"/>
              <a:gd name="connsiteX57-4901" fmla="*/ 8441704 w 8462474"/>
              <a:gd name="connsiteY57-4902" fmla="*/ 2527939 h 5395568"/>
              <a:gd name="connsiteX58-4903" fmla="*/ 8320324 w 8462474"/>
              <a:gd name="connsiteY58-4904" fmla="*/ 2722148 h 5395568"/>
              <a:gd name="connsiteX59-4905" fmla="*/ 8215127 w 8462474"/>
              <a:gd name="connsiteY59-4906" fmla="*/ 2851620 h 5395568"/>
              <a:gd name="connsiteX60-4907" fmla="*/ 8134207 w 8462474"/>
              <a:gd name="connsiteY60-4908" fmla="*/ 3037737 h 5395568"/>
              <a:gd name="connsiteX61-4909" fmla="*/ 8111828 w 8462474"/>
              <a:gd name="connsiteY61-4910" fmla="*/ 3201601 h 5395568"/>
              <a:gd name="connsiteX62-4911" fmla="*/ 8110840 w 8462474"/>
              <a:gd name="connsiteY62-4912" fmla="*/ 3221612 h 5395568"/>
              <a:gd name="connsiteX63-4913" fmla="*/ 8114483 w 8462474"/>
              <a:gd name="connsiteY63-4914" fmla="*/ 3237004 h 5395568"/>
              <a:gd name="connsiteX64-4915" fmla="*/ 8123641 w 8462474"/>
              <a:gd name="connsiteY64-4916" fmla="*/ 3256651 h 5395568"/>
              <a:gd name="connsiteX65-4917" fmla="*/ 8134207 w 8462474"/>
              <a:gd name="connsiteY65-4918" fmla="*/ 3257234 h 5395568"/>
              <a:gd name="connsiteX66-4919" fmla="*/ 8138142 w 8462474"/>
              <a:gd name="connsiteY66-4920" fmla="*/ 3257850 h 5395568"/>
              <a:gd name="connsiteX67-4921" fmla="*/ 8126992 w 8462474"/>
              <a:gd name="connsiteY67-4922" fmla="*/ 3263843 h 5395568"/>
              <a:gd name="connsiteX68-4923" fmla="*/ 8142299 w 8462474"/>
              <a:gd name="connsiteY68-4924" fmla="*/ 3296682 h 5395568"/>
              <a:gd name="connsiteX69-4925" fmla="*/ 8239403 w 8462474"/>
              <a:gd name="connsiteY69-4926" fmla="*/ 3385695 h 5395568"/>
              <a:gd name="connsiteX70-4927" fmla="*/ 8449796 w 8462474"/>
              <a:gd name="connsiteY70-4928" fmla="*/ 3531351 h 5395568"/>
              <a:gd name="connsiteX71-4929" fmla="*/ 8441704 w 8462474"/>
              <a:gd name="connsiteY71-4930" fmla="*/ 4607592 h 5395568"/>
              <a:gd name="connsiteX72-4931" fmla="*/ 8457888 w 8462474"/>
              <a:gd name="connsiteY72-4932" fmla="*/ 5101206 h 5395568"/>
              <a:gd name="connsiteX73-4933" fmla="*/ 8441704 w 8462474"/>
              <a:gd name="connsiteY73-4934" fmla="*/ 5133574 h 5395568"/>
              <a:gd name="connsiteX74-4935" fmla="*/ 8449796 w 8462474"/>
              <a:gd name="connsiteY74-4936" fmla="*/ 5149758 h 5395568"/>
              <a:gd name="connsiteX75-4937" fmla="*/ 8433612 w 8462474"/>
              <a:gd name="connsiteY75-4938" fmla="*/ 5149758 h 5395568"/>
              <a:gd name="connsiteX76-4939" fmla="*/ 8328416 w 8462474"/>
              <a:gd name="connsiteY76-4940" fmla="*/ 5125482 h 5395568"/>
              <a:gd name="connsiteX77-4941" fmla="*/ 8223219 w 8462474"/>
              <a:gd name="connsiteY77-4942" fmla="*/ 5149758 h 5395568"/>
              <a:gd name="connsiteX78-4943" fmla="*/ 8004734 w 8462474"/>
              <a:gd name="connsiteY78-4944" fmla="*/ 5206403 h 5395568"/>
              <a:gd name="connsiteX79-4945" fmla="*/ 7729605 w 8462474"/>
              <a:gd name="connsiteY79-4946" fmla="*/ 5311599 h 5395568"/>
              <a:gd name="connsiteX80-4947" fmla="*/ 7527304 w 8462474"/>
              <a:gd name="connsiteY80-4948" fmla="*/ 5271139 h 5395568"/>
              <a:gd name="connsiteX81-4949" fmla="*/ 7430200 w 8462474"/>
              <a:gd name="connsiteY81-4950" fmla="*/ 5182127 h 5395568"/>
              <a:gd name="connsiteX82-4951" fmla="*/ 7389739 w 8462474"/>
              <a:gd name="connsiteY82-4952" fmla="*/ 4987918 h 5395568"/>
              <a:gd name="connsiteX83-4953" fmla="*/ 7405924 w 8462474"/>
              <a:gd name="connsiteY83-4954" fmla="*/ 4712788 h 5395568"/>
              <a:gd name="connsiteX84-4955" fmla="*/ 7446384 w 8462474"/>
              <a:gd name="connsiteY84-4956" fmla="*/ 4340555 h 5395568"/>
              <a:gd name="connsiteX85-4957" fmla="*/ 7446384 w 8462474"/>
              <a:gd name="connsiteY85-4958" fmla="*/ 4162530 h 5395568"/>
              <a:gd name="connsiteX86-4959" fmla="*/ 7365463 w 8462474"/>
              <a:gd name="connsiteY86-4960" fmla="*/ 4057334 h 5395568"/>
              <a:gd name="connsiteX87-4961" fmla="*/ 7195531 w 8462474"/>
              <a:gd name="connsiteY87-4962" fmla="*/ 3782204 h 5395568"/>
              <a:gd name="connsiteX88-4963" fmla="*/ 7235991 w 8462474"/>
              <a:gd name="connsiteY88-4964" fmla="*/ 3612272 h 5395568"/>
              <a:gd name="connsiteX89-4965" fmla="*/ 7268359 w 8462474"/>
              <a:gd name="connsiteY89-4966" fmla="*/ 3547535 h 5395568"/>
              <a:gd name="connsiteX90-4967" fmla="*/ 7268738 w 8462474"/>
              <a:gd name="connsiteY90-4968" fmla="*/ 3528633 h 5395568"/>
              <a:gd name="connsiteX91-4969" fmla="*/ 7268565 w 8462474"/>
              <a:gd name="connsiteY91-4970" fmla="*/ 3527850 h 5395568"/>
              <a:gd name="connsiteX92-4971" fmla="*/ 7244083 w 8462474"/>
              <a:gd name="connsiteY92-4972" fmla="*/ 3523259 h 5395568"/>
              <a:gd name="connsiteX93-4973" fmla="*/ 7122702 w 8462474"/>
              <a:gd name="connsiteY93-4974" fmla="*/ 3490891 h 5395568"/>
              <a:gd name="connsiteX94-4975" fmla="*/ 7074150 w 8462474"/>
              <a:gd name="connsiteY94-4976" fmla="*/ 3418063 h 5395568"/>
              <a:gd name="connsiteX95-4977" fmla="*/ 6952770 w 8462474"/>
              <a:gd name="connsiteY95-4978" fmla="*/ 3329050 h 5395568"/>
              <a:gd name="connsiteX96-4979" fmla="*/ 6782837 w 8462474"/>
              <a:gd name="connsiteY96-4980" fmla="*/ 3304774 h 5395568"/>
              <a:gd name="connsiteX97-4981" fmla="*/ 6758561 w 8462474"/>
              <a:gd name="connsiteY97-4982" fmla="*/ 3134842 h 5395568"/>
              <a:gd name="connsiteX98-4983" fmla="*/ 6564352 w 8462474"/>
              <a:gd name="connsiteY98-4984" fmla="*/ 2875896 h 5395568"/>
              <a:gd name="connsiteX99-4985" fmla="*/ 6321591 w 8462474"/>
              <a:gd name="connsiteY99-4986" fmla="*/ 2552215 h 5395568"/>
              <a:gd name="connsiteX100-4987" fmla="*/ 6143566 w 8462474"/>
              <a:gd name="connsiteY100-4988" fmla="*/ 2358006 h 5395568"/>
              <a:gd name="connsiteX101-4989" fmla="*/ 6070738 w 8462474"/>
              <a:gd name="connsiteY101-4990" fmla="*/ 2196165 h 5395568"/>
              <a:gd name="connsiteX102-4991" fmla="*/ 5933173 w 8462474"/>
              <a:gd name="connsiteY102-4992" fmla="*/ 2042417 h 5395568"/>
              <a:gd name="connsiteX103-4993" fmla="*/ 5738964 w 8462474"/>
              <a:gd name="connsiteY103-4994" fmla="*/ 1929128 h 5395568"/>
              <a:gd name="connsiteX104-4995" fmla="*/ 5617584 w 8462474"/>
              <a:gd name="connsiteY104-4996" fmla="*/ 2082877 h 5395568"/>
              <a:gd name="connsiteX105-4997" fmla="*/ 5293902 w 8462474"/>
              <a:gd name="connsiteY105-4998" fmla="*/ 2236626 h 5395568"/>
              <a:gd name="connsiteX106-4999" fmla="*/ 5026865 w 8462474"/>
              <a:gd name="connsiteY106-5000" fmla="*/ 2277086 h 5395568"/>
              <a:gd name="connsiteX107-5001" fmla="*/ 4743644 w 8462474"/>
              <a:gd name="connsiteY107-5002" fmla="*/ 2228534 h 5395568"/>
              <a:gd name="connsiteX108-5003" fmla="*/ 4573711 w 8462474"/>
              <a:gd name="connsiteY108-5004" fmla="*/ 2123337 h 5395568"/>
              <a:gd name="connsiteX109-5005" fmla="*/ 4566693 w 8462474"/>
              <a:gd name="connsiteY109-5006" fmla="*/ 2119006 h 5395568"/>
              <a:gd name="connsiteX110-5007" fmla="*/ 4566125 w 8462474"/>
              <a:gd name="connsiteY110-5008" fmla="*/ 2117268 h 5395568"/>
              <a:gd name="connsiteX111-5009" fmla="*/ 4562648 w 8462474"/>
              <a:gd name="connsiteY111-5010" fmla="*/ 2116509 h 5395568"/>
              <a:gd name="connsiteX112-5011" fmla="*/ 4566693 w 8462474"/>
              <a:gd name="connsiteY112-5012" fmla="*/ 2119006 h 5395568"/>
              <a:gd name="connsiteX113-5013" fmla="*/ 4569349 w 8462474"/>
              <a:gd name="connsiteY113-5014" fmla="*/ 2127130 h 5395568"/>
              <a:gd name="connsiteX114-5015" fmla="*/ 4557527 w 8462474"/>
              <a:gd name="connsiteY114-5016" fmla="*/ 2147613 h 5395568"/>
              <a:gd name="connsiteX115-5017" fmla="*/ 4379502 w 8462474"/>
              <a:gd name="connsiteY115-5018" fmla="*/ 2333730 h 5395568"/>
              <a:gd name="connsiteX116-5019" fmla="*/ 4217662 w 8462474"/>
              <a:gd name="connsiteY116-5020" fmla="*/ 2519847 h 5395568"/>
              <a:gd name="connsiteX117-5021" fmla="*/ 4120557 w 8462474"/>
              <a:gd name="connsiteY117-5022" fmla="*/ 2641227 h 5395568"/>
              <a:gd name="connsiteX118-5023" fmla="*/ 4096281 w 8462474"/>
              <a:gd name="connsiteY118-5024" fmla="*/ 2568399 h 5395568"/>
              <a:gd name="connsiteX119-5025" fmla="*/ 4080097 w 8462474"/>
              <a:gd name="connsiteY119-5026" fmla="*/ 2438927 h 5395568"/>
              <a:gd name="connsiteX120-5027" fmla="*/ 4080097 w 8462474"/>
              <a:gd name="connsiteY120-5028" fmla="*/ 2358006 h 5395568"/>
              <a:gd name="connsiteX121-5029" fmla="*/ 4088189 w 8462474"/>
              <a:gd name="connsiteY121-5030" fmla="*/ 2220442 h 5395568"/>
              <a:gd name="connsiteX122-5031" fmla="*/ 4007269 w 8462474"/>
              <a:gd name="connsiteY122-5032" fmla="*/ 2123337 h 5395568"/>
              <a:gd name="connsiteX123-5033" fmla="*/ 3861612 w 8462474"/>
              <a:gd name="connsiteY123-5034" fmla="*/ 2001957 h 5395568"/>
              <a:gd name="connsiteX124-5035" fmla="*/ 3821152 w 8462474"/>
              <a:gd name="connsiteY124-5036" fmla="*/ 1815840 h 5395568"/>
              <a:gd name="connsiteX125-5037" fmla="*/ 3707863 w 8462474"/>
              <a:gd name="connsiteY125-5038" fmla="*/ 1710643 h 5395568"/>
              <a:gd name="connsiteX126-5039" fmla="*/ 3618851 w 8462474"/>
              <a:gd name="connsiteY126-5040" fmla="*/ 1548803 h 5395568"/>
              <a:gd name="connsiteX127-5041" fmla="*/ 3707863 w 8462474"/>
              <a:gd name="connsiteY127-5042" fmla="*/ 1330318 h 5395568"/>
              <a:gd name="connsiteX128-5043" fmla="*/ 3974901 w 8462474"/>
              <a:gd name="connsiteY128-5044" fmla="*/ 666771 h 5395568"/>
              <a:gd name="connsiteX129-5045" fmla="*/ 4039637 w 8462474"/>
              <a:gd name="connsiteY129-5046" fmla="*/ 262169 h 5395568"/>
              <a:gd name="connsiteX130-5047" fmla="*/ 4015361 w 8462474"/>
              <a:gd name="connsiteY130-5048" fmla="*/ 108420 h 5395568"/>
              <a:gd name="connsiteX131-5049" fmla="*/ 4047729 w 8462474"/>
              <a:gd name="connsiteY131-5050" fmla="*/ 76052 h 5395568"/>
              <a:gd name="connsiteX132-5051" fmla="*/ 4051725 w 8462474"/>
              <a:gd name="connsiteY132-5052" fmla="*/ 31878 h 5395568"/>
              <a:gd name="connsiteX0-5053" fmla="*/ 51686 w 8462474"/>
              <a:gd name="connsiteY0-5054" fmla="*/ 5226546 h 5395568"/>
              <a:gd name="connsiteX1-5055" fmla="*/ 56212 w 8462474"/>
              <a:gd name="connsiteY1-5056" fmla="*/ 5227137 h 5395568"/>
              <a:gd name="connsiteX2-5057" fmla="*/ 55925 w 8462474"/>
              <a:gd name="connsiteY2-5058" fmla="*/ 5235142 h 5395568"/>
              <a:gd name="connsiteX3-5059" fmla="*/ 51686 w 8462474"/>
              <a:gd name="connsiteY3-5060" fmla="*/ 5226546 h 5395568"/>
              <a:gd name="connsiteX4-5061" fmla="*/ 8241 w 8462474"/>
              <a:gd name="connsiteY4-5062" fmla="*/ 3596567 h 5395568"/>
              <a:gd name="connsiteX5-5063" fmla="*/ 202411 w 8462474"/>
              <a:gd name="connsiteY5-5064" fmla="*/ 3674075 h 5395568"/>
              <a:gd name="connsiteX6-5065" fmla="*/ 368209 w 8462474"/>
              <a:gd name="connsiteY6-5066" fmla="*/ 3799680 h 5395568"/>
              <a:gd name="connsiteX7-5067" fmla="*/ 448596 w 8462474"/>
              <a:gd name="connsiteY7-5068" fmla="*/ 4020744 h 5395568"/>
              <a:gd name="connsiteX8-5069" fmla="*/ 443572 w 8462474"/>
              <a:gd name="connsiteY8-5070" fmla="*/ 4307122 h 5395568"/>
              <a:gd name="connsiteX9-5071" fmla="*/ 443572 w 8462474"/>
              <a:gd name="connsiteY9-5072" fmla="*/ 4608572 h 5395568"/>
              <a:gd name="connsiteX10-5073" fmla="*/ 544055 w 8462474"/>
              <a:gd name="connsiteY10-5074" fmla="*/ 4869829 h 5395568"/>
              <a:gd name="connsiteX11-5075" fmla="*/ 689756 w 8462474"/>
              <a:gd name="connsiteY11-5076" fmla="*/ 5090893 h 5395568"/>
              <a:gd name="connsiteX12-5077" fmla="*/ 760095 w 8462474"/>
              <a:gd name="connsiteY12-5078" fmla="*/ 5176304 h 5395568"/>
              <a:gd name="connsiteX13-5079" fmla="*/ 785216 w 8462474"/>
              <a:gd name="connsiteY13-5080" fmla="*/ 5211473 h 5395568"/>
              <a:gd name="connsiteX14-5081" fmla="*/ 624442 w 8462474"/>
              <a:gd name="connsiteY14-5082" fmla="*/ 5296884 h 5395568"/>
              <a:gd name="connsiteX15-5083" fmla="*/ 408403 w 8462474"/>
              <a:gd name="connsiteY15-5084" fmla="*/ 5382295 h 5395568"/>
              <a:gd name="connsiteX16-5085" fmla="*/ 353137 w 8462474"/>
              <a:gd name="connsiteY16-5086" fmla="*/ 5392344 h 5395568"/>
              <a:gd name="connsiteX17-5087" fmla="*/ 322992 w 8462474"/>
              <a:gd name="connsiteY17-5088" fmla="*/ 5352150 h 5395568"/>
              <a:gd name="connsiteX18-5089" fmla="*/ 322992 w 8462474"/>
              <a:gd name="connsiteY18-5090" fmla="*/ 5261715 h 5395568"/>
              <a:gd name="connsiteX19-5091" fmla="*/ 282798 w 8462474"/>
              <a:gd name="connsiteY19-5092" fmla="*/ 5206449 h 5395568"/>
              <a:gd name="connsiteX20-5093" fmla="*/ 212460 w 8462474"/>
              <a:gd name="connsiteY20-5094" fmla="*/ 5201425 h 5395568"/>
              <a:gd name="connsiteX21-5095" fmla="*/ 111976 w 8462474"/>
              <a:gd name="connsiteY21-5096" fmla="*/ 5211473 h 5395568"/>
              <a:gd name="connsiteX22-5097" fmla="*/ 71783 w 8462474"/>
              <a:gd name="connsiteY22-5098" fmla="*/ 5221522 h 5395568"/>
              <a:gd name="connsiteX23-5099" fmla="*/ 58909 w 8462474"/>
              <a:gd name="connsiteY23-5100" fmla="*/ 5227488 h 5395568"/>
              <a:gd name="connsiteX24-5101" fmla="*/ 56212 w 8462474"/>
              <a:gd name="connsiteY24-5102" fmla="*/ 5227137 h 5395568"/>
              <a:gd name="connsiteX25-5103" fmla="*/ 19309 w 8462474"/>
              <a:gd name="connsiteY25-5104" fmla="*/ 5221672 h 5395568"/>
              <a:gd name="connsiteX26-5105" fmla="*/ 13167 w 8462474"/>
              <a:gd name="connsiteY26-5106" fmla="*/ 5056919 h 5395568"/>
              <a:gd name="connsiteX27-5107" fmla="*/ 3119 w 8462474"/>
              <a:gd name="connsiteY27-5108" fmla="*/ 4566943 h 5395568"/>
              <a:gd name="connsiteX28-5109" fmla="*/ 19388 w 8462474"/>
              <a:gd name="connsiteY28-5110" fmla="*/ 3658524 h 5395568"/>
              <a:gd name="connsiteX29-5111" fmla="*/ 8241 w 8462474"/>
              <a:gd name="connsiteY29-5112" fmla="*/ 3596567 h 5395568"/>
              <a:gd name="connsiteX30-5113" fmla="*/ 804712 w 8462474"/>
              <a:gd name="connsiteY30-5114" fmla="*/ 0 h 5395568"/>
              <a:gd name="connsiteX31-5115" fmla="*/ 831738 w 8462474"/>
              <a:gd name="connsiteY31-5116" fmla="*/ 124029 h 5395568"/>
              <a:gd name="connsiteX32-5117" fmla="*/ 832108 w 8462474"/>
              <a:gd name="connsiteY32-5118" fmla="*/ 419079 h 5395568"/>
              <a:gd name="connsiteX33-5119" fmla="*/ 814691 w 8462474"/>
              <a:gd name="connsiteY33-5120" fmla="*/ 906759 h 5395568"/>
              <a:gd name="connsiteX34-5121" fmla="*/ 666645 w 8462474"/>
              <a:gd name="connsiteY34-5122" fmla="*/ 1080931 h 5395568"/>
              <a:gd name="connsiteX35-5123" fmla="*/ 466348 w 8462474"/>
              <a:gd name="connsiteY35-5124" fmla="*/ 1185434 h 5395568"/>
              <a:gd name="connsiteX36-5125" fmla="*/ 414097 w 8462474"/>
              <a:gd name="connsiteY36-5126" fmla="*/ 1281228 h 5395568"/>
              <a:gd name="connsiteX37-5127" fmla="*/ 300885 w 8462474"/>
              <a:gd name="connsiteY37-5128" fmla="*/ 1525068 h 5395568"/>
              <a:gd name="connsiteX38-5129" fmla="*/ 178965 w 8462474"/>
              <a:gd name="connsiteY38-5130" fmla="*/ 1716657 h 5395568"/>
              <a:gd name="connsiteX39-5131" fmla="*/ 55685 w 8462474"/>
              <a:gd name="connsiteY39-5132" fmla="*/ 1836059 h 5395568"/>
              <a:gd name="connsiteX40-5133" fmla="*/ 18756 w 8462474"/>
              <a:gd name="connsiteY40-5134" fmla="*/ 1849060 h 5395568"/>
              <a:gd name="connsiteX41-5135" fmla="*/ 39 w 8462474"/>
              <a:gd name="connsiteY41-5136" fmla="*/ 1780426 h 5395568"/>
              <a:gd name="connsiteX42-5137" fmla="*/ 11015 w 8462474"/>
              <a:gd name="connsiteY42-5138" fmla="*/ 19730 h 5395568"/>
              <a:gd name="connsiteX43-5139" fmla="*/ 333232 w 8462474"/>
              <a:gd name="connsiteY43-5140" fmla="*/ 19729 h 5395568"/>
              <a:gd name="connsiteX44-5141" fmla="*/ 804712 w 8462474"/>
              <a:gd name="connsiteY44-5142" fmla="*/ 0 h 5395568"/>
              <a:gd name="connsiteX45-5143" fmla="*/ 4051725 w 8462474"/>
              <a:gd name="connsiteY45-5144" fmla="*/ 31878 h 5395568"/>
              <a:gd name="connsiteX46-5145" fmla="*/ 4165366 w 8462474"/>
              <a:gd name="connsiteY46-5146" fmla="*/ 28161 h 5395568"/>
              <a:gd name="connsiteX47-5147" fmla="*/ 4472864 w 8462474"/>
              <a:gd name="connsiteY47-5148" fmla="*/ 9500 h 5395568"/>
              <a:gd name="connsiteX48-5149" fmla="*/ 4992570 w 8462474"/>
              <a:gd name="connsiteY48-5150" fmla="*/ 1407 h 5395568"/>
              <a:gd name="connsiteX49-5151" fmla="*/ 5794342 w 8462474"/>
              <a:gd name="connsiteY49-5152" fmla="*/ 7627 h 5395568"/>
              <a:gd name="connsiteX50-5153" fmla="*/ 7531652 w 8462474"/>
              <a:gd name="connsiteY50-5154" fmla="*/ 17591 h 5395568"/>
              <a:gd name="connsiteX51-5155" fmla="*/ 8449796 w 8462474"/>
              <a:gd name="connsiteY51-5156" fmla="*/ 4545 h 5395568"/>
              <a:gd name="connsiteX52-5157" fmla="*/ 8449796 w 8462474"/>
              <a:gd name="connsiteY52-5158" fmla="*/ 1904852 h 5395568"/>
              <a:gd name="connsiteX53-5159" fmla="*/ 8433612 w 8462474"/>
              <a:gd name="connsiteY53-5160" fmla="*/ 1912944 h 5395568"/>
              <a:gd name="connsiteX54-5161" fmla="*/ 8417428 w 8462474"/>
              <a:gd name="connsiteY54-5162" fmla="*/ 1929128 h 5395568"/>
              <a:gd name="connsiteX55-5163" fmla="*/ 8344600 w 8462474"/>
              <a:gd name="connsiteY55-5164" fmla="*/ 2050509 h 5395568"/>
              <a:gd name="connsiteX56-5165" fmla="*/ 8376968 w 8462474"/>
              <a:gd name="connsiteY56-5166" fmla="*/ 2220442 h 5395568"/>
              <a:gd name="connsiteX57-5167" fmla="*/ 8441704 w 8462474"/>
              <a:gd name="connsiteY57-5168" fmla="*/ 2527939 h 5395568"/>
              <a:gd name="connsiteX58-5169" fmla="*/ 8320324 w 8462474"/>
              <a:gd name="connsiteY58-5170" fmla="*/ 2722148 h 5395568"/>
              <a:gd name="connsiteX59-5171" fmla="*/ 8215127 w 8462474"/>
              <a:gd name="connsiteY59-5172" fmla="*/ 2851620 h 5395568"/>
              <a:gd name="connsiteX60-5173" fmla="*/ 8134207 w 8462474"/>
              <a:gd name="connsiteY60-5174" fmla="*/ 3037737 h 5395568"/>
              <a:gd name="connsiteX61-5175" fmla="*/ 8111828 w 8462474"/>
              <a:gd name="connsiteY61-5176" fmla="*/ 3201601 h 5395568"/>
              <a:gd name="connsiteX62-5177" fmla="*/ 8110840 w 8462474"/>
              <a:gd name="connsiteY62-5178" fmla="*/ 3221612 h 5395568"/>
              <a:gd name="connsiteX63-5179" fmla="*/ 8114483 w 8462474"/>
              <a:gd name="connsiteY63-5180" fmla="*/ 3237004 h 5395568"/>
              <a:gd name="connsiteX64-5181" fmla="*/ 8123641 w 8462474"/>
              <a:gd name="connsiteY64-5182" fmla="*/ 3256651 h 5395568"/>
              <a:gd name="connsiteX65-5183" fmla="*/ 8134207 w 8462474"/>
              <a:gd name="connsiteY65-5184" fmla="*/ 3257234 h 5395568"/>
              <a:gd name="connsiteX66-5185" fmla="*/ 8138142 w 8462474"/>
              <a:gd name="connsiteY66-5186" fmla="*/ 3257850 h 5395568"/>
              <a:gd name="connsiteX67-5187" fmla="*/ 8126992 w 8462474"/>
              <a:gd name="connsiteY67-5188" fmla="*/ 3263843 h 5395568"/>
              <a:gd name="connsiteX68-5189" fmla="*/ 8142299 w 8462474"/>
              <a:gd name="connsiteY68-5190" fmla="*/ 3296682 h 5395568"/>
              <a:gd name="connsiteX69-5191" fmla="*/ 8239403 w 8462474"/>
              <a:gd name="connsiteY69-5192" fmla="*/ 3385695 h 5395568"/>
              <a:gd name="connsiteX70-5193" fmla="*/ 8449796 w 8462474"/>
              <a:gd name="connsiteY70-5194" fmla="*/ 3531351 h 5395568"/>
              <a:gd name="connsiteX71-5195" fmla="*/ 8441704 w 8462474"/>
              <a:gd name="connsiteY71-5196" fmla="*/ 4607592 h 5395568"/>
              <a:gd name="connsiteX72-5197" fmla="*/ 8457888 w 8462474"/>
              <a:gd name="connsiteY72-5198" fmla="*/ 5101206 h 5395568"/>
              <a:gd name="connsiteX73-5199" fmla="*/ 8441704 w 8462474"/>
              <a:gd name="connsiteY73-5200" fmla="*/ 5133574 h 5395568"/>
              <a:gd name="connsiteX74-5201" fmla="*/ 8449796 w 8462474"/>
              <a:gd name="connsiteY74-5202" fmla="*/ 5149758 h 5395568"/>
              <a:gd name="connsiteX75-5203" fmla="*/ 8433612 w 8462474"/>
              <a:gd name="connsiteY75-5204" fmla="*/ 5149758 h 5395568"/>
              <a:gd name="connsiteX76-5205" fmla="*/ 8328416 w 8462474"/>
              <a:gd name="connsiteY76-5206" fmla="*/ 5125482 h 5395568"/>
              <a:gd name="connsiteX77-5207" fmla="*/ 8223219 w 8462474"/>
              <a:gd name="connsiteY77-5208" fmla="*/ 5149758 h 5395568"/>
              <a:gd name="connsiteX78-5209" fmla="*/ 8004734 w 8462474"/>
              <a:gd name="connsiteY78-5210" fmla="*/ 5206403 h 5395568"/>
              <a:gd name="connsiteX79-5211" fmla="*/ 7729605 w 8462474"/>
              <a:gd name="connsiteY79-5212" fmla="*/ 5311599 h 5395568"/>
              <a:gd name="connsiteX80-5213" fmla="*/ 7527304 w 8462474"/>
              <a:gd name="connsiteY80-5214" fmla="*/ 5271139 h 5395568"/>
              <a:gd name="connsiteX81-5215" fmla="*/ 7430200 w 8462474"/>
              <a:gd name="connsiteY81-5216" fmla="*/ 5182127 h 5395568"/>
              <a:gd name="connsiteX82-5217" fmla="*/ 7389739 w 8462474"/>
              <a:gd name="connsiteY82-5218" fmla="*/ 4987918 h 5395568"/>
              <a:gd name="connsiteX83-5219" fmla="*/ 7405924 w 8462474"/>
              <a:gd name="connsiteY83-5220" fmla="*/ 4712788 h 5395568"/>
              <a:gd name="connsiteX84-5221" fmla="*/ 7446384 w 8462474"/>
              <a:gd name="connsiteY84-5222" fmla="*/ 4340555 h 5395568"/>
              <a:gd name="connsiteX85-5223" fmla="*/ 7446384 w 8462474"/>
              <a:gd name="connsiteY85-5224" fmla="*/ 4162530 h 5395568"/>
              <a:gd name="connsiteX86-5225" fmla="*/ 7365463 w 8462474"/>
              <a:gd name="connsiteY86-5226" fmla="*/ 4057334 h 5395568"/>
              <a:gd name="connsiteX87-5227" fmla="*/ 7195531 w 8462474"/>
              <a:gd name="connsiteY87-5228" fmla="*/ 3782204 h 5395568"/>
              <a:gd name="connsiteX88-5229" fmla="*/ 7235991 w 8462474"/>
              <a:gd name="connsiteY88-5230" fmla="*/ 3612272 h 5395568"/>
              <a:gd name="connsiteX89-5231" fmla="*/ 7268359 w 8462474"/>
              <a:gd name="connsiteY89-5232" fmla="*/ 3547535 h 5395568"/>
              <a:gd name="connsiteX90-5233" fmla="*/ 7268738 w 8462474"/>
              <a:gd name="connsiteY90-5234" fmla="*/ 3528633 h 5395568"/>
              <a:gd name="connsiteX91-5235" fmla="*/ 7268565 w 8462474"/>
              <a:gd name="connsiteY91-5236" fmla="*/ 3527850 h 5395568"/>
              <a:gd name="connsiteX92-5237" fmla="*/ 7244083 w 8462474"/>
              <a:gd name="connsiteY92-5238" fmla="*/ 3523259 h 5395568"/>
              <a:gd name="connsiteX93-5239" fmla="*/ 7122702 w 8462474"/>
              <a:gd name="connsiteY93-5240" fmla="*/ 3490891 h 5395568"/>
              <a:gd name="connsiteX94-5241" fmla="*/ 7074150 w 8462474"/>
              <a:gd name="connsiteY94-5242" fmla="*/ 3418063 h 5395568"/>
              <a:gd name="connsiteX95-5243" fmla="*/ 6952770 w 8462474"/>
              <a:gd name="connsiteY95-5244" fmla="*/ 3329050 h 5395568"/>
              <a:gd name="connsiteX96-5245" fmla="*/ 6782837 w 8462474"/>
              <a:gd name="connsiteY96-5246" fmla="*/ 3304774 h 5395568"/>
              <a:gd name="connsiteX97-5247" fmla="*/ 6758561 w 8462474"/>
              <a:gd name="connsiteY97-5248" fmla="*/ 3134842 h 5395568"/>
              <a:gd name="connsiteX98-5249" fmla="*/ 6564352 w 8462474"/>
              <a:gd name="connsiteY98-5250" fmla="*/ 2875896 h 5395568"/>
              <a:gd name="connsiteX99-5251" fmla="*/ 6321591 w 8462474"/>
              <a:gd name="connsiteY99-5252" fmla="*/ 2552215 h 5395568"/>
              <a:gd name="connsiteX100-5253" fmla="*/ 6143566 w 8462474"/>
              <a:gd name="connsiteY100-5254" fmla="*/ 2358006 h 5395568"/>
              <a:gd name="connsiteX101-5255" fmla="*/ 6070738 w 8462474"/>
              <a:gd name="connsiteY101-5256" fmla="*/ 2196165 h 5395568"/>
              <a:gd name="connsiteX102-5257" fmla="*/ 5933173 w 8462474"/>
              <a:gd name="connsiteY102-5258" fmla="*/ 2042417 h 5395568"/>
              <a:gd name="connsiteX103-5259" fmla="*/ 5738964 w 8462474"/>
              <a:gd name="connsiteY103-5260" fmla="*/ 1929128 h 5395568"/>
              <a:gd name="connsiteX104-5261" fmla="*/ 5617584 w 8462474"/>
              <a:gd name="connsiteY104-5262" fmla="*/ 2082877 h 5395568"/>
              <a:gd name="connsiteX105-5263" fmla="*/ 5293902 w 8462474"/>
              <a:gd name="connsiteY105-5264" fmla="*/ 2236626 h 5395568"/>
              <a:gd name="connsiteX106-5265" fmla="*/ 5026865 w 8462474"/>
              <a:gd name="connsiteY106-5266" fmla="*/ 2277086 h 5395568"/>
              <a:gd name="connsiteX107-5267" fmla="*/ 4743644 w 8462474"/>
              <a:gd name="connsiteY107-5268" fmla="*/ 2228534 h 5395568"/>
              <a:gd name="connsiteX108-5269" fmla="*/ 4573711 w 8462474"/>
              <a:gd name="connsiteY108-5270" fmla="*/ 2123337 h 5395568"/>
              <a:gd name="connsiteX109-5271" fmla="*/ 4566693 w 8462474"/>
              <a:gd name="connsiteY109-5272" fmla="*/ 2119006 h 5395568"/>
              <a:gd name="connsiteX110-5273" fmla="*/ 4566125 w 8462474"/>
              <a:gd name="connsiteY110-5274" fmla="*/ 2117268 h 5395568"/>
              <a:gd name="connsiteX111-5275" fmla="*/ 4562648 w 8462474"/>
              <a:gd name="connsiteY111-5276" fmla="*/ 2116509 h 5395568"/>
              <a:gd name="connsiteX112-5277" fmla="*/ 4566693 w 8462474"/>
              <a:gd name="connsiteY112-5278" fmla="*/ 2119006 h 5395568"/>
              <a:gd name="connsiteX113-5279" fmla="*/ 4569349 w 8462474"/>
              <a:gd name="connsiteY113-5280" fmla="*/ 2127130 h 5395568"/>
              <a:gd name="connsiteX114-5281" fmla="*/ 4557527 w 8462474"/>
              <a:gd name="connsiteY114-5282" fmla="*/ 2147613 h 5395568"/>
              <a:gd name="connsiteX115-5283" fmla="*/ 4379502 w 8462474"/>
              <a:gd name="connsiteY115-5284" fmla="*/ 2333730 h 5395568"/>
              <a:gd name="connsiteX116-5285" fmla="*/ 4217662 w 8462474"/>
              <a:gd name="connsiteY116-5286" fmla="*/ 2519847 h 5395568"/>
              <a:gd name="connsiteX117-5287" fmla="*/ 4120557 w 8462474"/>
              <a:gd name="connsiteY117-5288" fmla="*/ 2641227 h 5395568"/>
              <a:gd name="connsiteX118-5289" fmla="*/ 4096281 w 8462474"/>
              <a:gd name="connsiteY118-5290" fmla="*/ 2568399 h 5395568"/>
              <a:gd name="connsiteX119-5291" fmla="*/ 4080097 w 8462474"/>
              <a:gd name="connsiteY119-5292" fmla="*/ 2438927 h 5395568"/>
              <a:gd name="connsiteX120-5293" fmla="*/ 4080097 w 8462474"/>
              <a:gd name="connsiteY120-5294" fmla="*/ 2358006 h 5395568"/>
              <a:gd name="connsiteX121-5295" fmla="*/ 4088189 w 8462474"/>
              <a:gd name="connsiteY121-5296" fmla="*/ 2220442 h 5395568"/>
              <a:gd name="connsiteX122-5297" fmla="*/ 4007269 w 8462474"/>
              <a:gd name="connsiteY122-5298" fmla="*/ 2123337 h 5395568"/>
              <a:gd name="connsiteX123-5299" fmla="*/ 3861612 w 8462474"/>
              <a:gd name="connsiteY123-5300" fmla="*/ 2001957 h 5395568"/>
              <a:gd name="connsiteX124-5301" fmla="*/ 3821152 w 8462474"/>
              <a:gd name="connsiteY124-5302" fmla="*/ 1815840 h 5395568"/>
              <a:gd name="connsiteX125-5303" fmla="*/ 3707863 w 8462474"/>
              <a:gd name="connsiteY125-5304" fmla="*/ 1710643 h 5395568"/>
              <a:gd name="connsiteX126-5305" fmla="*/ 3618851 w 8462474"/>
              <a:gd name="connsiteY126-5306" fmla="*/ 1548803 h 5395568"/>
              <a:gd name="connsiteX127-5307" fmla="*/ 3707863 w 8462474"/>
              <a:gd name="connsiteY127-5308" fmla="*/ 1330318 h 5395568"/>
              <a:gd name="connsiteX128-5309" fmla="*/ 3974901 w 8462474"/>
              <a:gd name="connsiteY128-5310" fmla="*/ 666771 h 5395568"/>
              <a:gd name="connsiteX129-5311" fmla="*/ 4039637 w 8462474"/>
              <a:gd name="connsiteY129-5312" fmla="*/ 262169 h 5395568"/>
              <a:gd name="connsiteX130-5313" fmla="*/ 4015361 w 8462474"/>
              <a:gd name="connsiteY130-5314" fmla="*/ 108420 h 5395568"/>
              <a:gd name="connsiteX131-5315" fmla="*/ 4047729 w 8462474"/>
              <a:gd name="connsiteY131-5316" fmla="*/ 76052 h 5395568"/>
              <a:gd name="connsiteX132-5317" fmla="*/ 4051725 w 8462474"/>
              <a:gd name="connsiteY132-5318" fmla="*/ 31878 h 5395568"/>
              <a:gd name="connsiteX0-5319" fmla="*/ 51686 w 8462474"/>
              <a:gd name="connsiteY0-5320" fmla="*/ 5226546 h 5395568"/>
              <a:gd name="connsiteX1-5321" fmla="*/ 56212 w 8462474"/>
              <a:gd name="connsiteY1-5322" fmla="*/ 5227137 h 5395568"/>
              <a:gd name="connsiteX2-5323" fmla="*/ 55925 w 8462474"/>
              <a:gd name="connsiteY2-5324" fmla="*/ 5235142 h 5395568"/>
              <a:gd name="connsiteX3-5325" fmla="*/ 51686 w 8462474"/>
              <a:gd name="connsiteY3-5326" fmla="*/ 5226546 h 5395568"/>
              <a:gd name="connsiteX4-5327" fmla="*/ 8241 w 8462474"/>
              <a:gd name="connsiteY4-5328" fmla="*/ 3596567 h 5395568"/>
              <a:gd name="connsiteX5-5329" fmla="*/ 202411 w 8462474"/>
              <a:gd name="connsiteY5-5330" fmla="*/ 3674075 h 5395568"/>
              <a:gd name="connsiteX6-5331" fmla="*/ 368209 w 8462474"/>
              <a:gd name="connsiteY6-5332" fmla="*/ 3799680 h 5395568"/>
              <a:gd name="connsiteX7-5333" fmla="*/ 448596 w 8462474"/>
              <a:gd name="connsiteY7-5334" fmla="*/ 4020744 h 5395568"/>
              <a:gd name="connsiteX8-5335" fmla="*/ 443572 w 8462474"/>
              <a:gd name="connsiteY8-5336" fmla="*/ 4307122 h 5395568"/>
              <a:gd name="connsiteX9-5337" fmla="*/ 443572 w 8462474"/>
              <a:gd name="connsiteY9-5338" fmla="*/ 4608572 h 5395568"/>
              <a:gd name="connsiteX10-5339" fmla="*/ 544055 w 8462474"/>
              <a:gd name="connsiteY10-5340" fmla="*/ 4869829 h 5395568"/>
              <a:gd name="connsiteX11-5341" fmla="*/ 689756 w 8462474"/>
              <a:gd name="connsiteY11-5342" fmla="*/ 5090893 h 5395568"/>
              <a:gd name="connsiteX12-5343" fmla="*/ 760095 w 8462474"/>
              <a:gd name="connsiteY12-5344" fmla="*/ 5176304 h 5395568"/>
              <a:gd name="connsiteX13-5345" fmla="*/ 785216 w 8462474"/>
              <a:gd name="connsiteY13-5346" fmla="*/ 5211473 h 5395568"/>
              <a:gd name="connsiteX14-5347" fmla="*/ 624442 w 8462474"/>
              <a:gd name="connsiteY14-5348" fmla="*/ 5296884 h 5395568"/>
              <a:gd name="connsiteX15-5349" fmla="*/ 408403 w 8462474"/>
              <a:gd name="connsiteY15-5350" fmla="*/ 5382295 h 5395568"/>
              <a:gd name="connsiteX16-5351" fmla="*/ 353137 w 8462474"/>
              <a:gd name="connsiteY16-5352" fmla="*/ 5392344 h 5395568"/>
              <a:gd name="connsiteX17-5353" fmla="*/ 322992 w 8462474"/>
              <a:gd name="connsiteY17-5354" fmla="*/ 5352150 h 5395568"/>
              <a:gd name="connsiteX18-5355" fmla="*/ 322992 w 8462474"/>
              <a:gd name="connsiteY18-5356" fmla="*/ 5261715 h 5395568"/>
              <a:gd name="connsiteX19-5357" fmla="*/ 282798 w 8462474"/>
              <a:gd name="connsiteY19-5358" fmla="*/ 5206449 h 5395568"/>
              <a:gd name="connsiteX20-5359" fmla="*/ 212460 w 8462474"/>
              <a:gd name="connsiteY20-5360" fmla="*/ 5201425 h 5395568"/>
              <a:gd name="connsiteX21-5361" fmla="*/ 111976 w 8462474"/>
              <a:gd name="connsiteY21-5362" fmla="*/ 5211473 h 5395568"/>
              <a:gd name="connsiteX22-5363" fmla="*/ 71783 w 8462474"/>
              <a:gd name="connsiteY22-5364" fmla="*/ 5221522 h 5395568"/>
              <a:gd name="connsiteX23-5365" fmla="*/ 58909 w 8462474"/>
              <a:gd name="connsiteY23-5366" fmla="*/ 5227488 h 5395568"/>
              <a:gd name="connsiteX24-5367" fmla="*/ 56212 w 8462474"/>
              <a:gd name="connsiteY24-5368" fmla="*/ 5227137 h 5395568"/>
              <a:gd name="connsiteX25-5369" fmla="*/ 19309 w 8462474"/>
              <a:gd name="connsiteY25-5370" fmla="*/ 5221672 h 5395568"/>
              <a:gd name="connsiteX26-5371" fmla="*/ 13167 w 8462474"/>
              <a:gd name="connsiteY26-5372" fmla="*/ 5056919 h 5395568"/>
              <a:gd name="connsiteX27-5373" fmla="*/ 3119 w 8462474"/>
              <a:gd name="connsiteY27-5374" fmla="*/ 4566943 h 5395568"/>
              <a:gd name="connsiteX28-5375" fmla="*/ 6947 w 8462474"/>
              <a:gd name="connsiteY28-5376" fmla="*/ 3664745 h 5395568"/>
              <a:gd name="connsiteX29-5377" fmla="*/ 8241 w 8462474"/>
              <a:gd name="connsiteY29-5378" fmla="*/ 3596567 h 5395568"/>
              <a:gd name="connsiteX30-5379" fmla="*/ 804712 w 8462474"/>
              <a:gd name="connsiteY30-5380" fmla="*/ 0 h 5395568"/>
              <a:gd name="connsiteX31-5381" fmla="*/ 831738 w 8462474"/>
              <a:gd name="connsiteY31-5382" fmla="*/ 124029 h 5395568"/>
              <a:gd name="connsiteX32-5383" fmla="*/ 832108 w 8462474"/>
              <a:gd name="connsiteY32-5384" fmla="*/ 419079 h 5395568"/>
              <a:gd name="connsiteX33-5385" fmla="*/ 814691 w 8462474"/>
              <a:gd name="connsiteY33-5386" fmla="*/ 906759 h 5395568"/>
              <a:gd name="connsiteX34-5387" fmla="*/ 666645 w 8462474"/>
              <a:gd name="connsiteY34-5388" fmla="*/ 1080931 h 5395568"/>
              <a:gd name="connsiteX35-5389" fmla="*/ 466348 w 8462474"/>
              <a:gd name="connsiteY35-5390" fmla="*/ 1185434 h 5395568"/>
              <a:gd name="connsiteX36-5391" fmla="*/ 414097 w 8462474"/>
              <a:gd name="connsiteY36-5392" fmla="*/ 1281228 h 5395568"/>
              <a:gd name="connsiteX37-5393" fmla="*/ 300885 w 8462474"/>
              <a:gd name="connsiteY37-5394" fmla="*/ 1525068 h 5395568"/>
              <a:gd name="connsiteX38-5395" fmla="*/ 178965 w 8462474"/>
              <a:gd name="connsiteY38-5396" fmla="*/ 1716657 h 5395568"/>
              <a:gd name="connsiteX39-5397" fmla="*/ 55685 w 8462474"/>
              <a:gd name="connsiteY39-5398" fmla="*/ 1836059 h 5395568"/>
              <a:gd name="connsiteX40-5399" fmla="*/ 18756 w 8462474"/>
              <a:gd name="connsiteY40-5400" fmla="*/ 1849060 h 5395568"/>
              <a:gd name="connsiteX41-5401" fmla="*/ 39 w 8462474"/>
              <a:gd name="connsiteY41-5402" fmla="*/ 1780426 h 5395568"/>
              <a:gd name="connsiteX42-5403" fmla="*/ 11015 w 8462474"/>
              <a:gd name="connsiteY42-5404" fmla="*/ 19730 h 5395568"/>
              <a:gd name="connsiteX43-5405" fmla="*/ 333232 w 8462474"/>
              <a:gd name="connsiteY43-5406" fmla="*/ 19729 h 5395568"/>
              <a:gd name="connsiteX44-5407" fmla="*/ 804712 w 8462474"/>
              <a:gd name="connsiteY44-5408" fmla="*/ 0 h 5395568"/>
              <a:gd name="connsiteX45-5409" fmla="*/ 4051725 w 8462474"/>
              <a:gd name="connsiteY45-5410" fmla="*/ 31878 h 5395568"/>
              <a:gd name="connsiteX46-5411" fmla="*/ 4165366 w 8462474"/>
              <a:gd name="connsiteY46-5412" fmla="*/ 28161 h 5395568"/>
              <a:gd name="connsiteX47-5413" fmla="*/ 4472864 w 8462474"/>
              <a:gd name="connsiteY47-5414" fmla="*/ 9500 h 5395568"/>
              <a:gd name="connsiteX48-5415" fmla="*/ 4992570 w 8462474"/>
              <a:gd name="connsiteY48-5416" fmla="*/ 1407 h 5395568"/>
              <a:gd name="connsiteX49-5417" fmla="*/ 5794342 w 8462474"/>
              <a:gd name="connsiteY49-5418" fmla="*/ 7627 h 5395568"/>
              <a:gd name="connsiteX50-5419" fmla="*/ 7531652 w 8462474"/>
              <a:gd name="connsiteY50-5420" fmla="*/ 17591 h 5395568"/>
              <a:gd name="connsiteX51-5421" fmla="*/ 8449796 w 8462474"/>
              <a:gd name="connsiteY51-5422" fmla="*/ 4545 h 5395568"/>
              <a:gd name="connsiteX52-5423" fmla="*/ 8449796 w 8462474"/>
              <a:gd name="connsiteY52-5424" fmla="*/ 1904852 h 5395568"/>
              <a:gd name="connsiteX53-5425" fmla="*/ 8433612 w 8462474"/>
              <a:gd name="connsiteY53-5426" fmla="*/ 1912944 h 5395568"/>
              <a:gd name="connsiteX54-5427" fmla="*/ 8417428 w 8462474"/>
              <a:gd name="connsiteY54-5428" fmla="*/ 1929128 h 5395568"/>
              <a:gd name="connsiteX55-5429" fmla="*/ 8344600 w 8462474"/>
              <a:gd name="connsiteY55-5430" fmla="*/ 2050509 h 5395568"/>
              <a:gd name="connsiteX56-5431" fmla="*/ 8376968 w 8462474"/>
              <a:gd name="connsiteY56-5432" fmla="*/ 2220442 h 5395568"/>
              <a:gd name="connsiteX57-5433" fmla="*/ 8441704 w 8462474"/>
              <a:gd name="connsiteY57-5434" fmla="*/ 2527939 h 5395568"/>
              <a:gd name="connsiteX58-5435" fmla="*/ 8320324 w 8462474"/>
              <a:gd name="connsiteY58-5436" fmla="*/ 2722148 h 5395568"/>
              <a:gd name="connsiteX59-5437" fmla="*/ 8215127 w 8462474"/>
              <a:gd name="connsiteY59-5438" fmla="*/ 2851620 h 5395568"/>
              <a:gd name="connsiteX60-5439" fmla="*/ 8134207 w 8462474"/>
              <a:gd name="connsiteY60-5440" fmla="*/ 3037737 h 5395568"/>
              <a:gd name="connsiteX61-5441" fmla="*/ 8111828 w 8462474"/>
              <a:gd name="connsiteY61-5442" fmla="*/ 3201601 h 5395568"/>
              <a:gd name="connsiteX62-5443" fmla="*/ 8110840 w 8462474"/>
              <a:gd name="connsiteY62-5444" fmla="*/ 3221612 h 5395568"/>
              <a:gd name="connsiteX63-5445" fmla="*/ 8114483 w 8462474"/>
              <a:gd name="connsiteY63-5446" fmla="*/ 3237004 h 5395568"/>
              <a:gd name="connsiteX64-5447" fmla="*/ 8123641 w 8462474"/>
              <a:gd name="connsiteY64-5448" fmla="*/ 3256651 h 5395568"/>
              <a:gd name="connsiteX65-5449" fmla="*/ 8134207 w 8462474"/>
              <a:gd name="connsiteY65-5450" fmla="*/ 3257234 h 5395568"/>
              <a:gd name="connsiteX66-5451" fmla="*/ 8138142 w 8462474"/>
              <a:gd name="connsiteY66-5452" fmla="*/ 3257850 h 5395568"/>
              <a:gd name="connsiteX67-5453" fmla="*/ 8126992 w 8462474"/>
              <a:gd name="connsiteY67-5454" fmla="*/ 3263843 h 5395568"/>
              <a:gd name="connsiteX68-5455" fmla="*/ 8142299 w 8462474"/>
              <a:gd name="connsiteY68-5456" fmla="*/ 3296682 h 5395568"/>
              <a:gd name="connsiteX69-5457" fmla="*/ 8239403 w 8462474"/>
              <a:gd name="connsiteY69-5458" fmla="*/ 3385695 h 5395568"/>
              <a:gd name="connsiteX70-5459" fmla="*/ 8449796 w 8462474"/>
              <a:gd name="connsiteY70-5460" fmla="*/ 3531351 h 5395568"/>
              <a:gd name="connsiteX71-5461" fmla="*/ 8441704 w 8462474"/>
              <a:gd name="connsiteY71-5462" fmla="*/ 4607592 h 5395568"/>
              <a:gd name="connsiteX72-5463" fmla="*/ 8457888 w 8462474"/>
              <a:gd name="connsiteY72-5464" fmla="*/ 5101206 h 5395568"/>
              <a:gd name="connsiteX73-5465" fmla="*/ 8441704 w 8462474"/>
              <a:gd name="connsiteY73-5466" fmla="*/ 5133574 h 5395568"/>
              <a:gd name="connsiteX74-5467" fmla="*/ 8449796 w 8462474"/>
              <a:gd name="connsiteY74-5468" fmla="*/ 5149758 h 5395568"/>
              <a:gd name="connsiteX75-5469" fmla="*/ 8433612 w 8462474"/>
              <a:gd name="connsiteY75-5470" fmla="*/ 5149758 h 5395568"/>
              <a:gd name="connsiteX76-5471" fmla="*/ 8328416 w 8462474"/>
              <a:gd name="connsiteY76-5472" fmla="*/ 5125482 h 5395568"/>
              <a:gd name="connsiteX77-5473" fmla="*/ 8223219 w 8462474"/>
              <a:gd name="connsiteY77-5474" fmla="*/ 5149758 h 5395568"/>
              <a:gd name="connsiteX78-5475" fmla="*/ 8004734 w 8462474"/>
              <a:gd name="connsiteY78-5476" fmla="*/ 5206403 h 5395568"/>
              <a:gd name="connsiteX79-5477" fmla="*/ 7729605 w 8462474"/>
              <a:gd name="connsiteY79-5478" fmla="*/ 5311599 h 5395568"/>
              <a:gd name="connsiteX80-5479" fmla="*/ 7527304 w 8462474"/>
              <a:gd name="connsiteY80-5480" fmla="*/ 5271139 h 5395568"/>
              <a:gd name="connsiteX81-5481" fmla="*/ 7430200 w 8462474"/>
              <a:gd name="connsiteY81-5482" fmla="*/ 5182127 h 5395568"/>
              <a:gd name="connsiteX82-5483" fmla="*/ 7389739 w 8462474"/>
              <a:gd name="connsiteY82-5484" fmla="*/ 4987918 h 5395568"/>
              <a:gd name="connsiteX83-5485" fmla="*/ 7405924 w 8462474"/>
              <a:gd name="connsiteY83-5486" fmla="*/ 4712788 h 5395568"/>
              <a:gd name="connsiteX84-5487" fmla="*/ 7446384 w 8462474"/>
              <a:gd name="connsiteY84-5488" fmla="*/ 4340555 h 5395568"/>
              <a:gd name="connsiteX85-5489" fmla="*/ 7446384 w 8462474"/>
              <a:gd name="connsiteY85-5490" fmla="*/ 4162530 h 5395568"/>
              <a:gd name="connsiteX86-5491" fmla="*/ 7365463 w 8462474"/>
              <a:gd name="connsiteY86-5492" fmla="*/ 4057334 h 5395568"/>
              <a:gd name="connsiteX87-5493" fmla="*/ 7195531 w 8462474"/>
              <a:gd name="connsiteY87-5494" fmla="*/ 3782204 h 5395568"/>
              <a:gd name="connsiteX88-5495" fmla="*/ 7235991 w 8462474"/>
              <a:gd name="connsiteY88-5496" fmla="*/ 3612272 h 5395568"/>
              <a:gd name="connsiteX89-5497" fmla="*/ 7268359 w 8462474"/>
              <a:gd name="connsiteY89-5498" fmla="*/ 3547535 h 5395568"/>
              <a:gd name="connsiteX90-5499" fmla="*/ 7268738 w 8462474"/>
              <a:gd name="connsiteY90-5500" fmla="*/ 3528633 h 5395568"/>
              <a:gd name="connsiteX91-5501" fmla="*/ 7268565 w 8462474"/>
              <a:gd name="connsiteY91-5502" fmla="*/ 3527850 h 5395568"/>
              <a:gd name="connsiteX92-5503" fmla="*/ 7244083 w 8462474"/>
              <a:gd name="connsiteY92-5504" fmla="*/ 3523259 h 5395568"/>
              <a:gd name="connsiteX93-5505" fmla="*/ 7122702 w 8462474"/>
              <a:gd name="connsiteY93-5506" fmla="*/ 3490891 h 5395568"/>
              <a:gd name="connsiteX94-5507" fmla="*/ 7074150 w 8462474"/>
              <a:gd name="connsiteY94-5508" fmla="*/ 3418063 h 5395568"/>
              <a:gd name="connsiteX95-5509" fmla="*/ 6952770 w 8462474"/>
              <a:gd name="connsiteY95-5510" fmla="*/ 3329050 h 5395568"/>
              <a:gd name="connsiteX96-5511" fmla="*/ 6782837 w 8462474"/>
              <a:gd name="connsiteY96-5512" fmla="*/ 3304774 h 5395568"/>
              <a:gd name="connsiteX97-5513" fmla="*/ 6758561 w 8462474"/>
              <a:gd name="connsiteY97-5514" fmla="*/ 3134842 h 5395568"/>
              <a:gd name="connsiteX98-5515" fmla="*/ 6564352 w 8462474"/>
              <a:gd name="connsiteY98-5516" fmla="*/ 2875896 h 5395568"/>
              <a:gd name="connsiteX99-5517" fmla="*/ 6321591 w 8462474"/>
              <a:gd name="connsiteY99-5518" fmla="*/ 2552215 h 5395568"/>
              <a:gd name="connsiteX100-5519" fmla="*/ 6143566 w 8462474"/>
              <a:gd name="connsiteY100-5520" fmla="*/ 2358006 h 5395568"/>
              <a:gd name="connsiteX101-5521" fmla="*/ 6070738 w 8462474"/>
              <a:gd name="connsiteY101-5522" fmla="*/ 2196165 h 5395568"/>
              <a:gd name="connsiteX102-5523" fmla="*/ 5933173 w 8462474"/>
              <a:gd name="connsiteY102-5524" fmla="*/ 2042417 h 5395568"/>
              <a:gd name="connsiteX103-5525" fmla="*/ 5738964 w 8462474"/>
              <a:gd name="connsiteY103-5526" fmla="*/ 1929128 h 5395568"/>
              <a:gd name="connsiteX104-5527" fmla="*/ 5617584 w 8462474"/>
              <a:gd name="connsiteY104-5528" fmla="*/ 2082877 h 5395568"/>
              <a:gd name="connsiteX105-5529" fmla="*/ 5293902 w 8462474"/>
              <a:gd name="connsiteY105-5530" fmla="*/ 2236626 h 5395568"/>
              <a:gd name="connsiteX106-5531" fmla="*/ 5026865 w 8462474"/>
              <a:gd name="connsiteY106-5532" fmla="*/ 2277086 h 5395568"/>
              <a:gd name="connsiteX107-5533" fmla="*/ 4743644 w 8462474"/>
              <a:gd name="connsiteY107-5534" fmla="*/ 2228534 h 5395568"/>
              <a:gd name="connsiteX108-5535" fmla="*/ 4573711 w 8462474"/>
              <a:gd name="connsiteY108-5536" fmla="*/ 2123337 h 5395568"/>
              <a:gd name="connsiteX109-5537" fmla="*/ 4566693 w 8462474"/>
              <a:gd name="connsiteY109-5538" fmla="*/ 2119006 h 5395568"/>
              <a:gd name="connsiteX110-5539" fmla="*/ 4566125 w 8462474"/>
              <a:gd name="connsiteY110-5540" fmla="*/ 2117268 h 5395568"/>
              <a:gd name="connsiteX111-5541" fmla="*/ 4562648 w 8462474"/>
              <a:gd name="connsiteY111-5542" fmla="*/ 2116509 h 5395568"/>
              <a:gd name="connsiteX112-5543" fmla="*/ 4566693 w 8462474"/>
              <a:gd name="connsiteY112-5544" fmla="*/ 2119006 h 5395568"/>
              <a:gd name="connsiteX113-5545" fmla="*/ 4569349 w 8462474"/>
              <a:gd name="connsiteY113-5546" fmla="*/ 2127130 h 5395568"/>
              <a:gd name="connsiteX114-5547" fmla="*/ 4557527 w 8462474"/>
              <a:gd name="connsiteY114-5548" fmla="*/ 2147613 h 5395568"/>
              <a:gd name="connsiteX115-5549" fmla="*/ 4379502 w 8462474"/>
              <a:gd name="connsiteY115-5550" fmla="*/ 2333730 h 5395568"/>
              <a:gd name="connsiteX116-5551" fmla="*/ 4217662 w 8462474"/>
              <a:gd name="connsiteY116-5552" fmla="*/ 2519847 h 5395568"/>
              <a:gd name="connsiteX117-5553" fmla="*/ 4120557 w 8462474"/>
              <a:gd name="connsiteY117-5554" fmla="*/ 2641227 h 5395568"/>
              <a:gd name="connsiteX118-5555" fmla="*/ 4096281 w 8462474"/>
              <a:gd name="connsiteY118-5556" fmla="*/ 2568399 h 5395568"/>
              <a:gd name="connsiteX119-5557" fmla="*/ 4080097 w 8462474"/>
              <a:gd name="connsiteY119-5558" fmla="*/ 2438927 h 5395568"/>
              <a:gd name="connsiteX120-5559" fmla="*/ 4080097 w 8462474"/>
              <a:gd name="connsiteY120-5560" fmla="*/ 2358006 h 5395568"/>
              <a:gd name="connsiteX121-5561" fmla="*/ 4088189 w 8462474"/>
              <a:gd name="connsiteY121-5562" fmla="*/ 2220442 h 5395568"/>
              <a:gd name="connsiteX122-5563" fmla="*/ 4007269 w 8462474"/>
              <a:gd name="connsiteY122-5564" fmla="*/ 2123337 h 5395568"/>
              <a:gd name="connsiteX123-5565" fmla="*/ 3861612 w 8462474"/>
              <a:gd name="connsiteY123-5566" fmla="*/ 2001957 h 5395568"/>
              <a:gd name="connsiteX124-5567" fmla="*/ 3821152 w 8462474"/>
              <a:gd name="connsiteY124-5568" fmla="*/ 1815840 h 5395568"/>
              <a:gd name="connsiteX125-5569" fmla="*/ 3707863 w 8462474"/>
              <a:gd name="connsiteY125-5570" fmla="*/ 1710643 h 5395568"/>
              <a:gd name="connsiteX126-5571" fmla="*/ 3618851 w 8462474"/>
              <a:gd name="connsiteY126-5572" fmla="*/ 1548803 h 5395568"/>
              <a:gd name="connsiteX127-5573" fmla="*/ 3707863 w 8462474"/>
              <a:gd name="connsiteY127-5574" fmla="*/ 1330318 h 5395568"/>
              <a:gd name="connsiteX128-5575" fmla="*/ 3974901 w 8462474"/>
              <a:gd name="connsiteY128-5576" fmla="*/ 666771 h 5395568"/>
              <a:gd name="connsiteX129-5577" fmla="*/ 4039637 w 8462474"/>
              <a:gd name="connsiteY129-5578" fmla="*/ 262169 h 5395568"/>
              <a:gd name="connsiteX130-5579" fmla="*/ 4015361 w 8462474"/>
              <a:gd name="connsiteY130-5580" fmla="*/ 108420 h 5395568"/>
              <a:gd name="connsiteX131-5581" fmla="*/ 4047729 w 8462474"/>
              <a:gd name="connsiteY131-5582" fmla="*/ 76052 h 5395568"/>
              <a:gd name="connsiteX132-5583" fmla="*/ 4051725 w 8462474"/>
              <a:gd name="connsiteY132-5584" fmla="*/ 31878 h 53955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  <a:cxn ang="0">
                <a:pos x="connsiteX111-223" y="connsiteY111-224"/>
              </a:cxn>
              <a:cxn ang="0">
                <a:pos x="connsiteX112-225" y="connsiteY112-226"/>
              </a:cxn>
              <a:cxn ang="0">
                <a:pos x="connsiteX113-227" y="connsiteY113-228"/>
              </a:cxn>
              <a:cxn ang="0">
                <a:pos x="connsiteX114-229" y="connsiteY114-230"/>
              </a:cxn>
              <a:cxn ang="0">
                <a:pos x="connsiteX115-231" y="connsiteY115-232"/>
              </a:cxn>
              <a:cxn ang="0">
                <a:pos x="connsiteX116-233" y="connsiteY116-234"/>
              </a:cxn>
              <a:cxn ang="0">
                <a:pos x="connsiteX117-235" y="connsiteY117-236"/>
              </a:cxn>
              <a:cxn ang="0">
                <a:pos x="connsiteX118-237" y="connsiteY118-238"/>
              </a:cxn>
              <a:cxn ang="0">
                <a:pos x="connsiteX119-239" y="connsiteY119-240"/>
              </a:cxn>
              <a:cxn ang="0">
                <a:pos x="connsiteX120-241" y="connsiteY120-242"/>
              </a:cxn>
              <a:cxn ang="0">
                <a:pos x="connsiteX121-243" y="connsiteY121-244"/>
              </a:cxn>
              <a:cxn ang="0">
                <a:pos x="connsiteX122-245" y="connsiteY122-246"/>
              </a:cxn>
              <a:cxn ang="0">
                <a:pos x="connsiteX123-247" y="connsiteY123-248"/>
              </a:cxn>
              <a:cxn ang="0">
                <a:pos x="connsiteX124-249" y="connsiteY124-250"/>
              </a:cxn>
              <a:cxn ang="0">
                <a:pos x="connsiteX125-251" y="connsiteY125-252"/>
              </a:cxn>
              <a:cxn ang="0">
                <a:pos x="connsiteX126-253" y="connsiteY126-254"/>
              </a:cxn>
              <a:cxn ang="0">
                <a:pos x="connsiteX127-255" y="connsiteY127-256"/>
              </a:cxn>
              <a:cxn ang="0">
                <a:pos x="connsiteX128-257" y="connsiteY128-258"/>
              </a:cxn>
              <a:cxn ang="0">
                <a:pos x="connsiteX129-259" y="connsiteY129-260"/>
              </a:cxn>
              <a:cxn ang="0">
                <a:pos x="connsiteX130-261" y="connsiteY130-262"/>
              </a:cxn>
              <a:cxn ang="0">
                <a:pos x="connsiteX131-263" y="connsiteY131-264"/>
              </a:cxn>
              <a:cxn ang="0">
                <a:pos x="connsiteX132-529" y="connsiteY132-530"/>
              </a:cxn>
            </a:cxnLst>
            <a:rect l="l" t="t" r="r" b="b"/>
            <a:pathLst>
              <a:path w="8462474" h="5395568">
                <a:moveTo>
                  <a:pt x="51686" y="5226546"/>
                </a:moveTo>
                <a:lnTo>
                  <a:pt x="56212" y="5227137"/>
                </a:lnTo>
                <a:cubicBezTo>
                  <a:pt x="56116" y="5229805"/>
                  <a:pt x="56021" y="5232474"/>
                  <a:pt x="55925" y="5235142"/>
                </a:cubicBezTo>
                <a:cubicBezTo>
                  <a:pt x="54041" y="5262186"/>
                  <a:pt x="49802" y="5221522"/>
                  <a:pt x="51686" y="5226546"/>
                </a:cubicBezTo>
                <a:close/>
                <a:moveTo>
                  <a:pt x="8241" y="3596567"/>
                </a:moveTo>
                <a:cubicBezTo>
                  <a:pt x="40702" y="3586989"/>
                  <a:pt x="142416" y="3640223"/>
                  <a:pt x="202411" y="3674075"/>
                </a:cubicBezTo>
                <a:cubicBezTo>
                  <a:pt x="262406" y="3707927"/>
                  <a:pt x="327178" y="3741902"/>
                  <a:pt x="368209" y="3799680"/>
                </a:cubicBezTo>
                <a:cubicBezTo>
                  <a:pt x="409240" y="3857458"/>
                  <a:pt x="436036" y="3936170"/>
                  <a:pt x="448596" y="4020744"/>
                </a:cubicBezTo>
                <a:cubicBezTo>
                  <a:pt x="461156" y="4105318"/>
                  <a:pt x="444409" y="4209151"/>
                  <a:pt x="443572" y="4307122"/>
                </a:cubicBezTo>
                <a:cubicBezTo>
                  <a:pt x="442735" y="4405093"/>
                  <a:pt x="426825" y="4514787"/>
                  <a:pt x="443572" y="4608572"/>
                </a:cubicBezTo>
                <a:cubicBezTo>
                  <a:pt x="460319" y="4702357"/>
                  <a:pt x="503024" y="4789442"/>
                  <a:pt x="544055" y="4869829"/>
                </a:cubicBezTo>
                <a:cubicBezTo>
                  <a:pt x="585086" y="4950216"/>
                  <a:pt x="653749" y="5039814"/>
                  <a:pt x="689756" y="5090893"/>
                </a:cubicBezTo>
                <a:cubicBezTo>
                  <a:pt x="725763" y="5141972"/>
                  <a:pt x="744185" y="5156207"/>
                  <a:pt x="760095" y="5176304"/>
                </a:cubicBezTo>
                <a:cubicBezTo>
                  <a:pt x="776005" y="5196401"/>
                  <a:pt x="807825" y="5191376"/>
                  <a:pt x="785216" y="5211473"/>
                </a:cubicBezTo>
                <a:cubicBezTo>
                  <a:pt x="762607" y="5231570"/>
                  <a:pt x="687244" y="5268414"/>
                  <a:pt x="624442" y="5296884"/>
                </a:cubicBezTo>
                <a:cubicBezTo>
                  <a:pt x="561640" y="5325354"/>
                  <a:pt x="453620" y="5366385"/>
                  <a:pt x="408403" y="5382295"/>
                </a:cubicBezTo>
                <a:cubicBezTo>
                  <a:pt x="363186" y="5398205"/>
                  <a:pt x="367372" y="5397368"/>
                  <a:pt x="353137" y="5392344"/>
                </a:cubicBezTo>
                <a:cubicBezTo>
                  <a:pt x="338902" y="5387320"/>
                  <a:pt x="328016" y="5373922"/>
                  <a:pt x="322992" y="5352150"/>
                </a:cubicBezTo>
                <a:cubicBezTo>
                  <a:pt x="317968" y="5330379"/>
                  <a:pt x="329691" y="5285999"/>
                  <a:pt x="322992" y="5261715"/>
                </a:cubicBezTo>
                <a:cubicBezTo>
                  <a:pt x="316293" y="5237432"/>
                  <a:pt x="301220" y="5216497"/>
                  <a:pt x="282798" y="5206449"/>
                </a:cubicBezTo>
                <a:cubicBezTo>
                  <a:pt x="264376" y="5196401"/>
                  <a:pt x="240930" y="5200588"/>
                  <a:pt x="212460" y="5201425"/>
                </a:cubicBezTo>
                <a:cubicBezTo>
                  <a:pt x="183990" y="5202262"/>
                  <a:pt x="135422" y="5208124"/>
                  <a:pt x="111976" y="5211473"/>
                </a:cubicBezTo>
                <a:cubicBezTo>
                  <a:pt x="88530" y="5214822"/>
                  <a:pt x="71783" y="5221522"/>
                  <a:pt x="71783" y="5221522"/>
                </a:cubicBezTo>
                <a:cubicBezTo>
                  <a:pt x="66759" y="5222778"/>
                  <a:pt x="62363" y="5225709"/>
                  <a:pt x="58909" y="5227488"/>
                </a:cubicBezTo>
                <a:lnTo>
                  <a:pt x="56212" y="5227137"/>
                </a:lnTo>
                <a:lnTo>
                  <a:pt x="19309" y="5221672"/>
                </a:lnTo>
                <a:cubicBezTo>
                  <a:pt x="19453" y="5212878"/>
                  <a:pt x="13272" y="5071050"/>
                  <a:pt x="13167" y="5056919"/>
                </a:cubicBezTo>
                <a:cubicBezTo>
                  <a:pt x="12330" y="4943875"/>
                  <a:pt x="4156" y="4798972"/>
                  <a:pt x="3119" y="4566943"/>
                </a:cubicBezTo>
                <a:cubicBezTo>
                  <a:pt x="2082" y="4334914"/>
                  <a:pt x="6093" y="3826474"/>
                  <a:pt x="6947" y="3664745"/>
                </a:cubicBezTo>
                <a:cubicBezTo>
                  <a:pt x="7801" y="3503016"/>
                  <a:pt x="-2579" y="3599760"/>
                  <a:pt x="8241" y="3596567"/>
                </a:cubicBezTo>
                <a:close/>
                <a:moveTo>
                  <a:pt x="804712" y="0"/>
                </a:moveTo>
                <a:lnTo>
                  <a:pt x="831738" y="124029"/>
                </a:lnTo>
                <a:cubicBezTo>
                  <a:pt x="823474" y="214389"/>
                  <a:pt x="834949" y="288624"/>
                  <a:pt x="832108" y="419079"/>
                </a:cubicBezTo>
                <a:cubicBezTo>
                  <a:pt x="829267" y="549534"/>
                  <a:pt x="842268" y="796450"/>
                  <a:pt x="814691" y="906759"/>
                </a:cubicBezTo>
                <a:cubicBezTo>
                  <a:pt x="787114" y="1017068"/>
                  <a:pt x="724702" y="1034485"/>
                  <a:pt x="666645" y="1080931"/>
                </a:cubicBezTo>
                <a:cubicBezTo>
                  <a:pt x="608588" y="1127377"/>
                  <a:pt x="508439" y="1152051"/>
                  <a:pt x="466348" y="1185434"/>
                </a:cubicBezTo>
                <a:cubicBezTo>
                  <a:pt x="424257" y="1218817"/>
                  <a:pt x="441674" y="1224622"/>
                  <a:pt x="414097" y="1281228"/>
                </a:cubicBezTo>
                <a:cubicBezTo>
                  <a:pt x="386520" y="1337834"/>
                  <a:pt x="340074" y="1452497"/>
                  <a:pt x="300885" y="1525068"/>
                </a:cubicBezTo>
                <a:cubicBezTo>
                  <a:pt x="261696" y="1597639"/>
                  <a:pt x="228313" y="1660052"/>
                  <a:pt x="178965" y="1716657"/>
                </a:cubicBezTo>
                <a:cubicBezTo>
                  <a:pt x="141954" y="1759111"/>
                  <a:pt x="103310" y="1803198"/>
                  <a:pt x="55685" y="1836059"/>
                </a:cubicBezTo>
                <a:lnTo>
                  <a:pt x="18756" y="1849060"/>
                </a:lnTo>
                <a:cubicBezTo>
                  <a:pt x="18737" y="1838623"/>
                  <a:pt x="58" y="1790863"/>
                  <a:pt x="39" y="1780426"/>
                </a:cubicBezTo>
                <a:cubicBezTo>
                  <a:pt x="-615" y="1282001"/>
                  <a:pt x="6932" y="630827"/>
                  <a:pt x="11015" y="19730"/>
                </a:cubicBezTo>
                <a:lnTo>
                  <a:pt x="333232" y="19729"/>
                </a:lnTo>
                <a:lnTo>
                  <a:pt x="804712" y="0"/>
                </a:lnTo>
                <a:close/>
                <a:moveTo>
                  <a:pt x="4051725" y="31878"/>
                </a:moveTo>
                <a:cubicBezTo>
                  <a:pt x="4068414" y="33269"/>
                  <a:pt x="4095176" y="31891"/>
                  <a:pt x="4165366" y="28161"/>
                </a:cubicBezTo>
                <a:cubicBezTo>
                  <a:pt x="4235556" y="24431"/>
                  <a:pt x="4334997" y="13959"/>
                  <a:pt x="4472864" y="9500"/>
                </a:cubicBezTo>
                <a:cubicBezTo>
                  <a:pt x="4610731" y="5041"/>
                  <a:pt x="4775434" y="2756"/>
                  <a:pt x="4992570" y="1407"/>
                </a:cubicBezTo>
                <a:lnTo>
                  <a:pt x="5794342" y="7627"/>
                </a:lnTo>
                <a:lnTo>
                  <a:pt x="7531652" y="17591"/>
                </a:lnTo>
                <a:cubicBezTo>
                  <a:pt x="7979411" y="24334"/>
                  <a:pt x="8139601" y="-3547"/>
                  <a:pt x="8449796" y="4545"/>
                </a:cubicBezTo>
                <a:cubicBezTo>
                  <a:pt x="8475420" y="754407"/>
                  <a:pt x="8452493" y="1586786"/>
                  <a:pt x="8449796" y="1904852"/>
                </a:cubicBezTo>
                <a:cubicBezTo>
                  <a:pt x="8447099" y="2222918"/>
                  <a:pt x="8439007" y="1908898"/>
                  <a:pt x="8433612" y="1912944"/>
                </a:cubicBezTo>
                <a:cubicBezTo>
                  <a:pt x="8433612" y="1912944"/>
                  <a:pt x="8432263" y="1906200"/>
                  <a:pt x="8417428" y="1929128"/>
                </a:cubicBezTo>
                <a:cubicBezTo>
                  <a:pt x="8417428" y="1929128"/>
                  <a:pt x="8351343" y="2001957"/>
                  <a:pt x="8344600" y="2050509"/>
                </a:cubicBezTo>
                <a:cubicBezTo>
                  <a:pt x="8337857" y="2099061"/>
                  <a:pt x="8360784" y="2140870"/>
                  <a:pt x="8376968" y="2220442"/>
                </a:cubicBezTo>
                <a:cubicBezTo>
                  <a:pt x="8393152" y="2300014"/>
                  <a:pt x="8451145" y="2444321"/>
                  <a:pt x="8441704" y="2527939"/>
                </a:cubicBezTo>
                <a:cubicBezTo>
                  <a:pt x="8432263" y="2611557"/>
                  <a:pt x="8358087" y="2668201"/>
                  <a:pt x="8320324" y="2722148"/>
                </a:cubicBezTo>
                <a:cubicBezTo>
                  <a:pt x="8282561" y="2776095"/>
                  <a:pt x="8246146" y="2799022"/>
                  <a:pt x="8215127" y="2851620"/>
                </a:cubicBezTo>
                <a:cubicBezTo>
                  <a:pt x="8184107" y="2904218"/>
                  <a:pt x="8151740" y="2973001"/>
                  <a:pt x="8134207" y="3037737"/>
                </a:cubicBezTo>
                <a:cubicBezTo>
                  <a:pt x="8121057" y="3086289"/>
                  <a:pt x="8114736" y="3154566"/>
                  <a:pt x="8111828" y="3201601"/>
                </a:cubicBezTo>
                <a:cubicBezTo>
                  <a:pt x="8111499" y="3208271"/>
                  <a:pt x="8111169" y="3214942"/>
                  <a:pt x="8110840" y="3221612"/>
                </a:cubicBezTo>
                <a:lnTo>
                  <a:pt x="8114483" y="3237004"/>
                </a:lnTo>
                <a:lnTo>
                  <a:pt x="8123641" y="3256651"/>
                </a:lnTo>
                <a:lnTo>
                  <a:pt x="8134207" y="3257234"/>
                </a:lnTo>
                <a:cubicBezTo>
                  <a:pt x="8141540" y="3255969"/>
                  <a:pt x="8145839" y="3253757"/>
                  <a:pt x="8138142" y="3257850"/>
                </a:cubicBezTo>
                <a:lnTo>
                  <a:pt x="8126992" y="3263843"/>
                </a:lnTo>
                <a:lnTo>
                  <a:pt x="8142299" y="3296682"/>
                </a:lnTo>
                <a:cubicBezTo>
                  <a:pt x="8165226" y="3334445"/>
                  <a:pt x="8188153" y="3346583"/>
                  <a:pt x="8239403" y="3385695"/>
                </a:cubicBezTo>
                <a:cubicBezTo>
                  <a:pt x="8290653" y="3424807"/>
                  <a:pt x="8416079" y="3327702"/>
                  <a:pt x="8449796" y="3531351"/>
                </a:cubicBezTo>
                <a:cubicBezTo>
                  <a:pt x="8483513" y="3735000"/>
                  <a:pt x="8439007" y="4344601"/>
                  <a:pt x="8441704" y="4607592"/>
                </a:cubicBezTo>
                <a:cubicBezTo>
                  <a:pt x="8444401" y="4870583"/>
                  <a:pt x="8457888" y="5013542"/>
                  <a:pt x="8457888" y="5101206"/>
                </a:cubicBezTo>
                <a:cubicBezTo>
                  <a:pt x="8457888" y="5188870"/>
                  <a:pt x="8443053" y="5125482"/>
                  <a:pt x="8441704" y="5133574"/>
                </a:cubicBezTo>
                <a:lnTo>
                  <a:pt x="8449796" y="5149758"/>
                </a:lnTo>
                <a:cubicBezTo>
                  <a:pt x="8448447" y="5152455"/>
                  <a:pt x="8453842" y="5153804"/>
                  <a:pt x="8433612" y="5149758"/>
                </a:cubicBezTo>
                <a:cubicBezTo>
                  <a:pt x="8433612" y="5149758"/>
                  <a:pt x="8363481" y="5125482"/>
                  <a:pt x="8328416" y="5125482"/>
                </a:cubicBezTo>
                <a:cubicBezTo>
                  <a:pt x="8293351" y="5125482"/>
                  <a:pt x="8277166" y="5136271"/>
                  <a:pt x="8223219" y="5149758"/>
                </a:cubicBezTo>
                <a:cubicBezTo>
                  <a:pt x="8169272" y="5163245"/>
                  <a:pt x="8087003" y="5179430"/>
                  <a:pt x="8004734" y="5206403"/>
                </a:cubicBezTo>
                <a:cubicBezTo>
                  <a:pt x="7922465" y="5233376"/>
                  <a:pt x="7809177" y="5300810"/>
                  <a:pt x="7729605" y="5311599"/>
                </a:cubicBezTo>
                <a:cubicBezTo>
                  <a:pt x="7650033" y="5322388"/>
                  <a:pt x="7577205" y="5292718"/>
                  <a:pt x="7527304" y="5271139"/>
                </a:cubicBezTo>
                <a:cubicBezTo>
                  <a:pt x="7477403" y="5249560"/>
                  <a:pt x="7453128" y="5229331"/>
                  <a:pt x="7430200" y="5182127"/>
                </a:cubicBezTo>
                <a:cubicBezTo>
                  <a:pt x="7407272" y="5134923"/>
                  <a:pt x="7393785" y="5066141"/>
                  <a:pt x="7389739" y="4987918"/>
                </a:cubicBezTo>
                <a:cubicBezTo>
                  <a:pt x="7385693" y="4909695"/>
                  <a:pt x="7396483" y="4820682"/>
                  <a:pt x="7405924" y="4712788"/>
                </a:cubicBezTo>
                <a:cubicBezTo>
                  <a:pt x="7415365" y="4604894"/>
                  <a:pt x="7439641" y="4432265"/>
                  <a:pt x="7446384" y="4340555"/>
                </a:cubicBezTo>
                <a:cubicBezTo>
                  <a:pt x="7453127" y="4248845"/>
                  <a:pt x="7459871" y="4209733"/>
                  <a:pt x="7446384" y="4162530"/>
                </a:cubicBezTo>
                <a:cubicBezTo>
                  <a:pt x="7432897" y="4115327"/>
                  <a:pt x="7407272" y="4120722"/>
                  <a:pt x="7365463" y="4057334"/>
                </a:cubicBezTo>
                <a:cubicBezTo>
                  <a:pt x="7323654" y="3993946"/>
                  <a:pt x="7217110" y="3856381"/>
                  <a:pt x="7195531" y="3782204"/>
                </a:cubicBezTo>
                <a:cubicBezTo>
                  <a:pt x="7173952" y="3708027"/>
                  <a:pt x="7223853" y="3651383"/>
                  <a:pt x="7235991" y="3612272"/>
                </a:cubicBezTo>
                <a:cubicBezTo>
                  <a:pt x="7248129" y="3573161"/>
                  <a:pt x="7258918" y="3571811"/>
                  <a:pt x="7268359" y="3547535"/>
                </a:cubicBezTo>
                <a:cubicBezTo>
                  <a:pt x="7270719" y="3541466"/>
                  <a:pt x="7270129" y="3535144"/>
                  <a:pt x="7268738" y="3528633"/>
                </a:cubicBezTo>
                <a:cubicBezTo>
                  <a:pt x="7268680" y="3528372"/>
                  <a:pt x="7268623" y="3528111"/>
                  <a:pt x="7268565" y="3527850"/>
                </a:cubicBezTo>
                <a:lnTo>
                  <a:pt x="7244083" y="3523259"/>
                </a:lnTo>
                <a:cubicBezTo>
                  <a:pt x="7198228" y="3517864"/>
                  <a:pt x="7151024" y="3508424"/>
                  <a:pt x="7122702" y="3490891"/>
                </a:cubicBezTo>
                <a:cubicBezTo>
                  <a:pt x="7094380" y="3473358"/>
                  <a:pt x="7102472" y="3445036"/>
                  <a:pt x="7074150" y="3418063"/>
                </a:cubicBezTo>
                <a:cubicBezTo>
                  <a:pt x="7045828" y="3391090"/>
                  <a:pt x="7001322" y="3347932"/>
                  <a:pt x="6952770" y="3329050"/>
                </a:cubicBezTo>
                <a:cubicBezTo>
                  <a:pt x="6904218" y="3310169"/>
                  <a:pt x="6815205" y="3337142"/>
                  <a:pt x="6782837" y="3304774"/>
                </a:cubicBezTo>
                <a:cubicBezTo>
                  <a:pt x="6750469" y="3272406"/>
                  <a:pt x="6794975" y="3206322"/>
                  <a:pt x="6758561" y="3134842"/>
                </a:cubicBezTo>
                <a:cubicBezTo>
                  <a:pt x="6722147" y="3063362"/>
                  <a:pt x="6637180" y="2973001"/>
                  <a:pt x="6564352" y="2875896"/>
                </a:cubicBezTo>
                <a:cubicBezTo>
                  <a:pt x="6564352" y="2875896"/>
                  <a:pt x="6391722" y="2638530"/>
                  <a:pt x="6321591" y="2552215"/>
                </a:cubicBezTo>
                <a:cubicBezTo>
                  <a:pt x="6251460" y="2465900"/>
                  <a:pt x="6185375" y="2417348"/>
                  <a:pt x="6143566" y="2358006"/>
                </a:cubicBezTo>
                <a:cubicBezTo>
                  <a:pt x="6101757" y="2298664"/>
                  <a:pt x="6105803" y="2248763"/>
                  <a:pt x="6070738" y="2196165"/>
                </a:cubicBezTo>
                <a:cubicBezTo>
                  <a:pt x="6035673" y="2143567"/>
                  <a:pt x="5988469" y="2086923"/>
                  <a:pt x="5933173" y="2042417"/>
                </a:cubicBezTo>
                <a:cubicBezTo>
                  <a:pt x="5877877" y="1997911"/>
                  <a:pt x="5791562" y="1922385"/>
                  <a:pt x="5738964" y="1929128"/>
                </a:cubicBezTo>
                <a:cubicBezTo>
                  <a:pt x="5686366" y="1935871"/>
                  <a:pt x="5691761" y="2031627"/>
                  <a:pt x="5617584" y="2082877"/>
                </a:cubicBezTo>
                <a:cubicBezTo>
                  <a:pt x="5543407" y="2134127"/>
                  <a:pt x="5392355" y="2204258"/>
                  <a:pt x="5293902" y="2236626"/>
                </a:cubicBezTo>
                <a:cubicBezTo>
                  <a:pt x="5195449" y="2268994"/>
                  <a:pt x="5118575" y="2278435"/>
                  <a:pt x="5026865" y="2277086"/>
                </a:cubicBezTo>
                <a:cubicBezTo>
                  <a:pt x="4935155" y="2275737"/>
                  <a:pt x="4819170" y="2254159"/>
                  <a:pt x="4743644" y="2228534"/>
                </a:cubicBezTo>
                <a:cubicBezTo>
                  <a:pt x="4668118" y="2202909"/>
                  <a:pt x="4604730" y="2136824"/>
                  <a:pt x="4573711" y="2123337"/>
                </a:cubicBezTo>
                <a:lnTo>
                  <a:pt x="4566693" y="2119006"/>
                </a:lnTo>
                <a:lnTo>
                  <a:pt x="4566125" y="2117268"/>
                </a:lnTo>
                <a:cubicBezTo>
                  <a:pt x="4564186" y="2115582"/>
                  <a:pt x="4562205" y="2115413"/>
                  <a:pt x="4562648" y="2116509"/>
                </a:cubicBezTo>
                <a:lnTo>
                  <a:pt x="4566693" y="2119006"/>
                </a:lnTo>
                <a:lnTo>
                  <a:pt x="4569349" y="2127130"/>
                </a:lnTo>
                <a:cubicBezTo>
                  <a:pt x="4568738" y="2132103"/>
                  <a:pt x="4565619" y="2138847"/>
                  <a:pt x="4557527" y="2147613"/>
                </a:cubicBezTo>
                <a:cubicBezTo>
                  <a:pt x="4557527" y="2147613"/>
                  <a:pt x="4436146" y="2271691"/>
                  <a:pt x="4379502" y="2333730"/>
                </a:cubicBezTo>
                <a:cubicBezTo>
                  <a:pt x="4322858" y="2395769"/>
                  <a:pt x="4260819" y="2468598"/>
                  <a:pt x="4217662" y="2519847"/>
                </a:cubicBezTo>
                <a:cubicBezTo>
                  <a:pt x="4174505" y="2571096"/>
                  <a:pt x="4140787" y="2633135"/>
                  <a:pt x="4120557" y="2641227"/>
                </a:cubicBezTo>
                <a:cubicBezTo>
                  <a:pt x="4100327" y="2649319"/>
                  <a:pt x="4103024" y="2602116"/>
                  <a:pt x="4096281" y="2568399"/>
                </a:cubicBezTo>
                <a:cubicBezTo>
                  <a:pt x="4089538" y="2534682"/>
                  <a:pt x="4082794" y="2473993"/>
                  <a:pt x="4080097" y="2438927"/>
                </a:cubicBezTo>
                <a:cubicBezTo>
                  <a:pt x="4077400" y="2403862"/>
                  <a:pt x="4078748" y="2394420"/>
                  <a:pt x="4080097" y="2358006"/>
                </a:cubicBezTo>
                <a:cubicBezTo>
                  <a:pt x="4081446" y="2321592"/>
                  <a:pt x="4100327" y="2259553"/>
                  <a:pt x="4088189" y="2220442"/>
                </a:cubicBezTo>
                <a:cubicBezTo>
                  <a:pt x="4076051" y="2181331"/>
                  <a:pt x="4045032" y="2159751"/>
                  <a:pt x="4007269" y="2123337"/>
                </a:cubicBezTo>
                <a:cubicBezTo>
                  <a:pt x="3969506" y="2086923"/>
                  <a:pt x="3892631" y="2053206"/>
                  <a:pt x="3861612" y="2001957"/>
                </a:cubicBezTo>
                <a:cubicBezTo>
                  <a:pt x="3830593" y="1950708"/>
                  <a:pt x="3846777" y="1864392"/>
                  <a:pt x="3821152" y="1815840"/>
                </a:cubicBezTo>
                <a:cubicBezTo>
                  <a:pt x="3795527" y="1767288"/>
                  <a:pt x="3741580" y="1755149"/>
                  <a:pt x="3707863" y="1710643"/>
                </a:cubicBezTo>
                <a:cubicBezTo>
                  <a:pt x="3674146" y="1666137"/>
                  <a:pt x="3618851" y="1612190"/>
                  <a:pt x="3618851" y="1548803"/>
                </a:cubicBezTo>
                <a:cubicBezTo>
                  <a:pt x="3618851" y="1485416"/>
                  <a:pt x="3648521" y="1477323"/>
                  <a:pt x="3707863" y="1330318"/>
                </a:cubicBezTo>
                <a:cubicBezTo>
                  <a:pt x="3767205" y="1183313"/>
                  <a:pt x="3919605" y="844796"/>
                  <a:pt x="3974901" y="666771"/>
                </a:cubicBezTo>
                <a:cubicBezTo>
                  <a:pt x="4030197" y="488746"/>
                  <a:pt x="4032894" y="355228"/>
                  <a:pt x="4039637" y="262169"/>
                </a:cubicBezTo>
                <a:cubicBezTo>
                  <a:pt x="4046380" y="169111"/>
                  <a:pt x="4014012" y="139439"/>
                  <a:pt x="4015361" y="108420"/>
                </a:cubicBezTo>
                <a:cubicBezTo>
                  <a:pt x="4016710" y="77401"/>
                  <a:pt x="4024802" y="80098"/>
                  <a:pt x="4047729" y="76052"/>
                </a:cubicBezTo>
                <a:cubicBezTo>
                  <a:pt x="4053461" y="75041"/>
                  <a:pt x="4046161" y="31414"/>
                  <a:pt x="4051725" y="31878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5" name="亚欧板块"/>
          <p:cNvSpPr/>
          <p:nvPr/>
        </p:nvSpPr>
        <p:spPr>
          <a:xfrm>
            <a:off x="2503274" y="491681"/>
            <a:ext cx="4073277" cy="3892443"/>
          </a:xfrm>
          <a:custGeom>
            <a:avLst/>
            <a:gdLst>
              <a:gd name="connsiteX0" fmla="*/ 3966690 w 4073277"/>
              <a:gd name="connsiteY0" fmla="*/ 1044 h 3850177"/>
              <a:gd name="connsiteX1" fmla="*/ 3975807 w 4073277"/>
              <a:gd name="connsiteY1" fmla="*/ 16148 h 3850177"/>
              <a:gd name="connsiteX2" fmla="*/ 3975807 w 4073277"/>
              <a:gd name="connsiteY2" fmla="*/ 225154 h 3850177"/>
              <a:gd name="connsiteX3" fmla="*/ 3967099 w 4073277"/>
              <a:gd name="connsiteY3" fmla="*/ 529954 h 3850177"/>
              <a:gd name="connsiteX4" fmla="*/ 3810344 w 4073277"/>
              <a:gd name="connsiteY4" fmla="*/ 860880 h 3850177"/>
              <a:gd name="connsiteX5" fmla="*/ 3679716 w 4073277"/>
              <a:gd name="connsiteY5" fmla="*/ 1191805 h 3850177"/>
              <a:gd name="connsiteX6" fmla="*/ 3583922 w 4073277"/>
              <a:gd name="connsiteY6" fmla="*/ 1400811 h 3850177"/>
              <a:gd name="connsiteX7" fmla="*/ 3601339 w 4073277"/>
              <a:gd name="connsiteY7" fmla="*/ 1557565 h 3850177"/>
              <a:gd name="connsiteX8" fmla="*/ 3714550 w 4073277"/>
              <a:gd name="connsiteY8" fmla="*/ 1653360 h 3850177"/>
              <a:gd name="connsiteX9" fmla="*/ 3766802 w 4073277"/>
              <a:gd name="connsiteY9" fmla="*/ 1749154 h 3850177"/>
              <a:gd name="connsiteX10" fmla="*/ 3819053 w 4073277"/>
              <a:gd name="connsiteY10" fmla="*/ 1932034 h 3850177"/>
              <a:gd name="connsiteX11" fmla="*/ 3923556 w 4073277"/>
              <a:gd name="connsiteY11" fmla="*/ 2027828 h 3850177"/>
              <a:gd name="connsiteX12" fmla="*/ 4036767 w 4073277"/>
              <a:gd name="connsiteY12" fmla="*/ 2097497 h 3850177"/>
              <a:gd name="connsiteX13" fmla="*/ 4062893 w 4073277"/>
              <a:gd name="connsiteY13" fmla="*/ 2289085 h 3850177"/>
              <a:gd name="connsiteX14" fmla="*/ 4071602 w 4073277"/>
              <a:gd name="connsiteY14" fmla="*/ 2471965 h 3850177"/>
              <a:gd name="connsiteX15" fmla="*/ 4071602 w 4073277"/>
              <a:gd name="connsiteY15" fmla="*/ 2567760 h 3850177"/>
              <a:gd name="connsiteX16" fmla="*/ 4054184 w 4073277"/>
              <a:gd name="connsiteY16" fmla="*/ 2611302 h 3850177"/>
              <a:gd name="connsiteX17" fmla="*/ 3984516 w 4073277"/>
              <a:gd name="connsiteY17" fmla="*/ 2707097 h 3850177"/>
              <a:gd name="connsiteX18" fmla="*/ 3836470 w 4073277"/>
              <a:gd name="connsiteY18" fmla="*/ 2829017 h 3850177"/>
              <a:gd name="connsiteX19" fmla="*/ 3723259 w 4073277"/>
              <a:gd name="connsiteY19" fmla="*/ 2872560 h 3850177"/>
              <a:gd name="connsiteX20" fmla="*/ 3653590 w 4073277"/>
              <a:gd name="connsiteY20" fmla="*/ 2959645 h 3850177"/>
              <a:gd name="connsiteX21" fmla="*/ 3618756 w 4073277"/>
              <a:gd name="connsiteY21" fmla="*/ 3090274 h 3850177"/>
              <a:gd name="connsiteX22" fmla="*/ 3688424 w 4073277"/>
              <a:gd name="connsiteY22" fmla="*/ 3220902 h 3850177"/>
              <a:gd name="connsiteX23" fmla="*/ 3775510 w 4073277"/>
              <a:gd name="connsiteY23" fmla="*/ 3316697 h 3850177"/>
              <a:gd name="connsiteX24" fmla="*/ 3766802 w 4073277"/>
              <a:gd name="connsiteY24" fmla="*/ 3438617 h 3850177"/>
              <a:gd name="connsiteX25" fmla="*/ 3758093 w 4073277"/>
              <a:gd name="connsiteY25" fmla="*/ 3621497 h 3850177"/>
              <a:gd name="connsiteX26" fmla="*/ 3784219 w 4073277"/>
              <a:gd name="connsiteY26" fmla="*/ 3726000 h 3850177"/>
              <a:gd name="connsiteX27" fmla="*/ 3784219 w 4073277"/>
              <a:gd name="connsiteY27" fmla="*/ 3752125 h 3850177"/>
              <a:gd name="connsiteX28" fmla="*/ 3688424 w 4073277"/>
              <a:gd name="connsiteY28" fmla="*/ 3778251 h 3850177"/>
              <a:gd name="connsiteX29" fmla="*/ 3601339 w 4073277"/>
              <a:gd name="connsiteY29" fmla="*/ 3839211 h 3850177"/>
              <a:gd name="connsiteX30" fmla="*/ 3401042 w 4073277"/>
              <a:gd name="connsiteY30" fmla="*/ 3847920 h 3850177"/>
              <a:gd name="connsiteX31" fmla="*/ 3183327 w 4073277"/>
              <a:gd name="connsiteY31" fmla="*/ 3813085 h 3850177"/>
              <a:gd name="connsiteX32" fmla="*/ 3043990 w 4073277"/>
              <a:gd name="connsiteY32" fmla="*/ 3717291 h 3850177"/>
              <a:gd name="connsiteX33" fmla="*/ 2904653 w 4073277"/>
              <a:gd name="connsiteY33" fmla="*/ 3595371 h 3850177"/>
              <a:gd name="connsiteX34" fmla="*/ 2852402 w 4073277"/>
              <a:gd name="connsiteY34" fmla="*/ 3334114 h 3850177"/>
              <a:gd name="connsiteX35" fmla="*/ 2808859 w 4073277"/>
              <a:gd name="connsiteY35" fmla="*/ 2950937 h 3850177"/>
              <a:gd name="connsiteX36" fmla="*/ 2817567 w 4073277"/>
              <a:gd name="connsiteY36" fmla="*/ 2881268 h 3850177"/>
              <a:gd name="connsiteX37" fmla="*/ 2817567 w 4073277"/>
              <a:gd name="connsiteY37" fmla="*/ 2846434 h 3850177"/>
              <a:gd name="connsiteX38" fmla="*/ 2730482 w 4073277"/>
              <a:gd name="connsiteY38" fmla="*/ 2863851 h 3850177"/>
              <a:gd name="connsiteX39" fmla="*/ 2573727 w 4073277"/>
              <a:gd name="connsiteY39" fmla="*/ 2829017 h 3850177"/>
              <a:gd name="connsiteX40" fmla="*/ 2443099 w 4073277"/>
              <a:gd name="connsiteY40" fmla="*/ 2776765 h 3850177"/>
              <a:gd name="connsiteX41" fmla="*/ 2347304 w 4073277"/>
              <a:gd name="connsiteY41" fmla="*/ 2733222 h 3850177"/>
              <a:gd name="connsiteX42" fmla="*/ 2303762 w 4073277"/>
              <a:gd name="connsiteY42" fmla="*/ 2776765 h 3850177"/>
              <a:gd name="connsiteX43" fmla="*/ 2277636 w 4073277"/>
              <a:gd name="connsiteY43" fmla="*/ 2872560 h 3850177"/>
              <a:gd name="connsiteX44" fmla="*/ 2173133 w 4073277"/>
              <a:gd name="connsiteY44" fmla="*/ 2924811 h 3850177"/>
              <a:gd name="connsiteX45" fmla="*/ 2007670 w 4073277"/>
              <a:gd name="connsiteY45" fmla="*/ 2863851 h 3850177"/>
              <a:gd name="connsiteX46" fmla="*/ 1833499 w 4073277"/>
              <a:gd name="connsiteY46" fmla="*/ 2741931 h 3850177"/>
              <a:gd name="connsiteX47" fmla="*/ 1772539 w 4073277"/>
              <a:gd name="connsiteY47" fmla="*/ 2628720 h 3850177"/>
              <a:gd name="connsiteX48" fmla="*/ 1746413 w 4073277"/>
              <a:gd name="connsiteY48" fmla="*/ 2576468 h 3850177"/>
              <a:gd name="connsiteX49" fmla="*/ 1685453 w 4073277"/>
              <a:gd name="connsiteY49" fmla="*/ 2628720 h 3850177"/>
              <a:gd name="connsiteX50" fmla="*/ 1511282 w 4073277"/>
              <a:gd name="connsiteY50" fmla="*/ 2602594 h 3850177"/>
              <a:gd name="connsiteX51" fmla="*/ 1398070 w 4073277"/>
              <a:gd name="connsiteY51" fmla="*/ 2576468 h 3850177"/>
              <a:gd name="connsiteX52" fmla="*/ 1337110 w 4073277"/>
              <a:gd name="connsiteY52" fmla="*/ 2620011 h 3850177"/>
              <a:gd name="connsiteX53" fmla="*/ 1180356 w 4073277"/>
              <a:gd name="connsiteY53" fmla="*/ 2637428 h 3850177"/>
              <a:gd name="connsiteX54" fmla="*/ 1041019 w 4073277"/>
              <a:gd name="connsiteY54" fmla="*/ 2637428 h 3850177"/>
              <a:gd name="connsiteX55" fmla="*/ 892973 w 4073277"/>
              <a:gd name="connsiteY55" fmla="*/ 2637428 h 3850177"/>
              <a:gd name="connsiteX56" fmla="*/ 805887 w 4073277"/>
              <a:gd name="connsiteY56" fmla="*/ 2611302 h 3850177"/>
              <a:gd name="connsiteX57" fmla="*/ 640424 w 4073277"/>
              <a:gd name="connsiteY57" fmla="*/ 2672262 h 3850177"/>
              <a:gd name="connsiteX58" fmla="*/ 448836 w 4073277"/>
              <a:gd name="connsiteY58" fmla="*/ 2698388 h 3850177"/>
              <a:gd name="connsiteX59" fmla="*/ 283373 w 4073277"/>
              <a:gd name="connsiteY59" fmla="*/ 2689680 h 3850177"/>
              <a:gd name="connsiteX60" fmla="*/ 144036 w 4073277"/>
              <a:gd name="connsiteY60" fmla="*/ 2680971 h 3850177"/>
              <a:gd name="connsiteX61" fmla="*/ 56950 w 4073277"/>
              <a:gd name="connsiteY61" fmla="*/ 2654845 h 3850177"/>
              <a:gd name="connsiteX62" fmla="*/ 30824 w 4073277"/>
              <a:gd name="connsiteY62" fmla="*/ 2654845 h 3850177"/>
              <a:gd name="connsiteX63" fmla="*/ 4699 w 4073277"/>
              <a:gd name="connsiteY63" fmla="*/ 2646137 h 3850177"/>
              <a:gd name="connsiteX64" fmla="*/ 234 w 4073277"/>
              <a:gd name="connsiteY64" fmla="*/ 1909935 h 3850177"/>
              <a:gd name="connsiteX65" fmla="*/ 0 w 4073277"/>
              <a:gd name="connsiteY65" fmla="*/ 1779542 h 3850177"/>
              <a:gd name="connsiteX66" fmla="*/ 12047 w 4073277"/>
              <a:gd name="connsiteY66" fmla="*/ 1772762 h 3850177"/>
              <a:gd name="connsiteX67" fmla="*/ 135327 w 4073277"/>
              <a:gd name="connsiteY67" fmla="*/ 1653360 h 3850177"/>
              <a:gd name="connsiteX68" fmla="*/ 257247 w 4073277"/>
              <a:gd name="connsiteY68" fmla="*/ 1461771 h 3850177"/>
              <a:gd name="connsiteX69" fmla="*/ 370459 w 4073277"/>
              <a:gd name="connsiteY69" fmla="*/ 1217931 h 3850177"/>
              <a:gd name="connsiteX70" fmla="*/ 422710 w 4073277"/>
              <a:gd name="connsiteY70" fmla="*/ 1122137 h 3850177"/>
              <a:gd name="connsiteX71" fmla="*/ 623007 w 4073277"/>
              <a:gd name="connsiteY71" fmla="*/ 1017634 h 3850177"/>
              <a:gd name="connsiteX72" fmla="*/ 771053 w 4073277"/>
              <a:gd name="connsiteY72" fmla="*/ 843462 h 3850177"/>
              <a:gd name="connsiteX73" fmla="*/ 788470 w 4073277"/>
              <a:gd name="connsiteY73" fmla="*/ 355782 h 3850177"/>
              <a:gd name="connsiteX74" fmla="*/ 868965 w 4073277"/>
              <a:gd name="connsiteY74" fmla="*/ 54511 h 3850177"/>
              <a:gd name="connsiteX75" fmla="*/ 866821 w 4073277"/>
              <a:gd name="connsiteY75" fmla="*/ 23789 h 3850177"/>
              <a:gd name="connsiteX76" fmla="*/ 2861110 w 4073277"/>
              <a:gd name="connsiteY76" fmla="*/ 16148 h 3850177"/>
              <a:gd name="connsiteX77" fmla="*/ 3427167 w 4073277"/>
              <a:gd name="connsiteY77" fmla="*/ 24857 h 3850177"/>
              <a:gd name="connsiteX78" fmla="*/ 3775510 w 4073277"/>
              <a:gd name="connsiteY78" fmla="*/ 33565 h 3850177"/>
              <a:gd name="connsiteX79" fmla="*/ 3914847 w 4073277"/>
              <a:gd name="connsiteY79" fmla="*/ 16148 h 3850177"/>
              <a:gd name="connsiteX80" fmla="*/ 3966690 w 4073277"/>
              <a:gd name="connsiteY80" fmla="*/ 1044 h 3850177"/>
              <a:gd name="connsiteX0-1" fmla="*/ 3966690 w 4073277"/>
              <a:gd name="connsiteY0-2" fmla="*/ 1044 h 3850177"/>
              <a:gd name="connsiteX1-3" fmla="*/ 3975807 w 4073277"/>
              <a:gd name="connsiteY1-4" fmla="*/ 16148 h 3850177"/>
              <a:gd name="connsiteX2-5" fmla="*/ 3975807 w 4073277"/>
              <a:gd name="connsiteY2-6" fmla="*/ 225154 h 3850177"/>
              <a:gd name="connsiteX3-7" fmla="*/ 3967099 w 4073277"/>
              <a:gd name="connsiteY3-8" fmla="*/ 529954 h 3850177"/>
              <a:gd name="connsiteX4-9" fmla="*/ 3810344 w 4073277"/>
              <a:gd name="connsiteY4-10" fmla="*/ 860880 h 3850177"/>
              <a:gd name="connsiteX5-11" fmla="*/ 3679716 w 4073277"/>
              <a:gd name="connsiteY5-12" fmla="*/ 1191805 h 3850177"/>
              <a:gd name="connsiteX6-13" fmla="*/ 3583922 w 4073277"/>
              <a:gd name="connsiteY6-14" fmla="*/ 1400811 h 3850177"/>
              <a:gd name="connsiteX7-15" fmla="*/ 3601339 w 4073277"/>
              <a:gd name="connsiteY7-16" fmla="*/ 1557565 h 3850177"/>
              <a:gd name="connsiteX8-17" fmla="*/ 3714550 w 4073277"/>
              <a:gd name="connsiteY8-18" fmla="*/ 1653360 h 3850177"/>
              <a:gd name="connsiteX9-19" fmla="*/ 3766802 w 4073277"/>
              <a:gd name="connsiteY9-20" fmla="*/ 1749154 h 3850177"/>
              <a:gd name="connsiteX10-21" fmla="*/ 3819053 w 4073277"/>
              <a:gd name="connsiteY10-22" fmla="*/ 1932034 h 3850177"/>
              <a:gd name="connsiteX11-23" fmla="*/ 3923556 w 4073277"/>
              <a:gd name="connsiteY11-24" fmla="*/ 2027828 h 3850177"/>
              <a:gd name="connsiteX12-25" fmla="*/ 4036767 w 4073277"/>
              <a:gd name="connsiteY12-26" fmla="*/ 2097497 h 3850177"/>
              <a:gd name="connsiteX13-27" fmla="*/ 4062893 w 4073277"/>
              <a:gd name="connsiteY13-28" fmla="*/ 2289085 h 3850177"/>
              <a:gd name="connsiteX14-29" fmla="*/ 4071602 w 4073277"/>
              <a:gd name="connsiteY14-30" fmla="*/ 2471965 h 3850177"/>
              <a:gd name="connsiteX15-31" fmla="*/ 4071602 w 4073277"/>
              <a:gd name="connsiteY15-32" fmla="*/ 2567760 h 3850177"/>
              <a:gd name="connsiteX16-33" fmla="*/ 4054184 w 4073277"/>
              <a:gd name="connsiteY16-34" fmla="*/ 2611302 h 3850177"/>
              <a:gd name="connsiteX17-35" fmla="*/ 3984516 w 4073277"/>
              <a:gd name="connsiteY17-36" fmla="*/ 2707097 h 3850177"/>
              <a:gd name="connsiteX18-37" fmla="*/ 3836470 w 4073277"/>
              <a:gd name="connsiteY18-38" fmla="*/ 2829017 h 3850177"/>
              <a:gd name="connsiteX19-39" fmla="*/ 3723259 w 4073277"/>
              <a:gd name="connsiteY19-40" fmla="*/ 2872560 h 3850177"/>
              <a:gd name="connsiteX20-41" fmla="*/ 3653590 w 4073277"/>
              <a:gd name="connsiteY20-42" fmla="*/ 2959645 h 3850177"/>
              <a:gd name="connsiteX21-43" fmla="*/ 3618756 w 4073277"/>
              <a:gd name="connsiteY21-44" fmla="*/ 3090274 h 3850177"/>
              <a:gd name="connsiteX22-45" fmla="*/ 3688424 w 4073277"/>
              <a:gd name="connsiteY22-46" fmla="*/ 3220902 h 3850177"/>
              <a:gd name="connsiteX23-47" fmla="*/ 3775510 w 4073277"/>
              <a:gd name="connsiteY23-48" fmla="*/ 3316697 h 3850177"/>
              <a:gd name="connsiteX24-49" fmla="*/ 3766802 w 4073277"/>
              <a:gd name="connsiteY24-50" fmla="*/ 3438617 h 3850177"/>
              <a:gd name="connsiteX25-51" fmla="*/ 3758093 w 4073277"/>
              <a:gd name="connsiteY25-52" fmla="*/ 3621497 h 3850177"/>
              <a:gd name="connsiteX26-53" fmla="*/ 3784219 w 4073277"/>
              <a:gd name="connsiteY26-54" fmla="*/ 3726000 h 3850177"/>
              <a:gd name="connsiteX27-55" fmla="*/ 3784219 w 4073277"/>
              <a:gd name="connsiteY27-56" fmla="*/ 3752125 h 3850177"/>
              <a:gd name="connsiteX28-57" fmla="*/ 3688424 w 4073277"/>
              <a:gd name="connsiteY28-58" fmla="*/ 3778251 h 3850177"/>
              <a:gd name="connsiteX29-59" fmla="*/ 3601339 w 4073277"/>
              <a:gd name="connsiteY29-60" fmla="*/ 3839211 h 3850177"/>
              <a:gd name="connsiteX30-61" fmla="*/ 3401042 w 4073277"/>
              <a:gd name="connsiteY30-62" fmla="*/ 3847920 h 3850177"/>
              <a:gd name="connsiteX31-63" fmla="*/ 3183327 w 4073277"/>
              <a:gd name="connsiteY31-64" fmla="*/ 3813085 h 3850177"/>
              <a:gd name="connsiteX32-65" fmla="*/ 3043990 w 4073277"/>
              <a:gd name="connsiteY32-66" fmla="*/ 3717291 h 3850177"/>
              <a:gd name="connsiteX33-67" fmla="*/ 2904653 w 4073277"/>
              <a:gd name="connsiteY33-68" fmla="*/ 3595371 h 3850177"/>
              <a:gd name="connsiteX34-69" fmla="*/ 2852402 w 4073277"/>
              <a:gd name="connsiteY34-70" fmla="*/ 3334114 h 3850177"/>
              <a:gd name="connsiteX35-71" fmla="*/ 2808859 w 4073277"/>
              <a:gd name="connsiteY35-72" fmla="*/ 2950937 h 3850177"/>
              <a:gd name="connsiteX36-73" fmla="*/ 2817567 w 4073277"/>
              <a:gd name="connsiteY36-74" fmla="*/ 2881268 h 3850177"/>
              <a:gd name="connsiteX37-75" fmla="*/ 2817567 w 4073277"/>
              <a:gd name="connsiteY37-76" fmla="*/ 2846434 h 3850177"/>
              <a:gd name="connsiteX38-77" fmla="*/ 2730482 w 4073277"/>
              <a:gd name="connsiteY38-78" fmla="*/ 2863851 h 3850177"/>
              <a:gd name="connsiteX39-79" fmla="*/ 2573727 w 4073277"/>
              <a:gd name="connsiteY39-80" fmla="*/ 2829017 h 3850177"/>
              <a:gd name="connsiteX40-81" fmla="*/ 2443099 w 4073277"/>
              <a:gd name="connsiteY40-82" fmla="*/ 2776765 h 3850177"/>
              <a:gd name="connsiteX41-83" fmla="*/ 2347304 w 4073277"/>
              <a:gd name="connsiteY41-84" fmla="*/ 2733222 h 3850177"/>
              <a:gd name="connsiteX42-85" fmla="*/ 2303762 w 4073277"/>
              <a:gd name="connsiteY42-86" fmla="*/ 2776765 h 3850177"/>
              <a:gd name="connsiteX43-87" fmla="*/ 2277636 w 4073277"/>
              <a:gd name="connsiteY43-88" fmla="*/ 2872560 h 3850177"/>
              <a:gd name="connsiteX44-89" fmla="*/ 2173133 w 4073277"/>
              <a:gd name="connsiteY44-90" fmla="*/ 2924811 h 3850177"/>
              <a:gd name="connsiteX45-91" fmla="*/ 2007670 w 4073277"/>
              <a:gd name="connsiteY45-92" fmla="*/ 2863851 h 3850177"/>
              <a:gd name="connsiteX46-93" fmla="*/ 1833499 w 4073277"/>
              <a:gd name="connsiteY46-94" fmla="*/ 2741931 h 3850177"/>
              <a:gd name="connsiteX47-95" fmla="*/ 1772539 w 4073277"/>
              <a:gd name="connsiteY47-96" fmla="*/ 2628720 h 3850177"/>
              <a:gd name="connsiteX48-97" fmla="*/ 1746413 w 4073277"/>
              <a:gd name="connsiteY48-98" fmla="*/ 2576468 h 3850177"/>
              <a:gd name="connsiteX49-99" fmla="*/ 1685453 w 4073277"/>
              <a:gd name="connsiteY49-100" fmla="*/ 2628720 h 3850177"/>
              <a:gd name="connsiteX50-101" fmla="*/ 1511282 w 4073277"/>
              <a:gd name="connsiteY50-102" fmla="*/ 2602594 h 3850177"/>
              <a:gd name="connsiteX51-103" fmla="*/ 1398070 w 4073277"/>
              <a:gd name="connsiteY51-104" fmla="*/ 2576468 h 3850177"/>
              <a:gd name="connsiteX52-105" fmla="*/ 1337110 w 4073277"/>
              <a:gd name="connsiteY52-106" fmla="*/ 2620011 h 3850177"/>
              <a:gd name="connsiteX53-107" fmla="*/ 1180356 w 4073277"/>
              <a:gd name="connsiteY53-108" fmla="*/ 2637428 h 3850177"/>
              <a:gd name="connsiteX54-109" fmla="*/ 1041019 w 4073277"/>
              <a:gd name="connsiteY54-110" fmla="*/ 2637428 h 3850177"/>
              <a:gd name="connsiteX55-111" fmla="*/ 892973 w 4073277"/>
              <a:gd name="connsiteY55-112" fmla="*/ 2637428 h 3850177"/>
              <a:gd name="connsiteX56-113" fmla="*/ 805887 w 4073277"/>
              <a:gd name="connsiteY56-114" fmla="*/ 2611302 h 3850177"/>
              <a:gd name="connsiteX57-115" fmla="*/ 640424 w 4073277"/>
              <a:gd name="connsiteY57-116" fmla="*/ 2672262 h 3850177"/>
              <a:gd name="connsiteX58-117" fmla="*/ 448836 w 4073277"/>
              <a:gd name="connsiteY58-118" fmla="*/ 2698388 h 3850177"/>
              <a:gd name="connsiteX59-119" fmla="*/ 283373 w 4073277"/>
              <a:gd name="connsiteY59-120" fmla="*/ 2689680 h 3850177"/>
              <a:gd name="connsiteX60-121" fmla="*/ 144036 w 4073277"/>
              <a:gd name="connsiteY60-122" fmla="*/ 2680971 h 3850177"/>
              <a:gd name="connsiteX61-123" fmla="*/ 56950 w 4073277"/>
              <a:gd name="connsiteY61-124" fmla="*/ 2654845 h 3850177"/>
              <a:gd name="connsiteX62-125" fmla="*/ 30824 w 4073277"/>
              <a:gd name="connsiteY62-126" fmla="*/ 2654845 h 3850177"/>
              <a:gd name="connsiteX63-127" fmla="*/ 4699 w 4073277"/>
              <a:gd name="connsiteY63-128" fmla="*/ 2646137 h 3850177"/>
              <a:gd name="connsiteX64-129" fmla="*/ 234 w 4073277"/>
              <a:gd name="connsiteY64-130" fmla="*/ 1909935 h 3850177"/>
              <a:gd name="connsiteX65-131" fmla="*/ 0 w 4073277"/>
              <a:gd name="connsiteY65-132" fmla="*/ 1779542 h 3850177"/>
              <a:gd name="connsiteX66-133" fmla="*/ 12047 w 4073277"/>
              <a:gd name="connsiteY66-134" fmla="*/ 1772762 h 3850177"/>
              <a:gd name="connsiteX67-135" fmla="*/ 135327 w 4073277"/>
              <a:gd name="connsiteY67-136" fmla="*/ 1653360 h 3850177"/>
              <a:gd name="connsiteX68-137" fmla="*/ 257247 w 4073277"/>
              <a:gd name="connsiteY68-138" fmla="*/ 1461771 h 3850177"/>
              <a:gd name="connsiteX69-139" fmla="*/ 370459 w 4073277"/>
              <a:gd name="connsiteY69-140" fmla="*/ 1217931 h 3850177"/>
              <a:gd name="connsiteX70-141" fmla="*/ 422710 w 4073277"/>
              <a:gd name="connsiteY70-142" fmla="*/ 1122137 h 3850177"/>
              <a:gd name="connsiteX71-143" fmla="*/ 623007 w 4073277"/>
              <a:gd name="connsiteY71-144" fmla="*/ 1017634 h 3850177"/>
              <a:gd name="connsiteX72-145" fmla="*/ 771053 w 4073277"/>
              <a:gd name="connsiteY72-146" fmla="*/ 843462 h 3850177"/>
              <a:gd name="connsiteX73-147" fmla="*/ 788470 w 4073277"/>
              <a:gd name="connsiteY73-148" fmla="*/ 355782 h 3850177"/>
              <a:gd name="connsiteX74-149" fmla="*/ 804797 w 4073277"/>
              <a:gd name="connsiteY74-150" fmla="*/ 70553 h 3850177"/>
              <a:gd name="connsiteX75-151" fmla="*/ 866821 w 4073277"/>
              <a:gd name="connsiteY75-152" fmla="*/ 23789 h 3850177"/>
              <a:gd name="connsiteX76-153" fmla="*/ 2861110 w 4073277"/>
              <a:gd name="connsiteY76-154" fmla="*/ 16148 h 3850177"/>
              <a:gd name="connsiteX77-155" fmla="*/ 3427167 w 4073277"/>
              <a:gd name="connsiteY77-156" fmla="*/ 24857 h 3850177"/>
              <a:gd name="connsiteX78-157" fmla="*/ 3775510 w 4073277"/>
              <a:gd name="connsiteY78-158" fmla="*/ 33565 h 3850177"/>
              <a:gd name="connsiteX79-159" fmla="*/ 3914847 w 4073277"/>
              <a:gd name="connsiteY79-160" fmla="*/ 16148 h 3850177"/>
              <a:gd name="connsiteX80-161" fmla="*/ 3966690 w 4073277"/>
              <a:gd name="connsiteY80-162" fmla="*/ 1044 h 3850177"/>
              <a:gd name="connsiteX0-163" fmla="*/ 3966690 w 4073277"/>
              <a:gd name="connsiteY0-164" fmla="*/ 1044 h 3850177"/>
              <a:gd name="connsiteX1-165" fmla="*/ 3975807 w 4073277"/>
              <a:gd name="connsiteY1-166" fmla="*/ 16148 h 3850177"/>
              <a:gd name="connsiteX2-167" fmla="*/ 3975807 w 4073277"/>
              <a:gd name="connsiteY2-168" fmla="*/ 225154 h 3850177"/>
              <a:gd name="connsiteX3-169" fmla="*/ 3967099 w 4073277"/>
              <a:gd name="connsiteY3-170" fmla="*/ 529954 h 3850177"/>
              <a:gd name="connsiteX4-171" fmla="*/ 3810344 w 4073277"/>
              <a:gd name="connsiteY4-172" fmla="*/ 860880 h 3850177"/>
              <a:gd name="connsiteX5-173" fmla="*/ 3679716 w 4073277"/>
              <a:gd name="connsiteY5-174" fmla="*/ 1191805 h 3850177"/>
              <a:gd name="connsiteX6-175" fmla="*/ 3583922 w 4073277"/>
              <a:gd name="connsiteY6-176" fmla="*/ 1400811 h 3850177"/>
              <a:gd name="connsiteX7-177" fmla="*/ 3601339 w 4073277"/>
              <a:gd name="connsiteY7-178" fmla="*/ 1557565 h 3850177"/>
              <a:gd name="connsiteX8-179" fmla="*/ 3714550 w 4073277"/>
              <a:gd name="connsiteY8-180" fmla="*/ 1653360 h 3850177"/>
              <a:gd name="connsiteX9-181" fmla="*/ 3766802 w 4073277"/>
              <a:gd name="connsiteY9-182" fmla="*/ 1749154 h 3850177"/>
              <a:gd name="connsiteX10-183" fmla="*/ 3819053 w 4073277"/>
              <a:gd name="connsiteY10-184" fmla="*/ 1932034 h 3850177"/>
              <a:gd name="connsiteX11-185" fmla="*/ 3923556 w 4073277"/>
              <a:gd name="connsiteY11-186" fmla="*/ 2027828 h 3850177"/>
              <a:gd name="connsiteX12-187" fmla="*/ 4036767 w 4073277"/>
              <a:gd name="connsiteY12-188" fmla="*/ 2097497 h 3850177"/>
              <a:gd name="connsiteX13-189" fmla="*/ 4062893 w 4073277"/>
              <a:gd name="connsiteY13-190" fmla="*/ 2289085 h 3850177"/>
              <a:gd name="connsiteX14-191" fmla="*/ 4071602 w 4073277"/>
              <a:gd name="connsiteY14-192" fmla="*/ 2471965 h 3850177"/>
              <a:gd name="connsiteX15-193" fmla="*/ 4071602 w 4073277"/>
              <a:gd name="connsiteY15-194" fmla="*/ 2567760 h 3850177"/>
              <a:gd name="connsiteX16-195" fmla="*/ 4054184 w 4073277"/>
              <a:gd name="connsiteY16-196" fmla="*/ 2611302 h 3850177"/>
              <a:gd name="connsiteX17-197" fmla="*/ 3984516 w 4073277"/>
              <a:gd name="connsiteY17-198" fmla="*/ 2707097 h 3850177"/>
              <a:gd name="connsiteX18-199" fmla="*/ 3836470 w 4073277"/>
              <a:gd name="connsiteY18-200" fmla="*/ 2829017 h 3850177"/>
              <a:gd name="connsiteX19-201" fmla="*/ 3723259 w 4073277"/>
              <a:gd name="connsiteY19-202" fmla="*/ 2872560 h 3850177"/>
              <a:gd name="connsiteX20-203" fmla="*/ 3653590 w 4073277"/>
              <a:gd name="connsiteY20-204" fmla="*/ 2959645 h 3850177"/>
              <a:gd name="connsiteX21-205" fmla="*/ 3618756 w 4073277"/>
              <a:gd name="connsiteY21-206" fmla="*/ 3090274 h 3850177"/>
              <a:gd name="connsiteX22-207" fmla="*/ 3688424 w 4073277"/>
              <a:gd name="connsiteY22-208" fmla="*/ 3220902 h 3850177"/>
              <a:gd name="connsiteX23-209" fmla="*/ 3775510 w 4073277"/>
              <a:gd name="connsiteY23-210" fmla="*/ 3316697 h 3850177"/>
              <a:gd name="connsiteX24-211" fmla="*/ 3766802 w 4073277"/>
              <a:gd name="connsiteY24-212" fmla="*/ 3438617 h 3850177"/>
              <a:gd name="connsiteX25-213" fmla="*/ 3758093 w 4073277"/>
              <a:gd name="connsiteY25-214" fmla="*/ 3621497 h 3850177"/>
              <a:gd name="connsiteX26-215" fmla="*/ 3784219 w 4073277"/>
              <a:gd name="connsiteY26-216" fmla="*/ 3726000 h 3850177"/>
              <a:gd name="connsiteX27-217" fmla="*/ 3784219 w 4073277"/>
              <a:gd name="connsiteY27-218" fmla="*/ 3752125 h 3850177"/>
              <a:gd name="connsiteX28-219" fmla="*/ 3688424 w 4073277"/>
              <a:gd name="connsiteY28-220" fmla="*/ 3778251 h 3850177"/>
              <a:gd name="connsiteX29-221" fmla="*/ 3601339 w 4073277"/>
              <a:gd name="connsiteY29-222" fmla="*/ 3839211 h 3850177"/>
              <a:gd name="connsiteX30-223" fmla="*/ 3401042 w 4073277"/>
              <a:gd name="connsiteY30-224" fmla="*/ 3847920 h 3850177"/>
              <a:gd name="connsiteX31-225" fmla="*/ 3183327 w 4073277"/>
              <a:gd name="connsiteY31-226" fmla="*/ 3813085 h 3850177"/>
              <a:gd name="connsiteX32-227" fmla="*/ 3043990 w 4073277"/>
              <a:gd name="connsiteY32-228" fmla="*/ 3717291 h 3850177"/>
              <a:gd name="connsiteX33-229" fmla="*/ 2904653 w 4073277"/>
              <a:gd name="connsiteY33-230" fmla="*/ 3595371 h 3850177"/>
              <a:gd name="connsiteX34-231" fmla="*/ 2852402 w 4073277"/>
              <a:gd name="connsiteY34-232" fmla="*/ 3334114 h 3850177"/>
              <a:gd name="connsiteX35-233" fmla="*/ 2808859 w 4073277"/>
              <a:gd name="connsiteY35-234" fmla="*/ 2950937 h 3850177"/>
              <a:gd name="connsiteX36-235" fmla="*/ 2817567 w 4073277"/>
              <a:gd name="connsiteY36-236" fmla="*/ 2881268 h 3850177"/>
              <a:gd name="connsiteX37-237" fmla="*/ 2817567 w 4073277"/>
              <a:gd name="connsiteY37-238" fmla="*/ 2846434 h 3850177"/>
              <a:gd name="connsiteX38-239" fmla="*/ 2730482 w 4073277"/>
              <a:gd name="connsiteY38-240" fmla="*/ 2863851 h 3850177"/>
              <a:gd name="connsiteX39-241" fmla="*/ 2573727 w 4073277"/>
              <a:gd name="connsiteY39-242" fmla="*/ 2829017 h 3850177"/>
              <a:gd name="connsiteX40-243" fmla="*/ 2443099 w 4073277"/>
              <a:gd name="connsiteY40-244" fmla="*/ 2776765 h 3850177"/>
              <a:gd name="connsiteX41-245" fmla="*/ 2347304 w 4073277"/>
              <a:gd name="connsiteY41-246" fmla="*/ 2733222 h 3850177"/>
              <a:gd name="connsiteX42-247" fmla="*/ 2303762 w 4073277"/>
              <a:gd name="connsiteY42-248" fmla="*/ 2776765 h 3850177"/>
              <a:gd name="connsiteX43-249" fmla="*/ 2277636 w 4073277"/>
              <a:gd name="connsiteY43-250" fmla="*/ 2872560 h 3850177"/>
              <a:gd name="connsiteX44-251" fmla="*/ 2173133 w 4073277"/>
              <a:gd name="connsiteY44-252" fmla="*/ 2924811 h 3850177"/>
              <a:gd name="connsiteX45-253" fmla="*/ 2007670 w 4073277"/>
              <a:gd name="connsiteY45-254" fmla="*/ 2863851 h 3850177"/>
              <a:gd name="connsiteX46-255" fmla="*/ 1833499 w 4073277"/>
              <a:gd name="connsiteY46-256" fmla="*/ 2741931 h 3850177"/>
              <a:gd name="connsiteX47-257" fmla="*/ 1772539 w 4073277"/>
              <a:gd name="connsiteY47-258" fmla="*/ 2628720 h 3850177"/>
              <a:gd name="connsiteX48-259" fmla="*/ 1746413 w 4073277"/>
              <a:gd name="connsiteY48-260" fmla="*/ 2576468 h 3850177"/>
              <a:gd name="connsiteX49-261" fmla="*/ 1685453 w 4073277"/>
              <a:gd name="connsiteY49-262" fmla="*/ 2628720 h 3850177"/>
              <a:gd name="connsiteX50-263" fmla="*/ 1511282 w 4073277"/>
              <a:gd name="connsiteY50-264" fmla="*/ 2602594 h 3850177"/>
              <a:gd name="connsiteX51-265" fmla="*/ 1398070 w 4073277"/>
              <a:gd name="connsiteY51-266" fmla="*/ 2576468 h 3850177"/>
              <a:gd name="connsiteX52-267" fmla="*/ 1337110 w 4073277"/>
              <a:gd name="connsiteY52-268" fmla="*/ 2620011 h 3850177"/>
              <a:gd name="connsiteX53-269" fmla="*/ 1180356 w 4073277"/>
              <a:gd name="connsiteY53-270" fmla="*/ 2637428 h 3850177"/>
              <a:gd name="connsiteX54-271" fmla="*/ 1041019 w 4073277"/>
              <a:gd name="connsiteY54-272" fmla="*/ 2637428 h 3850177"/>
              <a:gd name="connsiteX55-273" fmla="*/ 892973 w 4073277"/>
              <a:gd name="connsiteY55-274" fmla="*/ 2637428 h 3850177"/>
              <a:gd name="connsiteX56-275" fmla="*/ 805887 w 4073277"/>
              <a:gd name="connsiteY56-276" fmla="*/ 2611302 h 3850177"/>
              <a:gd name="connsiteX57-277" fmla="*/ 640424 w 4073277"/>
              <a:gd name="connsiteY57-278" fmla="*/ 2672262 h 3850177"/>
              <a:gd name="connsiteX58-279" fmla="*/ 448836 w 4073277"/>
              <a:gd name="connsiteY58-280" fmla="*/ 2698388 h 3850177"/>
              <a:gd name="connsiteX59-281" fmla="*/ 283373 w 4073277"/>
              <a:gd name="connsiteY59-282" fmla="*/ 2689680 h 3850177"/>
              <a:gd name="connsiteX60-283" fmla="*/ 144036 w 4073277"/>
              <a:gd name="connsiteY60-284" fmla="*/ 2680971 h 3850177"/>
              <a:gd name="connsiteX61-285" fmla="*/ 56950 w 4073277"/>
              <a:gd name="connsiteY61-286" fmla="*/ 2654845 h 3850177"/>
              <a:gd name="connsiteX62-287" fmla="*/ 30824 w 4073277"/>
              <a:gd name="connsiteY62-288" fmla="*/ 2654845 h 3850177"/>
              <a:gd name="connsiteX63-289" fmla="*/ 4699 w 4073277"/>
              <a:gd name="connsiteY63-290" fmla="*/ 2646137 h 3850177"/>
              <a:gd name="connsiteX64-291" fmla="*/ 234 w 4073277"/>
              <a:gd name="connsiteY64-292" fmla="*/ 1909935 h 3850177"/>
              <a:gd name="connsiteX65-293" fmla="*/ 0 w 4073277"/>
              <a:gd name="connsiteY65-294" fmla="*/ 1779542 h 3850177"/>
              <a:gd name="connsiteX66-295" fmla="*/ 12047 w 4073277"/>
              <a:gd name="connsiteY66-296" fmla="*/ 1772762 h 3850177"/>
              <a:gd name="connsiteX67-297" fmla="*/ 135327 w 4073277"/>
              <a:gd name="connsiteY67-298" fmla="*/ 1653360 h 3850177"/>
              <a:gd name="connsiteX68-299" fmla="*/ 257247 w 4073277"/>
              <a:gd name="connsiteY68-300" fmla="*/ 1461771 h 3850177"/>
              <a:gd name="connsiteX69-301" fmla="*/ 370459 w 4073277"/>
              <a:gd name="connsiteY69-302" fmla="*/ 1217931 h 3850177"/>
              <a:gd name="connsiteX70-303" fmla="*/ 422710 w 4073277"/>
              <a:gd name="connsiteY70-304" fmla="*/ 1122137 h 3850177"/>
              <a:gd name="connsiteX71-305" fmla="*/ 623007 w 4073277"/>
              <a:gd name="connsiteY71-306" fmla="*/ 1017634 h 3850177"/>
              <a:gd name="connsiteX72-307" fmla="*/ 771053 w 4073277"/>
              <a:gd name="connsiteY72-308" fmla="*/ 843462 h 3850177"/>
              <a:gd name="connsiteX73-309" fmla="*/ 788470 w 4073277"/>
              <a:gd name="connsiteY73-310" fmla="*/ 355782 h 3850177"/>
              <a:gd name="connsiteX74-311" fmla="*/ 804797 w 4073277"/>
              <a:gd name="connsiteY74-312" fmla="*/ 70553 h 3850177"/>
              <a:gd name="connsiteX75-313" fmla="*/ 786611 w 4073277"/>
              <a:gd name="connsiteY75-314" fmla="*/ 23789 h 3850177"/>
              <a:gd name="connsiteX76-315" fmla="*/ 2861110 w 4073277"/>
              <a:gd name="connsiteY76-316" fmla="*/ 16148 h 3850177"/>
              <a:gd name="connsiteX77-317" fmla="*/ 3427167 w 4073277"/>
              <a:gd name="connsiteY77-318" fmla="*/ 24857 h 3850177"/>
              <a:gd name="connsiteX78-319" fmla="*/ 3775510 w 4073277"/>
              <a:gd name="connsiteY78-320" fmla="*/ 33565 h 3850177"/>
              <a:gd name="connsiteX79-321" fmla="*/ 3914847 w 4073277"/>
              <a:gd name="connsiteY79-322" fmla="*/ 16148 h 3850177"/>
              <a:gd name="connsiteX80-323" fmla="*/ 3966690 w 4073277"/>
              <a:gd name="connsiteY80-324" fmla="*/ 1044 h 3850177"/>
              <a:gd name="connsiteX0-325" fmla="*/ 3966690 w 4073277"/>
              <a:gd name="connsiteY0-326" fmla="*/ 25381 h 3874514"/>
              <a:gd name="connsiteX1-327" fmla="*/ 3975807 w 4073277"/>
              <a:gd name="connsiteY1-328" fmla="*/ 40485 h 3874514"/>
              <a:gd name="connsiteX2-329" fmla="*/ 3975807 w 4073277"/>
              <a:gd name="connsiteY2-330" fmla="*/ 249491 h 3874514"/>
              <a:gd name="connsiteX3-331" fmla="*/ 3967099 w 4073277"/>
              <a:gd name="connsiteY3-332" fmla="*/ 554291 h 3874514"/>
              <a:gd name="connsiteX4-333" fmla="*/ 3810344 w 4073277"/>
              <a:gd name="connsiteY4-334" fmla="*/ 885217 h 3874514"/>
              <a:gd name="connsiteX5-335" fmla="*/ 3679716 w 4073277"/>
              <a:gd name="connsiteY5-336" fmla="*/ 1216142 h 3874514"/>
              <a:gd name="connsiteX6-337" fmla="*/ 3583922 w 4073277"/>
              <a:gd name="connsiteY6-338" fmla="*/ 1425148 h 3874514"/>
              <a:gd name="connsiteX7-339" fmla="*/ 3601339 w 4073277"/>
              <a:gd name="connsiteY7-340" fmla="*/ 1581902 h 3874514"/>
              <a:gd name="connsiteX8-341" fmla="*/ 3714550 w 4073277"/>
              <a:gd name="connsiteY8-342" fmla="*/ 1677697 h 3874514"/>
              <a:gd name="connsiteX9-343" fmla="*/ 3766802 w 4073277"/>
              <a:gd name="connsiteY9-344" fmla="*/ 1773491 h 3874514"/>
              <a:gd name="connsiteX10-345" fmla="*/ 3819053 w 4073277"/>
              <a:gd name="connsiteY10-346" fmla="*/ 1956371 h 3874514"/>
              <a:gd name="connsiteX11-347" fmla="*/ 3923556 w 4073277"/>
              <a:gd name="connsiteY11-348" fmla="*/ 2052165 h 3874514"/>
              <a:gd name="connsiteX12-349" fmla="*/ 4036767 w 4073277"/>
              <a:gd name="connsiteY12-350" fmla="*/ 2121834 h 3874514"/>
              <a:gd name="connsiteX13-351" fmla="*/ 4062893 w 4073277"/>
              <a:gd name="connsiteY13-352" fmla="*/ 2313422 h 3874514"/>
              <a:gd name="connsiteX14-353" fmla="*/ 4071602 w 4073277"/>
              <a:gd name="connsiteY14-354" fmla="*/ 2496302 h 3874514"/>
              <a:gd name="connsiteX15-355" fmla="*/ 4071602 w 4073277"/>
              <a:gd name="connsiteY15-356" fmla="*/ 2592097 h 3874514"/>
              <a:gd name="connsiteX16-357" fmla="*/ 4054184 w 4073277"/>
              <a:gd name="connsiteY16-358" fmla="*/ 2635639 h 3874514"/>
              <a:gd name="connsiteX17-359" fmla="*/ 3984516 w 4073277"/>
              <a:gd name="connsiteY17-360" fmla="*/ 2731434 h 3874514"/>
              <a:gd name="connsiteX18-361" fmla="*/ 3836470 w 4073277"/>
              <a:gd name="connsiteY18-362" fmla="*/ 2853354 h 3874514"/>
              <a:gd name="connsiteX19-363" fmla="*/ 3723259 w 4073277"/>
              <a:gd name="connsiteY19-364" fmla="*/ 2896897 h 3874514"/>
              <a:gd name="connsiteX20-365" fmla="*/ 3653590 w 4073277"/>
              <a:gd name="connsiteY20-366" fmla="*/ 2983982 h 3874514"/>
              <a:gd name="connsiteX21-367" fmla="*/ 3618756 w 4073277"/>
              <a:gd name="connsiteY21-368" fmla="*/ 3114611 h 3874514"/>
              <a:gd name="connsiteX22-369" fmla="*/ 3688424 w 4073277"/>
              <a:gd name="connsiteY22-370" fmla="*/ 3245239 h 3874514"/>
              <a:gd name="connsiteX23-371" fmla="*/ 3775510 w 4073277"/>
              <a:gd name="connsiteY23-372" fmla="*/ 3341034 h 3874514"/>
              <a:gd name="connsiteX24-373" fmla="*/ 3766802 w 4073277"/>
              <a:gd name="connsiteY24-374" fmla="*/ 3462954 h 3874514"/>
              <a:gd name="connsiteX25-375" fmla="*/ 3758093 w 4073277"/>
              <a:gd name="connsiteY25-376" fmla="*/ 3645834 h 3874514"/>
              <a:gd name="connsiteX26-377" fmla="*/ 3784219 w 4073277"/>
              <a:gd name="connsiteY26-378" fmla="*/ 3750337 h 3874514"/>
              <a:gd name="connsiteX27-379" fmla="*/ 3784219 w 4073277"/>
              <a:gd name="connsiteY27-380" fmla="*/ 3776462 h 3874514"/>
              <a:gd name="connsiteX28-381" fmla="*/ 3688424 w 4073277"/>
              <a:gd name="connsiteY28-382" fmla="*/ 3802588 h 3874514"/>
              <a:gd name="connsiteX29-383" fmla="*/ 3601339 w 4073277"/>
              <a:gd name="connsiteY29-384" fmla="*/ 3863548 h 3874514"/>
              <a:gd name="connsiteX30-385" fmla="*/ 3401042 w 4073277"/>
              <a:gd name="connsiteY30-386" fmla="*/ 3872257 h 3874514"/>
              <a:gd name="connsiteX31-387" fmla="*/ 3183327 w 4073277"/>
              <a:gd name="connsiteY31-388" fmla="*/ 3837422 h 3874514"/>
              <a:gd name="connsiteX32-389" fmla="*/ 3043990 w 4073277"/>
              <a:gd name="connsiteY32-390" fmla="*/ 3741628 h 3874514"/>
              <a:gd name="connsiteX33-391" fmla="*/ 2904653 w 4073277"/>
              <a:gd name="connsiteY33-392" fmla="*/ 3619708 h 3874514"/>
              <a:gd name="connsiteX34-393" fmla="*/ 2852402 w 4073277"/>
              <a:gd name="connsiteY34-394" fmla="*/ 3358451 h 3874514"/>
              <a:gd name="connsiteX35-395" fmla="*/ 2808859 w 4073277"/>
              <a:gd name="connsiteY35-396" fmla="*/ 2975274 h 3874514"/>
              <a:gd name="connsiteX36-397" fmla="*/ 2817567 w 4073277"/>
              <a:gd name="connsiteY36-398" fmla="*/ 2905605 h 3874514"/>
              <a:gd name="connsiteX37-399" fmla="*/ 2817567 w 4073277"/>
              <a:gd name="connsiteY37-400" fmla="*/ 2870771 h 3874514"/>
              <a:gd name="connsiteX38-401" fmla="*/ 2730482 w 4073277"/>
              <a:gd name="connsiteY38-402" fmla="*/ 2888188 h 3874514"/>
              <a:gd name="connsiteX39-403" fmla="*/ 2573727 w 4073277"/>
              <a:gd name="connsiteY39-404" fmla="*/ 2853354 h 3874514"/>
              <a:gd name="connsiteX40-405" fmla="*/ 2443099 w 4073277"/>
              <a:gd name="connsiteY40-406" fmla="*/ 2801102 h 3874514"/>
              <a:gd name="connsiteX41-407" fmla="*/ 2347304 w 4073277"/>
              <a:gd name="connsiteY41-408" fmla="*/ 2757559 h 3874514"/>
              <a:gd name="connsiteX42-409" fmla="*/ 2303762 w 4073277"/>
              <a:gd name="connsiteY42-410" fmla="*/ 2801102 h 3874514"/>
              <a:gd name="connsiteX43-411" fmla="*/ 2277636 w 4073277"/>
              <a:gd name="connsiteY43-412" fmla="*/ 2896897 h 3874514"/>
              <a:gd name="connsiteX44-413" fmla="*/ 2173133 w 4073277"/>
              <a:gd name="connsiteY44-414" fmla="*/ 2949148 h 3874514"/>
              <a:gd name="connsiteX45-415" fmla="*/ 2007670 w 4073277"/>
              <a:gd name="connsiteY45-416" fmla="*/ 2888188 h 3874514"/>
              <a:gd name="connsiteX46-417" fmla="*/ 1833499 w 4073277"/>
              <a:gd name="connsiteY46-418" fmla="*/ 2766268 h 3874514"/>
              <a:gd name="connsiteX47-419" fmla="*/ 1772539 w 4073277"/>
              <a:gd name="connsiteY47-420" fmla="*/ 2653057 h 3874514"/>
              <a:gd name="connsiteX48-421" fmla="*/ 1746413 w 4073277"/>
              <a:gd name="connsiteY48-422" fmla="*/ 2600805 h 3874514"/>
              <a:gd name="connsiteX49-423" fmla="*/ 1685453 w 4073277"/>
              <a:gd name="connsiteY49-424" fmla="*/ 2653057 h 3874514"/>
              <a:gd name="connsiteX50-425" fmla="*/ 1511282 w 4073277"/>
              <a:gd name="connsiteY50-426" fmla="*/ 2626931 h 3874514"/>
              <a:gd name="connsiteX51-427" fmla="*/ 1398070 w 4073277"/>
              <a:gd name="connsiteY51-428" fmla="*/ 2600805 h 3874514"/>
              <a:gd name="connsiteX52-429" fmla="*/ 1337110 w 4073277"/>
              <a:gd name="connsiteY52-430" fmla="*/ 2644348 h 3874514"/>
              <a:gd name="connsiteX53-431" fmla="*/ 1180356 w 4073277"/>
              <a:gd name="connsiteY53-432" fmla="*/ 2661765 h 3874514"/>
              <a:gd name="connsiteX54-433" fmla="*/ 1041019 w 4073277"/>
              <a:gd name="connsiteY54-434" fmla="*/ 2661765 h 3874514"/>
              <a:gd name="connsiteX55-435" fmla="*/ 892973 w 4073277"/>
              <a:gd name="connsiteY55-436" fmla="*/ 2661765 h 3874514"/>
              <a:gd name="connsiteX56-437" fmla="*/ 805887 w 4073277"/>
              <a:gd name="connsiteY56-438" fmla="*/ 2635639 h 3874514"/>
              <a:gd name="connsiteX57-439" fmla="*/ 640424 w 4073277"/>
              <a:gd name="connsiteY57-440" fmla="*/ 2696599 h 3874514"/>
              <a:gd name="connsiteX58-441" fmla="*/ 448836 w 4073277"/>
              <a:gd name="connsiteY58-442" fmla="*/ 2722725 h 3874514"/>
              <a:gd name="connsiteX59-443" fmla="*/ 283373 w 4073277"/>
              <a:gd name="connsiteY59-444" fmla="*/ 2714017 h 3874514"/>
              <a:gd name="connsiteX60-445" fmla="*/ 144036 w 4073277"/>
              <a:gd name="connsiteY60-446" fmla="*/ 2705308 h 3874514"/>
              <a:gd name="connsiteX61-447" fmla="*/ 56950 w 4073277"/>
              <a:gd name="connsiteY61-448" fmla="*/ 2679182 h 3874514"/>
              <a:gd name="connsiteX62-449" fmla="*/ 30824 w 4073277"/>
              <a:gd name="connsiteY62-450" fmla="*/ 2679182 h 3874514"/>
              <a:gd name="connsiteX63-451" fmla="*/ 4699 w 4073277"/>
              <a:gd name="connsiteY63-452" fmla="*/ 2670474 h 3874514"/>
              <a:gd name="connsiteX64-453" fmla="*/ 234 w 4073277"/>
              <a:gd name="connsiteY64-454" fmla="*/ 1934272 h 3874514"/>
              <a:gd name="connsiteX65-455" fmla="*/ 0 w 4073277"/>
              <a:gd name="connsiteY65-456" fmla="*/ 1803879 h 3874514"/>
              <a:gd name="connsiteX66-457" fmla="*/ 12047 w 4073277"/>
              <a:gd name="connsiteY66-458" fmla="*/ 1797099 h 3874514"/>
              <a:gd name="connsiteX67-459" fmla="*/ 135327 w 4073277"/>
              <a:gd name="connsiteY67-460" fmla="*/ 1677697 h 3874514"/>
              <a:gd name="connsiteX68-461" fmla="*/ 257247 w 4073277"/>
              <a:gd name="connsiteY68-462" fmla="*/ 1486108 h 3874514"/>
              <a:gd name="connsiteX69-463" fmla="*/ 370459 w 4073277"/>
              <a:gd name="connsiteY69-464" fmla="*/ 1242268 h 3874514"/>
              <a:gd name="connsiteX70-465" fmla="*/ 422710 w 4073277"/>
              <a:gd name="connsiteY70-466" fmla="*/ 1146474 h 3874514"/>
              <a:gd name="connsiteX71-467" fmla="*/ 623007 w 4073277"/>
              <a:gd name="connsiteY71-468" fmla="*/ 1041971 h 3874514"/>
              <a:gd name="connsiteX72-469" fmla="*/ 771053 w 4073277"/>
              <a:gd name="connsiteY72-470" fmla="*/ 867799 h 3874514"/>
              <a:gd name="connsiteX73-471" fmla="*/ 788470 w 4073277"/>
              <a:gd name="connsiteY73-472" fmla="*/ 380119 h 3874514"/>
              <a:gd name="connsiteX74-473" fmla="*/ 804797 w 4073277"/>
              <a:gd name="connsiteY74-474" fmla="*/ 94890 h 3874514"/>
              <a:gd name="connsiteX75-475" fmla="*/ 754527 w 4073277"/>
              <a:gd name="connsiteY75-476" fmla="*/ 0 h 3874514"/>
              <a:gd name="connsiteX76-477" fmla="*/ 2861110 w 4073277"/>
              <a:gd name="connsiteY76-478" fmla="*/ 40485 h 3874514"/>
              <a:gd name="connsiteX77-479" fmla="*/ 3427167 w 4073277"/>
              <a:gd name="connsiteY77-480" fmla="*/ 49194 h 3874514"/>
              <a:gd name="connsiteX78-481" fmla="*/ 3775510 w 4073277"/>
              <a:gd name="connsiteY78-482" fmla="*/ 57902 h 3874514"/>
              <a:gd name="connsiteX79-483" fmla="*/ 3914847 w 4073277"/>
              <a:gd name="connsiteY79-484" fmla="*/ 40485 h 3874514"/>
              <a:gd name="connsiteX80-485" fmla="*/ 3966690 w 4073277"/>
              <a:gd name="connsiteY80-486" fmla="*/ 25381 h 3874514"/>
              <a:gd name="connsiteX0-487" fmla="*/ 3934606 w 4073277"/>
              <a:gd name="connsiteY0-488" fmla="*/ 429 h 3881646"/>
              <a:gd name="connsiteX1-489" fmla="*/ 3975807 w 4073277"/>
              <a:gd name="connsiteY1-490" fmla="*/ 47617 h 3881646"/>
              <a:gd name="connsiteX2-491" fmla="*/ 3975807 w 4073277"/>
              <a:gd name="connsiteY2-492" fmla="*/ 256623 h 3881646"/>
              <a:gd name="connsiteX3-493" fmla="*/ 3967099 w 4073277"/>
              <a:gd name="connsiteY3-494" fmla="*/ 561423 h 3881646"/>
              <a:gd name="connsiteX4-495" fmla="*/ 3810344 w 4073277"/>
              <a:gd name="connsiteY4-496" fmla="*/ 892349 h 3881646"/>
              <a:gd name="connsiteX5-497" fmla="*/ 3679716 w 4073277"/>
              <a:gd name="connsiteY5-498" fmla="*/ 1223274 h 3881646"/>
              <a:gd name="connsiteX6-499" fmla="*/ 3583922 w 4073277"/>
              <a:gd name="connsiteY6-500" fmla="*/ 1432280 h 3881646"/>
              <a:gd name="connsiteX7-501" fmla="*/ 3601339 w 4073277"/>
              <a:gd name="connsiteY7-502" fmla="*/ 1589034 h 3881646"/>
              <a:gd name="connsiteX8-503" fmla="*/ 3714550 w 4073277"/>
              <a:gd name="connsiteY8-504" fmla="*/ 1684829 h 3881646"/>
              <a:gd name="connsiteX9-505" fmla="*/ 3766802 w 4073277"/>
              <a:gd name="connsiteY9-506" fmla="*/ 1780623 h 3881646"/>
              <a:gd name="connsiteX10-507" fmla="*/ 3819053 w 4073277"/>
              <a:gd name="connsiteY10-508" fmla="*/ 1963503 h 3881646"/>
              <a:gd name="connsiteX11-509" fmla="*/ 3923556 w 4073277"/>
              <a:gd name="connsiteY11-510" fmla="*/ 2059297 h 3881646"/>
              <a:gd name="connsiteX12-511" fmla="*/ 4036767 w 4073277"/>
              <a:gd name="connsiteY12-512" fmla="*/ 2128966 h 3881646"/>
              <a:gd name="connsiteX13-513" fmla="*/ 4062893 w 4073277"/>
              <a:gd name="connsiteY13-514" fmla="*/ 2320554 h 3881646"/>
              <a:gd name="connsiteX14-515" fmla="*/ 4071602 w 4073277"/>
              <a:gd name="connsiteY14-516" fmla="*/ 2503434 h 3881646"/>
              <a:gd name="connsiteX15-517" fmla="*/ 4071602 w 4073277"/>
              <a:gd name="connsiteY15-518" fmla="*/ 2599229 h 3881646"/>
              <a:gd name="connsiteX16-519" fmla="*/ 4054184 w 4073277"/>
              <a:gd name="connsiteY16-520" fmla="*/ 2642771 h 3881646"/>
              <a:gd name="connsiteX17-521" fmla="*/ 3984516 w 4073277"/>
              <a:gd name="connsiteY17-522" fmla="*/ 2738566 h 3881646"/>
              <a:gd name="connsiteX18-523" fmla="*/ 3836470 w 4073277"/>
              <a:gd name="connsiteY18-524" fmla="*/ 2860486 h 3881646"/>
              <a:gd name="connsiteX19-525" fmla="*/ 3723259 w 4073277"/>
              <a:gd name="connsiteY19-526" fmla="*/ 2904029 h 3881646"/>
              <a:gd name="connsiteX20-527" fmla="*/ 3653590 w 4073277"/>
              <a:gd name="connsiteY20-528" fmla="*/ 2991114 h 3881646"/>
              <a:gd name="connsiteX21-529" fmla="*/ 3618756 w 4073277"/>
              <a:gd name="connsiteY21-530" fmla="*/ 3121743 h 3881646"/>
              <a:gd name="connsiteX22-531" fmla="*/ 3688424 w 4073277"/>
              <a:gd name="connsiteY22-532" fmla="*/ 3252371 h 3881646"/>
              <a:gd name="connsiteX23-533" fmla="*/ 3775510 w 4073277"/>
              <a:gd name="connsiteY23-534" fmla="*/ 3348166 h 3881646"/>
              <a:gd name="connsiteX24-535" fmla="*/ 3766802 w 4073277"/>
              <a:gd name="connsiteY24-536" fmla="*/ 3470086 h 3881646"/>
              <a:gd name="connsiteX25-537" fmla="*/ 3758093 w 4073277"/>
              <a:gd name="connsiteY25-538" fmla="*/ 3652966 h 3881646"/>
              <a:gd name="connsiteX26-539" fmla="*/ 3784219 w 4073277"/>
              <a:gd name="connsiteY26-540" fmla="*/ 3757469 h 3881646"/>
              <a:gd name="connsiteX27-541" fmla="*/ 3784219 w 4073277"/>
              <a:gd name="connsiteY27-542" fmla="*/ 3783594 h 3881646"/>
              <a:gd name="connsiteX28-543" fmla="*/ 3688424 w 4073277"/>
              <a:gd name="connsiteY28-544" fmla="*/ 3809720 h 3881646"/>
              <a:gd name="connsiteX29-545" fmla="*/ 3601339 w 4073277"/>
              <a:gd name="connsiteY29-546" fmla="*/ 3870680 h 3881646"/>
              <a:gd name="connsiteX30-547" fmla="*/ 3401042 w 4073277"/>
              <a:gd name="connsiteY30-548" fmla="*/ 3879389 h 3881646"/>
              <a:gd name="connsiteX31-549" fmla="*/ 3183327 w 4073277"/>
              <a:gd name="connsiteY31-550" fmla="*/ 3844554 h 3881646"/>
              <a:gd name="connsiteX32-551" fmla="*/ 3043990 w 4073277"/>
              <a:gd name="connsiteY32-552" fmla="*/ 3748760 h 3881646"/>
              <a:gd name="connsiteX33-553" fmla="*/ 2904653 w 4073277"/>
              <a:gd name="connsiteY33-554" fmla="*/ 3626840 h 3881646"/>
              <a:gd name="connsiteX34-555" fmla="*/ 2852402 w 4073277"/>
              <a:gd name="connsiteY34-556" fmla="*/ 3365583 h 3881646"/>
              <a:gd name="connsiteX35-557" fmla="*/ 2808859 w 4073277"/>
              <a:gd name="connsiteY35-558" fmla="*/ 2982406 h 3881646"/>
              <a:gd name="connsiteX36-559" fmla="*/ 2817567 w 4073277"/>
              <a:gd name="connsiteY36-560" fmla="*/ 2912737 h 3881646"/>
              <a:gd name="connsiteX37-561" fmla="*/ 2817567 w 4073277"/>
              <a:gd name="connsiteY37-562" fmla="*/ 2877903 h 3881646"/>
              <a:gd name="connsiteX38-563" fmla="*/ 2730482 w 4073277"/>
              <a:gd name="connsiteY38-564" fmla="*/ 2895320 h 3881646"/>
              <a:gd name="connsiteX39-565" fmla="*/ 2573727 w 4073277"/>
              <a:gd name="connsiteY39-566" fmla="*/ 2860486 h 3881646"/>
              <a:gd name="connsiteX40-567" fmla="*/ 2443099 w 4073277"/>
              <a:gd name="connsiteY40-568" fmla="*/ 2808234 h 3881646"/>
              <a:gd name="connsiteX41-569" fmla="*/ 2347304 w 4073277"/>
              <a:gd name="connsiteY41-570" fmla="*/ 2764691 h 3881646"/>
              <a:gd name="connsiteX42-571" fmla="*/ 2303762 w 4073277"/>
              <a:gd name="connsiteY42-572" fmla="*/ 2808234 h 3881646"/>
              <a:gd name="connsiteX43-573" fmla="*/ 2277636 w 4073277"/>
              <a:gd name="connsiteY43-574" fmla="*/ 2904029 h 3881646"/>
              <a:gd name="connsiteX44-575" fmla="*/ 2173133 w 4073277"/>
              <a:gd name="connsiteY44-576" fmla="*/ 2956280 h 3881646"/>
              <a:gd name="connsiteX45-577" fmla="*/ 2007670 w 4073277"/>
              <a:gd name="connsiteY45-578" fmla="*/ 2895320 h 3881646"/>
              <a:gd name="connsiteX46-579" fmla="*/ 1833499 w 4073277"/>
              <a:gd name="connsiteY46-580" fmla="*/ 2773400 h 3881646"/>
              <a:gd name="connsiteX47-581" fmla="*/ 1772539 w 4073277"/>
              <a:gd name="connsiteY47-582" fmla="*/ 2660189 h 3881646"/>
              <a:gd name="connsiteX48-583" fmla="*/ 1746413 w 4073277"/>
              <a:gd name="connsiteY48-584" fmla="*/ 2607937 h 3881646"/>
              <a:gd name="connsiteX49-585" fmla="*/ 1685453 w 4073277"/>
              <a:gd name="connsiteY49-586" fmla="*/ 2660189 h 3881646"/>
              <a:gd name="connsiteX50-587" fmla="*/ 1511282 w 4073277"/>
              <a:gd name="connsiteY50-588" fmla="*/ 2634063 h 3881646"/>
              <a:gd name="connsiteX51-589" fmla="*/ 1398070 w 4073277"/>
              <a:gd name="connsiteY51-590" fmla="*/ 2607937 h 3881646"/>
              <a:gd name="connsiteX52-591" fmla="*/ 1337110 w 4073277"/>
              <a:gd name="connsiteY52-592" fmla="*/ 2651480 h 3881646"/>
              <a:gd name="connsiteX53-593" fmla="*/ 1180356 w 4073277"/>
              <a:gd name="connsiteY53-594" fmla="*/ 2668897 h 3881646"/>
              <a:gd name="connsiteX54-595" fmla="*/ 1041019 w 4073277"/>
              <a:gd name="connsiteY54-596" fmla="*/ 2668897 h 3881646"/>
              <a:gd name="connsiteX55-597" fmla="*/ 892973 w 4073277"/>
              <a:gd name="connsiteY55-598" fmla="*/ 2668897 h 3881646"/>
              <a:gd name="connsiteX56-599" fmla="*/ 805887 w 4073277"/>
              <a:gd name="connsiteY56-600" fmla="*/ 2642771 h 3881646"/>
              <a:gd name="connsiteX57-601" fmla="*/ 640424 w 4073277"/>
              <a:gd name="connsiteY57-602" fmla="*/ 2703731 h 3881646"/>
              <a:gd name="connsiteX58-603" fmla="*/ 448836 w 4073277"/>
              <a:gd name="connsiteY58-604" fmla="*/ 2729857 h 3881646"/>
              <a:gd name="connsiteX59-605" fmla="*/ 283373 w 4073277"/>
              <a:gd name="connsiteY59-606" fmla="*/ 2721149 h 3881646"/>
              <a:gd name="connsiteX60-607" fmla="*/ 144036 w 4073277"/>
              <a:gd name="connsiteY60-608" fmla="*/ 2712440 h 3881646"/>
              <a:gd name="connsiteX61-609" fmla="*/ 56950 w 4073277"/>
              <a:gd name="connsiteY61-610" fmla="*/ 2686314 h 3881646"/>
              <a:gd name="connsiteX62-611" fmla="*/ 30824 w 4073277"/>
              <a:gd name="connsiteY62-612" fmla="*/ 2686314 h 3881646"/>
              <a:gd name="connsiteX63-613" fmla="*/ 4699 w 4073277"/>
              <a:gd name="connsiteY63-614" fmla="*/ 2677606 h 3881646"/>
              <a:gd name="connsiteX64-615" fmla="*/ 234 w 4073277"/>
              <a:gd name="connsiteY64-616" fmla="*/ 1941404 h 3881646"/>
              <a:gd name="connsiteX65-617" fmla="*/ 0 w 4073277"/>
              <a:gd name="connsiteY65-618" fmla="*/ 1811011 h 3881646"/>
              <a:gd name="connsiteX66-619" fmla="*/ 12047 w 4073277"/>
              <a:gd name="connsiteY66-620" fmla="*/ 1804231 h 3881646"/>
              <a:gd name="connsiteX67-621" fmla="*/ 135327 w 4073277"/>
              <a:gd name="connsiteY67-622" fmla="*/ 1684829 h 3881646"/>
              <a:gd name="connsiteX68-623" fmla="*/ 257247 w 4073277"/>
              <a:gd name="connsiteY68-624" fmla="*/ 1493240 h 3881646"/>
              <a:gd name="connsiteX69-625" fmla="*/ 370459 w 4073277"/>
              <a:gd name="connsiteY69-626" fmla="*/ 1249400 h 3881646"/>
              <a:gd name="connsiteX70-627" fmla="*/ 422710 w 4073277"/>
              <a:gd name="connsiteY70-628" fmla="*/ 1153606 h 3881646"/>
              <a:gd name="connsiteX71-629" fmla="*/ 623007 w 4073277"/>
              <a:gd name="connsiteY71-630" fmla="*/ 1049103 h 3881646"/>
              <a:gd name="connsiteX72-631" fmla="*/ 771053 w 4073277"/>
              <a:gd name="connsiteY72-632" fmla="*/ 874931 h 3881646"/>
              <a:gd name="connsiteX73-633" fmla="*/ 788470 w 4073277"/>
              <a:gd name="connsiteY73-634" fmla="*/ 387251 h 3881646"/>
              <a:gd name="connsiteX74-635" fmla="*/ 804797 w 4073277"/>
              <a:gd name="connsiteY74-636" fmla="*/ 102022 h 3881646"/>
              <a:gd name="connsiteX75-637" fmla="*/ 754527 w 4073277"/>
              <a:gd name="connsiteY75-638" fmla="*/ 7132 h 3881646"/>
              <a:gd name="connsiteX76-639" fmla="*/ 2861110 w 4073277"/>
              <a:gd name="connsiteY76-640" fmla="*/ 47617 h 3881646"/>
              <a:gd name="connsiteX77-641" fmla="*/ 3427167 w 4073277"/>
              <a:gd name="connsiteY77-642" fmla="*/ 56326 h 3881646"/>
              <a:gd name="connsiteX78-643" fmla="*/ 3775510 w 4073277"/>
              <a:gd name="connsiteY78-644" fmla="*/ 65034 h 3881646"/>
              <a:gd name="connsiteX79-645" fmla="*/ 3914847 w 4073277"/>
              <a:gd name="connsiteY79-646" fmla="*/ 47617 h 3881646"/>
              <a:gd name="connsiteX80-647" fmla="*/ 3934606 w 4073277"/>
              <a:gd name="connsiteY80-648" fmla="*/ 429 h 3881646"/>
              <a:gd name="connsiteX0-649" fmla="*/ 3934606 w 4073277"/>
              <a:gd name="connsiteY0-650" fmla="*/ 429 h 3881646"/>
              <a:gd name="connsiteX1-651" fmla="*/ 3975807 w 4073277"/>
              <a:gd name="connsiteY1-652" fmla="*/ 47617 h 3881646"/>
              <a:gd name="connsiteX2-653" fmla="*/ 3975807 w 4073277"/>
              <a:gd name="connsiteY2-654" fmla="*/ 256623 h 3881646"/>
              <a:gd name="connsiteX3-655" fmla="*/ 3967099 w 4073277"/>
              <a:gd name="connsiteY3-656" fmla="*/ 561423 h 3881646"/>
              <a:gd name="connsiteX4-657" fmla="*/ 3810344 w 4073277"/>
              <a:gd name="connsiteY4-658" fmla="*/ 892349 h 3881646"/>
              <a:gd name="connsiteX5-659" fmla="*/ 3679716 w 4073277"/>
              <a:gd name="connsiteY5-660" fmla="*/ 1223274 h 3881646"/>
              <a:gd name="connsiteX6-661" fmla="*/ 3583922 w 4073277"/>
              <a:gd name="connsiteY6-662" fmla="*/ 1432280 h 3881646"/>
              <a:gd name="connsiteX7-663" fmla="*/ 3601339 w 4073277"/>
              <a:gd name="connsiteY7-664" fmla="*/ 1589034 h 3881646"/>
              <a:gd name="connsiteX8-665" fmla="*/ 3714550 w 4073277"/>
              <a:gd name="connsiteY8-666" fmla="*/ 1684829 h 3881646"/>
              <a:gd name="connsiteX9-667" fmla="*/ 3766802 w 4073277"/>
              <a:gd name="connsiteY9-668" fmla="*/ 1780623 h 3881646"/>
              <a:gd name="connsiteX10-669" fmla="*/ 3819053 w 4073277"/>
              <a:gd name="connsiteY10-670" fmla="*/ 1963503 h 3881646"/>
              <a:gd name="connsiteX11-671" fmla="*/ 3923556 w 4073277"/>
              <a:gd name="connsiteY11-672" fmla="*/ 2059297 h 3881646"/>
              <a:gd name="connsiteX12-673" fmla="*/ 4036767 w 4073277"/>
              <a:gd name="connsiteY12-674" fmla="*/ 2128966 h 3881646"/>
              <a:gd name="connsiteX13-675" fmla="*/ 4062893 w 4073277"/>
              <a:gd name="connsiteY13-676" fmla="*/ 2320554 h 3881646"/>
              <a:gd name="connsiteX14-677" fmla="*/ 4071602 w 4073277"/>
              <a:gd name="connsiteY14-678" fmla="*/ 2503434 h 3881646"/>
              <a:gd name="connsiteX15-679" fmla="*/ 4071602 w 4073277"/>
              <a:gd name="connsiteY15-680" fmla="*/ 2599229 h 3881646"/>
              <a:gd name="connsiteX16-681" fmla="*/ 4054184 w 4073277"/>
              <a:gd name="connsiteY16-682" fmla="*/ 2642771 h 3881646"/>
              <a:gd name="connsiteX17-683" fmla="*/ 3984516 w 4073277"/>
              <a:gd name="connsiteY17-684" fmla="*/ 2738566 h 3881646"/>
              <a:gd name="connsiteX18-685" fmla="*/ 3836470 w 4073277"/>
              <a:gd name="connsiteY18-686" fmla="*/ 2860486 h 3881646"/>
              <a:gd name="connsiteX19-687" fmla="*/ 3723259 w 4073277"/>
              <a:gd name="connsiteY19-688" fmla="*/ 2904029 h 3881646"/>
              <a:gd name="connsiteX20-689" fmla="*/ 3653590 w 4073277"/>
              <a:gd name="connsiteY20-690" fmla="*/ 2991114 h 3881646"/>
              <a:gd name="connsiteX21-691" fmla="*/ 3618756 w 4073277"/>
              <a:gd name="connsiteY21-692" fmla="*/ 3121743 h 3881646"/>
              <a:gd name="connsiteX22-693" fmla="*/ 3688424 w 4073277"/>
              <a:gd name="connsiteY22-694" fmla="*/ 3252371 h 3881646"/>
              <a:gd name="connsiteX23-695" fmla="*/ 3775510 w 4073277"/>
              <a:gd name="connsiteY23-696" fmla="*/ 3348166 h 3881646"/>
              <a:gd name="connsiteX24-697" fmla="*/ 3766802 w 4073277"/>
              <a:gd name="connsiteY24-698" fmla="*/ 3470086 h 3881646"/>
              <a:gd name="connsiteX25-699" fmla="*/ 3758093 w 4073277"/>
              <a:gd name="connsiteY25-700" fmla="*/ 3652966 h 3881646"/>
              <a:gd name="connsiteX26-701" fmla="*/ 3784219 w 4073277"/>
              <a:gd name="connsiteY26-702" fmla="*/ 3757469 h 3881646"/>
              <a:gd name="connsiteX27-703" fmla="*/ 3784219 w 4073277"/>
              <a:gd name="connsiteY27-704" fmla="*/ 3783594 h 3881646"/>
              <a:gd name="connsiteX28-705" fmla="*/ 3688424 w 4073277"/>
              <a:gd name="connsiteY28-706" fmla="*/ 3809720 h 3881646"/>
              <a:gd name="connsiteX29-707" fmla="*/ 3601339 w 4073277"/>
              <a:gd name="connsiteY29-708" fmla="*/ 3870680 h 3881646"/>
              <a:gd name="connsiteX30-709" fmla="*/ 3401042 w 4073277"/>
              <a:gd name="connsiteY30-710" fmla="*/ 3879389 h 3881646"/>
              <a:gd name="connsiteX31-711" fmla="*/ 3183327 w 4073277"/>
              <a:gd name="connsiteY31-712" fmla="*/ 3844554 h 3881646"/>
              <a:gd name="connsiteX32-713" fmla="*/ 3043990 w 4073277"/>
              <a:gd name="connsiteY32-714" fmla="*/ 3748760 h 3881646"/>
              <a:gd name="connsiteX33-715" fmla="*/ 2904653 w 4073277"/>
              <a:gd name="connsiteY33-716" fmla="*/ 3626840 h 3881646"/>
              <a:gd name="connsiteX34-717" fmla="*/ 2852402 w 4073277"/>
              <a:gd name="connsiteY34-718" fmla="*/ 3365583 h 3881646"/>
              <a:gd name="connsiteX35-719" fmla="*/ 2808859 w 4073277"/>
              <a:gd name="connsiteY35-720" fmla="*/ 2982406 h 3881646"/>
              <a:gd name="connsiteX36-721" fmla="*/ 2817567 w 4073277"/>
              <a:gd name="connsiteY36-722" fmla="*/ 2912737 h 3881646"/>
              <a:gd name="connsiteX37-723" fmla="*/ 2817567 w 4073277"/>
              <a:gd name="connsiteY37-724" fmla="*/ 2877903 h 3881646"/>
              <a:gd name="connsiteX38-725" fmla="*/ 2730482 w 4073277"/>
              <a:gd name="connsiteY38-726" fmla="*/ 2895320 h 3881646"/>
              <a:gd name="connsiteX39-727" fmla="*/ 2573727 w 4073277"/>
              <a:gd name="connsiteY39-728" fmla="*/ 2860486 h 3881646"/>
              <a:gd name="connsiteX40-729" fmla="*/ 2443099 w 4073277"/>
              <a:gd name="connsiteY40-730" fmla="*/ 2808234 h 3881646"/>
              <a:gd name="connsiteX41-731" fmla="*/ 2347304 w 4073277"/>
              <a:gd name="connsiteY41-732" fmla="*/ 2764691 h 3881646"/>
              <a:gd name="connsiteX42-733" fmla="*/ 2303762 w 4073277"/>
              <a:gd name="connsiteY42-734" fmla="*/ 2808234 h 3881646"/>
              <a:gd name="connsiteX43-735" fmla="*/ 2277636 w 4073277"/>
              <a:gd name="connsiteY43-736" fmla="*/ 2904029 h 3881646"/>
              <a:gd name="connsiteX44-737" fmla="*/ 2173133 w 4073277"/>
              <a:gd name="connsiteY44-738" fmla="*/ 2956280 h 3881646"/>
              <a:gd name="connsiteX45-739" fmla="*/ 2007670 w 4073277"/>
              <a:gd name="connsiteY45-740" fmla="*/ 2895320 h 3881646"/>
              <a:gd name="connsiteX46-741" fmla="*/ 1833499 w 4073277"/>
              <a:gd name="connsiteY46-742" fmla="*/ 2773400 h 3881646"/>
              <a:gd name="connsiteX47-743" fmla="*/ 1772539 w 4073277"/>
              <a:gd name="connsiteY47-744" fmla="*/ 2660189 h 3881646"/>
              <a:gd name="connsiteX48-745" fmla="*/ 1746413 w 4073277"/>
              <a:gd name="connsiteY48-746" fmla="*/ 2607937 h 3881646"/>
              <a:gd name="connsiteX49-747" fmla="*/ 1685453 w 4073277"/>
              <a:gd name="connsiteY49-748" fmla="*/ 2660189 h 3881646"/>
              <a:gd name="connsiteX50-749" fmla="*/ 1511282 w 4073277"/>
              <a:gd name="connsiteY50-750" fmla="*/ 2634063 h 3881646"/>
              <a:gd name="connsiteX51-751" fmla="*/ 1398070 w 4073277"/>
              <a:gd name="connsiteY51-752" fmla="*/ 2607937 h 3881646"/>
              <a:gd name="connsiteX52-753" fmla="*/ 1337110 w 4073277"/>
              <a:gd name="connsiteY52-754" fmla="*/ 2651480 h 3881646"/>
              <a:gd name="connsiteX53-755" fmla="*/ 1180356 w 4073277"/>
              <a:gd name="connsiteY53-756" fmla="*/ 2668897 h 3881646"/>
              <a:gd name="connsiteX54-757" fmla="*/ 1041019 w 4073277"/>
              <a:gd name="connsiteY54-758" fmla="*/ 2668897 h 3881646"/>
              <a:gd name="connsiteX55-759" fmla="*/ 892973 w 4073277"/>
              <a:gd name="connsiteY55-760" fmla="*/ 2668897 h 3881646"/>
              <a:gd name="connsiteX56-761" fmla="*/ 805887 w 4073277"/>
              <a:gd name="connsiteY56-762" fmla="*/ 2642771 h 3881646"/>
              <a:gd name="connsiteX57-763" fmla="*/ 640424 w 4073277"/>
              <a:gd name="connsiteY57-764" fmla="*/ 2703731 h 3881646"/>
              <a:gd name="connsiteX58-765" fmla="*/ 448836 w 4073277"/>
              <a:gd name="connsiteY58-766" fmla="*/ 2729857 h 3881646"/>
              <a:gd name="connsiteX59-767" fmla="*/ 283373 w 4073277"/>
              <a:gd name="connsiteY59-768" fmla="*/ 2721149 h 3881646"/>
              <a:gd name="connsiteX60-769" fmla="*/ 144036 w 4073277"/>
              <a:gd name="connsiteY60-770" fmla="*/ 2712440 h 3881646"/>
              <a:gd name="connsiteX61-771" fmla="*/ 56950 w 4073277"/>
              <a:gd name="connsiteY61-772" fmla="*/ 2686314 h 3881646"/>
              <a:gd name="connsiteX62-773" fmla="*/ 30824 w 4073277"/>
              <a:gd name="connsiteY62-774" fmla="*/ 2686314 h 3881646"/>
              <a:gd name="connsiteX63-775" fmla="*/ 4699 w 4073277"/>
              <a:gd name="connsiteY63-776" fmla="*/ 2677606 h 3881646"/>
              <a:gd name="connsiteX64-777" fmla="*/ 234 w 4073277"/>
              <a:gd name="connsiteY64-778" fmla="*/ 1941404 h 3881646"/>
              <a:gd name="connsiteX65-779" fmla="*/ 0 w 4073277"/>
              <a:gd name="connsiteY65-780" fmla="*/ 1811011 h 3881646"/>
              <a:gd name="connsiteX66-781" fmla="*/ 12047 w 4073277"/>
              <a:gd name="connsiteY66-782" fmla="*/ 1804231 h 3881646"/>
              <a:gd name="connsiteX67-783" fmla="*/ 135327 w 4073277"/>
              <a:gd name="connsiteY67-784" fmla="*/ 1684829 h 3881646"/>
              <a:gd name="connsiteX68-785" fmla="*/ 257247 w 4073277"/>
              <a:gd name="connsiteY68-786" fmla="*/ 1493240 h 3881646"/>
              <a:gd name="connsiteX69-787" fmla="*/ 370459 w 4073277"/>
              <a:gd name="connsiteY69-788" fmla="*/ 1249400 h 3881646"/>
              <a:gd name="connsiteX70-789" fmla="*/ 422710 w 4073277"/>
              <a:gd name="connsiteY70-790" fmla="*/ 1153606 h 3881646"/>
              <a:gd name="connsiteX71-791" fmla="*/ 623007 w 4073277"/>
              <a:gd name="connsiteY71-792" fmla="*/ 1049103 h 3881646"/>
              <a:gd name="connsiteX72-793" fmla="*/ 771053 w 4073277"/>
              <a:gd name="connsiteY72-794" fmla="*/ 874931 h 3881646"/>
              <a:gd name="connsiteX73-795" fmla="*/ 788470 w 4073277"/>
              <a:gd name="connsiteY73-796" fmla="*/ 387251 h 3881646"/>
              <a:gd name="connsiteX74-797" fmla="*/ 804797 w 4073277"/>
              <a:gd name="connsiteY74-798" fmla="*/ 102022 h 3881646"/>
              <a:gd name="connsiteX75-799" fmla="*/ 754527 w 4073277"/>
              <a:gd name="connsiteY75-800" fmla="*/ 7132 h 3881646"/>
              <a:gd name="connsiteX76-801" fmla="*/ 2861110 w 4073277"/>
              <a:gd name="connsiteY76-802" fmla="*/ 47617 h 3881646"/>
              <a:gd name="connsiteX77-803" fmla="*/ 3411125 w 4073277"/>
              <a:gd name="connsiteY77-804" fmla="*/ 8200 h 3881646"/>
              <a:gd name="connsiteX78-805" fmla="*/ 3775510 w 4073277"/>
              <a:gd name="connsiteY78-806" fmla="*/ 65034 h 3881646"/>
              <a:gd name="connsiteX79-807" fmla="*/ 3914847 w 4073277"/>
              <a:gd name="connsiteY79-808" fmla="*/ 47617 h 3881646"/>
              <a:gd name="connsiteX80-809" fmla="*/ 3934606 w 4073277"/>
              <a:gd name="connsiteY80-810" fmla="*/ 429 h 3881646"/>
              <a:gd name="connsiteX0-811" fmla="*/ 3934606 w 4073277"/>
              <a:gd name="connsiteY0-812" fmla="*/ 429 h 3881646"/>
              <a:gd name="connsiteX1-813" fmla="*/ 3975807 w 4073277"/>
              <a:gd name="connsiteY1-814" fmla="*/ 47617 h 3881646"/>
              <a:gd name="connsiteX2-815" fmla="*/ 3975807 w 4073277"/>
              <a:gd name="connsiteY2-816" fmla="*/ 256623 h 3881646"/>
              <a:gd name="connsiteX3-817" fmla="*/ 3967099 w 4073277"/>
              <a:gd name="connsiteY3-818" fmla="*/ 561423 h 3881646"/>
              <a:gd name="connsiteX4-819" fmla="*/ 3810344 w 4073277"/>
              <a:gd name="connsiteY4-820" fmla="*/ 892349 h 3881646"/>
              <a:gd name="connsiteX5-821" fmla="*/ 3679716 w 4073277"/>
              <a:gd name="connsiteY5-822" fmla="*/ 1223274 h 3881646"/>
              <a:gd name="connsiteX6-823" fmla="*/ 3583922 w 4073277"/>
              <a:gd name="connsiteY6-824" fmla="*/ 1432280 h 3881646"/>
              <a:gd name="connsiteX7-825" fmla="*/ 3601339 w 4073277"/>
              <a:gd name="connsiteY7-826" fmla="*/ 1589034 h 3881646"/>
              <a:gd name="connsiteX8-827" fmla="*/ 3714550 w 4073277"/>
              <a:gd name="connsiteY8-828" fmla="*/ 1684829 h 3881646"/>
              <a:gd name="connsiteX9-829" fmla="*/ 3766802 w 4073277"/>
              <a:gd name="connsiteY9-830" fmla="*/ 1780623 h 3881646"/>
              <a:gd name="connsiteX10-831" fmla="*/ 3819053 w 4073277"/>
              <a:gd name="connsiteY10-832" fmla="*/ 1963503 h 3881646"/>
              <a:gd name="connsiteX11-833" fmla="*/ 3923556 w 4073277"/>
              <a:gd name="connsiteY11-834" fmla="*/ 2059297 h 3881646"/>
              <a:gd name="connsiteX12-835" fmla="*/ 4036767 w 4073277"/>
              <a:gd name="connsiteY12-836" fmla="*/ 2128966 h 3881646"/>
              <a:gd name="connsiteX13-837" fmla="*/ 4062893 w 4073277"/>
              <a:gd name="connsiteY13-838" fmla="*/ 2320554 h 3881646"/>
              <a:gd name="connsiteX14-839" fmla="*/ 4071602 w 4073277"/>
              <a:gd name="connsiteY14-840" fmla="*/ 2503434 h 3881646"/>
              <a:gd name="connsiteX15-841" fmla="*/ 4071602 w 4073277"/>
              <a:gd name="connsiteY15-842" fmla="*/ 2599229 h 3881646"/>
              <a:gd name="connsiteX16-843" fmla="*/ 4054184 w 4073277"/>
              <a:gd name="connsiteY16-844" fmla="*/ 2642771 h 3881646"/>
              <a:gd name="connsiteX17-845" fmla="*/ 3984516 w 4073277"/>
              <a:gd name="connsiteY17-846" fmla="*/ 2738566 h 3881646"/>
              <a:gd name="connsiteX18-847" fmla="*/ 3836470 w 4073277"/>
              <a:gd name="connsiteY18-848" fmla="*/ 2860486 h 3881646"/>
              <a:gd name="connsiteX19-849" fmla="*/ 3723259 w 4073277"/>
              <a:gd name="connsiteY19-850" fmla="*/ 2904029 h 3881646"/>
              <a:gd name="connsiteX20-851" fmla="*/ 3653590 w 4073277"/>
              <a:gd name="connsiteY20-852" fmla="*/ 2991114 h 3881646"/>
              <a:gd name="connsiteX21-853" fmla="*/ 3618756 w 4073277"/>
              <a:gd name="connsiteY21-854" fmla="*/ 3121743 h 3881646"/>
              <a:gd name="connsiteX22-855" fmla="*/ 3688424 w 4073277"/>
              <a:gd name="connsiteY22-856" fmla="*/ 3252371 h 3881646"/>
              <a:gd name="connsiteX23-857" fmla="*/ 3775510 w 4073277"/>
              <a:gd name="connsiteY23-858" fmla="*/ 3348166 h 3881646"/>
              <a:gd name="connsiteX24-859" fmla="*/ 3766802 w 4073277"/>
              <a:gd name="connsiteY24-860" fmla="*/ 3470086 h 3881646"/>
              <a:gd name="connsiteX25-861" fmla="*/ 3758093 w 4073277"/>
              <a:gd name="connsiteY25-862" fmla="*/ 3652966 h 3881646"/>
              <a:gd name="connsiteX26-863" fmla="*/ 3784219 w 4073277"/>
              <a:gd name="connsiteY26-864" fmla="*/ 3757469 h 3881646"/>
              <a:gd name="connsiteX27-865" fmla="*/ 3784219 w 4073277"/>
              <a:gd name="connsiteY27-866" fmla="*/ 3783594 h 3881646"/>
              <a:gd name="connsiteX28-867" fmla="*/ 3688424 w 4073277"/>
              <a:gd name="connsiteY28-868" fmla="*/ 3809720 h 3881646"/>
              <a:gd name="connsiteX29-869" fmla="*/ 3601339 w 4073277"/>
              <a:gd name="connsiteY29-870" fmla="*/ 3870680 h 3881646"/>
              <a:gd name="connsiteX30-871" fmla="*/ 3401042 w 4073277"/>
              <a:gd name="connsiteY30-872" fmla="*/ 3879389 h 3881646"/>
              <a:gd name="connsiteX31-873" fmla="*/ 3183327 w 4073277"/>
              <a:gd name="connsiteY31-874" fmla="*/ 3844554 h 3881646"/>
              <a:gd name="connsiteX32-875" fmla="*/ 3043990 w 4073277"/>
              <a:gd name="connsiteY32-876" fmla="*/ 3748760 h 3881646"/>
              <a:gd name="connsiteX33-877" fmla="*/ 2904653 w 4073277"/>
              <a:gd name="connsiteY33-878" fmla="*/ 3626840 h 3881646"/>
              <a:gd name="connsiteX34-879" fmla="*/ 2852402 w 4073277"/>
              <a:gd name="connsiteY34-880" fmla="*/ 3365583 h 3881646"/>
              <a:gd name="connsiteX35-881" fmla="*/ 2808859 w 4073277"/>
              <a:gd name="connsiteY35-882" fmla="*/ 2982406 h 3881646"/>
              <a:gd name="connsiteX36-883" fmla="*/ 2817567 w 4073277"/>
              <a:gd name="connsiteY36-884" fmla="*/ 2912737 h 3881646"/>
              <a:gd name="connsiteX37-885" fmla="*/ 2817567 w 4073277"/>
              <a:gd name="connsiteY37-886" fmla="*/ 2877903 h 3881646"/>
              <a:gd name="connsiteX38-887" fmla="*/ 2730482 w 4073277"/>
              <a:gd name="connsiteY38-888" fmla="*/ 2895320 h 3881646"/>
              <a:gd name="connsiteX39-889" fmla="*/ 2573727 w 4073277"/>
              <a:gd name="connsiteY39-890" fmla="*/ 2860486 h 3881646"/>
              <a:gd name="connsiteX40-891" fmla="*/ 2443099 w 4073277"/>
              <a:gd name="connsiteY40-892" fmla="*/ 2808234 h 3881646"/>
              <a:gd name="connsiteX41-893" fmla="*/ 2347304 w 4073277"/>
              <a:gd name="connsiteY41-894" fmla="*/ 2764691 h 3881646"/>
              <a:gd name="connsiteX42-895" fmla="*/ 2303762 w 4073277"/>
              <a:gd name="connsiteY42-896" fmla="*/ 2808234 h 3881646"/>
              <a:gd name="connsiteX43-897" fmla="*/ 2277636 w 4073277"/>
              <a:gd name="connsiteY43-898" fmla="*/ 2904029 h 3881646"/>
              <a:gd name="connsiteX44-899" fmla="*/ 2173133 w 4073277"/>
              <a:gd name="connsiteY44-900" fmla="*/ 2956280 h 3881646"/>
              <a:gd name="connsiteX45-901" fmla="*/ 2007670 w 4073277"/>
              <a:gd name="connsiteY45-902" fmla="*/ 2895320 h 3881646"/>
              <a:gd name="connsiteX46-903" fmla="*/ 1833499 w 4073277"/>
              <a:gd name="connsiteY46-904" fmla="*/ 2773400 h 3881646"/>
              <a:gd name="connsiteX47-905" fmla="*/ 1772539 w 4073277"/>
              <a:gd name="connsiteY47-906" fmla="*/ 2660189 h 3881646"/>
              <a:gd name="connsiteX48-907" fmla="*/ 1746413 w 4073277"/>
              <a:gd name="connsiteY48-908" fmla="*/ 2607937 h 3881646"/>
              <a:gd name="connsiteX49-909" fmla="*/ 1685453 w 4073277"/>
              <a:gd name="connsiteY49-910" fmla="*/ 2660189 h 3881646"/>
              <a:gd name="connsiteX50-911" fmla="*/ 1511282 w 4073277"/>
              <a:gd name="connsiteY50-912" fmla="*/ 2634063 h 3881646"/>
              <a:gd name="connsiteX51-913" fmla="*/ 1398070 w 4073277"/>
              <a:gd name="connsiteY51-914" fmla="*/ 2607937 h 3881646"/>
              <a:gd name="connsiteX52-915" fmla="*/ 1337110 w 4073277"/>
              <a:gd name="connsiteY52-916" fmla="*/ 2651480 h 3881646"/>
              <a:gd name="connsiteX53-917" fmla="*/ 1180356 w 4073277"/>
              <a:gd name="connsiteY53-918" fmla="*/ 2668897 h 3881646"/>
              <a:gd name="connsiteX54-919" fmla="*/ 1041019 w 4073277"/>
              <a:gd name="connsiteY54-920" fmla="*/ 2668897 h 3881646"/>
              <a:gd name="connsiteX55-921" fmla="*/ 892973 w 4073277"/>
              <a:gd name="connsiteY55-922" fmla="*/ 2668897 h 3881646"/>
              <a:gd name="connsiteX56-923" fmla="*/ 805887 w 4073277"/>
              <a:gd name="connsiteY56-924" fmla="*/ 2642771 h 3881646"/>
              <a:gd name="connsiteX57-925" fmla="*/ 640424 w 4073277"/>
              <a:gd name="connsiteY57-926" fmla="*/ 2703731 h 3881646"/>
              <a:gd name="connsiteX58-927" fmla="*/ 448836 w 4073277"/>
              <a:gd name="connsiteY58-928" fmla="*/ 2729857 h 3881646"/>
              <a:gd name="connsiteX59-929" fmla="*/ 283373 w 4073277"/>
              <a:gd name="connsiteY59-930" fmla="*/ 2721149 h 3881646"/>
              <a:gd name="connsiteX60-931" fmla="*/ 144036 w 4073277"/>
              <a:gd name="connsiteY60-932" fmla="*/ 2712440 h 3881646"/>
              <a:gd name="connsiteX61-933" fmla="*/ 56950 w 4073277"/>
              <a:gd name="connsiteY61-934" fmla="*/ 2686314 h 3881646"/>
              <a:gd name="connsiteX62-935" fmla="*/ 30824 w 4073277"/>
              <a:gd name="connsiteY62-936" fmla="*/ 2686314 h 3881646"/>
              <a:gd name="connsiteX63-937" fmla="*/ 4699 w 4073277"/>
              <a:gd name="connsiteY63-938" fmla="*/ 2677606 h 3881646"/>
              <a:gd name="connsiteX64-939" fmla="*/ 234 w 4073277"/>
              <a:gd name="connsiteY64-940" fmla="*/ 1941404 h 3881646"/>
              <a:gd name="connsiteX65-941" fmla="*/ 0 w 4073277"/>
              <a:gd name="connsiteY65-942" fmla="*/ 1811011 h 3881646"/>
              <a:gd name="connsiteX66-943" fmla="*/ 12047 w 4073277"/>
              <a:gd name="connsiteY66-944" fmla="*/ 1804231 h 3881646"/>
              <a:gd name="connsiteX67-945" fmla="*/ 135327 w 4073277"/>
              <a:gd name="connsiteY67-946" fmla="*/ 1684829 h 3881646"/>
              <a:gd name="connsiteX68-947" fmla="*/ 257247 w 4073277"/>
              <a:gd name="connsiteY68-948" fmla="*/ 1493240 h 3881646"/>
              <a:gd name="connsiteX69-949" fmla="*/ 370459 w 4073277"/>
              <a:gd name="connsiteY69-950" fmla="*/ 1249400 h 3881646"/>
              <a:gd name="connsiteX70-951" fmla="*/ 422710 w 4073277"/>
              <a:gd name="connsiteY70-952" fmla="*/ 1153606 h 3881646"/>
              <a:gd name="connsiteX71-953" fmla="*/ 623007 w 4073277"/>
              <a:gd name="connsiteY71-954" fmla="*/ 1049103 h 3881646"/>
              <a:gd name="connsiteX72-955" fmla="*/ 771053 w 4073277"/>
              <a:gd name="connsiteY72-956" fmla="*/ 874931 h 3881646"/>
              <a:gd name="connsiteX73-957" fmla="*/ 788470 w 4073277"/>
              <a:gd name="connsiteY73-958" fmla="*/ 387251 h 3881646"/>
              <a:gd name="connsiteX74-959" fmla="*/ 804797 w 4073277"/>
              <a:gd name="connsiteY74-960" fmla="*/ 102022 h 3881646"/>
              <a:gd name="connsiteX75-961" fmla="*/ 754527 w 4073277"/>
              <a:gd name="connsiteY75-962" fmla="*/ 7132 h 3881646"/>
              <a:gd name="connsiteX76-963" fmla="*/ 2861110 w 4073277"/>
              <a:gd name="connsiteY76-964" fmla="*/ 47617 h 3881646"/>
              <a:gd name="connsiteX77-965" fmla="*/ 3411125 w 4073277"/>
              <a:gd name="connsiteY77-966" fmla="*/ 8200 h 3881646"/>
              <a:gd name="connsiteX78-967" fmla="*/ 3727384 w 4073277"/>
              <a:gd name="connsiteY78-968" fmla="*/ 865 h 3881646"/>
              <a:gd name="connsiteX79-969" fmla="*/ 3914847 w 4073277"/>
              <a:gd name="connsiteY79-970" fmla="*/ 47617 h 3881646"/>
              <a:gd name="connsiteX80-971" fmla="*/ 3934606 w 4073277"/>
              <a:gd name="connsiteY80-972" fmla="*/ 429 h 3881646"/>
              <a:gd name="connsiteX0-973" fmla="*/ 3934606 w 4073277"/>
              <a:gd name="connsiteY0-974" fmla="*/ 938 h 3882155"/>
              <a:gd name="connsiteX1-975" fmla="*/ 3975807 w 4073277"/>
              <a:gd name="connsiteY1-976" fmla="*/ 48126 h 3882155"/>
              <a:gd name="connsiteX2-977" fmla="*/ 3975807 w 4073277"/>
              <a:gd name="connsiteY2-978" fmla="*/ 257132 h 3882155"/>
              <a:gd name="connsiteX3-979" fmla="*/ 3967099 w 4073277"/>
              <a:gd name="connsiteY3-980" fmla="*/ 561932 h 3882155"/>
              <a:gd name="connsiteX4-981" fmla="*/ 3810344 w 4073277"/>
              <a:gd name="connsiteY4-982" fmla="*/ 892858 h 3882155"/>
              <a:gd name="connsiteX5-983" fmla="*/ 3679716 w 4073277"/>
              <a:gd name="connsiteY5-984" fmla="*/ 1223783 h 3882155"/>
              <a:gd name="connsiteX6-985" fmla="*/ 3583922 w 4073277"/>
              <a:gd name="connsiteY6-986" fmla="*/ 1432789 h 3882155"/>
              <a:gd name="connsiteX7-987" fmla="*/ 3601339 w 4073277"/>
              <a:gd name="connsiteY7-988" fmla="*/ 1589543 h 3882155"/>
              <a:gd name="connsiteX8-989" fmla="*/ 3714550 w 4073277"/>
              <a:gd name="connsiteY8-990" fmla="*/ 1685338 h 3882155"/>
              <a:gd name="connsiteX9-991" fmla="*/ 3766802 w 4073277"/>
              <a:gd name="connsiteY9-992" fmla="*/ 1781132 h 3882155"/>
              <a:gd name="connsiteX10-993" fmla="*/ 3819053 w 4073277"/>
              <a:gd name="connsiteY10-994" fmla="*/ 1964012 h 3882155"/>
              <a:gd name="connsiteX11-995" fmla="*/ 3923556 w 4073277"/>
              <a:gd name="connsiteY11-996" fmla="*/ 2059806 h 3882155"/>
              <a:gd name="connsiteX12-997" fmla="*/ 4036767 w 4073277"/>
              <a:gd name="connsiteY12-998" fmla="*/ 2129475 h 3882155"/>
              <a:gd name="connsiteX13-999" fmla="*/ 4062893 w 4073277"/>
              <a:gd name="connsiteY13-1000" fmla="*/ 2321063 h 3882155"/>
              <a:gd name="connsiteX14-1001" fmla="*/ 4071602 w 4073277"/>
              <a:gd name="connsiteY14-1002" fmla="*/ 2503943 h 3882155"/>
              <a:gd name="connsiteX15-1003" fmla="*/ 4071602 w 4073277"/>
              <a:gd name="connsiteY15-1004" fmla="*/ 2599738 h 3882155"/>
              <a:gd name="connsiteX16-1005" fmla="*/ 4054184 w 4073277"/>
              <a:gd name="connsiteY16-1006" fmla="*/ 2643280 h 3882155"/>
              <a:gd name="connsiteX17-1007" fmla="*/ 3984516 w 4073277"/>
              <a:gd name="connsiteY17-1008" fmla="*/ 2739075 h 3882155"/>
              <a:gd name="connsiteX18-1009" fmla="*/ 3836470 w 4073277"/>
              <a:gd name="connsiteY18-1010" fmla="*/ 2860995 h 3882155"/>
              <a:gd name="connsiteX19-1011" fmla="*/ 3723259 w 4073277"/>
              <a:gd name="connsiteY19-1012" fmla="*/ 2904538 h 3882155"/>
              <a:gd name="connsiteX20-1013" fmla="*/ 3653590 w 4073277"/>
              <a:gd name="connsiteY20-1014" fmla="*/ 2991623 h 3882155"/>
              <a:gd name="connsiteX21-1015" fmla="*/ 3618756 w 4073277"/>
              <a:gd name="connsiteY21-1016" fmla="*/ 3122252 h 3882155"/>
              <a:gd name="connsiteX22-1017" fmla="*/ 3688424 w 4073277"/>
              <a:gd name="connsiteY22-1018" fmla="*/ 3252880 h 3882155"/>
              <a:gd name="connsiteX23-1019" fmla="*/ 3775510 w 4073277"/>
              <a:gd name="connsiteY23-1020" fmla="*/ 3348675 h 3882155"/>
              <a:gd name="connsiteX24-1021" fmla="*/ 3766802 w 4073277"/>
              <a:gd name="connsiteY24-1022" fmla="*/ 3470595 h 3882155"/>
              <a:gd name="connsiteX25-1023" fmla="*/ 3758093 w 4073277"/>
              <a:gd name="connsiteY25-1024" fmla="*/ 3653475 h 3882155"/>
              <a:gd name="connsiteX26-1025" fmla="*/ 3784219 w 4073277"/>
              <a:gd name="connsiteY26-1026" fmla="*/ 3757978 h 3882155"/>
              <a:gd name="connsiteX27-1027" fmla="*/ 3784219 w 4073277"/>
              <a:gd name="connsiteY27-1028" fmla="*/ 3784103 h 3882155"/>
              <a:gd name="connsiteX28-1029" fmla="*/ 3688424 w 4073277"/>
              <a:gd name="connsiteY28-1030" fmla="*/ 3810229 h 3882155"/>
              <a:gd name="connsiteX29-1031" fmla="*/ 3601339 w 4073277"/>
              <a:gd name="connsiteY29-1032" fmla="*/ 3871189 h 3882155"/>
              <a:gd name="connsiteX30-1033" fmla="*/ 3401042 w 4073277"/>
              <a:gd name="connsiteY30-1034" fmla="*/ 3879898 h 3882155"/>
              <a:gd name="connsiteX31-1035" fmla="*/ 3183327 w 4073277"/>
              <a:gd name="connsiteY31-1036" fmla="*/ 3845063 h 3882155"/>
              <a:gd name="connsiteX32-1037" fmla="*/ 3043990 w 4073277"/>
              <a:gd name="connsiteY32-1038" fmla="*/ 3749269 h 3882155"/>
              <a:gd name="connsiteX33-1039" fmla="*/ 2904653 w 4073277"/>
              <a:gd name="connsiteY33-1040" fmla="*/ 3627349 h 3882155"/>
              <a:gd name="connsiteX34-1041" fmla="*/ 2852402 w 4073277"/>
              <a:gd name="connsiteY34-1042" fmla="*/ 3366092 h 3882155"/>
              <a:gd name="connsiteX35-1043" fmla="*/ 2808859 w 4073277"/>
              <a:gd name="connsiteY35-1044" fmla="*/ 2982915 h 3882155"/>
              <a:gd name="connsiteX36-1045" fmla="*/ 2817567 w 4073277"/>
              <a:gd name="connsiteY36-1046" fmla="*/ 2913246 h 3882155"/>
              <a:gd name="connsiteX37-1047" fmla="*/ 2817567 w 4073277"/>
              <a:gd name="connsiteY37-1048" fmla="*/ 2878412 h 3882155"/>
              <a:gd name="connsiteX38-1049" fmla="*/ 2730482 w 4073277"/>
              <a:gd name="connsiteY38-1050" fmla="*/ 2895829 h 3882155"/>
              <a:gd name="connsiteX39-1051" fmla="*/ 2573727 w 4073277"/>
              <a:gd name="connsiteY39-1052" fmla="*/ 2860995 h 3882155"/>
              <a:gd name="connsiteX40-1053" fmla="*/ 2443099 w 4073277"/>
              <a:gd name="connsiteY40-1054" fmla="*/ 2808743 h 3882155"/>
              <a:gd name="connsiteX41-1055" fmla="*/ 2347304 w 4073277"/>
              <a:gd name="connsiteY41-1056" fmla="*/ 2765200 h 3882155"/>
              <a:gd name="connsiteX42-1057" fmla="*/ 2303762 w 4073277"/>
              <a:gd name="connsiteY42-1058" fmla="*/ 2808743 h 3882155"/>
              <a:gd name="connsiteX43-1059" fmla="*/ 2277636 w 4073277"/>
              <a:gd name="connsiteY43-1060" fmla="*/ 2904538 h 3882155"/>
              <a:gd name="connsiteX44-1061" fmla="*/ 2173133 w 4073277"/>
              <a:gd name="connsiteY44-1062" fmla="*/ 2956789 h 3882155"/>
              <a:gd name="connsiteX45-1063" fmla="*/ 2007670 w 4073277"/>
              <a:gd name="connsiteY45-1064" fmla="*/ 2895829 h 3882155"/>
              <a:gd name="connsiteX46-1065" fmla="*/ 1833499 w 4073277"/>
              <a:gd name="connsiteY46-1066" fmla="*/ 2773909 h 3882155"/>
              <a:gd name="connsiteX47-1067" fmla="*/ 1772539 w 4073277"/>
              <a:gd name="connsiteY47-1068" fmla="*/ 2660698 h 3882155"/>
              <a:gd name="connsiteX48-1069" fmla="*/ 1746413 w 4073277"/>
              <a:gd name="connsiteY48-1070" fmla="*/ 2608446 h 3882155"/>
              <a:gd name="connsiteX49-1071" fmla="*/ 1685453 w 4073277"/>
              <a:gd name="connsiteY49-1072" fmla="*/ 2660698 h 3882155"/>
              <a:gd name="connsiteX50-1073" fmla="*/ 1511282 w 4073277"/>
              <a:gd name="connsiteY50-1074" fmla="*/ 2634572 h 3882155"/>
              <a:gd name="connsiteX51-1075" fmla="*/ 1398070 w 4073277"/>
              <a:gd name="connsiteY51-1076" fmla="*/ 2608446 h 3882155"/>
              <a:gd name="connsiteX52-1077" fmla="*/ 1337110 w 4073277"/>
              <a:gd name="connsiteY52-1078" fmla="*/ 2651989 h 3882155"/>
              <a:gd name="connsiteX53-1079" fmla="*/ 1180356 w 4073277"/>
              <a:gd name="connsiteY53-1080" fmla="*/ 2669406 h 3882155"/>
              <a:gd name="connsiteX54-1081" fmla="*/ 1041019 w 4073277"/>
              <a:gd name="connsiteY54-1082" fmla="*/ 2669406 h 3882155"/>
              <a:gd name="connsiteX55-1083" fmla="*/ 892973 w 4073277"/>
              <a:gd name="connsiteY55-1084" fmla="*/ 2669406 h 3882155"/>
              <a:gd name="connsiteX56-1085" fmla="*/ 805887 w 4073277"/>
              <a:gd name="connsiteY56-1086" fmla="*/ 2643280 h 3882155"/>
              <a:gd name="connsiteX57-1087" fmla="*/ 640424 w 4073277"/>
              <a:gd name="connsiteY57-1088" fmla="*/ 2704240 h 3882155"/>
              <a:gd name="connsiteX58-1089" fmla="*/ 448836 w 4073277"/>
              <a:gd name="connsiteY58-1090" fmla="*/ 2730366 h 3882155"/>
              <a:gd name="connsiteX59-1091" fmla="*/ 283373 w 4073277"/>
              <a:gd name="connsiteY59-1092" fmla="*/ 2721658 h 3882155"/>
              <a:gd name="connsiteX60-1093" fmla="*/ 144036 w 4073277"/>
              <a:gd name="connsiteY60-1094" fmla="*/ 2712949 h 3882155"/>
              <a:gd name="connsiteX61-1095" fmla="*/ 56950 w 4073277"/>
              <a:gd name="connsiteY61-1096" fmla="*/ 2686823 h 3882155"/>
              <a:gd name="connsiteX62-1097" fmla="*/ 30824 w 4073277"/>
              <a:gd name="connsiteY62-1098" fmla="*/ 2686823 h 3882155"/>
              <a:gd name="connsiteX63-1099" fmla="*/ 4699 w 4073277"/>
              <a:gd name="connsiteY63-1100" fmla="*/ 2678115 h 3882155"/>
              <a:gd name="connsiteX64-1101" fmla="*/ 234 w 4073277"/>
              <a:gd name="connsiteY64-1102" fmla="*/ 1941913 h 3882155"/>
              <a:gd name="connsiteX65-1103" fmla="*/ 0 w 4073277"/>
              <a:gd name="connsiteY65-1104" fmla="*/ 1811520 h 3882155"/>
              <a:gd name="connsiteX66-1105" fmla="*/ 12047 w 4073277"/>
              <a:gd name="connsiteY66-1106" fmla="*/ 1804740 h 3882155"/>
              <a:gd name="connsiteX67-1107" fmla="*/ 135327 w 4073277"/>
              <a:gd name="connsiteY67-1108" fmla="*/ 1685338 h 3882155"/>
              <a:gd name="connsiteX68-1109" fmla="*/ 257247 w 4073277"/>
              <a:gd name="connsiteY68-1110" fmla="*/ 1493749 h 3882155"/>
              <a:gd name="connsiteX69-1111" fmla="*/ 370459 w 4073277"/>
              <a:gd name="connsiteY69-1112" fmla="*/ 1249909 h 3882155"/>
              <a:gd name="connsiteX70-1113" fmla="*/ 422710 w 4073277"/>
              <a:gd name="connsiteY70-1114" fmla="*/ 1154115 h 3882155"/>
              <a:gd name="connsiteX71-1115" fmla="*/ 623007 w 4073277"/>
              <a:gd name="connsiteY71-1116" fmla="*/ 1049612 h 3882155"/>
              <a:gd name="connsiteX72-1117" fmla="*/ 771053 w 4073277"/>
              <a:gd name="connsiteY72-1118" fmla="*/ 875440 h 3882155"/>
              <a:gd name="connsiteX73-1119" fmla="*/ 788470 w 4073277"/>
              <a:gd name="connsiteY73-1120" fmla="*/ 387760 h 3882155"/>
              <a:gd name="connsiteX74-1121" fmla="*/ 804797 w 4073277"/>
              <a:gd name="connsiteY74-1122" fmla="*/ 102531 h 3882155"/>
              <a:gd name="connsiteX75-1123" fmla="*/ 754527 w 4073277"/>
              <a:gd name="connsiteY75-1124" fmla="*/ 7641 h 3882155"/>
              <a:gd name="connsiteX76-1125" fmla="*/ 2812984 w 4073277"/>
              <a:gd name="connsiteY76-1126" fmla="*/ 0 h 3882155"/>
              <a:gd name="connsiteX77-1127" fmla="*/ 3411125 w 4073277"/>
              <a:gd name="connsiteY77-1128" fmla="*/ 8709 h 3882155"/>
              <a:gd name="connsiteX78-1129" fmla="*/ 3727384 w 4073277"/>
              <a:gd name="connsiteY78-1130" fmla="*/ 1374 h 3882155"/>
              <a:gd name="connsiteX79-1131" fmla="*/ 3914847 w 4073277"/>
              <a:gd name="connsiteY79-1132" fmla="*/ 48126 h 3882155"/>
              <a:gd name="connsiteX80-1133" fmla="*/ 3934606 w 4073277"/>
              <a:gd name="connsiteY80-1134" fmla="*/ 938 h 3882155"/>
              <a:gd name="connsiteX0-1135" fmla="*/ 3934606 w 4073277"/>
              <a:gd name="connsiteY0-1136" fmla="*/ 1253 h 3882470"/>
              <a:gd name="connsiteX1-1137" fmla="*/ 3975807 w 4073277"/>
              <a:gd name="connsiteY1-1138" fmla="*/ 48441 h 3882470"/>
              <a:gd name="connsiteX2-1139" fmla="*/ 3975807 w 4073277"/>
              <a:gd name="connsiteY2-1140" fmla="*/ 257447 h 3882470"/>
              <a:gd name="connsiteX3-1141" fmla="*/ 3967099 w 4073277"/>
              <a:gd name="connsiteY3-1142" fmla="*/ 562247 h 3882470"/>
              <a:gd name="connsiteX4-1143" fmla="*/ 3810344 w 4073277"/>
              <a:gd name="connsiteY4-1144" fmla="*/ 893173 h 3882470"/>
              <a:gd name="connsiteX5-1145" fmla="*/ 3679716 w 4073277"/>
              <a:gd name="connsiteY5-1146" fmla="*/ 1224098 h 3882470"/>
              <a:gd name="connsiteX6-1147" fmla="*/ 3583922 w 4073277"/>
              <a:gd name="connsiteY6-1148" fmla="*/ 1433104 h 3882470"/>
              <a:gd name="connsiteX7-1149" fmla="*/ 3601339 w 4073277"/>
              <a:gd name="connsiteY7-1150" fmla="*/ 1589858 h 3882470"/>
              <a:gd name="connsiteX8-1151" fmla="*/ 3714550 w 4073277"/>
              <a:gd name="connsiteY8-1152" fmla="*/ 1685653 h 3882470"/>
              <a:gd name="connsiteX9-1153" fmla="*/ 3766802 w 4073277"/>
              <a:gd name="connsiteY9-1154" fmla="*/ 1781447 h 3882470"/>
              <a:gd name="connsiteX10-1155" fmla="*/ 3819053 w 4073277"/>
              <a:gd name="connsiteY10-1156" fmla="*/ 1964327 h 3882470"/>
              <a:gd name="connsiteX11-1157" fmla="*/ 3923556 w 4073277"/>
              <a:gd name="connsiteY11-1158" fmla="*/ 2060121 h 3882470"/>
              <a:gd name="connsiteX12-1159" fmla="*/ 4036767 w 4073277"/>
              <a:gd name="connsiteY12-1160" fmla="*/ 2129790 h 3882470"/>
              <a:gd name="connsiteX13-1161" fmla="*/ 4062893 w 4073277"/>
              <a:gd name="connsiteY13-1162" fmla="*/ 2321378 h 3882470"/>
              <a:gd name="connsiteX14-1163" fmla="*/ 4071602 w 4073277"/>
              <a:gd name="connsiteY14-1164" fmla="*/ 2504258 h 3882470"/>
              <a:gd name="connsiteX15-1165" fmla="*/ 4071602 w 4073277"/>
              <a:gd name="connsiteY15-1166" fmla="*/ 2600053 h 3882470"/>
              <a:gd name="connsiteX16-1167" fmla="*/ 4054184 w 4073277"/>
              <a:gd name="connsiteY16-1168" fmla="*/ 2643595 h 3882470"/>
              <a:gd name="connsiteX17-1169" fmla="*/ 3984516 w 4073277"/>
              <a:gd name="connsiteY17-1170" fmla="*/ 2739390 h 3882470"/>
              <a:gd name="connsiteX18-1171" fmla="*/ 3836470 w 4073277"/>
              <a:gd name="connsiteY18-1172" fmla="*/ 2861310 h 3882470"/>
              <a:gd name="connsiteX19-1173" fmla="*/ 3723259 w 4073277"/>
              <a:gd name="connsiteY19-1174" fmla="*/ 2904853 h 3882470"/>
              <a:gd name="connsiteX20-1175" fmla="*/ 3653590 w 4073277"/>
              <a:gd name="connsiteY20-1176" fmla="*/ 2991938 h 3882470"/>
              <a:gd name="connsiteX21-1177" fmla="*/ 3618756 w 4073277"/>
              <a:gd name="connsiteY21-1178" fmla="*/ 3122567 h 3882470"/>
              <a:gd name="connsiteX22-1179" fmla="*/ 3688424 w 4073277"/>
              <a:gd name="connsiteY22-1180" fmla="*/ 3253195 h 3882470"/>
              <a:gd name="connsiteX23-1181" fmla="*/ 3775510 w 4073277"/>
              <a:gd name="connsiteY23-1182" fmla="*/ 3348990 h 3882470"/>
              <a:gd name="connsiteX24-1183" fmla="*/ 3766802 w 4073277"/>
              <a:gd name="connsiteY24-1184" fmla="*/ 3470910 h 3882470"/>
              <a:gd name="connsiteX25-1185" fmla="*/ 3758093 w 4073277"/>
              <a:gd name="connsiteY25-1186" fmla="*/ 3653790 h 3882470"/>
              <a:gd name="connsiteX26-1187" fmla="*/ 3784219 w 4073277"/>
              <a:gd name="connsiteY26-1188" fmla="*/ 3758293 h 3882470"/>
              <a:gd name="connsiteX27-1189" fmla="*/ 3784219 w 4073277"/>
              <a:gd name="connsiteY27-1190" fmla="*/ 3784418 h 3882470"/>
              <a:gd name="connsiteX28-1191" fmla="*/ 3688424 w 4073277"/>
              <a:gd name="connsiteY28-1192" fmla="*/ 3810544 h 3882470"/>
              <a:gd name="connsiteX29-1193" fmla="*/ 3601339 w 4073277"/>
              <a:gd name="connsiteY29-1194" fmla="*/ 3871504 h 3882470"/>
              <a:gd name="connsiteX30-1195" fmla="*/ 3401042 w 4073277"/>
              <a:gd name="connsiteY30-1196" fmla="*/ 3880213 h 3882470"/>
              <a:gd name="connsiteX31-1197" fmla="*/ 3183327 w 4073277"/>
              <a:gd name="connsiteY31-1198" fmla="*/ 3845378 h 3882470"/>
              <a:gd name="connsiteX32-1199" fmla="*/ 3043990 w 4073277"/>
              <a:gd name="connsiteY32-1200" fmla="*/ 3749584 h 3882470"/>
              <a:gd name="connsiteX33-1201" fmla="*/ 2904653 w 4073277"/>
              <a:gd name="connsiteY33-1202" fmla="*/ 3627664 h 3882470"/>
              <a:gd name="connsiteX34-1203" fmla="*/ 2852402 w 4073277"/>
              <a:gd name="connsiteY34-1204" fmla="*/ 3366407 h 3882470"/>
              <a:gd name="connsiteX35-1205" fmla="*/ 2808859 w 4073277"/>
              <a:gd name="connsiteY35-1206" fmla="*/ 2983230 h 3882470"/>
              <a:gd name="connsiteX36-1207" fmla="*/ 2817567 w 4073277"/>
              <a:gd name="connsiteY36-1208" fmla="*/ 2913561 h 3882470"/>
              <a:gd name="connsiteX37-1209" fmla="*/ 2817567 w 4073277"/>
              <a:gd name="connsiteY37-1210" fmla="*/ 2878727 h 3882470"/>
              <a:gd name="connsiteX38-1211" fmla="*/ 2730482 w 4073277"/>
              <a:gd name="connsiteY38-1212" fmla="*/ 2896144 h 3882470"/>
              <a:gd name="connsiteX39-1213" fmla="*/ 2573727 w 4073277"/>
              <a:gd name="connsiteY39-1214" fmla="*/ 2861310 h 3882470"/>
              <a:gd name="connsiteX40-1215" fmla="*/ 2443099 w 4073277"/>
              <a:gd name="connsiteY40-1216" fmla="*/ 2809058 h 3882470"/>
              <a:gd name="connsiteX41-1217" fmla="*/ 2347304 w 4073277"/>
              <a:gd name="connsiteY41-1218" fmla="*/ 2765515 h 3882470"/>
              <a:gd name="connsiteX42-1219" fmla="*/ 2303762 w 4073277"/>
              <a:gd name="connsiteY42-1220" fmla="*/ 2809058 h 3882470"/>
              <a:gd name="connsiteX43-1221" fmla="*/ 2277636 w 4073277"/>
              <a:gd name="connsiteY43-1222" fmla="*/ 2904853 h 3882470"/>
              <a:gd name="connsiteX44-1223" fmla="*/ 2173133 w 4073277"/>
              <a:gd name="connsiteY44-1224" fmla="*/ 2957104 h 3882470"/>
              <a:gd name="connsiteX45-1225" fmla="*/ 2007670 w 4073277"/>
              <a:gd name="connsiteY45-1226" fmla="*/ 2896144 h 3882470"/>
              <a:gd name="connsiteX46-1227" fmla="*/ 1833499 w 4073277"/>
              <a:gd name="connsiteY46-1228" fmla="*/ 2774224 h 3882470"/>
              <a:gd name="connsiteX47-1229" fmla="*/ 1772539 w 4073277"/>
              <a:gd name="connsiteY47-1230" fmla="*/ 2661013 h 3882470"/>
              <a:gd name="connsiteX48-1231" fmla="*/ 1746413 w 4073277"/>
              <a:gd name="connsiteY48-1232" fmla="*/ 2608761 h 3882470"/>
              <a:gd name="connsiteX49-1233" fmla="*/ 1685453 w 4073277"/>
              <a:gd name="connsiteY49-1234" fmla="*/ 2661013 h 3882470"/>
              <a:gd name="connsiteX50-1235" fmla="*/ 1511282 w 4073277"/>
              <a:gd name="connsiteY50-1236" fmla="*/ 2634887 h 3882470"/>
              <a:gd name="connsiteX51-1237" fmla="*/ 1398070 w 4073277"/>
              <a:gd name="connsiteY51-1238" fmla="*/ 2608761 h 3882470"/>
              <a:gd name="connsiteX52-1239" fmla="*/ 1337110 w 4073277"/>
              <a:gd name="connsiteY52-1240" fmla="*/ 2652304 h 3882470"/>
              <a:gd name="connsiteX53-1241" fmla="*/ 1180356 w 4073277"/>
              <a:gd name="connsiteY53-1242" fmla="*/ 2669721 h 3882470"/>
              <a:gd name="connsiteX54-1243" fmla="*/ 1041019 w 4073277"/>
              <a:gd name="connsiteY54-1244" fmla="*/ 2669721 h 3882470"/>
              <a:gd name="connsiteX55-1245" fmla="*/ 892973 w 4073277"/>
              <a:gd name="connsiteY55-1246" fmla="*/ 2669721 h 3882470"/>
              <a:gd name="connsiteX56-1247" fmla="*/ 805887 w 4073277"/>
              <a:gd name="connsiteY56-1248" fmla="*/ 2643595 h 3882470"/>
              <a:gd name="connsiteX57-1249" fmla="*/ 640424 w 4073277"/>
              <a:gd name="connsiteY57-1250" fmla="*/ 2704555 h 3882470"/>
              <a:gd name="connsiteX58-1251" fmla="*/ 448836 w 4073277"/>
              <a:gd name="connsiteY58-1252" fmla="*/ 2730681 h 3882470"/>
              <a:gd name="connsiteX59-1253" fmla="*/ 283373 w 4073277"/>
              <a:gd name="connsiteY59-1254" fmla="*/ 2721973 h 3882470"/>
              <a:gd name="connsiteX60-1255" fmla="*/ 144036 w 4073277"/>
              <a:gd name="connsiteY60-1256" fmla="*/ 2713264 h 3882470"/>
              <a:gd name="connsiteX61-1257" fmla="*/ 56950 w 4073277"/>
              <a:gd name="connsiteY61-1258" fmla="*/ 2687138 h 3882470"/>
              <a:gd name="connsiteX62-1259" fmla="*/ 30824 w 4073277"/>
              <a:gd name="connsiteY62-1260" fmla="*/ 2687138 h 3882470"/>
              <a:gd name="connsiteX63-1261" fmla="*/ 4699 w 4073277"/>
              <a:gd name="connsiteY63-1262" fmla="*/ 2678430 h 3882470"/>
              <a:gd name="connsiteX64-1263" fmla="*/ 234 w 4073277"/>
              <a:gd name="connsiteY64-1264" fmla="*/ 1942228 h 3882470"/>
              <a:gd name="connsiteX65-1265" fmla="*/ 0 w 4073277"/>
              <a:gd name="connsiteY65-1266" fmla="*/ 1811835 h 3882470"/>
              <a:gd name="connsiteX66-1267" fmla="*/ 12047 w 4073277"/>
              <a:gd name="connsiteY66-1268" fmla="*/ 1805055 h 3882470"/>
              <a:gd name="connsiteX67-1269" fmla="*/ 135327 w 4073277"/>
              <a:gd name="connsiteY67-1270" fmla="*/ 1685653 h 3882470"/>
              <a:gd name="connsiteX68-1271" fmla="*/ 257247 w 4073277"/>
              <a:gd name="connsiteY68-1272" fmla="*/ 1494064 h 3882470"/>
              <a:gd name="connsiteX69-1273" fmla="*/ 370459 w 4073277"/>
              <a:gd name="connsiteY69-1274" fmla="*/ 1250224 h 3882470"/>
              <a:gd name="connsiteX70-1275" fmla="*/ 422710 w 4073277"/>
              <a:gd name="connsiteY70-1276" fmla="*/ 1154430 h 3882470"/>
              <a:gd name="connsiteX71-1277" fmla="*/ 623007 w 4073277"/>
              <a:gd name="connsiteY71-1278" fmla="*/ 1049927 h 3882470"/>
              <a:gd name="connsiteX72-1279" fmla="*/ 771053 w 4073277"/>
              <a:gd name="connsiteY72-1280" fmla="*/ 875755 h 3882470"/>
              <a:gd name="connsiteX73-1281" fmla="*/ 788470 w 4073277"/>
              <a:gd name="connsiteY73-1282" fmla="*/ 388075 h 3882470"/>
              <a:gd name="connsiteX74-1283" fmla="*/ 804797 w 4073277"/>
              <a:gd name="connsiteY74-1284" fmla="*/ 102846 h 3882470"/>
              <a:gd name="connsiteX75-1285" fmla="*/ 754527 w 4073277"/>
              <a:gd name="connsiteY75-1286" fmla="*/ 7956 h 3882470"/>
              <a:gd name="connsiteX76-1287" fmla="*/ 2812984 w 4073277"/>
              <a:gd name="connsiteY76-1288" fmla="*/ 315 h 3882470"/>
              <a:gd name="connsiteX77-1289" fmla="*/ 3411125 w 4073277"/>
              <a:gd name="connsiteY77-1290" fmla="*/ 9024 h 3882470"/>
              <a:gd name="connsiteX78-1291" fmla="*/ 3727384 w 4073277"/>
              <a:gd name="connsiteY78-1292" fmla="*/ 1689 h 3882470"/>
              <a:gd name="connsiteX79-1293" fmla="*/ 3861059 w 4073277"/>
              <a:gd name="connsiteY79-1294" fmla="*/ 12582 h 3882470"/>
              <a:gd name="connsiteX80-1295" fmla="*/ 3934606 w 4073277"/>
              <a:gd name="connsiteY80-1296" fmla="*/ 1253 h 3882470"/>
              <a:gd name="connsiteX0-1297" fmla="*/ 3934606 w 4073277"/>
              <a:gd name="connsiteY0-1298" fmla="*/ 10162 h 3891379"/>
              <a:gd name="connsiteX1-1299" fmla="*/ 3975807 w 4073277"/>
              <a:gd name="connsiteY1-1300" fmla="*/ 57350 h 3891379"/>
              <a:gd name="connsiteX2-1301" fmla="*/ 3975807 w 4073277"/>
              <a:gd name="connsiteY2-1302" fmla="*/ 266356 h 3891379"/>
              <a:gd name="connsiteX3-1303" fmla="*/ 3967099 w 4073277"/>
              <a:gd name="connsiteY3-1304" fmla="*/ 571156 h 3891379"/>
              <a:gd name="connsiteX4-1305" fmla="*/ 3810344 w 4073277"/>
              <a:gd name="connsiteY4-1306" fmla="*/ 902082 h 3891379"/>
              <a:gd name="connsiteX5-1307" fmla="*/ 3679716 w 4073277"/>
              <a:gd name="connsiteY5-1308" fmla="*/ 1233007 h 3891379"/>
              <a:gd name="connsiteX6-1309" fmla="*/ 3583922 w 4073277"/>
              <a:gd name="connsiteY6-1310" fmla="*/ 1442013 h 3891379"/>
              <a:gd name="connsiteX7-1311" fmla="*/ 3601339 w 4073277"/>
              <a:gd name="connsiteY7-1312" fmla="*/ 1598767 h 3891379"/>
              <a:gd name="connsiteX8-1313" fmla="*/ 3714550 w 4073277"/>
              <a:gd name="connsiteY8-1314" fmla="*/ 1694562 h 3891379"/>
              <a:gd name="connsiteX9-1315" fmla="*/ 3766802 w 4073277"/>
              <a:gd name="connsiteY9-1316" fmla="*/ 1790356 h 3891379"/>
              <a:gd name="connsiteX10-1317" fmla="*/ 3819053 w 4073277"/>
              <a:gd name="connsiteY10-1318" fmla="*/ 1973236 h 3891379"/>
              <a:gd name="connsiteX11-1319" fmla="*/ 3923556 w 4073277"/>
              <a:gd name="connsiteY11-1320" fmla="*/ 2069030 h 3891379"/>
              <a:gd name="connsiteX12-1321" fmla="*/ 4036767 w 4073277"/>
              <a:gd name="connsiteY12-1322" fmla="*/ 2138699 h 3891379"/>
              <a:gd name="connsiteX13-1323" fmla="*/ 4062893 w 4073277"/>
              <a:gd name="connsiteY13-1324" fmla="*/ 2330287 h 3891379"/>
              <a:gd name="connsiteX14-1325" fmla="*/ 4071602 w 4073277"/>
              <a:gd name="connsiteY14-1326" fmla="*/ 2513167 h 3891379"/>
              <a:gd name="connsiteX15-1327" fmla="*/ 4071602 w 4073277"/>
              <a:gd name="connsiteY15-1328" fmla="*/ 2608962 h 3891379"/>
              <a:gd name="connsiteX16-1329" fmla="*/ 4054184 w 4073277"/>
              <a:gd name="connsiteY16-1330" fmla="*/ 2652504 h 3891379"/>
              <a:gd name="connsiteX17-1331" fmla="*/ 3984516 w 4073277"/>
              <a:gd name="connsiteY17-1332" fmla="*/ 2748299 h 3891379"/>
              <a:gd name="connsiteX18-1333" fmla="*/ 3836470 w 4073277"/>
              <a:gd name="connsiteY18-1334" fmla="*/ 2870219 h 3891379"/>
              <a:gd name="connsiteX19-1335" fmla="*/ 3723259 w 4073277"/>
              <a:gd name="connsiteY19-1336" fmla="*/ 2913762 h 3891379"/>
              <a:gd name="connsiteX20-1337" fmla="*/ 3653590 w 4073277"/>
              <a:gd name="connsiteY20-1338" fmla="*/ 3000847 h 3891379"/>
              <a:gd name="connsiteX21-1339" fmla="*/ 3618756 w 4073277"/>
              <a:gd name="connsiteY21-1340" fmla="*/ 3131476 h 3891379"/>
              <a:gd name="connsiteX22-1341" fmla="*/ 3688424 w 4073277"/>
              <a:gd name="connsiteY22-1342" fmla="*/ 3262104 h 3891379"/>
              <a:gd name="connsiteX23-1343" fmla="*/ 3775510 w 4073277"/>
              <a:gd name="connsiteY23-1344" fmla="*/ 3357899 h 3891379"/>
              <a:gd name="connsiteX24-1345" fmla="*/ 3766802 w 4073277"/>
              <a:gd name="connsiteY24-1346" fmla="*/ 3479819 h 3891379"/>
              <a:gd name="connsiteX25-1347" fmla="*/ 3758093 w 4073277"/>
              <a:gd name="connsiteY25-1348" fmla="*/ 3662699 h 3891379"/>
              <a:gd name="connsiteX26-1349" fmla="*/ 3784219 w 4073277"/>
              <a:gd name="connsiteY26-1350" fmla="*/ 3767202 h 3891379"/>
              <a:gd name="connsiteX27-1351" fmla="*/ 3784219 w 4073277"/>
              <a:gd name="connsiteY27-1352" fmla="*/ 3793327 h 3891379"/>
              <a:gd name="connsiteX28-1353" fmla="*/ 3688424 w 4073277"/>
              <a:gd name="connsiteY28-1354" fmla="*/ 3819453 h 3891379"/>
              <a:gd name="connsiteX29-1355" fmla="*/ 3601339 w 4073277"/>
              <a:gd name="connsiteY29-1356" fmla="*/ 3880413 h 3891379"/>
              <a:gd name="connsiteX30-1357" fmla="*/ 3401042 w 4073277"/>
              <a:gd name="connsiteY30-1358" fmla="*/ 3889122 h 3891379"/>
              <a:gd name="connsiteX31-1359" fmla="*/ 3183327 w 4073277"/>
              <a:gd name="connsiteY31-1360" fmla="*/ 3854287 h 3891379"/>
              <a:gd name="connsiteX32-1361" fmla="*/ 3043990 w 4073277"/>
              <a:gd name="connsiteY32-1362" fmla="*/ 3758493 h 3891379"/>
              <a:gd name="connsiteX33-1363" fmla="*/ 2904653 w 4073277"/>
              <a:gd name="connsiteY33-1364" fmla="*/ 3636573 h 3891379"/>
              <a:gd name="connsiteX34-1365" fmla="*/ 2852402 w 4073277"/>
              <a:gd name="connsiteY34-1366" fmla="*/ 3375316 h 3891379"/>
              <a:gd name="connsiteX35-1367" fmla="*/ 2808859 w 4073277"/>
              <a:gd name="connsiteY35-1368" fmla="*/ 2992139 h 3891379"/>
              <a:gd name="connsiteX36-1369" fmla="*/ 2817567 w 4073277"/>
              <a:gd name="connsiteY36-1370" fmla="*/ 2922470 h 3891379"/>
              <a:gd name="connsiteX37-1371" fmla="*/ 2817567 w 4073277"/>
              <a:gd name="connsiteY37-1372" fmla="*/ 2887636 h 3891379"/>
              <a:gd name="connsiteX38-1373" fmla="*/ 2730482 w 4073277"/>
              <a:gd name="connsiteY38-1374" fmla="*/ 2905053 h 3891379"/>
              <a:gd name="connsiteX39-1375" fmla="*/ 2573727 w 4073277"/>
              <a:gd name="connsiteY39-1376" fmla="*/ 2870219 h 3891379"/>
              <a:gd name="connsiteX40-1377" fmla="*/ 2443099 w 4073277"/>
              <a:gd name="connsiteY40-1378" fmla="*/ 2817967 h 3891379"/>
              <a:gd name="connsiteX41-1379" fmla="*/ 2347304 w 4073277"/>
              <a:gd name="connsiteY41-1380" fmla="*/ 2774424 h 3891379"/>
              <a:gd name="connsiteX42-1381" fmla="*/ 2303762 w 4073277"/>
              <a:gd name="connsiteY42-1382" fmla="*/ 2817967 h 3891379"/>
              <a:gd name="connsiteX43-1383" fmla="*/ 2277636 w 4073277"/>
              <a:gd name="connsiteY43-1384" fmla="*/ 2913762 h 3891379"/>
              <a:gd name="connsiteX44-1385" fmla="*/ 2173133 w 4073277"/>
              <a:gd name="connsiteY44-1386" fmla="*/ 2966013 h 3891379"/>
              <a:gd name="connsiteX45-1387" fmla="*/ 2007670 w 4073277"/>
              <a:gd name="connsiteY45-1388" fmla="*/ 2905053 h 3891379"/>
              <a:gd name="connsiteX46-1389" fmla="*/ 1833499 w 4073277"/>
              <a:gd name="connsiteY46-1390" fmla="*/ 2783133 h 3891379"/>
              <a:gd name="connsiteX47-1391" fmla="*/ 1772539 w 4073277"/>
              <a:gd name="connsiteY47-1392" fmla="*/ 2669922 h 3891379"/>
              <a:gd name="connsiteX48-1393" fmla="*/ 1746413 w 4073277"/>
              <a:gd name="connsiteY48-1394" fmla="*/ 2617670 h 3891379"/>
              <a:gd name="connsiteX49-1395" fmla="*/ 1685453 w 4073277"/>
              <a:gd name="connsiteY49-1396" fmla="*/ 2669922 h 3891379"/>
              <a:gd name="connsiteX50-1397" fmla="*/ 1511282 w 4073277"/>
              <a:gd name="connsiteY50-1398" fmla="*/ 2643796 h 3891379"/>
              <a:gd name="connsiteX51-1399" fmla="*/ 1398070 w 4073277"/>
              <a:gd name="connsiteY51-1400" fmla="*/ 2617670 h 3891379"/>
              <a:gd name="connsiteX52-1401" fmla="*/ 1337110 w 4073277"/>
              <a:gd name="connsiteY52-1402" fmla="*/ 2661213 h 3891379"/>
              <a:gd name="connsiteX53-1403" fmla="*/ 1180356 w 4073277"/>
              <a:gd name="connsiteY53-1404" fmla="*/ 2678630 h 3891379"/>
              <a:gd name="connsiteX54-1405" fmla="*/ 1041019 w 4073277"/>
              <a:gd name="connsiteY54-1406" fmla="*/ 2678630 h 3891379"/>
              <a:gd name="connsiteX55-1407" fmla="*/ 892973 w 4073277"/>
              <a:gd name="connsiteY55-1408" fmla="*/ 2678630 h 3891379"/>
              <a:gd name="connsiteX56-1409" fmla="*/ 805887 w 4073277"/>
              <a:gd name="connsiteY56-1410" fmla="*/ 2652504 h 3891379"/>
              <a:gd name="connsiteX57-1411" fmla="*/ 640424 w 4073277"/>
              <a:gd name="connsiteY57-1412" fmla="*/ 2713464 h 3891379"/>
              <a:gd name="connsiteX58-1413" fmla="*/ 448836 w 4073277"/>
              <a:gd name="connsiteY58-1414" fmla="*/ 2739590 h 3891379"/>
              <a:gd name="connsiteX59-1415" fmla="*/ 283373 w 4073277"/>
              <a:gd name="connsiteY59-1416" fmla="*/ 2730882 h 3891379"/>
              <a:gd name="connsiteX60-1417" fmla="*/ 144036 w 4073277"/>
              <a:gd name="connsiteY60-1418" fmla="*/ 2722173 h 3891379"/>
              <a:gd name="connsiteX61-1419" fmla="*/ 56950 w 4073277"/>
              <a:gd name="connsiteY61-1420" fmla="*/ 2696047 h 3891379"/>
              <a:gd name="connsiteX62-1421" fmla="*/ 30824 w 4073277"/>
              <a:gd name="connsiteY62-1422" fmla="*/ 2696047 h 3891379"/>
              <a:gd name="connsiteX63-1423" fmla="*/ 4699 w 4073277"/>
              <a:gd name="connsiteY63-1424" fmla="*/ 2687339 h 3891379"/>
              <a:gd name="connsiteX64-1425" fmla="*/ 234 w 4073277"/>
              <a:gd name="connsiteY64-1426" fmla="*/ 1951137 h 3891379"/>
              <a:gd name="connsiteX65-1427" fmla="*/ 0 w 4073277"/>
              <a:gd name="connsiteY65-1428" fmla="*/ 1820744 h 3891379"/>
              <a:gd name="connsiteX66-1429" fmla="*/ 12047 w 4073277"/>
              <a:gd name="connsiteY66-1430" fmla="*/ 1813964 h 3891379"/>
              <a:gd name="connsiteX67-1431" fmla="*/ 135327 w 4073277"/>
              <a:gd name="connsiteY67-1432" fmla="*/ 1694562 h 3891379"/>
              <a:gd name="connsiteX68-1433" fmla="*/ 257247 w 4073277"/>
              <a:gd name="connsiteY68-1434" fmla="*/ 1502973 h 3891379"/>
              <a:gd name="connsiteX69-1435" fmla="*/ 370459 w 4073277"/>
              <a:gd name="connsiteY69-1436" fmla="*/ 1259133 h 3891379"/>
              <a:gd name="connsiteX70-1437" fmla="*/ 422710 w 4073277"/>
              <a:gd name="connsiteY70-1438" fmla="*/ 1163339 h 3891379"/>
              <a:gd name="connsiteX71-1439" fmla="*/ 623007 w 4073277"/>
              <a:gd name="connsiteY71-1440" fmla="*/ 1058836 h 3891379"/>
              <a:gd name="connsiteX72-1441" fmla="*/ 771053 w 4073277"/>
              <a:gd name="connsiteY72-1442" fmla="*/ 884664 h 3891379"/>
              <a:gd name="connsiteX73-1443" fmla="*/ 788470 w 4073277"/>
              <a:gd name="connsiteY73-1444" fmla="*/ 396984 h 3891379"/>
              <a:gd name="connsiteX74-1445" fmla="*/ 804797 w 4073277"/>
              <a:gd name="connsiteY74-1446" fmla="*/ 111755 h 3891379"/>
              <a:gd name="connsiteX75-1447" fmla="*/ 754527 w 4073277"/>
              <a:gd name="connsiteY75-1448" fmla="*/ 16865 h 3891379"/>
              <a:gd name="connsiteX76-1449" fmla="*/ 2812984 w 4073277"/>
              <a:gd name="connsiteY76-1450" fmla="*/ 9224 h 3891379"/>
              <a:gd name="connsiteX77-1451" fmla="*/ 3375266 w 4073277"/>
              <a:gd name="connsiteY77-1452" fmla="*/ 4 h 3891379"/>
              <a:gd name="connsiteX78-1453" fmla="*/ 3727384 w 4073277"/>
              <a:gd name="connsiteY78-1454" fmla="*/ 10598 h 3891379"/>
              <a:gd name="connsiteX79-1455" fmla="*/ 3861059 w 4073277"/>
              <a:gd name="connsiteY79-1456" fmla="*/ 21491 h 3891379"/>
              <a:gd name="connsiteX80-1457" fmla="*/ 3934606 w 4073277"/>
              <a:gd name="connsiteY80-1458" fmla="*/ 10162 h 3891379"/>
              <a:gd name="connsiteX0-1459" fmla="*/ 3934606 w 4073277"/>
              <a:gd name="connsiteY0-1460" fmla="*/ 10162 h 3891379"/>
              <a:gd name="connsiteX1-1461" fmla="*/ 3975807 w 4073277"/>
              <a:gd name="connsiteY1-1462" fmla="*/ 57350 h 3891379"/>
              <a:gd name="connsiteX2-1463" fmla="*/ 3975807 w 4073277"/>
              <a:gd name="connsiteY2-1464" fmla="*/ 266356 h 3891379"/>
              <a:gd name="connsiteX3-1465" fmla="*/ 3967099 w 4073277"/>
              <a:gd name="connsiteY3-1466" fmla="*/ 571156 h 3891379"/>
              <a:gd name="connsiteX4-1467" fmla="*/ 3810344 w 4073277"/>
              <a:gd name="connsiteY4-1468" fmla="*/ 902082 h 3891379"/>
              <a:gd name="connsiteX5-1469" fmla="*/ 3679716 w 4073277"/>
              <a:gd name="connsiteY5-1470" fmla="*/ 1233007 h 3891379"/>
              <a:gd name="connsiteX6-1471" fmla="*/ 3583922 w 4073277"/>
              <a:gd name="connsiteY6-1472" fmla="*/ 1442013 h 3891379"/>
              <a:gd name="connsiteX7-1473" fmla="*/ 3601339 w 4073277"/>
              <a:gd name="connsiteY7-1474" fmla="*/ 1598767 h 3891379"/>
              <a:gd name="connsiteX8-1475" fmla="*/ 3714550 w 4073277"/>
              <a:gd name="connsiteY8-1476" fmla="*/ 1694562 h 3891379"/>
              <a:gd name="connsiteX9-1477" fmla="*/ 3766802 w 4073277"/>
              <a:gd name="connsiteY9-1478" fmla="*/ 1790356 h 3891379"/>
              <a:gd name="connsiteX10-1479" fmla="*/ 3819053 w 4073277"/>
              <a:gd name="connsiteY10-1480" fmla="*/ 1973236 h 3891379"/>
              <a:gd name="connsiteX11-1481" fmla="*/ 3923556 w 4073277"/>
              <a:gd name="connsiteY11-1482" fmla="*/ 2069030 h 3891379"/>
              <a:gd name="connsiteX12-1483" fmla="*/ 4036767 w 4073277"/>
              <a:gd name="connsiteY12-1484" fmla="*/ 2138699 h 3891379"/>
              <a:gd name="connsiteX13-1485" fmla="*/ 4062893 w 4073277"/>
              <a:gd name="connsiteY13-1486" fmla="*/ 2330287 h 3891379"/>
              <a:gd name="connsiteX14-1487" fmla="*/ 4071602 w 4073277"/>
              <a:gd name="connsiteY14-1488" fmla="*/ 2513167 h 3891379"/>
              <a:gd name="connsiteX15-1489" fmla="*/ 4071602 w 4073277"/>
              <a:gd name="connsiteY15-1490" fmla="*/ 2608962 h 3891379"/>
              <a:gd name="connsiteX16-1491" fmla="*/ 4054184 w 4073277"/>
              <a:gd name="connsiteY16-1492" fmla="*/ 2652504 h 3891379"/>
              <a:gd name="connsiteX17-1493" fmla="*/ 3984516 w 4073277"/>
              <a:gd name="connsiteY17-1494" fmla="*/ 2748299 h 3891379"/>
              <a:gd name="connsiteX18-1495" fmla="*/ 3836470 w 4073277"/>
              <a:gd name="connsiteY18-1496" fmla="*/ 2870219 h 3891379"/>
              <a:gd name="connsiteX19-1497" fmla="*/ 3723259 w 4073277"/>
              <a:gd name="connsiteY19-1498" fmla="*/ 2913762 h 3891379"/>
              <a:gd name="connsiteX20-1499" fmla="*/ 3653590 w 4073277"/>
              <a:gd name="connsiteY20-1500" fmla="*/ 3000847 h 3891379"/>
              <a:gd name="connsiteX21-1501" fmla="*/ 3618756 w 4073277"/>
              <a:gd name="connsiteY21-1502" fmla="*/ 3131476 h 3891379"/>
              <a:gd name="connsiteX22-1503" fmla="*/ 3688424 w 4073277"/>
              <a:gd name="connsiteY22-1504" fmla="*/ 3262104 h 3891379"/>
              <a:gd name="connsiteX23-1505" fmla="*/ 3775510 w 4073277"/>
              <a:gd name="connsiteY23-1506" fmla="*/ 3357899 h 3891379"/>
              <a:gd name="connsiteX24-1507" fmla="*/ 3766802 w 4073277"/>
              <a:gd name="connsiteY24-1508" fmla="*/ 3479819 h 3891379"/>
              <a:gd name="connsiteX25-1509" fmla="*/ 3758093 w 4073277"/>
              <a:gd name="connsiteY25-1510" fmla="*/ 3662699 h 3891379"/>
              <a:gd name="connsiteX26-1511" fmla="*/ 3784219 w 4073277"/>
              <a:gd name="connsiteY26-1512" fmla="*/ 3767202 h 3891379"/>
              <a:gd name="connsiteX27-1513" fmla="*/ 3784219 w 4073277"/>
              <a:gd name="connsiteY27-1514" fmla="*/ 3793327 h 3891379"/>
              <a:gd name="connsiteX28-1515" fmla="*/ 3688424 w 4073277"/>
              <a:gd name="connsiteY28-1516" fmla="*/ 3819453 h 3891379"/>
              <a:gd name="connsiteX29-1517" fmla="*/ 3601339 w 4073277"/>
              <a:gd name="connsiteY29-1518" fmla="*/ 3880413 h 3891379"/>
              <a:gd name="connsiteX30-1519" fmla="*/ 3401042 w 4073277"/>
              <a:gd name="connsiteY30-1520" fmla="*/ 3889122 h 3891379"/>
              <a:gd name="connsiteX31-1521" fmla="*/ 3183327 w 4073277"/>
              <a:gd name="connsiteY31-1522" fmla="*/ 3854287 h 3891379"/>
              <a:gd name="connsiteX32-1523" fmla="*/ 3043990 w 4073277"/>
              <a:gd name="connsiteY32-1524" fmla="*/ 3758493 h 3891379"/>
              <a:gd name="connsiteX33-1525" fmla="*/ 2904653 w 4073277"/>
              <a:gd name="connsiteY33-1526" fmla="*/ 3636573 h 3891379"/>
              <a:gd name="connsiteX34-1527" fmla="*/ 2852402 w 4073277"/>
              <a:gd name="connsiteY34-1528" fmla="*/ 3375316 h 3891379"/>
              <a:gd name="connsiteX35-1529" fmla="*/ 2808859 w 4073277"/>
              <a:gd name="connsiteY35-1530" fmla="*/ 2992139 h 3891379"/>
              <a:gd name="connsiteX36-1531" fmla="*/ 2817567 w 4073277"/>
              <a:gd name="connsiteY36-1532" fmla="*/ 2922470 h 3891379"/>
              <a:gd name="connsiteX37-1533" fmla="*/ 2817567 w 4073277"/>
              <a:gd name="connsiteY37-1534" fmla="*/ 2887636 h 3891379"/>
              <a:gd name="connsiteX38-1535" fmla="*/ 2730482 w 4073277"/>
              <a:gd name="connsiteY38-1536" fmla="*/ 2905053 h 3891379"/>
              <a:gd name="connsiteX39-1537" fmla="*/ 2573727 w 4073277"/>
              <a:gd name="connsiteY39-1538" fmla="*/ 2870219 h 3891379"/>
              <a:gd name="connsiteX40-1539" fmla="*/ 2443099 w 4073277"/>
              <a:gd name="connsiteY40-1540" fmla="*/ 2817967 h 3891379"/>
              <a:gd name="connsiteX41-1541" fmla="*/ 2347304 w 4073277"/>
              <a:gd name="connsiteY41-1542" fmla="*/ 2774424 h 3891379"/>
              <a:gd name="connsiteX42-1543" fmla="*/ 2303762 w 4073277"/>
              <a:gd name="connsiteY42-1544" fmla="*/ 2817967 h 3891379"/>
              <a:gd name="connsiteX43-1545" fmla="*/ 2277636 w 4073277"/>
              <a:gd name="connsiteY43-1546" fmla="*/ 2913762 h 3891379"/>
              <a:gd name="connsiteX44-1547" fmla="*/ 2173133 w 4073277"/>
              <a:gd name="connsiteY44-1548" fmla="*/ 2966013 h 3891379"/>
              <a:gd name="connsiteX45-1549" fmla="*/ 2007670 w 4073277"/>
              <a:gd name="connsiteY45-1550" fmla="*/ 2905053 h 3891379"/>
              <a:gd name="connsiteX46-1551" fmla="*/ 1833499 w 4073277"/>
              <a:gd name="connsiteY46-1552" fmla="*/ 2783133 h 3891379"/>
              <a:gd name="connsiteX47-1553" fmla="*/ 1772539 w 4073277"/>
              <a:gd name="connsiteY47-1554" fmla="*/ 2669922 h 3891379"/>
              <a:gd name="connsiteX48-1555" fmla="*/ 1746413 w 4073277"/>
              <a:gd name="connsiteY48-1556" fmla="*/ 2617670 h 3891379"/>
              <a:gd name="connsiteX49-1557" fmla="*/ 1685453 w 4073277"/>
              <a:gd name="connsiteY49-1558" fmla="*/ 2669922 h 3891379"/>
              <a:gd name="connsiteX50-1559" fmla="*/ 1511282 w 4073277"/>
              <a:gd name="connsiteY50-1560" fmla="*/ 2643796 h 3891379"/>
              <a:gd name="connsiteX51-1561" fmla="*/ 1398070 w 4073277"/>
              <a:gd name="connsiteY51-1562" fmla="*/ 2617670 h 3891379"/>
              <a:gd name="connsiteX52-1563" fmla="*/ 1337110 w 4073277"/>
              <a:gd name="connsiteY52-1564" fmla="*/ 2661213 h 3891379"/>
              <a:gd name="connsiteX53-1565" fmla="*/ 1180356 w 4073277"/>
              <a:gd name="connsiteY53-1566" fmla="*/ 2678630 h 3891379"/>
              <a:gd name="connsiteX54-1567" fmla="*/ 1041019 w 4073277"/>
              <a:gd name="connsiteY54-1568" fmla="*/ 2678630 h 3891379"/>
              <a:gd name="connsiteX55-1569" fmla="*/ 892973 w 4073277"/>
              <a:gd name="connsiteY55-1570" fmla="*/ 2678630 h 3891379"/>
              <a:gd name="connsiteX56-1571" fmla="*/ 805887 w 4073277"/>
              <a:gd name="connsiteY56-1572" fmla="*/ 2652504 h 3891379"/>
              <a:gd name="connsiteX57-1573" fmla="*/ 640424 w 4073277"/>
              <a:gd name="connsiteY57-1574" fmla="*/ 2713464 h 3891379"/>
              <a:gd name="connsiteX58-1575" fmla="*/ 448836 w 4073277"/>
              <a:gd name="connsiteY58-1576" fmla="*/ 2739590 h 3891379"/>
              <a:gd name="connsiteX59-1577" fmla="*/ 283373 w 4073277"/>
              <a:gd name="connsiteY59-1578" fmla="*/ 2730882 h 3891379"/>
              <a:gd name="connsiteX60-1579" fmla="*/ 144036 w 4073277"/>
              <a:gd name="connsiteY60-1580" fmla="*/ 2722173 h 3891379"/>
              <a:gd name="connsiteX61-1581" fmla="*/ 56950 w 4073277"/>
              <a:gd name="connsiteY61-1582" fmla="*/ 2696047 h 3891379"/>
              <a:gd name="connsiteX62-1583" fmla="*/ 30824 w 4073277"/>
              <a:gd name="connsiteY62-1584" fmla="*/ 2696047 h 3891379"/>
              <a:gd name="connsiteX63-1585" fmla="*/ 4699 w 4073277"/>
              <a:gd name="connsiteY63-1586" fmla="*/ 2687339 h 3891379"/>
              <a:gd name="connsiteX64-1587" fmla="*/ 234 w 4073277"/>
              <a:gd name="connsiteY64-1588" fmla="*/ 1951137 h 3891379"/>
              <a:gd name="connsiteX65-1589" fmla="*/ 0 w 4073277"/>
              <a:gd name="connsiteY65-1590" fmla="*/ 1820744 h 3891379"/>
              <a:gd name="connsiteX66-1591" fmla="*/ 12047 w 4073277"/>
              <a:gd name="connsiteY66-1592" fmla="*/ 1813964 h 3891379"/>
              <a:gd name="connsiteX67-1593" fmla="*/ 135327 w 4073277"/>
              <a:gd name="connsiteY67-1594" fmla="*/ 1694562 h 3891379"/>
              <a:gd name="connsiteX68-1595" fmla="*/ 257247 w 4073277"/>
              <a:gd name="connsiteY68-1596" fmla="*/ 1502973 h 3891379"/>
              <a:gd name="connsiteX69-1597" fmla="*/ 370459 w 4073277"/>
              <a:gd name="connsiteY69-1598" fmla="*/ 1259133 h 3891379"/>
              <a:gd name="connsiteX70-1599" fmla="*/ 422710 w 4073277"/>
              <a:gd name="connsiteY70-1600" fmla="*/ 1163339 h 3891379"/>
              <a:gd name="connsiteX71-1601" fmla="*/ 623007 w 4073277"/>
              <a:gd name="connsiteY71-1602" fmla="*/ 1058836 h 3891379"/>
              <a:gd name="connsiteX72-1603" fmla="*/ 771053 w 4073277"/>
              <a:gd name="connsiteY72-1604" fmla="*/ 884664 h 3891379"/>
              <a:gd name="connsiteX73-1605" fmla="*/ 788470 w 4073277"/>
              <a:gd name="connsiteY73-1606" fmla="*/ 396984 h 3891379"/>
              <a:gd name="connsiteX74-1607" fmla="*/ 804797 w 4073277"/>
              <a:gd name="connsiteY74-1608" fmla="*/ 111755 h 3891379"/>
              <a:gd name="connsiteX75-1609" fmla="*/ 754527 w 4073277"/>
              <a:gd name="connsiteY75-1610" fmla="*/ 16865 h 3891379"/>
              <a:gd name="connsiteX76-1611" fmla="*/ 2812984 w 4073277"/>
              <a:gd name="connsiteY76-1612" fmla="*/ 9224 h 3891379"/>
              <a:gd name="connsiteX77-1613" fmla="*/ 3375266 w 4073277"/>
              <a:gd name="connsiteY77-1614" fmla="*/ 4 h 3891379"/>
              <a:gd name="connsiteX78-1615" fmla="*/ 3727384 w 4073277"/>
              <a:gd name="connsiteY78-1616" fmla="*/ 10598 h 3891379"/>
              <a:gd name="connsiteX79-1617" fmla="*/ 3861059 w 4073277"/>
              <a:gd name="connsiteY79-1618" fmla="*/ 3562 h 3891379"/>
              <a:gd name="connsiteX80-1619" fmla="*/ 3934606 w 4073277"/>
              <a:gd name="connsiteY80-1620" fmla="*/ 10162 h 3891379"/>
              <a:gd name="connsiteX0-1621" fmla="*/ 3934606 w 4073277"/>
              <a:gd name="connsiteY0-1622" fmla="*/ 10162 h 3891379"/>
              <a:gd name="connsiteX1-1623" fmla="*/ 3975807 w 4073277"/>
              <a:gd name="connsiteY1-1624" fmla="*/ 57350 h 3891379"/>
              <a:gd name="connsiteX2-1625" fmla="*/ 3975807 w 4073277"/>
              <a:gd name="connsiteY2-1626" fmla="*/ 266356 h 3891379"/>
              <a:gd name="connsiteX3-1627" fmla="*/ 3967099 w 4073277"/>
              <a:gd name="connsiteY3-1628" fmla="*/ 571156 h 3891379"/>
              <a:gd name="connsiteX4-1629" fmla="*/ 3810344 w 4073277"/>
              <a:gd name="connsiteY4-1630" fmla="*/ 902082 h 3891379"/>
              <a:gd name="connsiteX5-1631" fmla="*/ 3679716 w 4073277"/>
              <a:gd name="connsiteY5-1632" fmla="*/ 1233007 h 3891379"/>
              <a:gd name="connsiteX6-1633" fmla="*/ 3583922 w 4073277"/>
              <a:gd name="connsiteY6-1634" fmla="*/ 1442013 h 3891379"/>
              <a:gd name="connsiteX7-1635" fmla="*/ 3601339 w 4073277"/>
              <a:gd name="connsiteY7-1636" fmla="*/ 1598767 h 3891379"/>
              <a:gd name="connsiteX8-1637" fmla="*/ 3714550 w 4073277"/>
              <a:gd name="connsiteY8-1638" fmla="*/ 1694562 h 3891379"/>
              <a:gd name="connsiteX9-1639" fmla="*/ 3766802 w 4073277"/>
              <a:gd name="connsiteY9-1640" fmla="*/ 1790356 h 3891379"/>
              <a:gd name="connsiteX10-1641" fmla="*/ 3819053 w 4073277"/>
              <a:gd name="connsiteY10-1642" fmla="*/ 1973236 h 3891379"/>
              <a:gd name="connsiteX11-1643" fmla="*/ 3923556 w 4073277"/>
              <a:gd name="connsiteY11-1644" fmla="*/ 2069030 h 3891379"/>
              <a:gd name="connsiteX12-1645" fmla="*/ 4036767 w 4073277"/>
              <a:gd name="connsiteY12-1646" fmla="*/ 2138699 h 3891379"/>
              <a:gd name="connsiteX13-1647" fmla="*/ 4062893 w 4073277"/>
              <a:gd name="connsiteY13-1648" fmla="*/ 2330287 h 3891379"/>
              <a:gd name="connsiteX14-1649" fmla="*/ 4071602 w 4073277"/>
              <a:gd name="connsiteY14-1650" fmla="*/ 2513167 h 3891379"/>
              <a:gd name="connsiteX15-1651" fmla="*/ 4071602 w 4073277"/>
              <a:gd name="connsiteY15-1652" fmla="*/ 2608962 h 3891379"/>
              <a:gd name="connsiteX16-1653" fmla="*/ 4054184 w 4073277"/>
              <a:gd name="connsiteY16-1654" fmla="*/ 2652504 h 3891379"/>
              <a:gd name="connsiteX17-1655" fmla="*/ 3984516 w 4073277"/>
              <a:gd name="connsiteY17-1656" fmla="*/ 2748299 h 3891379"/>
              <a:gd name="connsiteX18-1657" fmla="*/ 3836470 w 4073277"/>
              <a:gd name="connsiteY18-1658" fmla="*/ 2870219 h 3891379"/>
              <a:gd name="connsiteX19-1659" fmla="*/ 3723259 w 4073277"/>
              <a:gd name="connsiteY19-1660" fmla="*/ 2913762 h 3891379"/>
              <a:gd name="connsiteX20-1661" fmla="*/ 3653590 w 4073277"/>
              <a:gd name="connsiteY20-1662" fmla="*/ 3000847 h 3891379"/>
              <a:gd name="connsiteX21-1663" fmla="*/ 3618756 w 4073277"/>
              <a:gd name="connsiteY21-1664" fmla="*/ 3131476 h 3891379"/>
              <a:gd name="connsiteX22-1665" fmla="*/ 3688424 w 4073277"/>
              <a:gd name="connsiteY22-1666" fmla="*/ 3262104 h 3891379"/>
              <a:gd name="connsiteX23-1667" fmla="*/ 3775510 w 4073277"/>
              <a:gd name="connsiteY23-1668" fmla="*/ 3357899 h 3891379"/>
              <a:gd name="connsiteX24-1669" fmla="*/ 3766802 w 4073277"/>
              <a:gd name="connsiteY24-1670" fmla="*/ 3479819 h 3891379"/>
              <a:gd name="connsiteX25-1671" fmla="*/ 3758093 w 4073277"/>
              <a:gd name="connsiteY25-1672" fmla="*/ 3662699 h 3891379"/>
              <a:gd name="connsiteX26-1673" fmla="*/ 3784219 w 4073277"/>
              <a:gd name="connsiteY26-1674" fmla="*/ 3767202 h 3891379"/>
              <a:gd name="connsiteX27-1675" fmla="*/ 3784219 w 4073277"/>
              <a:gd name="connsiteY27-1676" fmla="*/ 3793327 h 3891379"/>
              <a:gd name="connsiteX28-1677" fmla="*/ 3688424 w 4073277"/>
              <a:gd name="connsiteY28-1678" fmla="*/ 3819453 h 3891379"/>
              <a:gd name="connsiteX29-1679" fmla="*/ 3601339 w 4073277"/>
              <a:gd name="connsiteY29-1680" fmla="*/ 3880413 h 3891379"/>
              <a:gd name="connsiteX30-1681" fmla="*/ 3401042 w 4073277"/>
              <a:gd name="connsiteY30-1682" fmla="*/ 3889122 h 3891379"/>
              <a:gd name="connsiteX31-1683" fmla="*/ 3183327 w 4073277"/>
              <a:gd name="connsiteY31-1684" fmla="*/ 3854287 h 3891379"/>
              <a:gd name="connsiteX32-1685" fmla="*/ 3043990 w 4073277"/>
              <a:gd name="connsiteY32-1686" fmla="*/ 3758493 h 3891379"/>
              <a:gd name="connsiteX33-1687" fmla="*/ 2904653 w 4073277"/>
              <a:gd name="connsiteY33-1688" fmla="*/ 3636573 h 3891379"/>
              <a:gd name="connsiteX34-1689" fmla="*/ 2852402 w 4073277"/>
              <a:gd name="connsiteY34-1690" fmla="*/ 3375316 h 3891379"/>
              <a:gd name="connsiteX35-1691" fmla="*/ 2808859 w 4073277"/>
              <a:gd name="connsiteY35-1692" fmla="*/ 2992139 h 3891379"/>
              <a:gd name="connsiteX36-1693" fmla="*/ 2817567 w 4073277"/>
              <a:gd name="connsiteY36-1694" fmla="*/ 2922470 h 3891379"/>
              <a:gd name="connsiteX37-1695" fmla="*/ 2817567 w 4073277"/>
              <a:gd name="connsiteY37-1696" fmla="*/ 2887636 h 3891379"/>
              <a:gd name="connsiteX38-1697" fmla="*/ 2730482 w 4073277"/>
              <a:gd name="connsiteY38-1698" fmla="*/ 2905053 h 3891379"/>
              <a:gd name="connsiteX39-1699" fmla="*/ 2573727 w 4073277"/>
              <a:gd name="connsiteY39-1700" fmla="*/ 2870219 h 3891379"/>
              <a:gd name="connsiteX40-1701" fmla="*/ 2443099 w 4073277"/>
              <a:gd name="connsiteY40-1702" fmla="*/ 2817967 h 3891379"/>
              <a:gd name="connsiteX41-1703" fmla="*/ 2347304 w 4073277"/>
              <a:gd name="connsiteY41-1704" fmla="*/ 2774424 h 3891379"/>
              <a:gd name="connsiteX42-1705" fmla="*/ 2303762 w 4073277"/>
              <a:gd name="connsiteY42-1706" fmla="*/ 2817967 h 3891379"/>
              <a:gd name="connsiteX43-1707" fmla="*/ 2277636 w 4073277"/>
              <a:gd name="connsiteY43-1708" fmla="*/ 2913762 h 3891379"/>
              <a:gd name="connsiteX44-1709" fmla="*/ 2173133 w 4073277"/>
              <a:gd name="connsiteY44-1710" fmla="*/ 2966013 h 3891379"/>
              <a:gd name="connsiteX45-1711" fmla="*/ 2007670 w 4073277"/>
              <a:gd name="connsiteY45-1712" fmla="*/ 2905053 h 3891379"/>
              <a:gd name="connsiteX46-1713" fmla="*/ 1833499 w 4073277"/>
              <a:gd name="connsiteY46-1714" fmla="*/ 2783133 h 3891379"/>
              <a:gd name="connsiteX47-1715" fmla="*/ 1772539 w 4073277"/>
              <a:gd name="connsiteY47-1716" fmla="*/ 2669922 h 3891379"/>
              <a:gd name="connsiteX48-1717" fmla="*/ 1746413 w 4073277"/>
              <a:gd name="connsiteY48-1718" fmla="*/ 2617670 h 3891379"/>
              <a:gd name="connsiteX49-1719" fmla="*/ 1685453 w 4073277"/>
              <a:gd name="connsiteY49-1720" fmla="*/ 2669922 h 3891379"/>
              <a:gd name="connsiteX50-1721" fmla="*/ 1511282 w 4073277"/>
              <a:gd name="connsiteY50-1722" fmla="*/ 2643796 h 3891379"/>
              <a:gd name="connsiteX51-1723" fmla="*/ 1398070 w 4073277"/>
              <a:gd name="connsiteY51-1724" fmla="*/ 2617670 h 3891379"/>
              <a:gd name="connsiteX52-1725" fmla="*/ 1337110 w 4073277"/>
              <a:gd name="connsiteY52-1726" fmla="*/ 2661213 h 3891379"/>
              <a:gd name="connsiteX53-1727" fmla="*/ 1180356 w 4073277"/>
              <a:gd name="connsiteY53-1728" fmla="*/ 2678630 h 3891379"/>
              <a:gd name="connsiteX54-1729" fmla="*/ 1041019 w 4073277"/>
              <a:gd name="connsiteY54-1730" fmla="*/ 2678630 h 3891379"/>
              <a:gd name="connsiteX55-1731" fmla="*/ 892973 w 4073277"/>
              <a:gd name="connsiteY55-1732" fmla="*/ 2678630 h 3891379"/>
              <a:gd name="connsiteX56-1733" fmla="*/ 805887 w 4073277"/>
              <a:gd name="connsiteY56-1734" fmla="*/ 2652504 h 3891379"/>
              <a:gd name="connsiteX57-1735" fmla="*/ 640424 w 4073277"/>
              <a:gd name="connsiteY57-1736" fmla="*/ 2713464 h 3891379"/>
              <a:gd name="connsiteX58-1737" fmla="*/ 448836 w 4073277"/>
              <a:gd name="connsiteY58-1738" fmla="*/ 2739590 h 3891379"/>
              <a:gd name="connsiteX59-1739" fmla="*/ 283373 w 4073277"/>
              <a:gd name="connsiteY59-1740" fmla="*/ 2730882 h 3891379"/>
              <a:gd name="connsiteX60-1741" fmla="*/ 144036 w 4073277"/>
              <a:gd name="connsiteY60-1742" fmla="*/ 2722173 h 3891379"/>
              <a:gd name="connsiteX61-1743" fmla="*/ 56950 w 4073277"/>
              <a:gd name="connsiteY61-1744" fmla="*/ 2696047 h 3891379"/>
              <a:gd name="connsiteX62-1745" fmla="*/ 30824 w 4073277"/>
              <a:gd name="connsiteY62-1746" fmla="*/ 2696047 h 3891379"/>
              <a:gd name="connsiteX63-1747" fmla="*/ 4699 w 4073277"/>
              <a:gd name="connsiteY63-1748" fmla="*/ 2687339 h 3891379"/>
              <a:gd name="connsiteX64-1749" fmla="*/ 234 w 4073277"/>
              <a:gd name="connsiteY64-1750" fmla="*/ 1951137 h 3891379"/>
              <a:gd name="connsiteX65-1751" fmla="*/ 0 w 4073277"/>
              <a:gd name="connsiteY65-1752" fmla="*/ 1820744 h 3891379"/>
              <a:gd name="connsiteX66-1753" fmla="*/ 12047 w 4073277"/>
              <a:gd name="connsiteY66-1754" fmla="*/ 1813964 h 3891379"/>
              <a:gd name="connsiteX67-1755" fmla="*/ 135327 w 4073277"/>
              <a:gd name="connsiteY67-1756" fmla="*/ 1694562 h 3891379"/>
              <a:gd name="connsiteX68-1757" fmla="*/ 257247 w 4073277"/>
              <a:gd name="connsiteY68-1758" fmla="*/ 1502973 h 3891379"/>
              <a:gd name="connsiteX69-1759" fmla="*/ 370459 w 4073277"/>
              <a:gd name="connsiteY69-1760" fmla="*/ 1259133 h 3891379"/>
              <a:gd name="connsiteX70-1761" fmla="*/ 422710 w 4073277"/>
              <a:gd name="connsiteY70-1762" fmla="*/ 1163339 h 3891379"/>
              <a:gd name="connsiteX71-1763" fmla="*/ 623007 w 4073277"/>
              <a:gd name="connsiteY71-1764" fmla="*/ 1058836 h 3891379"/>
              <a:gd name="connsiteX72-1765" fmla="*/ 771053 w 4073277"/>
              <a:gd name="connsiteY72-1766" fmla="*/ 884664 h 3891379"/>
              <a:gd name="connsiteX73-1767" fmla="*/ 788470 w 4073277"/>
              <a:gd name="connsiteY73-1768" fmla="*/ 396984 h 3891379"/>
              <a:gd name="connsiteX74-1769" fmla="*/ 792844 w 4073277"/>
              <a:gd name="connsiteY74-1770" fmla="*/ 189449 h 3891379"/>
              <a:gd name="connsiteX75-1771" fmla="*/ 754527 w 4073277"/>
              <a:gd name="connsiteY75-1772" fmla="*/ 16865 h 3891379"/>
              <a:gd name="connsiteX76-1773" fmla="*/ 2812984 w 4073277"/>
              <a:gd name="connsiteY76-1774" fmla="*/ 9224 h 3891379"/>
              <a:gd name="connsiteX77-1775" fmla="*/ 3375266 w 4073277"/>
              <a:gd name="connsiteY77-1776" fmla="*/ 4 h 3891379"/>
              <a:gd name="connsiteX78-1777" fmla="*/ 3727384 w 4073277"/>
              <a:gd name="connsiteY78-1778" fmla="*/ 10598 h 3891379"/>
              <a:gd name="connsiteX79-1779" fmla="*/ 3861059 w 4073277"/>
              <a:gd name="connsiteY79-1780" fmla="*/ 3562 h 3891379"/>
              <a:gd name="connsiteX80-1781" fmla="*/ 3934606 w 4073277"/>
              <a:gd name="connsiteY80-1782" fmla="*/ 10162 h 3891379"/>
              <a:gd name="connsiteX0-1783" fmla="*/ 3934606 w 4073277"/>
              <a:gd name="connsiteY0-1784" fmla="*/ 10162 h 3891379"/>
              <a:gd name="connsiteX1-1785" fmla="*/ 3975807 w 4073277"/>
              <a:gd name="connsiteY1-1786" fmla="*/ 57350 h 3891379"/>
              <a:gd name="connsiteX2-1787" fmla="*/ 3975807 w 4073277"/>
              <a:gd name="connsiteY2-1788" fmla="*/ 266356 h 3891379"/>
              <a:gd name="connsiteX3-1789" fmla="*/ 3967099 w 4073277"/>
              <a:gd name="connsiteY3-1790" fmla="*/ 571156 h 3891379"/>
              <a:gd name="connsiteX4-1791" fmla="*/ 3810344 w 4073277"/>
              <a:gd name="connsiteY4-1792" fmla="*/ 902082 h 3891379"/>
              <a:gd name="connsiteX5-1793" fmla="*/ 3679716 w 4073277"/>
              <a:gd name="connsiteY5-1794" fmla="*/ 1233007 h 3891379"/>
              <a:gd name="connsiteX6-1795" fmla="*/ 3583922 w 4073277"/>
              <a:gd name="connsiteY6-1796" fmla="*/ 1442013 h 3891379"/>
              <a:gd name="connsiteX7-1797" fmla="*/ 3601339 w 4073277"/>
              <a:gd name="connsiteY7-1798" fmla="*/ 1598767 h 3891379"/>
              <a:gd name="connsiteX8-1799" fmla="*/ 3714550 w 4073277"/>
              <a:gd name="connsiteY8-1800" fmla="*/ 1694562 h 3891379"/>
              <a:gd name="connsiteX9-1801" fmla="*/ 3766802 w 4073277"/>
              <a:gd name="connsiteY9-1802" fmla="*/ 1790356 h 3891379"/>
              <a:gd name="connsiteX10-1803" fmla="*/ 3819053 w 4073277"/>
              <a:gd name="connsiteY10-1804" fmla="*/ 1973236 h 3891379"/>
              <a:gd name="connsiteX11-1805" fmla="*/ 3923556 w 4073277"/>
              <a:gd name="connsiteY11-1806" fmla="*/ 2069030 h 3891379"/>
              <a:gd name="connsiteX12-1807" fmla="*/ 4036767 w 4073277"/>
              <a:gd name="connsiteY12-1808" fmla="*/ 2138699 h 3891379"/>
              <a:gd name="connsiteX13-1809" fmla="*/ 4062893 w 4073277"/>
              <a:gd name="connsiteY13-1810" fmla="*/ 2330287 h 3891379"/>
              <a:gd name="connsiteX14-1811" fmla="*/ 4071602 w 4073277"/>
              <a:gd name="connsiteY14-1812" fmla="*/ 2513167 h 3891379"/>
              <a:gd name="connsiteX15-1813" fmla="*/ 4071602 w 4073277"/>
              <a:gd name="connsiteY15-1814" fmla="*/ 2608962 h 3891379"/>
              <a:gd name="connsiteX16-1815" fmla="*/ 4054184 w 4073277"/>
              <a:gd name="connsiteY16-1816" fmla="*/ 2652504 h 3891379"/>
              <a:gd name="connsiteX17-1817" fmla="*/ 3984516 w 4073277"/>
              <a:gd name="connsiteY17-1818" fmla="*/ 2748299 h 3891379"/>
              <a:gd name="connsiteX18-1819" fmla="*/ 3836470 w 4073277"/>
              <a:gd name="connsiteY18-1820" fmla="*/ 2870219 h 3891379"/>
              <a:gd name="connsiteX19-1821" fmla="*/ 3723259 w 4073277"/>
              <a:gd name="connsiteY19-1822" fmla="*/ 2913762 h 3891379"/>
              <a:gd name="connsiteX20-1823" fmla="*/ 3653590 w 4073277"/>
              <a:gd name="connsiteY20-1824" fmla="*/ 3000847 h 3891379"/>
              <a:gd name="connsiteX21-1825" fmla="*/ 3618756 w 4073277"/>
              <a:gd name="connsiteY21-1826" fmla="*/ 3131476 h 3891379"/>
              <a:gd name="connsiteX22-1827" fmla="*/ 3688424 w 4073277"/>
              <a:gd name="connsiteY22-1828" fmla="*/ 3262104 h 3891379"/>
              <a:gd name="connsiteX23-1829" fmla="*/ 3775510 w 4073277"/>
              <a:gd name="connsiteY23-1830" fmla="*/ 3357899 h 3891379"/>
              <a:gd name="connsiteX24-1831" fmla="*/ 3766802 w 4073277"/>
              <a:gd name="connsiteY24-1832" fmla="*/ 3479819 h 3891379"/>
              <a:gd name="connsiteX25-1833" fmla="*/ 3758093 w 4073277"/>
              <a:gd name="connsiteY25-1834" fmla="*/ 3662699 h 3891379"/>
              <a:gd name="connsiteX26-1835" fmla="*/ 3784219 w 4073277"/>
              <a:gd name="connsiteY26-1836" fmla="*/ 3767202 h 3891379"/>
              <a:gd name="connsiteX27-1837" fmla="*/ 3784219 w 4073277"/>
              <a:gd name="connsiteY27-1838" fmla="*/ 3793327 h 3891379"/>
              <a:gd name="connsiteX28-1839" fmla="*/ 3688424 w 4073277"/>
              <a:gd name="connsiteY28-1840" fmla="*/ 3819453 h 3891379"/>
              <a:gd name="connsiteX29-1841" fmla="*/ 3601339 w 4073277"/>
              <a:gd name="connsiteY29-1842" fmla="*/ 3880413 h 3891379"/>
              <a:gd name="connsiteX30-1843" fmla="*/ 3401042 w 4073277"/>
              <a:gd name="connsiteY30-1844" fmla="*/ 3889122 h 3891379"/>
              <a:gd name="connsiteX31-1845" fmla="*/ 3183327 w 4073277"/>
              <a:gd name="connsiteY31-1846" fmla="*/ 3854287 h 3891379"/>
              <a:gd name="connsiteX32-1847" fmla="*/ 3043990 w 4073277"/>
              <a:gd name="connsiteY32-1848" fmla="*/ 3758493 h 3891379"/>
              <a:gd name="connsiteX33-1849" fmla="*/ 2904653 w 4073277"/>
              <a:gd name="connsiteY33-1850" fmla="*/ 3636573 h 3891379"/>
              <a:gd name="connsiteX34-1851" fmla="*/ 2852402 w 4073277"/>
              <a:gd name="connsiteY34-1852" fmla="*/ 3375316 h 3891379"/>
              <a:gd name="connsiteX35-1853" fmla="*/ 2808859 w 4073277"/>
              <a:gd name="connsiteY35-1854" fmla="*/ 2992139 h 3891379"/>
              <a:gd name="connsiteX36-1855" fmla="*/ 2817567 w 4073277"/>
              <a:gd name="connsiteY36-1856" fmla="*/ 2922470 h 3891379"/>
              <a:gd name="connsiteX37-1857" fmla="*/ 2817567 w 4073277"/>
              <a:gd name="connsiteY37-1858" fmla="*/ 2887636 h 3891379"/>
              <a:gd name="connsiteX38-1859" fmla="*/ 2730482 w 4073277"/>
              <a:gd name="connsiteY38-1860" fmla="*/ 2905053 h 3891379"/>
              <a:gd name="connsiteX39-1861" fmla="*/ 2573727 w 4073277"/>
              <a:gd name="connsiteY39-1862" fmla="*/ 2870219 h 3891379"/>
              <a:gd name="connsiteX40-1863" fmla="*/ 2443099 w 4073277"/>
              <a:gd name="connsiteY40-1864" fmla="*/ 2817967 h 3891379"/>
              <a:gd name="connsiteX41-1865" fmla="*/ 2347304 w 4073277"/>
              <a:gd name="connsiteY41-1866" fmla="*/ 2774424 h 3891379"/>
              <a:gd name="connsiteX42-1867" fmla="*/ 2303762 w 4073277"/>
              <a:gd name="connsiteY42-1868" fmla="*/ 2817967 h 3891379"/>
              <a:gd name="connsiteX43-1869" fmla="*/ 2277636 w 4073277"/>
              <a:gd name="connsiteY43-1870" fmla="*/ 2913762 h 3891379"/>
              <a:gd name="connsiteX44-1871" fmla="*/ 2173133 w 4073277"/>
              <a:gd name="connsiteY44-1872" fmla="*/ 2966013 h 3891379"/>
              <a:gd name="connsiteX45-1873" fmla="*/ 2007670 w 4073277"/>
              <a:gd name="connsiteY45-1874" fmla="*/ 2905053 h 3891379"/>
              <a:gd name="connsiteX46-1875" fmla="*/ 1833499 w 4073277"/>
              <a:gd name="connsiteY46-1876" fmla="*/ 2783133 h 3891379"/>
              <a:gd name="connsiteX47-1877" fmla="*/ 1772539 w 4073277"/>
              <a:gd name="connsiteY47-1878" fmla="*/ 2669922 h 3891379"/>
              <a:gd name="connsiteX48-1879" fmla="*/ 1746413 w 4073277"/>
              <a:gd name="connsiteY48-1880" fmla="*/ 2617670 h 3891379"/>
              <a:gd name="connsiteX49-1881" fmla="*/ 1685453 w 4073277"/>
              <a:gd name="connsiteY49-1882" fmla="*/ 2669922 h 3891379"/>
              <a:gd name="connsiteX50-1883" fmla="*/ 1511282 w 4073277"/>
              <a:gd name="connsiteY50-1884" fmla="*/ 2643796 h 3891379"/>
              <a:gd name="connsiteX51-1885" fmla="*/ 1398070 w 4073277"/>
              <a:gd name="connsiteY51-1886" fmla="*/ 2617670 h 3891379"/>
              <a:gd name="connsiteX52-1887" fmla="*/ 1337110 w 4073277"/>
              <a:gd name="connsiteY52-1888" fmla="*/ 2661213 h 3891379"/>
              <a:gd name="connsiteX53-1889" fmla="*/ 1180356 w 4073277"/>
              <a:gd name="connsiteY53-1890" fmla="*/ 2678630 h 3891379"/>
              <a:gd name="connsiteX54-1891" fmla="*/ 1041019 w 4073277"/>
              <a:gd name="connsiteY54-1892" fmla="*/ 2678630 h 3891379"/>
              <a:gd name="connsiteX55-1893" fmla="*/ 892973 w 4073277"/>
              <a:gd name="connsiteY55-1894" fmla="*/ 2678630 h 3891379"/>
              <a:gd name="connsiteX56-1895" fmla="*/ 805887 w 4073277"/>
              <a:gd name="connsiteY56-1896" fmla="*/ 2652504 h 3891379"/>
              <a:gd name="connsiteX57-1897" fmla="*/ 640424 w 4073277"/>
              <a:gd name="connsiteY57-1898" fmla="*/ 2713464 h 3891379"/>
              <a:gd name="connsiteX58-1899" fmla="*/ 448836 w 4073277"/>
              <a:gd name="connsiteY58-1900" fmla="*/ 2739590 h 3891379"/>
              <a:gd name="connsiteX59-1901" fmla="*/ 283373 w 4073277"/>
              <a:gd name="connsiteY59-1902" fmla="*/ 2730882 h 3891379"/>
              <a:gd name="connsiteX60-1903" fmla="*/ 144036 w 4073277"/>
              <a:gd name="connsiteY60-1904" fmla="*/ 2722173 h 3891379"/>
              <a:gd name="connsiteX61-1905" fmla="*/ 56950 w 4073277"/>
              <a:gd name="connsiteY61-1906" fmla="*/ 2696047 h 3891379"/>
              <a:gd name="connsiteX62-1907" fmla="*/ 30824 w 4073277"/>
              <a:gd name="connsiteY62-1908" fmla="*/ 2696047 h 3891379"/>
              <a:gd name="connsiteX63-1909" fmla="*/ 4699 w 4073277"/>
              <a:gd name="connsiteY63-1910" fmla="*/ 2687339 h 3891379"/>
              <a:gd name="connsiteX64-1911" fmla="*/ 234 w 4073277"/>
              <a:gd name="connsiteY64-1912" fmla="*/ 1951137 h 3891379"/>
              <a:gd name="connsiteX65-1913" fmla="*/ 0 w 4073277"/>
              <a:gd name="connsiteY65-1914" fmla="*/ 1820744 h 3891379"/>
              <a:gd name="connsiteX66-1915" fmla="*/ 12047 w 4073277"/>
              <a:gd name="connsiteY66-1916" fmla="*/ 1813964 h 3891379"/>
              <a:gd name="connsiteX67-1917" fmla="*/ 135327 w 4073277"/>
              <a:gd name="connsiteY67-1918" fmla="*/ 1694562 h 3891379"/>
              <a:gd name="connsiteX68-1919" fmla="*/ 257247 w 4073277"/>
              <a:gd name="connsiteY68-1920" fmla="*/ 1502973 h 3891379"/>
              <a:gd name="connsiteX69-1921" fmla="*/ 370459 w 4073277"/>
              <a:gd name="connsiteY69-1922" fmla="*/ 1259133 h 3891379"/>
              <a:gd name="connsiteX70-1923" fmla="*/ 422710 w 4073277"/>
              <a:gd name="connsiteY70-1924" fmla="*/ 1163339 h 3891379"/>
              <a:gd name="connsiteX71-1925" fmla="*/ 623007 w 4073277"/>
              <a:gd name="connsiteY71-1926" fmla="*/ 1058836 h 3891379"/>
              <a:gd name="connsiteX72-1927" fmla="*/ 759100 w 4073277"/>
              <a:gd name="connsiteY72-1928" fmla="*/ 884664 h 3891379"/>
              <a:gd name="connsiteX73-1929" fmla="*/ 788470 w 4073277"/>
              <a:gd name="connsiteY73-1930" fmla="*/ 396984 h 3891379"/>
              <a:gd name="connsiteX74-1931" fmla="*/ 792844 w 4073277"/>
              <a:gd name="connsiteY74-1932" fmla="*/ 189449 h 3891379"/>
              <a:gd name="connsiteX75-1933" fmla="*/ 754527 w 4073277"/>
              <a:gd name="connsiteY75-1934" fmla="*/ 16865 h 3891379"/>
              <a:gd name="connsiteX76-1935" fmla="*/ 2812984 w 4073277"/>
              <a:gd name="connsiteY76-1936" fmla="*/ 9224 h 3891379"/>
              <a:gd name="connsiteX77-1937" fmla="*/ 3375266 w 4073277"/>
              <a:gd name="connsiteY77-1938" fmla="*/ 4 h 3891379"/>
              <a:gd name="connsiteX78-1939" fmla="*/ 3727384 w 4073277"/>
              <a:gd name="connsiteY78-1940" fmla="*/ 10598 h 3891379"/>
              <a:gd name="connsiteX79-1941" fmla="*/ 3861059 w 4073277"/>
              <a:gd name="connsiteY79-1942" fmla="*/ 3562 h 3891379"/>
              <a:gd name="connsiteX80-1943" fmla="*/ 3934606 w 4073277"/>
              <a:gd name="connsiteY80-1944" fmla="*/ 10162 h 3891379"/>
              <a:gd name="connsiteX0-1945" fmla="*/ 3934606 w 4073277"/>
              <a:gd name="connsiteY0-1946" fmla="*/ 10162 h 3891379"/>
              <a:gd name="connsiteX1-1947" fmla="*/ 3975807 w 4073277"/>
              <a:gd name="connsiteY1-1948" fmla="*/ 57350 h 3891379"/>
              <a:gd name="connsiteX2-1949" fmla="*/ 3975807 w 4073277"/>
              <a:gd name="connsiteY2-1950" fmla="*/ 266356 h 3891379"/>
              <a:gd name="connsiteX3-1951" fmla="*/ 3967099 w 4073277"/>
              <a:gd name="connsiteY3-1952" fmla="*/ 571156 h 3891379"/>
              <a:gd name="connsiteX4-1953" fmla="*/ 3810344 w 4073277"/>
              <a:gd name="connsiteY4-1954" fmla="*/ 902082 h 3891379"/>
              <a:gd name="connsiteX5-1955" fmla="*/ 3679716 w 4073277"/>
              <a:gd name="connsiteY5-1956" fmla="*/ 1233007 h 3891379"/>
              <a:gd name="connsiteX6-1957" fmla="*/ 3583922 w 4073277"/>
              <a:gd name="connsiteY6-1958" fmla="*/ 1442013 h 3891379"/>
              <a:gd name="connsiteX7-1959" fmla="*/ 3601339 w 4073277"/>
              <a:gd name="connsiteY7-1960" fmla="*/ 1598767 h 3891379"/>
              <a:gd name="connsiteX8-1961" fmla="*/ 3714550 w 4073277"/>
              <a:gd name="connsiteY8-1962" fmla="*/ 1694562 h 3891379"/>
              <a:gd name="connsiteX9-1963" fmla="*/ 3766802 w 4073277"/>
              <a:gd name="connsiteY9-1964" fmla="*/ 1790356 h 3891379"/>
              <a:gd name="connsiteX10-1965" fmla="*/ 3819053 w 4073277"/>
              <a:gd name="connsiteY10-1966" fmla="*/ 1973236 h 3891379"/>
              <a:gd name="connsiteX11-1967" fmla="*/ 3923556 w 4073277"/>
              <a:gd name="connsiteY11-1968" fmla="*/ 2069030 h 3891379"/>
              <a:gd name="connsiteX12-1969" fmla="*/ 4036767 w 4073277"/>
              <a:gd name="connsiteY12-1970" fmla="*/ 2138699 h 3891379"/>
              <a:gd name="connsiteX13-1971" fmla="*/ 4062893 w 4073277"/>
              <a:gd name="connsiteY13-1972" fmla="*/ 2330287 h 3891379"/>
              <a:gd name="connsiteX14-1973" fmla="*/ 4071602 w 4073277"/>
              <a:gd name="connsiteY14-1974" fmla="*/ 2513167 h 3891379"/>
              <a:gd name="connsiteX15-1975" fmla="*/ 4071602 w 4073277"/>
              <a:gd name="connsiteY15-1976" fmla="*/ 2608962 h 3891379"/>
              <a:gd name="connsiteX16-1977" fmla="*/ 4054184 w 4073277"/>
              <a:gd name="connsiteY16-1978" fmla="*/ 2652504 h 3891379"/>
              <a:gd name="connsiteX17-1979" fmla="*/ 3984516 w 4073277"/>
              <a:gd name="connsiteY17-1980" fmla="*/ 2748299 h 3891379"/>
              <a:gd name="connsiteX18-1981" fmla="*/ 3836470 w 4073277"/>
              <a:gd name="connsiteY18-1982" fmla="*/ 2870219 h 3891379"/>
              <a:gd name="connsiteX19-1983" fmla="*/ 3723259 w 4073277"/>
              <a:gd name="connsiteY19-1984" fmla="*/ 2913762 h 3891379"/>
              <a:gd name="connsiteX20-1985" fmla="*/ 3653590 w 4073277"/>
              <a:gd name="connsiteY20-1986" fmla="*/ 3000847 h 3891379"/>
              <a:gd name="connsiteX21-1987" fmla="*/ 3618756 w 4073277"/>
              <a:gd name="connsiteY21-1988" fmla="*/ 3131476 h 3891379"/>
              <a:gd name="connsiteX22-1989" fmla="*/ 3688424 w 4073277"/>
              <a:gd name="connsiteY22-1990" fmla="*/ 3262104 h 3891379"/>
              <a:gd name="connsiteX23-1991" fmla="*/ 3775510 w 4073277"/>
              <a:gd name="connsiteY23-1992" fmla="*/ 3357899 h 3891379"/>
              <a:gd name="connsiteX24-1993" fmla="*/ 3766802 w 4073277"/>
              <a:gd name="connsiteY24-1994" fmla="*/ 3479819 h 3891379"/>
              <a:gd name="connsiteX25-1995" fmla="*/ 3758093 w 4073277"/>
              <a:gd name="connsiteY25-1996" fmla="*/ 3662699 h 3891379"/>
              <a:gd name="connsiteX26-1997" fmla="*/ 3784219 w 4073277"/>
              <a:gd name="connsiteY26-1998" fmla="*/ 3767202 h 3891379"/>
              <a:gd name="connsiteX27-1999" fmla="*/ 3784219 w 4073277"/>
              <a:gd name="connsiteY27-2000" fmla="*/ 3793327 h 3891379"/>
              <a:gd name="connsiteX28-2001" fmla="*/ 3688424 w 4073277"/>
              <a:gd name="connsiteY28-2002" fmla="*/ 3819453 h 3891379"/>
              <a:gd name="connsiteX29-2003" fmla="*/ 3601339 w 4073277"/>
              <a:gd name="connsiteY29-2004" fmla="*/ 3880413 h 3891379"/>
              <a:gd name="connsiteX30-2005" fmla="*/ 3401042 w 4073277"/>
              <a:gd name="connsiteY30-2006" fmla="*/ 3889122 h 3891379"/>
              <a:gd name="connsiteX31-2007" fmla="*/ 3183327 w 4073277"/>
              <a:gd name="connsiteY31-2008" fmla="*/ 3854287 h 3891379"/>
              <a:gd name="connsiteX32-2009" fmla="*/ 3043990 w 4073277"/>
              <a:gd name="connsiteY32-2010" fmla="*/ 3758493 h 3891379"/>
              <a:gd name="connsiteX33-2011" fmla="*/ 2904653 w 4073277"/>
              <a:gd name="connsiteY33-2012" fmla="*/ 3636573 h 3891379"/>
              <a:gd name="connsiteX34-2013" fmla="*/ 2852402 w 4073277"/>
              <a:gd name="connsiteY34-2014" fmla="*/ 3375316 h 3891379"/>
              <a:gd name="connsiteX35-2015" fmla="*/ 2808859 w 4073277"/>
              <a:gd name="connsiteY35-2016" fmla="*/ 2992139 h 3891379"/>
              <a:gd name="connsiteX36-2017" fmla="*/ 2817567 w 4073277"/>
              <a:gd name="connsiteY36-2018" fmla="*/ 2922470 h 3891379"/>
              <a:gd name="connsiteX37-2019" fmla="*/ 2817567 w 4073277"/>
              <a:gd name="connsiteY37-2020" fmla="*/ 2887636 h 3891379"/>
              <a:gd name="connsiteX38-2021" fmla="*/ 2730482 w 4073277"/>
              <a:gd name="connsiteY38-2022" fmla="*/ 2905053 h 3891379"/>
              <a:gd name="connsiteX39-2023" fmla="*/ 2573727 w 4073277"/>
              <a:gd name="connsiteY39-2024" fmla="*/ 2870219 h 3891379"/>
              <a:gd name="connsiteX40-2025" fmla="*/ 2443099 w 4073277"/>
              <a:gd name="connsiteY40-2026" fmla="*/ 2817967 h 3891379"/>
              <a:gd name="connsiteX41-2027" fmla="*/ 2347304 w 4073277"/>
              <a:gd name="connsiteY41-2028" fmla="*/ 2774424 h 3891379"/>
              <a:gd name="connsiteX42-2029" fmla="*/ 2303762 w 4073277"/>
              <a:gd name="connsiteY42-2030" fmla="*/ 2817967 h 3891379"/>
              <a:gd name="connsiteX43-2031" fmla="*/ 2277636 w 4073277"/>
              <a:gd name="connsiteY43-2032" fmla="*/ 2913762 h 3891379"/>
              <a:gd name="connsiteX44-2033" fmla="*/ 2173133 w 4073277"/>
              <a:gd name="connsiteY44-2034" fmla="*/ 2966013 h 3891379"/>
              <a:gd name="connsiteX45-2035" fmla="*/ 2007670 w 4073277"/>
              <a:gd name="connsiteY45-2036" fmla="*/ 2905053 h 3891379"/>
              <a:gd name="connsiteX46-2037" fmla="*/ 1833499 w 4073277"/>
              <a:gd name="connsiteY46-2038" fmla="*/ 2783133 h 3891379"/>
              <a:gd name="connsiteX47-2039" fmla="*/ 1772539 w 4073277"/>
              <a:gd name="connsiteY47-2040" fmla="*/ 2669922 h 3891379"/>
              <a:gd name="connsiteX48-2041" fmla="*/ 1746413 w 4073277"/>
              <a:gd name="connsiteY48-2042" fmla="*/ 2617670 h 3891379"/>
              <a:gd name="connsiteX49-2043" fmla="*/ 1685453 w 4073277"/>
              <a:gd name="connsiteY49-2044" fmla="*/ 2669922 h 3891379"/>
              <a:gd name="connsiteX50-2045" fmla="*/ 1511282 w 4073277"/>
              <a:gd name="connsiteY50-2046" fmla="*/ 2643796 h 3891379"/>
              <a:gd name="connsiteX51-2047" fmla="*/ 1398070 w 4073277"/>
              <a:gd name="connsiteY51-2048" fmla="*/ 2617670 h 3891379"/>
              <a:gd name="connsiteX52-2049" fmla="*/ 1337110 w 4073277"/>
              <a:gd name="connsiteY52-2050" fmla="*/ 2661213 h 3891379"/>
              <a:gd name="connsiteX53-2051" fmla="*/ 1180356 w 4073277"/>
              <a:gd name="connsiteY53-2052" fmla="*/ 2678630 h 3891379"/>
              <a:gd name="connsiteX54-2053" fmla="*/ 1041019 w 4073277"/>
              <a:gd name="connsiteY54-2054" fmla="*/ 2678630 h 3891379"/>
              <a:gd name="connsiteX55-2055" fmla="*/ 892973 w 4073277"/>
              <a:gd name="connsiteY55-2056" fmla="*/ 2678630 h 3891379"/>
              <a:gd name="connsiteX56-2057" fmla="*/ 805887 w 4073277"/>
              <a:gd name="connsiteY56-2058" fmla="*/ 2652504 h 3891379"/>
              <a:gd name="connsiteX57-2059" fmla="*/ 640424 w 4073277"/>
              <a:gd name="connsiteY57-2060" fmla="*/ 2713464 h 3891379"/>
              <a:gd name="connsiteX58-2061" fmla="*/ 448836 w 4073277"/>
              <a:gd name="connsiteY58-2062" fmla="*/ 2739590 h 3891379"/>
              <a:gd name="connsiteX59-2063" fmla="*/ 283373 w 4073277"/>
              <a:gd name="connsiteY59-2064" fmla="*/ 2730882 h 3891379"/>
              <a:gd name="connsiteX60-2065" fmla="*/ 144036 w 4073277"/>
              <a:gd name="connsiteY60-2066" fmla="*/ 2722173 h 3891379"/>
              <a:gd name="connsiteX61-2067" fmla="*/ 56950 w 4073277"/>
              <a:gd name="connsiteY61-2068" fmla="*/ 2696047 h 3891379"/>
              <a:gd name="connsiteX62-2069" fmla="*/ 30824 w 4073277"/>
              <a:gd name="connsiteY62-2070" fmla="*/ 2696047 h 3891379"/>
              <a:gd name="connsiteX63-2071" fmla="*/ 4699 w 4073277"/>
              <a:gd name="connsiteY63-2072" fmla="*/ 2687339 h 3891379"/>
              <a:gd name="connsiteX64-2073" fmla="*/ 234 w 4073277"/>
              <a:gd name="connsiteY64-2074" fmla="*/ 1951137 h 3891379"/>
              <a:gd name="connsiteX65-2075" fmla="*/ 0 w 4073277"/>
              <a:gd name="connsiteY65-2076" fmla="*/ 1820744 h 3891379"/>
              <a:gd name="connsiteX66-2077" fmla="*/ 12047 w 4073277"/>
              <a:gd name="connsiteY66-2078" fmla="*/ 1813964 h 3891379"/>
              <a:gd name="connsiteX67-2079" fmla="*/ 135327 w 4073277"/>
              <a:gd name="connsiteY67-2080" fmla="*/ 1694562 h 3891379"/>
              <a:gd name="connsiteX68-2081" fmla="*/ 257247 w 4073277"/>
              <a:gd name="connsiteY68-2082" fmla="*/ 1502973 h 3891379"/>
              <a:gd name="connsiteX69-2083" fmla="*/ 352529 w 4073277"/>
              <a:gd name="connsiteY69-2084" fmla="*/ 1247180 h 3891379"/>
              <a:gd name="connsiteX70-2085" fmla="*/ 422710 w 4073277"/>
              <a:gd name="connsiteY70-2086" fmla="*/ 1163339 h 3891379"/>
              <a:gd name="connsiteX71-2087" fmla="*/ 623007 w 4073277"/>
              <a:gd name="connsiteY71-2088" fmla="*/ 1058836 h 3891379"/>
              <a:gd name="connsiteX72-2089" fmla="*/ 759100 w 4073277"/>
              <a:gd name="connsiteY72-2090" fmla="*/ 884664 h 3891379"/>
              <a:gd name="connsiteX73-2091" fmla="*/ 788470 w 4073277"/>
              <a:gd name="connsiteY73-2092" fmla="*/ 396984 h 3891379"/>
              <a:gd name="connsiteX74-2093" fmla="*/ 792844 w 4073277"/>
              <a:gd name="connsiteY74-2094" fmla="*/ 189449 h 3891379"/>
              <a:gd name="connsiteX75-2095" fmla="*/ 754527 w 4073277"/>
              <a:gd name="connsiteY75-2096" fmla="*/ 16865 h 3891379"/>
              <a:gd name="connsiteX76-2097" fmla="*/ 2812984 w 4073277"/>
              <a:gd name="connsiteY76-2098" fmla="*/ 9224 h 3891379"/>
              <a:gd name="connsiteX77-2099" fmla="*/ 3375266 w 4073277"/>
              <a:gd name="connsiteY77-2100" fmla="*/ 4 h 3891379"/>
              <a:gd name="connsiteX78-2101" fmla="*/ 3727384 w 4073277"/>
              <a:gd name="connsiteY78-2102" fmla="*/ 10598 h 3891379"/>
              <a:gd name="connsiteX79-2103" fmla="*/ 3861059 w 4073277"/>
              <a:gd name="connsiteY79-2104" fmla="*/ 3562 h 3891379"/>
              <a:gd name="connsiteX80-2105" fmla="*/ 3934606 w 4073277"/>
              <a:gd name="connsiteY80-2106" fmla="*/ 10162 h 3891379"/>
              <a:gd name="connsiteX0-2107" fmla="*/ 3934606 w 4073277"/>
              <a:gd name="connsiteY0-2108" fmla="*/ 11226 h 3892443"/>
              <a:gd name="connsiteX1-2109" fmla="*/ 3975807 w 4073277"/>
              <a:gd name="connsiteY1-2110" fmla="*/ 58414 h 3892443"/>
              <a:gd name="connsiteX2-2111" fmla="*/ 3975807 w 4073277"/>
              <a:gd name="connsiteY2-2112" fmla="*/ 267420 h 3892443"/>
              <a:gd name="connsiteX3-2113" fmla="*/ 3967099 w 4073277"/>
              <a:gd name="connsiteY3-2114" fmla="*/ 572220 h 3892443"/>
              <a:gd name="connsiteX4-2115" fmla="*/ 3810344 w 4073277"/>
              <a:gd name="connsiteY4-2116" fmla="*/ 903146 h 3892443"/>
              <a:gd name="connsiteX5-2117" fmla="*/ 3679716 w 4073277"/>
              <a:gd name="connsiteY5-2118" fmla="*/ 1234071 h 3892443"/>
              <a:gd name="connsiteX6-2119" fmla="*/ 3583922 w 4073277"/>
              <a:gd name="connsiteY6-2120" fmla="*/ 1443077 h 3892443"/>
              <a:gd name="connsiteX7-2121" fmla="*/ 3601339 w 4073277"/>
              <a:gd name="connsiteY7-2122" fmla="*/ 1599831 h 3892443"/>
              <a:gd name="connsiteX8-2123" fmla="*/ 3714550 w 4073277"/>
              <a:gd name="connsiteY8-2124" fmla="*/ 1695626 h 3892443"/>
              <a:gd name="connsiteX9-2125" fmla="*/ 3766802 w 4073277"/>
              <a:gd name="connsiteY9-2126" fmla="*/ 1791420 h 3892443"/>
              <a:gd name="connsiteX10-2127" fmla="*/ 3819053 w 4073277"/>
              <a:gd name="connsiteY10-2128" fmla="*/ 1974300 h 3892443"/>
              <a:gd name="connsiteX11-2129" fmla="*/ 3923556 w 4073277"/>
              <a:gd name="connsiteY11-2130" fmla="*/ 2070094 h 3892443"/>
              <a:gd name="connsiteX12-2131" fmla="*/ 4036767 w 4073277"/>
              <a:gd name="connsiteY12-2132" fmla="*/ 2139763 h 3892443"/>
              <a:gd name="connsiteX13-2133" fmla="*/ 4062893 w 4073277"/>
              <a:gd name="connsiteY13-2134" fmla="*/ 2331351 h 3892443"/>
              <a:gd name="connsiteX14-2135" fmla="*/ 4071602 w 4073277"/>
              <a:gd name="connsiteY14-2136" fmla="*/ 2514231 h 3892443"/>
              <a:gd name="connsiteX15-2137" fmla="*/ 4071602 w 4073277"/>
              <a:gd name="connsiteY15-2138" fmla="*/ 2610026 h 3892443"/>
              <a:gd name="connsiteX16-2139" fmla="*/ 4054184 w 4073277"/>
              <a:gd name="connsiteY16-2140" fmla="*/ 2653568 h 3892443"/>
              <a:gd name="connsiteX17-2141" fmla="*/ 3984516 w 4073277"/>
              <a:gd name="connsiteY17-2142" fmla="*/ 2749363 h 3892443"/>
              <a:gd name="connsiteX18-2143" fmla="*/ 3836470 w 4073277"/>
              <a:gd name="connsiteY18-2144" fmla="*/ 2871283 h 3892443"/>
              <a:gd name="connsiteX19-2145" fmla="*/ 3723259 w 4073277"/>
              <a:gd name="connsiteY19-2146" fmla="*/ 2914826 h 3892443"/>
              <a:gd name="connsiteX20-2147" fmla="*/ 3653590 w 4073277"/>
              <a:gd name="connsiteY20-2148" fmla="*/ 3001911 h 3892443"/>
              <a:gd name="connsiteX21-2149" fmla="*/ 3618756 w 4073277"/>
              <a:gd name="connsiteY21-2150" fmla="*/ 3132540 h 3892443"/>
              <a:gd name="connsiteX22-2151" fmla="*/ 3688424 w 4073277"/>
              <a:gd name="connsiteY22-2152" fmla="*/ 3263168 h 3892443"/>
              <a:gd name="connsiteX23-2153" fmla="*/ 3775510 w 4073277"/>
              <a:gd name="connsiteY23-2154" fmla="*/ 3358963 h 3892443"/>
              <a:gd name="connsiteX24-2155" fmla="*/ 3766802 w 4073277"/>
              <a:gd name="connsiteY24-2156" fmla="*/ 3480883 h 3892443"/>
              <a:gd name="connsiteX25-2157" fmla="*/ 3758093 w 4073277"/>
              <a:gd name="connsiteY25-2158" fmla="*/ 3663763 h 3892443"/>
              <a:gd name="connsiteX26-2159" fmla="*/ 3784219 w 4073277"/>
              <a:gd name="connsiteY26-2160" fmla="*/ 3768266 h 3892443"/>
              <a:gd name="connsiteX27-2161" fmla="*/ 3784219 w 4073277"/>
              <a:gd name="connsiteY27-2162" fmla="*/ 3794391 h 3892443"/>
              <a:gd name="connsiteX28-2163" fmla="*/ 3688424 w 4073277"/>
              <a:gd name="connsiteY28-2164" fmla="*/ 3820517 h 3892443"/>
              <a:gd name="connsiteX29-2165" fmla="*/ 3601339 w 4073277"/>
              <a:gd name="connsiteY29-2166" fmla="*/ 3881477 h 3892443"/>
              <a:gd name="connsiteX30-2167" fmla="*/ 3401042 w 4073277"/>
              <a:gd name="connsiteY30-2168" fmla="*/ 3890186 h 3892443"/>
              <a:gd name="connsiteX31-2169" fmla="*/ 3183327 w 4073277"/>
              <a:gd name="connsiteY31-2170" fmla="*/ 3855351 h 3892443"/>
              <a:gd name="connsiteX32-2171" fmla="*/ 3043990 w 4073277"/>
              <a:gd name="connsiteY32-2172" fmla="*/ 3759557 h 3892443"/>
              <a:gd name="connsiteX33-2173" fmla="*/ 2904653 w 4073277"/>
              <a:gd name="connsiteY33-2174" fmla="*/ 3637637 h 3892443"/>
              <a:gd name="connsiteX34-2175" fmla="*/ 2852402 w 4073277"/>
              <a:gd name="connsiteY34-2176" fmla="*/ 3376380 h 3892443"/>
              <a:gd name="connsiteX35-2177" fmla="*/ 2808859 w 4073277"/>
              <a:gd name="connsiteY35-2178" fmla="*/ 2993203 h 3892443"/>
              <a:gd name="connsiteX36-2179" fmla="*/ 2817567 w 4073277"/>
              <a:gd name="connsiteY36-2180" fmla="*/ 2923534 h 3892443"/>
              <a:gd name="connsiteX37-2181" fmla="*/ 2817567 w 4073277"/>
              <a:gd name="connsiteY37-2182" fmla="*/ 2888700 h 3892443"/>
              <a:gd name="connsiteX38-2183" fmla="*/ 2730482 w 4073277"/>
              <a:gd name="connsiteY38-2184" fmla="*/ 2906117 h 3892443"/>
              <a:gd name="connsiteX39-2185" fmla="*/ 2573727 w 4073277"/>
              <a:gd name="connsiteY39-2186" fmla="*/ 2871283 h 3892443"/>
              <a:gd name="connsiteX40-2187" fmla="*/ 2443099 w 4073277"/>
              <a:gd name="connsiteY40-2188" fmla="*/ 2819031 h 3892443"/>
              <a:gd name="connsiteX41-2189" fmla="*/ 2347304 w 4073277"/>
              <a:gd name="connsiteY41-2190" fmla="*/ 2775488 h 3892443"/>
              <a:gd name="connsiteX42-2191" fmla="*/ 2303762 w 4073277"/>
              <a:gd name="connsiteY42-2192" fmla="*/ 2819031 h 3892443"/>
              <a:gd name="connsiteX43-2193" fmla="*/ 2277636 w 4073277"/>
              <a:gd name="connsiteY43-2194" fmla="*/ 2914826 h 3892443"/>
              <a:gd name="connsiteX44-2195" fmla="*/ 2173133 w 4073277"/>
              <a:gd name="connsiteY44-2196" fmla="*/ 2967077 h 3892443"/>
              <a:gd name="connsiteX45-2197" fmla="*/ 2007670 w 4073277"/>
              <a:gd name="connsiteY45-2198" fmla="*/ 2906117 h 3892443"/>
              <a:gd name="connsiteX46-2199" fmla="*/ 1833499 w 4073277"/>
              <a:gd name="connsiteY46-2200" fmla="*/ 2784197 h 3892443"/>
              <a:gd name="connsiteX47-2201" fmla="*/ 1772539 w 4073277"/>
              <a:gd name="connsiteY47-2202" fmla="*/ 2670986 h 3892443"/>
              <a:gd name="connsiteX48-2203" fmla="*/ 1746413 w 4073277"/>
              <a:gd name="connsiteY48-2204" fmla="*/ 2618734 h 3892443"/>
              <a:gd name="connsiteX49-2205" fmla="*/ 1685453 w 4073277"/>
              <a:gd name="connsiteY49-2206" fmla="*/ 2670986 h 3892443"/>
              <a:gd name="connsiteX50-2207" fmla="*/ 1511282 w 4073277"/>
              <a:gd name="connsiteY50-2208" fmla="*/ 2644860 h 3892443"/>
              <a:gd name="connsiteX51-2209" fmla="*/ 1398070 w 4073277"/>
              <a:gd name="connsiteY51-2210" fmla="*/ 2618734 h 3892443"/>
              <a:gd name="connsiteX52-2211" fmla="*/ 1337110 w 4073277"/>
              <a:gd name="connsiteY52-2212" fmla="*/ 2662277 h 3892443"/>
              <a:gd name="connsiteX53-2213" fmla="*/ 1180356 w 4073277"/>
              <a:gd name="connsiteY53-2214" fmla="*/ 2679694 h 3892443"/>
              <a:gd name="connsiteX54-2215" fmla="*/ 1041019 w 4073277"/>
              <a:gd name="connsiteY54-2216" fmla="*/ 2679694 h 3892443"/>
              <a:gd name="connsiteX55-2217" fmla="*/ 892973 w 4073277"/>
              <a:gd name="connsiteY55-2218" fmla="*/ 2679694 h 3892443"/>
              <a:gd name="connsiteX56-2219" fmla="*/ 805887 w 4073277"/>
              <a:gd name="connsiteY56-2220" fmla="*/ 2653568 h 3892443"/>
              <a:gd name="connsiteX57-2221" fmla="*/ 640424 w 4073277"/>
              <a:gd name="connsiteY57-2222" fmla="*/ 2714528 h 3892443"/>
              <a:gd name="connsiteX58-2223" fmla="*/ 448836 w 4073277"/>
              <a:gd name="connsiteY58-2224" fmla="*/ 2740654 h 3892443"/>
              <a:gd name="connsiteX59-2225" fmla="*/ 283373 w 4073277"/>
              <a:gd name="connsiteY59-2226" fmla="*/ 2731946 h 3892443"/>
              <a:gd name="connsiteX60-2227" fmla="*/ 144036 w 4073277"/>
              <a:gd name="connsiteY60-2228" fmla="*/ 2723237 h 3892443"/>
              <a:gd name="connsiteX61-2229" fmla="*/ 56950 w 4073277"/>
              <a:gd name="connsiteY61-2230" fmla="*/ 2697111 h 3892443"/>
              <a:gd name="connsiteX62-2231" fmla="*/ 30824 w 4073277"/>
              <a:gd name="connsiteY62-2232" fmla="*/ 2697111 h 3892443"/>
              <a:gd name="connsiteX63-2233" fmla="*/ 4699 w 4073277"/>
              <a:gd name="connsiteY63-2234" fmla="*/ 2688403 h 3892443"/>
              <a:gd name="connsiteX64-2235" fmla="*/ 234 w 4073277"/>
              <a:gd name="connsiteY64-2236" fmla="*/ 1952201 h 3892443"/>
              <a:gd name="connsiteX65-2237" fmla="*/ 0 w 4073277"/>
              <a:gd name="connsiteY65-2238" fmla="*/ 1821808 h 3892443"/>
              <a:gd name="connsiteX66-2239" fmla="*/ 12047 w 4073277"/>
              <a:gd name="connsiteY66-2240" fmla="*/ 1815028 h 3892443"/>
              <a:gd name="connsiteX67-2241" fmla="*/ 135327 w 4073277"/>
              <a:gd name="connsiteY67-2242" fmla="*/ 1695626 h 3892443"/>
              <a:gd name="connsiteX68-2243" fmla="*/ 257247 w 4073277"/>
              <a:gd name="connsiteY68-2244" fmla="*/ 1504037 h 3892443"/>
              <a:gd name="connsiteX69-2245" fmla="*/ 352529 w 4073277"/>
              <a:gd name="connsiteY69-2246" fmla="*/ 1248244 h 3892443"/>
              <a:gd name="connsiteX70-2247" fmla="*/ 422710 w 4073277"/>
              <a:gd name="connsiteY70-2248" fmla="*/ 1164403 h 3892443"/>
              <a:gd name="connsiteX71-2249" fmla="*/ 623007 w 4073277"/>
              <a:gd name="connsiteY71-2250" fmla="*/ 1059900 h 3892443"/>
              <a:gd name="connsiteX72-2251" fmla="*/ 759100 w 4073277"/>
              <a:gd name="connsiteY72-2252" fmla="*/ 885728 h 3892443"/>
              <a:gd name="connsiteX73-2253" fmla="*/ 788470 w 4073277"/>
              <a:gd name="connsiteY73-2254" fmla="*/ 398048 h 3892443"/>
              <a:gd name="connsiteX74-2255" fmla="*/ 792844 w 4073277"/>
              <a:gd name="connsiteY74-2256" fmla="*/ 190513 h 3892443"/>
              <a:gd name="connsiteX75-2257" fmla="*/ 754527 w 4073277"/>
              <a:gd name="connsiteY75-2258" fmla="*/ 0 h 3892443"/>
              <a:gd name="connsiteX76-2259" fmla="*/ 2812984 w 4073277"/>
              <a:gd name="connsiteY76-2260" fmla="*/ 10288 h 3892443"/>
              <a:gd name="connsiteX77-2261" fmla="*/ 3375266 w 4073277"/>
              <a:gd name="connsiteY77-2262" fmla="*/ 1068 h 3892443"/>
              <a:gd name="connsiteX78-2263" fmla="*/ 3727384 w 4073277"/>
              <a:gd name="connsiteY78-2264" fmla="*/ 11662 h 3892443"/>
              <a:gd name="connsiteX79-2265" fmla="*/ 3861059 w 4073277"/>
              <a:gd name="connsiteY79-2266" fmla="*/ 4626 h 3892443"/>
              <a:gd name="connsiteX80-2267" fmla="*/ 3934606 w 4073277"/>
              <a:gd name="connsiteY80-2268" fmla="*/ 11226 h 3892443"/>
              <a:gd name="connsiteX0-2269" fmla="*/ 3934606 w 4073277"/>
              <a:gd name="connsiteY0-2270" fmla="*/ 11226 h 3892443"/>
              <a:gd name="connsiteX1-2271" fmla="*/ 3975807 w 4073277"/>
              <a:gd name="connsiteY1-2272" fmla="*/ 58414 h 3892443"/>
              <a:gd name="connsiteX2-2273" fmla="*/ 3975807 w 4073277"/>
              <a:gd name="connsiteY2-2274" fmla="*/ 267420 h 3892443"/>
              <a:gd name="connsiteX3-2275" fmla="*/ 3967099 w 4073277"/>
              <a:gd name="connsiteY3-2276" fmla="*/ 572220 h 3892443"/>
              <a:gd name="connsiteX4-2277" fmla="*/ 3810344 w 4073277"/>
              <a:gd name="connsiteY4-2278" fmla="*/ 903146 h 3892443"/>
              <a:gd name="connsiteX5-2279" fmla="*/ 3679716 w 4073277"/>
              <a:gd name="connsiteY5-2280" fmla="*/ 1234071 h 3892443"/>
              <a:gd name="connsiteX6-2281" fmla="*/ 3583922 w 4073277"/>
              <a:gd name="connsiteY6-2282" fmla="*/ 1443077 h 3892443"/>
              <a:gd name="connsiteX7-2283" fmla="*/ 3601339 w 4073277"/>
              <a:gd name="connsiteY7-2284" fmla="*/ 1599831 h 3892443"/>
              <a:gd name="connsiteX8-2285" fmla="*/ 3714550 w 4073277"/>
              <a:gd name="connsiteY8-2286" fmla="*/ 1695626 h 3892443"/>
              <a:gd name="connsiteX9-2287" fmla="*/ 3766802 w 4073277"/>
              <a:gd name="connsiteY9-2288" fmla="*/ 1791420 h 3892443"/>
              <a:gd name="connsiteX10-2289" fmla="*/ 3819053 w 4073277"/>
              <a:gd name="connsiteY10-2290" fmla="*/ 1974300 h 3892443"/>
              <a:gd name="connsiteX11-2291" fmla="*/ 3923556 w 4073277"/>
              <a:gd name="connsiteY11-2292" fmla="*/ 2070094 h 3892443"/>
              <a:gd name="connsiteX12-2293" fmla="*/ 4036767 w 4073277"/>
              <a:gd name="connsiteY12-2294" fmla="*/ 2139763 h 3892443"/>
              <a:gd name="connsiteX13-2295" fmla="*/ 4062893 w 4073277"/>
              <a:gd name="connsiteY13-2296" fmla="*/ 2331351 h 3892443"/>
              <a:gd name="connsiteX14-2297" fmla="*/ 4071602 w 4073277"/>
              <a:gd name="connsiteY14-2298" fmla="*/ 2514231 h 3892443"/>
              <a:gd name="connsiteX15-2299" fmla="*/ 4071602 w 4073277"/>
              <a:gd name="connsiteY15-2300" fmla="*/ 2610026 h 3892443"/>
              <a:gd name="connsiteX16-2301" fmla="*/ 4054184 w 4073277"/>
              <a:gd name="connsiteY16-2302" fmla="*/ 2653568 h 3892443"/>
              <a:gd name="connsiteX17-2303" fmla="*/ 3984516 w 4073277"/>
              <a:gd name="connsiteY17-2304" fmla="*/ 2749363 h 3892443"/>
              <a:gd name="connsiteX18-2305" fmla="*/ 3836470 w 4073277"/>
              <a:gd name="connsiteY18-2306" fmla="*/ 2871283 h 3892443"/>
              <a:gd name="connsiteX19-2307" fmla="*/ 3723259 w 4073277"/>
              <a:gd name="connsiteY19-2308" fmla="*/ 2914826 h 3892443"/>
              <a:gd name="connsiteX20-2309" fmla="*/ 3653590 w 4073277"/>
              <a:gd name="connsiteY20-2310" fmla="*/ 3001911 h 3892443"/>
              <a:gd name="connsiteX21-2311" fmla="*/ 3618756 w 4073277"/>
              <a:gd name="connsiteY21-2312" fmla="*/ 3132540 h 3892443"/>
              <a:gd name="connsiteX22-2313" fmla="*/ 3688424 w 4073277"/>
              <a:gd name="connsiteY22-2314" fmla="*/ 3263168 h 3892443"/>
              <a:gd name="connsiteX23-2315" fmla="*/ 3775510 w 4073277"/>
              <a:gd name="connsiteY23-2316" fmla="*/ 3358963 h 3892443"/>
              <a:gd name="connsiteX24-2317" fmla="*/ 3766802 w 4073277"/>
              <a:gd name="connsiteY24-2318" fmla="*/ 3480883 h 3892443"/>
              <a:gd name="connsiteX25-2319" fmla="*/ 3758093 w 4073277"/>
              <a:gd name="connsiteY25-2320" fmla="*/ 3663763 h 3892443"/>
              <a:gd name="connsiteX26-2321" fmla="*/ 3784219 w 4073277"/>
              <a:gd name="connsiteY26-2322" fmla="*/ 3768266 h 3892443"/>
              <a:gd name="connsiteX27-2323" fmla="*/ 3784219 w 4073277"/>
              <a:gd name="connsiteY27-2324" fmla="*/ 3794391 h 3892443"/>
              <a:gd name="connsiteX28-2325" fmla="*/ 3688424 w 4073277"/>
              <a:gd name="connsiteY28-2326" fmla="*/ 3820517 h 3892443"/>
              <a:gd name="connsiteX29-2327" fmla="*/ 3601339 w 4073277"/>
              <a:gd name="connsiteY29-2328" fmla="*/ 3881477 h 3892443"/>
              <a:gd name="connsiteX30-2329" fmla="*/ 3401042 w 4073277"/>
              <a:gd name="connsiteY30-2330" fmla="*/ 3890186 h 3892443"/>
              <a:gd name="connsiteX31-2331" fmla="*/ 3183327 w 4073277"/>
              <a:gd name="connsiteY31-2332" fmla="*/ 3855351 h 3892443"/>
              <a:gd name="connsiteX32-2333" fmla="*/ 3043990 w 4073277"/>
              <a:gd name="connsiteY32-2334" fmla="*/ 3759557 h 3892443"/>
              <a:gd name="connsiteX33-2335" fmla="*/ 2904653 w 4073277"/>
              <a:gd name="connsiteY33-2336" fmla="*/ 3637637 h 3892443"/>
              <a:gd name="connsiteX34-2337" fmla="*/ 2852402 w 4073277"/>
              <a:gd name="connsiteY34-2338" fmla="*/ 3376380 h 3892443"/>
              <a:gd name="connsiteX35-2339" fmla="*/ 2808859 w 4073277"/>
              <a:gd name="connsiteY35-2340" fmla="*/ 2993203 h 3892443"/>
              <a:gd name="connsiteX36-2341" fmla="*/ 2817567 w 4073277"/>
              <a:gd name="connsiteY36-2342" fmla="*/ 2923534 h 3892443"/>
              <a:gd name="connsiteX37-2343" fmla="*/ 2817567 w 4073277"/>
              <a:gd name="connsiteY37-2344" fmla="*/ 2888700 h 3892443"/>
              <a:gd name="connsiteX38-2345" fmla="*/ 2730482 w 4073277"/>
              <a:gd name="connsiteY38-2346" fmla="*/ 2906117 h 3892443"/>
              <a:gd name="connsiteX39-2347" fmla="*/ 2573727 w 4073277"/>
              <a:gd name="connsiteY39-2348" fmla="*/ 2871283 h 3892443"/>
              <a:gd name="connsiteX40-2349" fmla="*/ 2443099 w 4073277"/>
              <a:gd name="connsiteY40-2350" fmla="*/ 2819031 h 3892443"/>
              <a:gd name="connsiteX41-2351" fmla="*/ 2347304 w 4073277"/>
              <a:gd name="connsiteY41-2352" fmla="*/ 2775488 h 3892443"/>
              <a:gd name="connsiteX42-2353" fmla="*/ 2303762 w 4073277"/>
              <a:gd name="connsiteY42-2354" fmla="*/ 2819031 h 3892443"/>
              <a:gd name="connsiteX43-2355" fmla="*/ 2277636 w 4073277"/>
              <a:gd name="connsiteY43-2356" fmla="*/ 2914826 h 3892443"/>
              <a:gd name="connsiteX44-2357" fmla="*/ 2173133 w 4073277"/>
              <a:gd name="connsiteY44-2358" fmla="*/ 2967077 h 3892443"/>
              <a:gd name="connsiteX45-2359" fmla="*/ 2007670 w 4073277"/>
              <a:gd name="connsiteY45-2360" fmla="*/ 2906117 h 3892443"/>
              <a:gd name="connsiteX46-2361" fmla="*/ 1833499 w 4073277"/>
              <a:gd name="connsiteY46-2362" fmla="*/ 2784197 h 3892443"/>
              <a:gd name="connsiteX47-2363" fmla="*/ 1772539 w 4073277"/>
              <a:gd name="connsiteY47-2364" fmla="*/ 2670986 h 3892443"/>
              <a:gd name="connsiteX48-2365" fmla="*/ 1746413 w 4073277"/>
              <a:gd name="connsiteY48-2366" fmla="*/ 2618734 h 3892443"/>
              <a:gd name="connsiteX49-2367" fmla="*/ 1685453 w 4073277"/>
              <a:gd name="connsiteY49-2368" fmla="*/ 2670986 h 3892443"/>
              <a:gd name="connsiteX50-2369" fmla="*/ 1511282 w 4073277"/>
              <a:gd name="connsiteY50-2370" fmla="*/ 2644860 h 3892443"/>
              <a:gd name="connsiteX51-2371" fmla="*/ 1398070 w 4073277"/>
              <a:gd name="connsiteY51-2372" fmla="*/ 2618734 h 3892443"/>
              <a:gd name="connsiteX52-2373" fmla="*/ 1337110 w 4073277"/>
              <a:gd name="connsiteY52-2374" fmla="*/ 2662277 h 3892443"/>
              <a:gd name="connsiteX53-2375" fmla="*/ 1180356 w 4073277"/>
              <a:gd name="connsiteY53-2376" fmla="*/ 2679694 h 3892443"/>
              <a:gd name="connsiteX54-2377" fmla="*/ 1041019 w 4073277"/>
              <a:gd name="connsiteY54-2378" fmla="*/ 2679694 h 3892443"/>
              <a:gd name="connsiteX55-2379" fmla="*/ 892973 w 4073277"/>
              <a:gd name="connsiteY55-2380" fmla="*/ 2679694 h 3892443"/>
              <a:gd name="connsiteX56-2381" fmla="*/ 805887 w 4073277"/>
              <a:gd name="connsiteY56-2382" fmla="*/ 2653568 h 3892443"/>
              <a:gd name="connsiteX57-2383" fmla="*/ 640424 w 4073277"/>
              <a:gd name="connsiteY57-2384" fmla="*/ 2714528 h 3892443"/>
              <a:gd name="connsiteX58-2385" fmla="*/ 448836 w 4073277"/>
              <a:gd name="connsiteY58-2386" fmla="*/ 2740654 h 3892443"/>
              <a:gd name="connsiteX59-2387" fmla="*/ 283373 w 4073277"/>
              <a:gd name="connsiteY59-2388" fmla="*/ 2731946 h 3892443"/>
              <a:gd name="connsiteX60-2389" fmla="*/ 144036 w 4073277"/>
              <a:gd name="connsiteY60-2390" fmla="*/ 2723237 h 3892443"/>
              <a:gd name="connsiteX61-2391" fmla="*/ 56950 w 4073277"/>
              <a:gd name="connsiteY61-2392" fmla="*/ 2697111 h 3892443"/>
              <a:gd name="connsiteX62-2393" fmla="*/ 30824 w 4073277"/>
              <a:gd name="connsiteY62-2394" fmla="*/ 2697111 h 3892443"/>
              <a:gd name="connsiteX63-2395" fmla="*/ 4699 w 4073277"/>
              <a:gd name="connsiteY63-2396" fmla="*/ 2688403 h 3892443"/>
              <a:gd name="connsiteX64-2397" fmla="*/ 234 w 4073277"/>
              <a:gd name="connsiteY64-2398" fmla="*/ 1952201 h 3892443"/>
              <a:gd name="connsiteX65-2399" fmla="*/ 0 w 4073277"/>
              <a:gd name="connsiteY65-2400" fmla="*/ 1821808 h 3892443"/>
              <a:gd name="connsiteX66-2401" fmla="*/ 12047 w 4073277"/>
              <a:gd name="connsiteY66-2402" fmla="*/ 1815028 h 3892443"/>
              <a:gd name="connsiteX67-2403" fmla="*/ 135327 w 4073277"/>
              <a:gd name="connsiteY67-2404" fmla="*/ 1695626 h 3892443"/>
              <a:gd name="connsiteX68-2405" fmla="*/ 257247 w 4073277"/>
              <a:gd name="connsiteY68-2406" fmla="*/ 1504037 h 3892443"/>
              <a:gd name="connsiteX69-2407" fmla="*/ 352529 w 4073277"/>
              <a:gd name="connsiteY69-2408" fmla="*/ 1248244 h 3892443"/>
              <a:gd name="connsiteX70-2409" fmla="*/ 422710 w 4073277"/>
              <a:gd name="connsiteY70-2410" fmla="*/ 1164403 h 3892443"/>
              <a:gd name="connsiteX71-2411" fmla="*/ 623007 w 4073277"/>
              <a:gd name="connsiteY71-2412" fmla="*/ 1059900 h 3892443"/>
              <a:gd name="connsiteX72-2413" fmla="*/ 759100 w 4073277"/>
              <a:gd name="connsiteY72-2414" fmla="*/ 885728 h 3892443"/>
              <a:gd name="connsiteX73-2415" fmla="*/ 788470 w 4073277"/>
              <a:gd name="connsiteY73-2416" fmla="*/ 398048 h 3892443"/>
              <a:gd name="connsiteX74-2417" fmla="*/ 768938 w 4073277"/>
              <a:gd name="connsiteY74-2418" fmla="*/ 220396 h 3892443"/>
              <a:gd name="connsiteX75-2419" fmla="*/ 754527 w 4073277"/>
              <a:gd name="connsiteY75-2420" fmla="*/ 0 h 3892443"/>
              <a:gd name="connsiteX76-2421" fmla="*/ 2812984 w 4073277"/>
              <a:gd name="connsiteY76-2422" fmla="*/ 10288 h 3892443"/>
              <a:gd name="connsiteX77-2423" fmla="*/ 3375266 w 4073277"/>
              <a:gd name="connsiteY77-2424" fmla="*/ 1068 h 3892443"/>
              <a:gd name="connsiteX78-2425" fmla="*/ 3727384 w 4073277"/>
              <a:gd name="connsiteY78-2426" fmla="*/ 11662 h 3892443"/>
              <a:gd name="connsiteX79-2427" fmla="*/ 3861059 w 4073277"/>
              <a:gd name="connsiteY79-2428" fmla="*/ 4626 h 3892443"/>
              <a:gd name="connsiteX80-2429" fmla="*/ 3934606 w 4073277"/>
              <a:gd name="connsiteY80-2430" fmla="*/ 11226 h 38924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</a:cxnLst>
            <a:rect l="l" t="t" r="r" b="b"/>
            <a:pathLst>
              <a:path w="4073277" h="3892443">
                <a:moveTo>
                  <a:pt x="3934606" y="11226"/>
                </a:moveTo>
                <a:cubicBezTo>
                  <a:pt x="3938190" y="13086"/>
                  <a:pt x="3968940" y="15715"/>
                  <a:pt x="3975807" y="58414"/>
                </a:cubicBezTo>
                <a:cubicBezTo>
                  <a:pt x="3982674" y="101113"/>
                  <a:pt x="3977258" y="181786"/>
                  <a:pt x="3975807" y="267420"/>
                </a:cubicBezTo>
                <a:cubicBezTo>
                  <a:pt x="3974356" y="353054"/>
                  <a:pt x="3994676" y="466266"/>
                  <a:pt x="3967099" y="572220"/>
                </a:cubicBezTo>
                <a:cubicBezTo>
                  <a:pt x="3939522" y="678174"/>
                  <a:pt x="3858241" y="792838"/>
                  <a:pt x="3810344" y="903146"/>
                </a:cubicBezTo>
                <a:cubicBezTo>
                  <a:pt x="3762447" y="1013454"/>
                  <a:pt x="3717453" y="1144083"/>
                  <a:pt x="3679716" y="1234071"/>
                </a:cubicBezTo>
                <a:cubicBezTo>
                  <a:pt x="3641979" y="1324060"/>
                  <a:pt x="3596985" y="1382117"/>
                  <a:pt x="3583922" y="1443077"/>
                </a:cubicBezTo>
                <a:cubicBezTo>
                  <a:pt x="3570859" y="1504037"/>
                  <a:pt x="3579568" y="1557740"/>
                  <a:pt x="3601339" y="1599831"/>
                </a:cubicBezTo>
                <a:cubicBezTo>
                  <a:pt x="3623110" y="1641922"/>
                  <a:pt x="3686973" y="1663694"/>
                  <a:pt x="3714550" y="1695626"/>
                </a:cubicBezTo>
                <a:cubicBezTo>
                  <a:pt x="3742127" y="1727558"/>
                  <a:pt x="3749385" y="1744974"/>
                  <a:pt x="3766802" y="1791420"/>
                </a:cubicBezTo>
                <a:cubicBezTo>
                  <a:pt x="3784219" y="1837866"/>
                  <a:pt x="3792927" y="1927854"/>
                  <a:pt x="3819053" y="1974300"/>
                </a:cubicBezTo>
                <a:cubicBezTo>
                  <a:pt x="3845179" y="2020746"/>
                  <a:pt x="3887270" y="2042517"/>
                  <a:pt x="3923556" y="2070094"/>
                </a:cubicBezTo>
                <a:cubicBezTo>
                  <a:pt x="3959842" y="2097671"/>
                  <a:pt x="4013544" y="2096220"/>
                  <a:pt x="4036767" y="2139763"/>
                </a:cubicBezTo>
                <a:cubicBezTo>
                  <a:pt x="4059990" y="2183306"/>
                  <a:pt x="4057087" y="2268940"/>
                  <a:pt x="4062893" y="2331351"/>
                </a:cubicBezTo>
                <a:cubicBezTo>
                  <a:pt x="4068699" y="2393762"/>
                  <a:pt x="4070151" y="2467785"/>
                  <a:pt x="4071602" y="2514231"/>
                </a:cubicBezTo>
                <a:cubicBezTo>
                  <a:pt x="4073053" y="2560677"/>
                  <a:pt x="4074505" y="2586803"/>
                  <a:pt x="4071602" y="2610026"/>
                </a:cubicBezTo>
                <a:cubicBezTo>
                  <a:pt x="4068699" y="2633249"/>
                  <a:pt x="4068698" y="2630345"/>
                  <a:pt x="4054184" y="2653568"/>
                </a:cubicBezTo>
                <a:cubicBezTo>
                  <a:pt x="4039670" y="2676791"/>
                  <a:pt x="4020802" y="2713077"/>
                  <a:pt x="3984516" y="2749363"/>
                </a:cubicBezTo>
                <a:cubicBezTo>
                  <a:pt x="3948230" y="2785649"/>
                  <a:pt x="3880013" y="2843706"/>
                  <a:pt x="3836470" y="2871283"/>
                </a:cubicBezTo>
                <a:cubicBezTo>
                  <a:pt x="3792927" y="2898860"/>
                  <a:pt x="3753739" y="2893055"/>
                  <a:pt x="3723259" y="2914826"/>
                </a:cubicBezTo>
                <a:cubicBezTo>
                  <a:pt x="3692779" y="2936597"/>
                  <a:pt x="3671007" y="2965625"/>
                  <a:pt x="3653590" y="3001911"/>
                </a:cubicBezTo>
                <a:cubicBezTo>
                  <a:pt x="3636173" y="3038197"/>
                  <a:pt x="3612950" y="3088997"/>
                  <a:pt x="3618756" y="3132540"/>
                </a:cubicBezTo>
                <a:cubicBezTo>
                  <a:pt x="3624562" y="3176083"/>
                  <a:pt x="3662298" y="3225431"/>
                  <a:pt x="3688424" y="3263168"/>
                </a:cubicBezTo>
                <a:cubicBezTo>
                  <a:pt x="3714550" y="3300905"/>
                  <a:pt x="3762447" y="3322677"/>
                  <a:pt x="3775510" y="3358963"/>
                </a:cubicBezTo>
                <a:cubicBezTo>
                  <a:pt x="3788573" y="3395249"/>
                  <a:pt x="3769705" y="3430083"/>
                  <a:pt x="3766802" y="3480883"/>
                </a:cubicBezTo>
                <a:cubicBezTo>
                  <a:pt x="3763899" y="3531683"/>
                  <a:pt x="3755190" y="3615866"/>
                  <a:pt x="3758093" y="3663763"/>
                </a:cubicBezTo>
                <a:cubicBezTo>
                  <a:pt x="3760996" y="3711660"/>
                  <a:pt x="3779865" y="3746495"/>
                  <a:pt x="3784219" y="3768266"/>
                </a:cubicBezTo>
                <a:cubicBezTo>
                  <a:pt x="3788573" y="3790037"/>
                  <a:pt x="3800185" y="3785683"/>
                  <a:pt x="3784219" y="3794391"/>
                </a:cubicBezTo>
                <a:cubicBezTo>
                  <a:pt x="3768253" y="3803100"/>
                  <a:pt x="3718904" y="3806003"/>
                  <a:pt x="3688424" y="3820517"/>
                </a:cubicBezTo>
                <a:cubicBezTo>
                  <a:pt x="3657944" y="3835031"/>
                  <a:pt x="3649236" y="3869866"/>
                  <a:pt x="3601339" y="3881477"/>
                </a:cubicBezTo>
                <a:cubicBezTo>
                  <a:pt x="3553442" y="3893088"/>
                  <a:pt x="3470711" y="3894540"/>
                  <a:pt x="3401042" y="3890186"/>
                </a:cubicBezTo>
                <a:cubicBezTo>
                  <a:pt x="3331373" y="3885832"/>
                  <a:pt x="3242836" y="3877122"/>
                  <a:pt x="3183327" y="3855351"/>
                </a:cubicBezTo>
                <a:cubicBezTo>
                  <a:pt x="3123818" y="3833580"/>
                  <a:pt x="3090436" y="3795843"/>
                  <a:pt x="3043990" y="3759557"/>
                </a:cubicBezTo>
                <a:cubicBezTo>
                  <a:pt x="2997544" y="3723271"/>
                  <a:pt x="2936584" y="3701500"/>
                  <a:pt x="2904653" y="3637637"/>
                </a:cubicBezTo>
                <a:cubicBezTo>
                  <a:pt x="2872722" y="3573774"/>
                  <a:pt x="2868368" y="3483786"/>
                  <a:pt x="2852402" y="3376380"/>
                </a:cubicBezTo>
                <a:cubicBezTo>
                  <a:pt x="2836436" y="3268974"/>
                  <a:pt x="2814665" y="3068677"/>
                  <a:pt x="2808859" y="2993203"/>
                </a:cubicBezTo>
                <a:cubicBezTo>
                  <a:pt x="2803053" y="2917729"/>
                  <a:pt x="2817567" y="2923534"/>
                  <a:pt x="2817567" y="2923534"/>
                </a:cubicBezTo>
                <a:cubicBezTo>
                  <a:pt x="2819018" y="2906117"/>
                  <a:pt x="2832081" y="2891603"/>
                  <a:pt x="2817567" y="2888700"/>
                </a:cubicBezTo>
                <a:cubicBezTo>
                  <a:pt x="2803053" y="2885797"/>
                  <a:pt x="2771122" y="2909020"/>
                  <a:pt x="2730482" y="2906117"/>
                </a:cubicBezTo>
                <a:cubicBezTo>
                  <a:pt x="2689842" y="2903214"/>
                  <a:pt x="2621624" y="2885797"/>
                  <a:pt x="2573727" y="2871283"/>
                </a:cubicBezTo>
                <a:cubicBezTo>
                  <a:pt x="2525830" y="2856769"/>
                  <a:pt x="2480836" y="2834997"/>
                  <a:pt x="2443099" y="2819031"/>
                </a:cubicBezTo>
                <a:cubicBezTo>
                  <a:pt x="2405362" y="2803065"/>
                  <a:pt x="2370527" y="2775488"/>
                  <a:pt x="2347304" y="2775488"/>
                </a:cubicBezTo>
                <a:cubicBezTo>
                  <a:pt x="2324081" y="2775488"/>
                  <a:pt x="2315373" y="2795808"/>
                  <a:pt x="2303762" y="2819031"/>
                </a:cubicBezTo>
                <a:cubicBezTo>
                  <a:pt x="2292151" y="2842254"/>
                  <a:pt x="2299408" y="2890152"/>
                  <a:pt x="2277636" y="2914826"/>
                </a:cubicBezTo>
                <a:cubicBezTo>
                  <a:pt x="2255865" y="2939500"/>
                  <a:pt x="2218127" y="2968529"/>
                  <a:pt x="2173133" y="2967077"/>
                </a:cubicBezTo>
                <a:cubicBezTo>
                  <a:pt x="2128139" y="2965626"/>
                  <a:pt x="2064276" y="2936597"/>
                  <a:pt x="2007670" y="2906117"/>
                </a:cubicBezTo>
                <a:cubicBezTo>
                  <a:pt x="1951064" y="2875637"/>
                  <a:pt x="1872687" y="2823385"/>
                  <a:pt x="1833499" y="2784197"/>
                </a:cubicBezTo>
                <a:cubicBezTo>
                  <a:pt x="1794311" y="2745009"/>
                  <a:pt x="1787053" y="2698563"/>
                  <a:pt x="1772539" y="2670986"/>
                </a:cubicBezTo>
                <a:cubicBezTo>
                  <a:pt x="1758025" y="2643409"/>
                  <a:pt x="1760927" y="2618734"/>
                  <a:pt x="1746413" y="2618734"/>
                </a:cubicBezTo>
                <a:cubicBezTo>
                  <a:pt x="1731899" y="2618734"/>
                  <a:pt x="1724641" y="2666632"/>
                  <a:pt x="1685453" y="2670986"/>
                </a:cubicBezTo>
                <a:cubicBezTo>
                  <a:pt x="1646265" y="2675340"/>
                  <a:pt x="1559179" y="2653569"/>
                  <a:pt x="1511282" y="2644860"/>
                </a:cubicBezTo>
                <a:cubicBezTo>
                  <a:pt x="1463385" y="2636151"/>
                  <a:pt x="1427098" y="2615831"/>
                  <a:pt x="1398070" y="2618734"/>
                </a:cubicBezTo>
                <a:cubicBezTo>
                  <a:pt x="1369042" y="2621637"/>
                  <a:pt x="1373396" y="2652117"/>
                  <a:pt x="1337110" y="2662277"/>
                </a:cubicBezTo>
                <a:cubicBezTo>
                  <a:pt x="1300824" y="2672437"/>
                  <a:pt x="1229704" y="2676791"/>
                  <a:pt x="1180356" y="2679694"/>
                </a:cubicBezTo>
                <a:cubicBezTo>
                  <a:pt x="1131008" y="2682597"/>
                  <a:pt x="1041019" y="2679694"/>
                  <a:pt x="1041019" y="2679694"/>
                </a:cubicBezTo>
                <a:cubicBezTo>
                  <a:pt x="993122" y="2679694"/>
                  <a:pt x="932162" y="2684048"/>
                  <a:pt x="892973" y="2679694"/>
                </a:cubicBezTo>
                <a:cubicBezTo>
                  <a:pt x="853784" y="2675340"/>
                  <a:pt x="847978" y="2647762"/>
                  <a:pt x="805887" y="2653568"/>
                </a:cubicBezTo>
                <a:cubicBezTo>
                  <a:pt x="763796" y="2659374"/>
                  <a:pt x="699932" y="2700014"/>
                  <a:pt x="640424" y="2714528"/>
                </a:cubicBezTo>
                <a:cubicBezTo>
                  <a:pt x="580916" y="2729042"/>
                  <a:pt x="508345" y="2737751"/>
                  <a:pt x="448836" y="2740654"/>
                </a:cubicBezTo>
                <a:lnTo>
                  <a:pt x="283373" y="2731946"/>
                </a:lnTo>
                <a:cubicBezTo>
                  <a:pt x="232573" y="2729043"/>
                  <a:pt x="181773" y="2729043"/>
                  <a:pt x="144036" y="2723237"/>
                </a:cubicBezTo>
                <a:cubicBezTo>
                  <a:pt x="106299" y="2717431"/>
                  <a:pt x="56950" y="2697111"/>
                  <a:pt x="56950" y="2697111"/>
                </a:cubicBezTo>
                <a:cubicBezTo>
                  <a:pt x="38081" y="2692757"/>
                  <a:pt x="30824" y="2697111"/>
                  <a:pt x="30824" y="2697111"/>
                </a:cubicBezTo>
                <a:cubicBezTo>
                  <a:pt x="22116" y="2695660"/>
                  <a:pt x="10505" y="3128186"/>
                  <a:pt x="4699" y="2688403"/>
                </a:cubicBezTo>
                <a:cubicBezTo>
                  <a:pt x="2522" y="2523485"/>
                  <a:pt x="957" y="2266412"/>
                  <a:pt x="234" y="1952201"/>
                </a:cubicBezTo>
                <a:lnTo>
                  <a:pt x="0" y="1821808"/>
                </a:lnTo>
                <a:lnTo>
                  <a:pt x="12047" y="1815028"/>
                </a:lnTo>
                <a:cubicBezTo>
                  <a:pt x="59672" y="1782167"/>
                  <a:pt x="98316" y="1738080"/>
                  <a:pt x="135327" y="1695626"/>
                </a:cubicBezTo>
                <a:cubicBezTo>
                  <a:pt x="184675" y="1639021"/>
                  <a:pt x="221047" y="1578601"/>
                  <a:pt x="257247" y="1504037"/>
                </a:cubicBezTo>
                <a:cubicBezTo>
                  <a:pt x="293447" y="1429473"/>
                  <a:pt x="324952" y="1304850"/>
                  <a:pt x="352529" y="1248244"/>
                </a:cubicBezTo>
                <a:cubicBezTo>
                  <a:pt x="380106" y="1191638"/>
                  <a:pt x="377630" y="1195794"/>
                  <a:pt x="422710" y="1164403"/>
                </a:cubicBezTo>
                <a:cubicBezTo>
                  <a:pt x="467790" y="1133012"/>
                  <a:pt x="566942" y="1106346"/>
                  <a:pt x="623007" y="1059900"/>
                </a:cubicBezTo>
                <a:cubicBezTo>
                  <a:pt x="679072" y="1013454"/>
                  <a:pt x="731523" y="996037"/>
                  <a:pt x="759100" y="885728"/>
                </a:cubicBezTo>
                <a:cubicBezTo>
                  <a:pt x="786677" y="775419"/>
                  <a:pt x="785567" y="550448"/>
                  <a:pt x="788470" y="398048"/>
                </a:cubicBezTo>
                <a:cubicBezTo>
                  <a:pt x="790285" y="302798"/>
                  <a:pt x="760674" y="310756"/>
                  <a:pt x="768938" y="220396"/>
                </a:cubicBezTo>
                <a:lnTo>
                  <a:pt x="754527" y="0"/>
                </a:lnTo>
                <a:lnTo>
                  <a:pt x="2812984" y="10288"/>
                </a:lnTo>
                <a:cubicBezTo>
                  <a:pt x="3286150" y="10288"/>
                  <a:pt x="3222866" y="839"/>
                  <a:pt x="3375266" y="1068"/>
                </a:cubicBezTo>
                <a:cubicBezTo>
                  <a:pt x="3527666" y="1297"/>
                  <a:pt x="3646104" y="13114"/>
                  <a:pt x="3727384" y="11662"/>
                </a:cubicBezTo>
                <a:cubicBezTo>
                  <a:pt x="3808664" y="10210"/>
                  <a:pt x="3827676" y="7529"/>
                  <a:pt x="3861059" y="4626"/>
                </a:cubicBezTo>
                <a:cubicBezTo>
                  <a:pt x="3886096" y="2449"/>
                  <a:pt x="3923857" y="5647"/>
                  <a:pt x="3934606" y="11226"/>
                </a:cubicBezTo>
                <a:close/>
              </a:path>
            </a:pathLst>
          </a:custGeom>
          <a:solidFill>
            <a:srgbClr val="75ACB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0" name="文本框 349"/>
          <p:cNvSpPr txBox="1"/>
          <p:nvPr/>
        </p:nvSpPr>
        <p:spPr>
          <a:xfrm>
            <a:off x="4166460" y="235249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亚 欧 板 块</a:t>
            </a:r>
          </a:p>
        </p:txBody>
      </p:sp>
      <p:sp>
        <p:nvSpPr>
          <p:cNvPr id="352" name="文本框 351"/>
          <p:cNvSpPr txBox="1"/>
          <p:nvPr/>
        </p:nvSpPr>
        <p:spPr>
          <a:xfrm>
            <a:off x="9010826" y="2162185"/>
            <a:ext cx="156966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      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洲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板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      块</a:t>
            </a:r>
          </a:p>
        </p:txBody>
      </p:sp>
      <p:sp>
        <p:nvSpPr>
          <p:cNvPr id="353" name="文本框 352"/>
          <p:cNvSpPr txBox="1"/>
          <p:nvPr/>
        </p:nvSpPr>
        <p:spPr>
          <a:xfrm>
            <a:off x="6657949" y="366732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太 平 洋 板 块</a:t>
            </a:r>
          </a:p>
        </p:txBody>
      </p:sp>
      <p:sp>
        <p:nvSpPr>
          <p:cNvPr id="354" name="文本框 353"/>
          <p:cNvSpPr txBox="1"/>
          <p:nvPr/>
        </p:nvSpPr>
        <p:spPr>
          <a:xfrm>
            <a:off x="3521189" y="3310690"/>
            <a:ext cx="492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非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洲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板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块</a:t>
            </a:r>
          </a:p>
        </p:txBody>
      </p:sp>
      <p:sp>
        <p:nvSpPr>
          <p:cNvPr id="355" name="文本框 354"/>
          <p:cNvSpPr txBox="1"/>
          <p:nvPr/>
        </p:nvSpPr>
        <p:spPr>
          <a:xfrm>
            <a:off x="4888087" y="44404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印 度 洋 板 块</a:t>
            </a:r>
          </a:p>
        </p:txBody>
      </p:sp>
      <p:sp>
        <p:nvSpPr>
          <p:cNvPr id="356" name="文本框 355"/>
          <p:cNvSpPr txBox="1"/>
          <p:nvPr/>
        </p:nvSpPr>
        <p:spPr>
          <a:xfrm>
            <a:off x="4349101" y="5949000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南     极     洲     板     块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9038" y="2399055"/>
            <a:ext cx="677108" cy="20415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32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六大板块</a:t>
            </a:r>
          </a:p>
        </p:txBody>
      </p:sp>
      <p:sp>
        <p:nvSpPr>
          <p:cNvPr id="3" name="等腰三角形 2"/>
          <p:cNvSpPr/>
          <p:nvPr/>
        </p:nvSpPr>
        <p:spPr>
          <a:xfrm>
            <a:off x="1173387" y="4527592"/>
            <a:ext cx="438127" cy="287336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等腰三角形 40"/>
          <p:cNvSpPr/>
          <p:nvPr/>
        </p:nvSpPr>
        <p:spPr>
          <a:xfrm flipV="1">
            <a:off x="1173386" y="1978017"/>
            <a:ext cx="438127" cy="287336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801871" y="594000"/>
            <a:ext cx="1003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●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用板块构造学说的原理，预测或解释下列地理现象。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6797579" y="1179000"/>
            <a:ext cx="4029488" cy="5108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20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面积扩大，板块张裂</a:t>
            </a:r>
          </a:p>
          <a:p>
            <a:pPr algn="l" eaLnBrk="1" hangingPunct="1">
              <a:lnSpc>
                <a:spcPct val="20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面积缩小，板块碰撞</a:t>
            </a:r>
          </a:p>
          <a:p>
            <a:pPr algn="l" eaLnBrk="1" hangingPunct="1">
              <a:lnSpc>
                <a:spcPct val="20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升高，板块碰撞</a:t>
            </a:r>
          </a:p>
          <a:p>
            <a:pPr algn="l" eaLnBrk="1" hangingPunct="1">
              <a:lnSpc>
                <a:spcPct val="20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面积缩小，板块碰撞</a:t>
            </a:r>
          </a:p>
          <a:p>
            <a:pPr algn="l" eaLnBrk="1" hangingPunct="1">
              <a:lnSpc>
                <a:spcPct val="20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面积变大，板块张裂</a:t>
            </a:r>
          </a:p>
          <a:p>
            <a:pPr algn="l" eaLnBrk="1" hangingPunct="1">
              <a:lnSpc>
                <a:spcPct val="20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升高，板块碰撞</a:t>
            </a:r>
          </a:p>
        </p:txBody>
      </p:sp>
      <p:sp>
        <p:nvSpPr>
          <p:cNvPr id="2" name="矩形 1"/>
          <p:cNvSpPr/>
          <p:nvPr/>
        </p:nvSpPr>
        <p:spPr>
          <a:xfrm>
            <a:off x="1067117" y="1188369"/>
            <a:ext cx="5748000" cy="5108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．红海面积将会如何变化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．地中海面积将会如何变化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．珠穆朗玛峰的高度将如何变化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太平洋的面积将会怎样变化？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大西洋的面积会怎样变化？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阿尔卑斯山的高度会怎样变化？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236000" y="2168869"/>
            <a:ext cx="9180000" cy="0"/>
          </a:xfrm>
          <a:prstGeom prst="line">
            <a:avLst/>
          </a:prstGeom>
          <a:ln>
            <a:solidFill>
              <a:srgbClr val="6687A0"/>
            </a:solidFill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1236000" y="2978869"/>
            <a:ext cx="9180000" cy="0"/>
          </a:xfrm>
          <a:prstGeom prst="line">
            <a:avLst/>
          </a:prstGeom>
          <a:ln>
            <a:solidFill>
              <a:srgbClr val="6687A0"/>
            </a:solidFill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1236000" y="3833869"/>
            <a:ext cx="9180000" cy="0"/>
          </a:xfrm>
          <a:prstGeom prst="line">
            <a:avLst/>
          </a:prstGeom>
          <a:ln>
            <a:solidFill>
              <a:srgbClr val="6687A0"/>
            </a:solidFill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1236000" y="4688869"/>
            <a:ext cx="9180000" cy="0"/>
          </a:xfrm>
          <a:prstGeom prst="line">
            <a:avLst/>
          </a:prstGeom>
          <a:ln>
            <a:solidFill>
              <a:srgbClr val="6687A0"/>
            </a:solidFill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1236000" y="5543869"/>
            <a:ext cx="9180000" cy="0"/>
          </a:xfrm>
          <a:prstGeom prst="line">
            <a:avLst/>
          </a:prstGeom>
          <a:ln>
            <a:solidFill>
              <a:srgbClr val="6687A0"/>
            </a:solidFill>
          </a:ln>
          <a:effectLst>
            <a:outerShdw blurRad="50800" dist="38100" dir="2700000" algn="tl" rotWithShape="0">
              <a:schemeClr val="tx2">
                <a:lumMod val="40000"/>
                <a:lumOff val="6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30644" y="1797750"/>
            <a:ext cx="9395356" cy="3082500"/>
            <a:chOff x="930644" y="1797750"/>
            <a:chExt cx="9395356" cy="3082500"/>
          </a:xfrm>
        </p:grpSpPr>
        <p:sp>
          <p:nvSpPr>
            <p:cNvPr id="12" name="矩形: 圆角 11"/>
            <p:cNvSpPr/>
            <p:nvPr/>
          </p:nvSpPr>
          <p:spPr>
            <a:xfrm>
              <a:off x="3649612" y="2484000"/>
              <a:ext cx="6210000" cy="1755000"/>
            </a:xfrm>
            <a:prstGeom prst="roundRect">
              <a:avLst/>
            </a:prstGeom>
            <a:solidFill>
              <a:srgbClr val="6687A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3" t="28212" r="26236" b="27530"/>
            <a:stretch>
              <a:fillRect/>
            </a:stretch>
          </p:blipFill>
          <p:spPr>
            <a:xfrm>
              <a:off x="8914612" y="3339000"/>
              <a:ext cx="1411388" cy="120032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24198" r="63179" b="53920"/>
            <a:stretch>
              <a:fillRect/>
            </a:stretch>
          </p:blipFill>
          <p:spPr>
            <a:xfrm>
              <a:off x="930644" y="1797750"/>
              <a:ext cx="2718968" cy="30825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203298" y="2768671"/>
              <a:ext cx="480131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火山与地震</a:t>
              </a: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8967243" y="3399416"/>
              <a:ext cx="887505" cy="817582"/>
            </a:xfrm>
            <a:custGeom>
              <a:avLst/>
              <a:gdLst>
                <a:gd name="connsiteX0" fmla="*/ 0 w 887505"/>
                <a:gd name="connsiteY0" fmla="*/ 817582 h 817582"/>
                <a:gd name="connsiteX1" fmla="*/ 242047 w 887505"/>
                <a:gd name="connsiteY1" fmla="*/ 817582 h 817582"/>
                <a:gd name="connsiteX2" fmla="*/ 532503 w 887505"/>
                <a:gd name="connsiteY2" fmla="*/ 510989 h 817582"/>
                <a:gd name="connsiteX3" fmla="*/ 887505 w 887505"/>
                <a:gd name="connsiteY3" fmla="*/ 225911 h 817582"/>
                <a:gd name="connsiteX4" fmla="*/ 882127 w 887505"/>
                <a:gd name="connsiteY4" fmla="*/ 0 h 817582"/>
                <a:gd name="connsiteX5" fmla="*/ 0 w 887505"/>
                <a:gd name="connsiteY5" fmla="*/ 817582 h 81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505" h="817582">
                  <a:moveTo>
                    <a:pt x="0" y="817582"/>
                  </a:moveTo>
                  <a:lnTo>
                    <a:pt x="242047" y="817582"/>
                  </a:lnTo>
                  <a:lnTo>
                    <a:pt x="532503" y="510989"/>
                  </a:lnTo>
                  <a:lnTo>
                    <a:pt x="887505" y="225911"/>
                  </a:lnTo>
                  <a:lnTo>
                    <a:pt x="882127" y="0"/>
                  </a:lnTo>
                  <a:lnTo>
                    <a:pt x="0" y="817582"/>
                  </a:lnTo>
                  <a:close/>
                </a:path>
              </a:pathLst>
            </a:custGeom>
            <a:solidFill>
              <a:srgbClr val="668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8" t="22966" r="4195" b="60202"/>
          <a:stretch>
            <a:fillRect/>
          </a:stretch>
        </p:blipFill>
        <p:spPr>
          <a:xfrm rot="20420258">
            <a:off x="2574924" y="1116466"/>
            <a:ext cx="2327764" cy="1845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1316873" y="1854000"/>
            <a:ext cx="5634127" cy="1839221"/>
            <a:chOff x="5313938" y="750642"/>
            <a:chExt cx="5634127" cy="1839221"/>
          </a:xfrm>
        </p:grpSpPr>
        <p:grpSp>
          <p:nvGrpSpPr>
            <p:cNvPr id="27" name="组合 26"/>
            <p:cNvGrpSpPr/>
            <p:nvPr/>
          </p:nvGrpSpPr>
          <p:grpSpPr>
            <a:xfrm>
              <a:off x="5313938" y="750642"/>
              <a:ext cx="5634127" cy="1839221"/>
              <a:chOff x="5366873" y="1719550"/>
              <a:chExt cx="5634127" cy="2520000"/>
            </a:xfrm>
          </p:grpSpPr>
          <p:sp>
            <p:nvSpPr>
              <p:cNvPr id="28" name="矩形: 圆角 27"/>
              <p:cNvSpPr/>
              <p:nvPr/>
            </p:nvSpPr>
            <p:spPr>
              <a:xfrm>
                <a:off x="5466000" y="1816279"/>
                <a:ext cx="5535000" cy="2384537"/>
              </a:xfrm>
              <a:prstGeom prst="roundRect">
                <a:avLst/>
              </a:prstGeom>
              <a:solidFill>
                <a:srgbClr val="6687A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5366873" y="1719550"/>
                <a:ext cx="5535000" cy="2520000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12304"/>
            <p:cNvSpPr txBox="1"/>
            <p:nvPr/>
          </p:nvSpPr>
          <p:spPr>
            <a:xfrm>
              <a:off x="5546756" y="909000"/>
              <a:ext cx="5069364" cy="14542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完成课本</a:t>
              </a:r>
              <a:r>
                <a:rPr lang="en-US" altLang="zh-CN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P45</a:t>
              </a:r>
              <a:r>
                <a:rPr lang="zh-CN" altLang="en-US" sz="32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活动，说说地震带与板块分布有什么关系？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00" y="1483247"/>
            <a:ext cx="4230000" cy="423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049" y="782414"/>
            <a:ext cx="1657566" cy="153948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16000" y="3833306"/>
            <a:ext cx="5535001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板块张裂或碰撞挤压的地带，地震活动频繁。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3711000" y="2214000"/>
            <a:ext cx="6126802" cy="2293605"/>
            <a:chOff x="5366873" y="1719550"/>
            <a:chExt cx="6126802" cy="2293605"/>
          </a:xfrm>
        </p:grpSpPr>
        <p:sp>
          <p:nvSpPr>
            <p:cNvPr id="12" name="矩形: 圆角 11"/>
            <p:cNvSpPr/>
            <p:nvPr/>
          </p:nvSpPr>
          <p:spPr>
            <a:xfrm>
              <a:off x="5466000" y="1816280"/>
              <a:ext cx="5535000" cy="1702720"/>
            </a:xfrm>
            <a:prstGeom prst="roundRect">
              <a:avLst/>
            </a:prstGeom>
            <a:solidFill>
              <a:srgbClr val="6687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366873" y="1719550"/>
              <a:ext cx="5535000" cy="1799450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31" b="50648"/>
            <a:stretch>
              <a:fillRect/>
            </a:stretch>
          </p:blipFill>
          <p:spPr>
            <a:xfrm rot="246595" flipH="1">
              <a:off x="9303867" y="1933605"/>
              <a:ext cx="2189808" cy="207955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4080127" y="2300530"/>
            <a:ext cx="4662771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请同学们寻找“海陆变迁”的实证。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-56 2012"/>
          <p:cNvPicPr>
            <a:picLocks noChangeAspect="1"/>
          </p:cNvPicPr>
          <p:nvPr/>
        </p:nvPicPr>
        <p:blipFill rotWithShape="1">
          <a:blip r:embed="rId4"/>
          <a:srcRect b="7223"/>
          <a:stretch>
            <a:fillRect/>
          </a:stretch>
        </p:blipFill>
        <p:spPr>
          <a:xfrm>
            <a:off x="1884585" y="1044000"/>
            <a:ext cx="8422830" cy="54896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任意多边形: 形状 17"/>
          <p:cNvSpPr/>
          <p:nvPr/>
        </p:nvSpPr>
        <p:spPr>
          <a:xfrm>
            <a:off x="5286000" y="1829208"/>
            <a:ext cx="4252527" cy="3381855"/>
          </a:xfrm>
          <a:custGeom>
            <a:avLst/>
            <a:gdLst>
              <a:gd name="connsiteX0" fmla="*/ 3813965 w 4595827"/>
              <a:gd name="connsiteY0" fmla="*/ 3651399 h 3654867"/>
              <a:gd name="connsiteX1" fmla="*/ 3811691 w 4595827"/>
              <a:gd name="connsiteY1" fmla="*/ 3653137 h 3654867"/>
              <a:gd name="connsiteX2" fmla="*/ 3813247 w 4595827"/>
              <a:gd name="connsiteY2" fmla="*/ 3651582 h 3654867"/>
              <a:gd name="connsiteX3" fmla="*/ 2270585 w 4595827"/>
              <a:gd name="connsiteY3" fmla="*/ 202 h 3654867"/>
              <a:gd name="connsiteX4" fmla="*/ 2500740 w 4595827"/>
              <a:gd name="connsiteY4" fmla="*/ 87288 h 3654867"/>
              <a:gd name="connsiteX5" fmla="*/ 2761998 w 4595827"/>
              <a:gd name="connsiteY5" fmla="*/ 298782 h 3654867"/>
              <a:gd name="connsiteX6" fmla="*/ 2992153 w 4595827"/>
              <a:gd name="connsiteY6" fmla="*/ 441851 h 3654867"/>
              <a:gd name="connsiteX7" fmla="*/ 3060577 w 4595827"/>
              <a:gd name="connsiteY7" fmla="*/ 479174 h 3654867"/>
              <a:gd name="connsiteX8" fmla="*/ 3228528 w 4595827"/>
              <a:gd name="connsiteY8" fmla="*/ 491614 h 3654867"/>
              <a:gd name="connsiteX9" fmla="*/ 3216087 w 4595827"/>
              <a:gd name="connsiteY9" fmla="*/ 640904 h 3654867"/>
              <a:gd name="connsiteX10" fmla="*/ 3334275 w 4595827"/>
              <a:gd name="connsiteY10" fmla="*/ 927043 h 3654867"/>
              <a:gd name="connsiteX11" fmla="*/ 3471124 w 4595827"/>
              <a:gd name="connsiteY11" fmla="*/ 1094994 h 3654867"/>
              <a:gd name="connsiteX12" fmla="*/ 3751043 w 4595827"/>
              <a:gd name="connsiteY12" fmla="*/ 1200741 h 3654867"/>
              <a:gd name="connsiteX13" fmla="*/ 4006079 w 4595827"/>
              <a:gd name="connsiteY13" fmla="*/ 1206961 h 3654867"/>
              <a:gd name="connsiteX14" fmla="*/ 4304659 w 4595827"/>
              <a:gd name="connsiteY14" fmla="*/ 1182080 h 3654867"/>
              <a:gd name="connsiteX15" fmla="*/ 4559696 w 4595827"/>
              <a:gd name="connsiteY15" fmla="*/ 1287827 h 3654867"/>
              <a:gd name="connsiteX16" fmla="*/ 4590798 w 4595827"/>
              <a:gd name="connsiteY16" fmla="*/ 1412235 h 3654867"/>
              <a:gd name="connsiteX17" fmla="*/ 4528594 w 4595827"/>
              <a:gd name="connsiteY17" fmla="*/ 1530423 h 3654867"/>
              <a:gd name="connsiteX18" fmla="*/ 4522373 w 4595827"/>
              <a:gd name="connsiteY18" fmla="*/ 1573966 h 3654867"/>
              <a:gd name="connsiteX19" fmla="*/ 4422847 w 4595827"/>
              <a:gd name="connsiteY19" fmla="*/ 1667272 h 3654867"/>
              <a:gd name="connsiteX20" fmla="*/ 4354422 w 4595827"/>
              <a:gd name="connsiteY20" fmla="*/ 1704594 h 3654867"/>
              <a:gd name="connsiteX21" fmla="*/ 4373083 w 4595827"/>
              <a:gd name="connsiteY21" fmla="*/ 1829002 h 3654867"/>
              <a:gd name="connsiteX22" fmla="*/ 4373083 w 4595827"/>
              <a:gd name="connsiteY22" fmla="*/ 2152463 h 3654867"/>
              <a:gd name="connsiteX23" fmla="*/ 4447728 w 4595827"/>
              <a:gd name="connsiteY23" fmla="*/ 2382619 h 3654867"/>
              <a:gd name="connsiteX24" fmla="*/ 4491271 w 4595827"/>
              <a:gd name="connsiteY24" fmla="*/ 2469704 h 3654867"/>
              <a:gd name="connsiteX25" fmla="*/ 4486751 w 4595827"/>
              <a:gd name="connsiteY25" fmla="*/ 2600187 h 3654867"/>
              <a:gd name="connsiteX26" fmla="*/ 4481409 w 4595827"/>
              <a:gd name="connsiteY26" fmla="*/ 2621264 h 3654867"/>
              <a:gd name="connsiteX27" fmla="*/ 4481989 w 4595827"/>
              <a:gd name="connsiteY27" fmla="*/ 2623465 h 3654867"/>
              <a:gd name="connsiteX28" fmla="*/ 4466389 w 4595827"/>
              <a:gd name="connsiteY28" fmla="*/ 2737182 h 3654867"/>
              <a:gd name="connsiteX29" fmla="*/ 4366863 w 4595827"/>
              <a:gd name="connsiteY29" fmla="*/ 2998439 h 3654867"/>
              <a:gd name="connsiteX30" fmla="*/ 4192691 w 4595827"/>
              <a:gd name="connsiteY30" fmla="*/ 3359223 h 3654867"/>
              <a:gd name="connsiteX31" fmla="*/ 3962536 w 4595827"/>
              <a:gd name="connsiteY31" fmla="*/ 3589378 h 3654867"/>
              <a:gd name="connsiteX32" fmla="*/ 3836428 w 4595827"/>
              <a:gd name="connsiteY32" fmla="*/ 3645654 h 3654867"/>
              <a:gd name="connsiteX33" fmla="*/ 3813965 w 4595827"/>
              <a:gd name="connsiteY33" fmla="*/ 3651399 h 3654867"/>
              <a:gd name="connsiteX34" fmla="*/ 3838128 w 4595827"/>
              <a:gd name="connsiteY34" fmla="*/ 3632921 h 3654867"/>
              <a:gd name="connsiteX35" fmla="*/ 3912773 w 4595827"/>
              <a:gd name="connsiteY35" fmla="*/ 3520953 h 3654867"/>
              <a:gd name="connsiteX36" fmla="*/ 4167810 w 4595827"/>
              <a:gd name="connsiteY36" fmla="*/ 3122847 h 3654867"/>
              <a:gd name="connsiteX37" fmla="*/ 4285998 w 4595827"/>
              <a:gd name="connsiteY37" fmla="*/ 2818047 h 3654867"/>
              <a:gd name="connsiteX38" fmla="*/ 4230160 w 4595827"/>
              <a:gd name="connsiteY38" fmla="*/ 2664237 h 3654867"/>
              <a:gd name="connsiteX39" fmla="*/ 4221637 w 4595827"/>
              <a:gd name="connsiteY39" fmla="*/ 2646553 h 3654867"/>
              <a:gd name="connsiteX40" fmla="*/ 4217573 w 4595827"/>
              <a:gd name="connsiteY40" fmla="*/ 2646063 h 3654867"/>
              <a:gd name="connsiteX41" fmla="*/ 4205132 w 4595827"/>
              <a:gd name="connsiteY41" fmla="*/ 2637655 h 3654867"/>
              <a:gd name="connsiteX42" fmla="*/ 4142928 w 4595827"/>
              <a:gd name="connsiteY42" fmla="*/ 2538129 h 3654867"/>
              <a:gd name="connsiteX43" fmla="*/ 4130487 w 4595827"/>
              <a:gd name="connsiteY43" fmla="*/ 2370178 h 3654867"/>
              <a:gd name="connsiteX44" fmla="*/ 4118047 w 4595827"/>
              <a:gd name="connsiteY44" fmla="*/ 2196006 h 3654867"/>
              <a:gd name="connsiteX45" fmla="*/ 4149149 w 4595827"/>
              <a:gd name="connsiteY45" fmla="*/ 1934749 h 3654867"/>
              <a:gd name="connsiteX46" fmla="*/ 4161589 w 4595827"/>
              <a:gd name="connsiteY46" fmla="*/ 1804121 h 3654867"/>
              <a:gd name="connsiteX47" fmla="*/ 3956316 w 4595827"/>
              <a:gd name="connsiteY47" fmla="*/ 1629949 h 3654867"/>
              <a:gd name="connsiteX48" fmla="*/ 3751043 w 4595827"/>
              <a:gd name="connsiteY48" fmla="*/ 1511761 h 3654867"/>
              <a:gd name="connsiteX49" fmla="*/ 3496006 w 4595827"/>
              <a:gd name="connsiteY49" fmla="*/ 1406014 h 3654867"/>
              <a:gd name="connsiteX50" fmla="*/ 3315614 w 4595827"/>
              <a:gd name="connsiteY50" fmla="*/ 1225623 h 3654867"/>
              <a:gd name="connsiteX51" fmla="*/ 3234749 w 4595827"/>
              <a:gd name="connsiteY51" fmla="*/ 1107435 h 3654867"/>
              <a:gd name="connsiteX52" fmla="*/ 2961051 w 4595827"/>
              <a:gd name="connsiteY52" fmla="*/ 914602 h 3654867"/>
              <a:gd name="connsiteX53" fmla="*/ 2805540 w 4595827"/>
              <a:gd name="connsiteY53" fmla="*/ 783974 h 3654867"/>
              <a:gd name="connsiteX54" fmla="*/ 2668691 w 4595827"/>
              <a:gd name="connsiteY54" fmla="*/ 504055 h 3654867"/>
              <a:gd name="connsiteX55" fmla="*/ 2550504 w 4595827"/>
              <a:gd name="connsiteY55" fmla="*/ 298782 h 3654867"/>
              <a:gd name="connsiteX56" fmla="*/ 2382553 w 4595827"/>
              <a:gd name="connsiteY56" fmla="*/ 180594 h 3654867"/>
              <a:gd name="connsiteX57" fmla="*/ 2214602 w 4595827"/>
              <a:gd name="connsiteY57" fmla="*/ 124610 h 3654867"/>
              <a:gd name="connsiteX58" fmla="*/ 2071532 w 4595827"/>
              <a:gd name="connsiteY58" fmla="*/ 273900 h 3654867"/>
              <a:gd name="connsiteX59" fmla="*/ 2037556 w 4595827"/>
              <a:gd name="connsiteY59" fmla="*/ 288169 h 3654867"/>
              <a:gd name="connsiteX60" fmla="*/ 2033238 w 4595827"/>
              <a:gd name="connsiteY60" fmla="*/ 293291 h 3654867"/>
              <a:gd name="connsiteX61" fmla="*/ 1878700 w 4595827"/>
              <a:gd name="connsiteY61" fmla="*/ 423190 h 3654867"/>
              <a:gd name="connsiteX62" fmla="*/ 1629883 w 4595827"/>
              <a:gd name="connsiteY62" fmla="*/ 479174 h 3654867"/>
              <a:gd name="connsiteX63" fmla="*/ 1331304 w 4595827"/>
              <a:gd name="connsiteY63" fmla="*/ 429410 h 3654867"/>
              <a:gd name="connsiteX64" fmla="*/ 1213116 w 4595827"/>
              <a:gd name="connsiteY64" fmla="*/ 311223 h 3654867"/>
              <a:gd name="connsiteX65" fmla="*/ 1175794 w 4595827"/>
              <a:gd name="connsiteY65" fmla="*/ 354766 h 3654867"/>
              <a:gd name="connsiteX66" fmla="*/ 989181 w 4595827"/>
              <a:gd name="connsiteY66" fmla="*/ 659566 h 3654867"/>
              <a:gd name="connsiteX67" fmla="*/ 827062 w 4595827"/>
              <a:gd name="connsiteY67" fmla="*/ 760259 h 3654867"/>
              <a:gd name="connsiteX68" fmla="*/ 787276 w 4595827"/>
              <a:gd name="connsiteY68" fmla="*/ 776089 h 3654867"/>
              <a:gd name="connsiteX69" fmla="*/ 788185 w 4595827"/>
              <a:gd name="connsiteY69" fmla="*/ 793693 h 3654867"/>
              <a:gd name="connsiteX70" fmla="*/ 783908 w 4595827"/>
              <a:gd name="connsiteY70" fmla="*/ 914602 h 3654867"/>
              <a:gd name="connsiteX71" fmla="*/ 777687 w 4595827"/>
              <a:gd name="connsiteY71" fmla="*/ 1076333 h 3654867"/>
              <a:gd name="connsiteX72" fmla="*/ 796349 w 4595827"/>
              <a:gd name="connsiteY72" fmla="*/ 1331370 h 3654867"/>
              <a:gd name="connsiteX73" fmla="*/ 802569 w 4595827"/>
              <a:gd name="connsiteY73" fmla="*/ 1493100 h 3654867"/>
              <a:gd name="connsiteX74" fmla="*/ 647059 w 4595827"/>
              <a:gd name="connsiteY74" fmla="*/ 1598847 h 3654867"/>
              <a:gd name="connsiteX75" fmla="*/ 547532 w 4595827"/>
              <a:gd name="connsiteY75" fmla="*/ 1673492 h 3654867"/>
              <a:gd name="connsiteX76" fmla="*/ 547532 w 4595827"/>
              <a:gd name="connsiteY76" fmla="*/ 1573966 h 3654867"/>
              <a:gd name="connsiteX77" fmla="*/ 578634 w 4595827"/>
              <a:gd name="connsiteY77" fmla="*/ 1486880 h 3654867"/>
              <a:gd name="connsiteX78" fmla="*/ 640838 w 4595827"/>
              <a:gd name="connsiteY78" fmla="*/ 1294047 h 3654867"/>
              <a:gd name="connsiteX79" fmla="*/ 609736 w 4595827"/>
              <a:gd name="connsiteY79" fmla="*/ 1150978 h 3654867"/>
              <a:gd name="connsiteX80" fmla="*/ 603516 w 4595827"/>
              <a:gd name="connsiteY80" fmla="*/ 1020349 h 3654867"/>
              <a:gd name="connsiteX81" fmla="*/ 578634 w 4595827"/>
              <a:gd name="connsiteY81" fmla="*/ 1032790 h 3654867"/>
              <a:gd name="connsiteX82" fmla="*/ 454226 w 4595827"/>
              <a:gd name="connsiteY82" fmla="*/ 1094994 h 3654867"/>
              <a:gd name="connsiteX83" fmla="*/ 248953 w 4595827"/>
              <a:gd name="connsiteY83" fmla="*/ 1331370 h 3654867"/>
              <a:gd name="connsiteX84" fmla="*/ 186749 w 4595827"/>
              <a:gd name="connsiteY84" fmla="*/ 1493100 h 3654867"/>
              <a:gd name="connsiteX85" fmla="*/ 286275 w 4595827"/>
              <a:gd name="connsiteY85" fmla="*/ 1592627 h 3654867"/>
              <a:gd name="connsiteX86" fmla="*/ 323598 w 4595827"/>
              <a:gd name="connsiteY86" fmla="*/ 1623729 h 3654867"/>
              <a:gd name="connsiteX87" fmla="*/ 336038 w 4595827"/>
              <a:gd name="connsiteY87" fmla="*/ 1779239 h 3654867"/>
              <a:gd name="connsiteX88" fmla="*/ 479108 w 4595827"/>
              <a:gd name="connsiteY88" fmla="*/ 1909868 h 3654867"/>
              <a:gd name="connsiteX89" fmla="*/ 889655 w 4595827"/>
              <a:gd name="connsiteY89" fmla="*/ 1978292 h 3654867"/>
              <a:gd name="connsiteX90" fmla="*/ 1231777 w 4595827"/>
              <a:gd name="connsiteY90" fmla="*/ 2140023 h 3654867"/>
              <a:gd name="connsiteX91" fmla="*/ 1343745 w 4595827"/>
              <a:gd name="connsiteY91" fmla="*/ 2407500 h 3654867"/>
              <a:gd name="connsiteX92" fmla="*/ 1549018 w 4595827"/>
              <a:gd name="connsiteY92" fmla="*/ 2724741 h 3654867"/>
              <a:gd name="connsiteX93" fmla="*/ 1660985 w 4595827"/>
              <a:gd name="connsiteY93" fmla="*/ 2886472 h 3654867"/>
              <a:gd name="connsiteX94" fmla="*/ 1605002 w 4595827"/>
              <a:gd name="connsiteY94" fmla="*/ 3004659 h 3654867"/>
              <a:gd name="connsiteX95" fmla="*/ 1549018 w 4595827"/>
              <a:gd name="connsiteY95" fmla="*/ 3079304 h 3654867"/>
              <a:gd name="connsiteX96" fmla="*/ 1580120 w 4595827"/>
              <a:gd name="connsiteY96" fmla="*/ 3197492 h 3654867"/>
              <a:gd name="connsiteX97" fmla="*/ 1517916 w 4595827"/>
              <a:gd name="connsiteY97" fmla="*/ 3321900 h 3654867"/>
              <a:gd name="connsiteX98" fmla="*/ 1337524 w 4595827"/>
              <a:gd name="connsiteY98" fmla="*/ 3421427 h 3654867"/>
              <a:gd name="connsiteX99" fmla="*/ 1244218 w 4595827"/>
              <a:gd name="connsiteY99" fmla="*/ 3452529 h 3654867"/>
              <a:gd name="connsiteX100" fmla="*/ 1275320 w 4595827"/>
              <a:gd name="connsiteY100" fmla="*/ 3346782 h 3654867"/>
              <a:gd name="connsiteX101" fmla="*/ 1318863 w 4595827"/>
              <a:gd name="connsiteY101" fmla="*/ 3272137 h 3654867"/>
              <a:gd name="connsiteX102" fmla="*/ 1387287 w 4595827"/>
              <a:gd name="connsiteY102" fmla="*/ 3147729 h 3654867"/>
              <a:gd name="connsiteX103" fmla="*/ 1480594 w 4595827"/>
              <a:gd name="connsiteY103" fmla="*/ 3066863 h 3654867"/>
              <a:gd name="connsiteX104" fmla="*/ 1573900 w 4595827"/>
              <a:gd name="connsiteY104" fmla="*/ 2973557 h 3654867"/>
              <a:gd name="connsiteX105" fmla="*/ 1530357 w 4595827"/>
              <a:gd name="connsiteY105" fmla="*/ 2917574 h 3654867"/>
              <a:gd name="connsiteX106" fmla="*/ 1399728 w 4595827"/>
              <a:gd name="connsiteY106" fmla="*/ 2706080 h 3654867"/>
              <a:gd name="connsiteX107" fmla="*/ 1331304 w 4595827"/>
              <a:gd name="connsiteY107" fmla="*/ 2706080 h 3654867"/>
              <a:gd name="connsiteX108" fmla="*/ 1269100 w 4595827"/>
              <a:gd name="connsiteY108" fmla="*/ 2668757 h 3654867"/>
              <a:gd name="connsiteX109" fmla="*/ 1088708 w 4595827"/>
              <a:gd name="connsiteY109" fmla="*/ 2395059 h 3654867"/>
              <a:gd name="connsiteX110" fmla="*/ 964300 w 4595827"/>
              <a:gd name="connsiteY110" fmla="*/ 2295533 h 3654867"/>
              <a:gd name="connsiteX111" fmla="*/ 827451 w 4595827"/>
              <a:gd name="connsiteY111" fmla="*/ 2233329 h 3654867"/>
              <a:gd name="connsiteX112" fmla="*/ 634618 w 4595827"/>
              <a:gd name="connsiteY112" fmla="*/ 2202227 h 3654867"/>
              <a:gd name="connsiteX113" fmla="*/ 516430 w 4595827"/>
              <a:gd name="connsiteY113" fmla="*/ 2276872 h 3654867"/>
              <a:gd name="connsiteX114" fmla="*/ 286275 w 4595827"/>
              <a:gd name="connsiteY114" fmla="*/ 2245770 h 3654867"/>
              <a:gd name="connsiteX115" fmla="*/ 143206 w 4595827"/>
              <a:gd name="connsiteY115" fmla="*/ 2071598 h 3654867"/>
              <a:gd name="connsiteX116" fmla="*/ 81002 w 4595827"/>
              <a:gd name="connsiteY116" fmla="*/ 1903647 h 3654867"/>
              <a:gd name="connsiteX117" fmla="*/ 105883 w 4595827"/>
              <a:gd name="connsiteY117" fmla="*/ 1692153 h 3654867"/>
              <a:gd name="connsiteX118" fmla="*/ 43679 w 4595827"/>
              <a:gd name="connsiteY118" fmla="*/ 1536643 h 3654867"/>
              <a:gd name="connsiteX119" fmla="*/ 136 w 4595827"/>
              <a:gd name="connsiteY119" fmla="*/ 1356251 h 3654867"/>
              <a:gd name="connsiteX120" fmla="*/ 37459 w 4595827"/>
              <a:gd name="connsiteY120" fmla="*/ 1256725 h 3654867"/>
              <a:gd name="connsiteX121" fmla="*/ 205410 w 4595827"/>
              <a:gd name="connsiteY121" fmla="*/ 1101214 h 3654867"/>
              <a:gd name="connsiteX122" fmla="*/ 404463 w 4595827"/>
              <a:gd name="connsiteY122" fmla="*/ 883500 h 3654867"/>
              <a:gd name="connsiteX123" fmla="*/ 491646 w 4595827"/>
              <a:gd name="connsiteY123" fmla="*/ 735085 h 3654867"/>
              <a:gd name="connsiteX124" fmla="*/ 496195 w 4595827"/>
              <a:gd name="connsiteY124" fmla="*/ 731178 h 3654867"/>
              <a:gd name="connsiteX125" fmla="*/ 503990 w 4595827"/>
              <a:gd name="connsiteY125" fmla="*/ 722353 h 3654867"/>
              <a:gd name="connsiteX126" fmla="*/ 523518 w 4595827"/>
              <a:gd name="connsiteY126" fmla="*/ 707706 h 3654867"/>
              <a:gd name="connsiteX127" fmla="*/ 528871 w 4595827"/>
              <a:gd name="connsiteY127" fmla="*/ 703108 h 3654867"/>
              <a:gd name="connsiteX128" fmla="*/ 530288 w 4595827"/>
              <a:gd name="connsiteY128" fmla="*/ 702629 h 3654867"/>
              <a:gd name="connsiteX129" fmla="*/ 551420 w 4595827"/>
              <a:gd name="connsiteY129" fmla="*/ 686780 h 3654867"/>
              <a:gd name="connsiteX130" fmla="*/ 653279 w 4595827"/>
              <a:gd name="connsiteY130" fmla="*/ 609802 h 3654867"/>
              <a:gd name="connsiteX131" fmla="*/ 752806 w 4595827"/>
              <a:gd name="connsiteY131" fmla="*/ 448072 h 3654867"/>
              <a:gd name="connsiteX132" fmla="*/ 895875 w 4595827"/>
              <a:gd name="connsiteY132" fmla="*/ 261459 h 3654867"/>
              <a:gd name="connsiteX133" fmla="*/ 1063826 w 4595827"/>
              <a:gd name="connsiteY133" fmla="*/ 149492 h 3654867"/>
              <a:gd name="connsiteX134" fmla="*/ 1144691 w 4595827"/>
              <a:gd name="connsiteY134" fmla="*/ 149492 h 3654867"/>
              <a:gd name="connsiteX135" fmla="*/ 1281540 w 4595827"/>
              <a:gd name="connsiteY135" fmla="*/ 205476 h 3654867"/>
              <a:gd name="connsiteX136" fmla="*/ 1530357 w 4595827"/>
              <a:gd name="connsiteY136" fmla="*/ 255239 h 3654867"/>
              <a:gd name="connsiteX137" fmla="*/ 1710749 w 4595827"/>
              <a:gd name="connsiteY137" fmla="*/ 242798 h 3654867"/>
              <a:gd name="connsiteX138" fmla="*/ 1847598 w 4595827"/>
              <a:gd name="connsiteY138" fmla="*/ 105949 h 3654867"/>
              <a:gd name="connsiteX139" fmla="*/ 1860039 w 4595827"/>
              <a:gd name="connsiteY139" fmla="*/ 92731 h 3654867"/>
              <a:gd name="connsiteX140" fmla="*/ 1862121 w 4595827"/>
              <a:gd name="connsiteY140" fmla="*/ 96811 h 3654867"/>
              <a:gd name="connsiteX141" fmla="*/ 1891140 w 4595827"/>
              <a:gd name="connsiteY141" fmla="*/ 68627 h 3654867"/>
              <a:gd name="connsiteX142" fmla="*/ 2270585 w 4595827"/>
              <a:gd name="connsiteY142" fmla="*/ 202 h 365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4595827" h="3654867">
                <a:moveTo>
                  <a:pt x="3813965" y="3651399"/>
                </a:moveTo>
                <a:lnTo>
                  <a:pt x="3811691" y="3653137"/>
                </a:lnTo>
                <a:cubicBezTo>
                  <a:pt x="3804953" y="3655988"/>
                  <a:pt x="3802879" y="3655211"/>
                  <a:pt x="3813247" y="3651582"/>
                </a:cubicBezTo>
                <a:close/>
                <a:moveTo>
                  <a:pt x="2270585" y="202"/>
                </a:moveTo>
                <a:cubicBezTo>
                  <a:pt x="2372185" y="3312"/>
                  <a:pt x="2418838" y="37525"/>
                  <a:pt x="2500740" y="87288"/>
                </a:cubicBezTo>
                <a:cubicBezTo>
                  <a:pt x="2582642" y="137051"/>
                  <a:pt x="2680096" y="239688"/>
                  <a:pt x="2761998" y="298782"/>
                </a:cubicBezTo>
                <a:cubicBezTo>
                  <a:pt x="2843900" y="357876"/>
                  <a:pt x="2942390" y="411786"/>
                  <a:pt x="2992153" y="441851"/>
                </a:cubicBezTo>
                <a:cubicBezTo>
                  <a:pt x="3041916" y="471916"/>
                  <a:pt x="3021181" y="470880"/>
                  <a:pt x="3060577" y="479174"/>
                </a:cubicBezTo>
                <a:cubicBezTo>
                  <a:pt x="3099973" y="487468"/>
                  <a:pt x="3202610" y="464659"/>
                  <a:pt x="3228528" y="491614"/>
                </a:cubicBezTo>
                <a:cubicBezTo>
                  <a:pt x="3254446" y="518569"/>
                  <a:pt x="3198462" y="568332"/>
                  <a:pt x="3216087" y="640904"/>
                </a:cubicBezTo>
                <a:cubicBezTo>
                  <a:pt x="3233712" y="713476"/>
                  <a:pt x="3291769" y="851361"/>
                  <a:pt x="3334275" y="927043"/>
                </a:cubicBezTo>
                <a:cubicBezTo>
                  <a:pt x="3376781" y="1002725"/>
                  <a:pt x="3401663" y="1049378"/>
                  <a:pt x="3471124" y="1094994"/>
                </a:cubicBezTo>
                <a:cubicBezTo>
                  <a:pt x="3540585" y="1140610"/>
                  <a:pt x="3661884" y="1182080"/>
                  <a:pt x="3751043" y="1200741"/>
                </a:cubicBezTo>
                <a:cubicBezTo>
                  <a:pt x="3840202" y="1219402"/>
                  <a:pt x="3913810" y="1210071"/>
                  <a:pt x="4006079" y="1206961"/>
                </a:cubicBezTo>
                <a:cubicBezTo>
                  <a:pt x="4098348" y="1203851"/>
                  <a:pt x="4212390" y="1168602"/>
                  <a:pt x="4304659" y="1182080"/>
                </a:cubicBezTo>
                <a:cubicBezTo>
                  <a:pt x="4396928" y="1195558"/>
                  <a:pt x="4512006" y="1249468"/>
                  <a:pt x="4559696" y="1287827"/>
                </a:cubicBezTo>
                <a:cubicBezTo>
                  <a:pt x="4607386" y="1326186"/>
                  <a:pt x="4595982" y="1371802"/>
                  <a:pt x="4590798" y="1412235"/>
                </a:cubicBezTo>
                <a:cubicBezTo>
                  <a:pt x="4585614" y="1452668"/>
                  <a:pt x="4539998" y="1503468"/>
                  <a:pt x="4528594" y="1530423"/>
                </a:cubicBezTo>
                <a:cubicBezTo>
                  <a:pt x="4517190" y="1557378"/>
                  <a:pt x="4539997" y="1551158"/>
                  <a:pt x="4522373" y="1573966"/>
                </a:cubicBezTo>
                <a:cubicBezTo>
                  <a:pt x="4504749" y="1596774"/>
                  <a:pt x="4450839" y="1645501"/>
                  <a:pt x="4422847" y="1667272"/>
                </a:cubicBezTo>
                <a:cubicBezTo>
                  <a:pt x="4394855" y="1689043"/>
                  <a:pt x="4362716" y="1677639"/>
                  <a:pt x="4354422" y="1704594"/>
                </a:cubicBezTo>
                <a:cubicBezTo>
                  <a:pt x="4346128" y="1731549"/>
                  <a:pt x="4369973" y="1754357"/>
                  <a:pt x="4373083" y="1829002"/>
                </a:cubicBezTo>
                <a:cubicBezTo>
                  <a:pt x="4376193" y="1903647"/>
                  <a:pt x="4360642" y="2060194"/>
                  <a:pt x="4373083" y="2152463"/>
                </a:cubicBezTo>
                <a:cubicBezTo>
                  <a:pt x="4385524" y="2244732"/>
                  <a:pt x="4428030" y="2329746"/>
                  <a:pt x="4447728" y="2382619"/>
                </a:cubicBezTo>
                <a:cubicBezTo>
                  <a:pt x="4467426" y="2435492"/>
                  <a:pt x="4486087" y="2428235"/>
                  <a:pt x="4491271" y="2469704"/>
                </a:cubicBezTo>
                <a:cubicBezTo>
                  <a:pt x="4495159" y="2500806"/>
                  <a:pt x="4493215" y="2560483"/>
                  <a:pt x="4486751" y="2600187"/>
                </a:cubicBezTo>
                <a:lnTo>
                  <a:pt x="4481409" y="2621264"/>
                </a:lnTo>
                <a:lnTo>
                  <a:pt x="4481989" y="2623465"/>
                </a:lnTo>
                <a:cubicBezTo>
                  <a:pt x="4486994" y="2656706"/>
                  <a:pt x="4479607" y="2685864"/>
                  <a:pt x="4466389" y="2737182"/>
                </a:cubicBezTo>
                <a:cubicBezTo>
                  <a:pt x="4448765" y="2805606"/>
                  <a:pt x="4412479" y="2894766"/>
                  <a:pt x="4366863" y="2998439"/>
                </a:cubicBezTo>
                <a:cubicBezTo>
                  <a:pt x="4321247" y="3102112"/>
                  <a:pt x="4260079" y="3260733"/>
                  <a:pt x="4192691" y="3359223"/>
                </a:cubicBezTo>
                <a:cubicBezTo>
                  <a:pt x="4125303" y="3457713"/>
                  <a:pt x="4025777" y="3540652"/>
                  <a:pt x="3962536" y="3589378"/>
                </a:cubicBezTo>
                <a:cubicBezTo>
                  <a:pt x="3915105" y="3625923"/>
                  <a:pt x="3866509" y="3638559"/>
                  <a:pt x="3836428" y="3645654"/>
                </a:cubicBezTo>
                <a:lnTo>
                  <a:pt x="3813965" y="3651399"/>
                </a:lnTo>
                <a:lnTo>
                  <a:pt x="3838128" y="3632921"/>
                </a:lnTo>
                <a:cubicBezTo>
                  <a:pt x="3838128" y="3632921"/>
                  <a:pt x="3857826" y="3605965"/>
                  <a:pt x="3912773" y="3520953"/>
                </a:cubicBezTo>
                <a:cubicBezTo>
                  <a:pt x="3967720" y="3435941"/>
                  <a:pt x="4105606" y="3239998"/>
                  <a:pt x="4167810" y="3122847"/>
                </a:cubicBezTo>
                <a:cubicBezTo>
                  <a:pt x="4230014" y="3005696"/>
                  <a:pt x="4278741" y="2900986"/>
                  <a:pt x="4285998" y="2818047"/>
                </a:cubicBezTo>
                <a:cubicBezTo>
                  <a:pt x="4291441" y="2755843"/>
                  <a:pt x="4254896" y="2705885"/>
                  <a:pt x="4230160" y="2664237"/>
                </a:cubicBezTo>
                <a:lnTo>
                  <a:pt x="4221637" y="2646553"/>
                </a:lnTo>
                <a:lnTo>
                  <a:pt x="4217573" y="2646063"/>
                </a:lnTo>
                <a:cubicBezTo>
                  <a:pt x="4213815" y="2644653"/>
                  <a:pt x="4209797" y="2642061"/>
                  <a:pt x="4205132" y="2637655"/>
                </a:cubicBezTo>
                <a:cubicBezTo>
                  <a:pt x="4186471" y="2620030"/>
                  <a:pt x="4155369" y="2582708"/>
                  <a:pt x="4142928" y="2538129"/>
                </a:cubicBezTo>
                <a:cubicBezTo>
                  <a:pt x="4130487" y="2493550"/>
                  <a:pt x="4134634" y="2427199"/>
                  <a:pt x="4130487" y="2370178"/>
                </a:cubicBezTo>
                <a:cubicBezTo>
                  <a:pt x="4126340" y="2313158"/>
                  <a:pt x="4114937" y="2268577"/>
                  <a:pt x="4118047" y="2196006"/>
                </a:cubicBezTo>
                <a:cubicBezTo>
                  <a:pt x="4121157" y="2123435"/>
                  <a:pt x="4141892" y="2000063"/>
                  <a:pt x="4149149" y="1934749"/>
                </a:cubicBezTo>
                <a:cubicBezTo>
                  <a:pt x="4156406" y="1869435"/>
                  <a:pt x="4193728" y="1854921"/>
                  <a:pt x="4161589" y="1804121"/>
                </a:cubicBezTo>
                <a:cubicBezTo>
                  <a:pt x="4129450" y="1753321"/>
                  <a:pt x="4024740" y="1678676"/>
                  <a:pt x="3956316" y="1629949"/>
                </a:cubicBezTo>
                <a:cubicBezTo>
                  <a:pt x="3887892" y="1581222"/>
                  <a:pt x="3827761" y="1549083"/>
                  <a:pt x="3751043" y="1511761"/>
                </a:cubicBezTo>
                <a:cubicBezTo>
                  <a:pt x="3674325" y="1474439"/>
                  <a:pt x="3568577" y="1453704"/>
                  <a:pt x="3496006" y="1406014"/>
                </a:cubicBezTo>
                <a:cubicBezTo>
                  <a:pt x="3423435" y="1358324"/>
                  <a:pt x="3359157" y="1275386"/>
                  <a:pt x="3315614" y="1225623"/>
                </a:cubicBezTo>
                <a:cubicBezTo>
                  <a:pt x="3272071" y="1175860"/>
                  <a:pt x="3293843" y="1159272"/>
                  <a:pt x="3234749" y="1107435"/>
                </a:cubicBezTo>
                <a:cubicBezTo>
                  <a:pt x="3175655" y="1055598"/>
                  <a:pt x="3032586" y="968512"/>
                  <a:pt x="2961051" y="914602"/>
                </a:cubicBezTo>
                <a:cubicBezTo>
                  <a:pt x="2889516" y="860692"/>
                  <a:pt x="2854267" y="852399"/>
                  <a:pt x="2805540" y="783974"/>
                </a:cubicBezTo>
                <a:cubicBezTo>
                  <a:pt x="2756813" y="715550"/>
                  <a:pt x="2711197" y="584920"/>
                  <a:pt x="2668691" y="504055"/>
                </a:cubicBezTo>
                <a:cubicBezTo>
                  <a:pt x="2626185" y="423190"/>
                  <a:pt x="2598194" y="352692"/>
                  <a:pt x="2550504" y="298782"/>
                </a:cubicBezTo>
                <a:cubicBezTo>
                  <a:pt x="2502814" y="244872"/>
                  <a:pt x="2438537" y="209623"/>
                  <a:pt x="2382553" y="180594"/>
                </a:cubicBezTo>
                <a:cubicBezTo>
                  <a:pt x="2326569" y="151565"/>
                  <a:pt x="2266439" y="109059"/>
                  <a:pt x="2214602" y="124610"/>
                </a:cubicBezTo>
                <a:cubicBezTo>
                  <a:pt x="2162765" y="140161"/>
                  <a:pt x="2121295" y="244871"/>
                  <a:pt x="2071532" y="273900"/>
                </a:cubicBezTo>
                <a:lnTo>
                  <a:pt x="2037556" y="288169"/>
                </a:lnTo>
                <a:lnTo>
                  <a:pt x="2033238" y="293291"/>
                </a:lnTo>
                <a:cubicBezTo>
                  <a:pt x="1993389" y="337465"/>
                  <a:pt x="1933129" y="395198"/>
                  <a:pt x="1878700" y="423190"/>
                </a:cubicBezTo>
                <a:cubicBezTo>
                  <a:pt x="1806129" y="460512"/>
                  <a:pt x="1721116" y="478137"/>
                  <a:pt x="1629883" y="479174"/>
                </a:cubicBezTo>
                <a:cubicBezTo>
                  <a:pt x="1538650" y="480211"/>
                  <a:pt x="1400765" y="457402"/>
                  <a:pt x="1331304" y="429410"/>
                </a:cubicBezTo>
                <a:cubicBezTo>
                  <a:pt x="1261843" y="401418"/>
                  <a:pt x="1239034" y="323664"/>
                  <a:pt x="1213116" y="311223"/>
                </a:cubicBezTo>
                <a:cubicBezTo>
                  <a:pt x="1187198" y="298782"/>
                  <a:pt x="1213116" y="296709"/>
                  <a:pt x="1175794" y="354766"/>
                </a:cubicBezTo>
                <a:cubicBezTo>
                  <a:pt x="1138472" y="412823"/>
                  <a:pt x="1074193" y="582848"/>
                  <a:pt x="989181" y="659566"/>
                </a:cubicBezTo>
                <a:cubicBezTo>
                  <a:pt x="946675" y="697925"/>
                  <a:pt x="886804" y="732915"/>
                  <a:pt x="827062" y="760259"/>
                </a:cubicBezTo>
                <a:lnTo>
                  <a:pt x="787276" y="776089"/>
                </a:lnTo>
                <a:lnTo>
                  <a:pt x="788185" y="793693"/>
                </a:lnTo>
                <a:cubicBezTo>
                  <a:pt x="786760" y="835292"/>
                  <a:pt x="780798" y="880908"/>
                  <a:pt x="783908" y="914602"/>
                </a:cubicBezTo>
                <a:cubicBezTo>
                  <a:pt x="790128" y="981990"/>
                  <a:pt x="775614" y="1006872"/>
                  <a:pt x="777687" y="1076333"/>
                </a:cubicBezTo>
                <a:cubicBezTo>
                  <a:pt x="779760" y="1145794"/>
                  <a:pt x="792202" y="1261909"/>
                  <a:pt x="796349" y="1331370"/>
                </a:cubicBezTo>
                <a:cubicBezTo>
                  <a:pt x="800496" y="1400831"/>
                  <a:pt x="827451" y="1448520"/>
                  <a:pt x="802569" y="1493100"/>
                </a:cubicBezTo>
                <a:cubicBezTo>
                  <a:pt x="777687" y="1537680"/>
                  <a:pt x="689565" y="1568782"/>
                  <a:pt x="647059" y="1598847"/>
                </a:cubicBezTo>
                <a:cubicBezTo>
                  <a:pt x="604553" y="1628912"/>
                  <a:pt x="564120" y="1677639"/>
                  <a:pt x="547532" y="1673492"/>
                </a:cubicBezTo>
                <a:cubicBezTo>
                  <a:pt x="530944" y="1669345"/>
                  <a:pt x="542348" y="1605068"/>
                  <a:pt x="547532" y="1573966"/>
                </a:cubicBezTo>
                <a:cubicBezTo>
                  <a:pt x="552716" y="1542864"/>
                  <a:pt x="563083" y="1533533"/>
                  <a:pt x="578634" y="1486880"/>
                </a:cubicBezTo>
                <a:cubicBezTo>
                  <a:pt x="594185" y="1440227"/>
                  <a:pt x="635654" y="1350031"/>
                  <a:pt x="640838" y="1294047"/>
                </a:cubicBezTo>
                <a:cubicBezTo>
                  <a:pt x="646022" y="1238063"/>
                  <a:pt x="615956" y="1196594"/>
                  <a:pt x="609736" y="1150978"/>
                </a:cubicBezTo>
                <a:cubicBezTo>
                  <a:pt x="603516" y="1105362"/>
                  <a:pt x="608700" y="1040047"/>
                  <a:pt x="603516" y="1020349"/>
                </a:cubicBezTo>
                <a:cubicBezTo>
                  <a:pt x="598332" y="1000651"/>
                  <a:pt x="603516" y="1020349"/>
                  <a:pt x="578634" y="1032790"/>
                </a:cubicBezTo>
                <a:cubicBezTo>
                  <a:pt x="578634" y="1032790"/>
                  <a:pt x="509173" y="1045231"/>
                  <a:pt x="454226" y="1094994"/>
                </a:cubicBezTo>
                <a:cubicBezTo>
                  <a:pt x="399279" y="1144757"/>
                  <a:pt x="293532" y="1265019"/>
                  <a:pt x="248953" y="1331370"/>
                </a:cubicBezTo>
                <a:cubicBezTo>
                  <a:pt x="204374" y="1397721"/>
                  <a:pt x="180529" y="1449557"/>
                  <a:pt x="186749" y="1493100"/>
                </a:cubicBezTo>
                <a:cubicBezTo>
                  <a:pt x="192969" y="1536643"/>
                  <a:pt x="263467" y="1570856"/>
                  <a:pt x="286275" y="1592627"/>
                </a:cubicBezTo>
                <a:cubicBezTo>
                  <a:pt x="309083" y="1614398"/>
                  <a:pt x="315304" y="1592627"/>
                  <a:pt x="323598" y="1623729"/>
                </a:cubicBezTo>
                <a:cubicBezTo>
                  <a:pt x="331892" y="1654831"/>
                  <a:pt x="310120" y="1731549"/>
                  <a:pt x="336038" y="1779239"/>
                </a:cubicBezTo>
                <a:cubicBezTo>
                  <a:pt x="361956" y="1826929"/>
                  <a:pt x="386838" y="1876693"/>
                  <a:pt x="479108" y="1909868"/>
                </a:cubicBezTo>
                <a:cubicBezTo>
                  <a:pt x="571377" y="1943044"/>
                  <a:pt x="764210" y="1939933"/>
                  <a:pt x="889655" y="1978292"/>
                </a:cubicBezTo>
                <a:cubicBezTo>
                  <a:pt x="1015100" y="2016651"/>
                  <a:pt x="1156095" y="2068488"/>
                  <a:pt x="1231777" y="2140023"/>
                </a:cubicBezTo>
                <a:cubicBezTo>
                  <a:pt x="1307459" y="2211558"/>
                  <a:pt x="1290872" y="2310047"/>
                  <a:pt x="1343745" y="2407500"/>
                </a:cubicBezTo>
                <a:cubicBezTo>
                  <a:pt x="1396618" y="2504953"/>
                  <a:pt x="1496145" y="2644912"/>
                  <a:pt x="1549018" y="2724741"/>
                </a:cubicBezTo>
                <a:cubicBezTo>
                  <a:pt x="1601891" y="2804570"/>
                  <a:pt x="1651654" y="2839819"/>
                  <a:pt x="1660985" y="2886472"/>
                </a:cubicBezTo>
                <a:cubicBezTo>
                  <a:pt x="1670316" y="2933125"/>
                  <a:pt x="1623663" y="2972520"/>
                  <a:pt x="1605002" y="3004659"/>
                </a:cubicBezTo>
                <a:cubicBezTo>
                  <a:pt x="1586341" y="3036798"/>
                  <a:pt x="1553165" y="3047165"/>
                  <a:pt x="1549018" y="3079304"/>
                </a:cubicBezTo>
                <a:cubicBezTo>
                  <a:pt x="1544871" y="3111443"/>
                  <a:pt x="1585304" y="3157059"/>
                  <a:pt x="1580120" y="3197492"/>
                </a:cubicBezTo>
                <a:cubicBezTo>
                  <a:pt x="1574936" y="3237925"/>
                  <a:pt x="1558349" y="3284578"/>
                  <a:pt x="1517916" y="3321900"/>
                </a:cubicBezTo>
                <a:cubicBezTo>
                  <a:pt x="1477483" y="3359222"/>
                  <a:pt x="1383140" y="3399656"/>
                  <a:pt x="1337524" y="3421427"/>
                </a:cubicBezTo>
                <a:cubicBezTo>
                  <a:pt x="1291908" y="3443198"/>
                  <a:pt x="1254585" y="3464970"/>
                  <a:pt x="1244218" y="3452529"/>
                </a:cubicBezTo>
                <a:cubicBezTo>
                  <a:pt x="1233851" y="3440088"/>
                  <a:pt x="1262879" y="3376847"/>
                  <a:pt x="1275320" y="3346782"/>
                </a:cubicBezTo>
                <a:cubicBezTo>
                  <a:pt x="1287761" y="3316717"/>
                  <a:pt x="1300202" y="3305312"/>
                  <a:pt x="1318863" y="3272137"/>
                </a:cubicBezTo>
                <a:cubicBezTo>
                  <a:pt x="1337524" y="3238962"/>
                  <a:pt x="1360332" y="3181941"/>
                  <a:pt x="1387287" y="3147729"/>
                </a:cubicBezTo>
                <a:cubicBezTo>
                  <a:pt x="1414242" y="3113517"/>
                  <a:pt x="1449492" y="3095892"/>
                  <a:pt x="1480594" y="3066863"/>
                </a:cubicBezTo>
                <a:cubicBezTo>
                  <a:pt x="1511696" y="3037834"/>
                  <a:pt x="1565606" y="2998439"/>
                  <a:pt x="1573900" y="2973557"/>
                </a:cubicBezTo>
                <a:cubicBezTo>
                  <a:pt x="1582194" y="2948676"/>
                  <a:pt x="1559386" y="2962153"/>
                  <a:pt x="1530357" y="2917574"/>
                </a:cubicBezTo>
                <a:cubicBezTo>
                  <a:pt x="1501328" y="2872995"/>
                  <a:pt x="1432903" y="2741329"/>
                  <a:pt x="1399728" y="2706080"/>
                </a:cubicBezTo>
                <a:cubicBezTo>
                  <a:pt x="1366553" y="2670831"/>
                  <a:pt x="1353075" y="2712301"/>
                  <a:pt x="1331304" y="2706080"/>
                </a:cubicBezTo>
                <a:cubicBezTo>
                  <a:pt x="1309533" y="2699860"/>
                  <a:pt x="1309533" y="2720594"/>
                  <a:pt x="1269100" y="2668757"/>
                </a:cubicBezTo>
                <a:cubicBezTo>
                  <a:pt x="1228667" y="2616920"/>
                  <a:pt x="1139508" y="2457263"/>
                  <a:pt x="1088708" y="2395059"/>
                </a:cubicBezTo>
                <a:cubicBezTo>
                  <a:pt x="1037908" y="2332855"/>
                  <a:pt x="1007843" y="2322488"/>
                  <a:pt x="964300" y="2295533"/>
                </a:cubicBezTo>
                <a:cubicBezTo>
                  <a:pt x="920757" y="2268578"/>
                  <a:pt x="882398" y="2248880"/>
                  <a:pt x="827451" y="2233329"/>
                </a:cubicBezTo>
                <a:cubicBezTo>
                  <a:pt x="772504" y="2217778"/>
                  <a:pt x="686455" y="2194970"/>
                  <a:pt x="634618" y="2202227"/>
                </a:cubicBezTo>
                <a:cubicBezTo>
                  <a:pt x="582781" y="2209484"/>
                  <a:pt x="574487" y="2269615"/>
                  <a:pt x="516430" y="2276872"/>
                </a:cubicBezTo>
                <a:cubicBezTo>
                  <a:pt x="458373" y="2284129"/>
                  <a:pt x="348479" y="2279982"/>
                  <a:pt x="286275" y="2245770"/>
                </a:cubicBezTo>
                <a:cubicBezTo>
                  <a:pt x="224071" y="2211558"/>
                  <a:pt x="177418" y="2128618"/>
                  <a:pt x="143206" y="2071598"/>
                </a:cubicBezTo>
                <a:cubicBezTo>
                  <a:pt x="108994" y="2014578"/>
                  <a:pt x="87223" y="1966888"/>
                  <a:pt x="81002" y="1903647"/>
                </a:cubicBezTo>
                <a:cubicBezTo>
                  <a:pt x="74781" y="1840406"/>
                  <a:pt x="112104" y="1753320"/>
                  <a:pt x="105883" y="1692153"/>
                </a:cubicBezTo>
                <a:cubicBezTo>
                  <a:pt x="99662" y="1630986"/>
                  <a:pt x="61303" y="1592626"/>
                  <a:pt x="43679" y="1536643"/>
                </a:cubicBezTo>
                <a:cubicBezTo>
                  <a:pt x="26055" y="1480660"/>
                  <a:pt x="1173" y="1402904"/>
                  <a:pt x="136" y="1356251"/>
                </a:cubicBezTo>
                <a:cubicBezTo>
                  <a:pt x="-901" y="1309598"/>
                  <a:pt x="3247" y="1299231"/>
                  <a:pt x="37459" y="1256725"/>
                </a:cubicBezTo>
                <a:cubicBezTo>
                  <a:pt x="71671" y="1214219"/>
                  <a:pt x="144243" y="1163418"/>
                  <a:pt x="205410" y="1101214"/>
                </a:cubicBezTo>
                <a:cubicBezTo>
                  <a:pt x="266577" y="1039010"/>
                  <a:pt x="350553" y="949851"/>
                  <a:pt x="404463" y="883500"/>
                </a:cubicBezTo>
                <a:cubicBezTo>
                  <a:pt x="444895" y="833737"/>
                  <a:pt x="460835" y="774643"/>
                  <a:pt x="491646" y="735085"/>
                </a:cubicBezTo>
                <a:lnTo>
                  <a:pt x="496195" y="731178"/>
                </a:lnTo>
                <a:lnTo>
                  <a:pt x="503990" y="722353"/>
                </a:lnTo>
                <a:lnTo>
                  <a:pt x="523518" y="707706"/>
                </a:lnTo>
                <a:lnTo>
                  <a:pt x="528871" y="703108"/>
                </a:lnTo>
                <a:lnTo>
                  <a:pt x="530288" y="702629"/>
                </a:lnTo>
                <a:lnTo>
                  <a:pt x="551420" y="686780"/>
                </a:lnTo>
                <a:cubicBezTo>
                  <a:pt x="588224" y="661898"/>
                  <a:pt x="630989" y="635202"/>
                  <a:pt x="653279" y="609802"/>
                </a:cubicBezTo>
                <a:cubicBezTo>
                  <a:pt x="697859" y="559002"/>
                  <a:pt x="712373" y="506129"/>
                  <a:pt x="752806" y="448072"/>
                </a:cubicBezTo>
                <a:cubicBezTo>
                  <a:pt x="793239" y="390015"/>
                  <a:pt x="844038" y="311222"/>
                  <a:pt x="895875" y="261459"/>
                </a:cubicBezTo>
                <a:cubicBezTo>
                  <a:pt x="947712" y="211696"/>
                  <a:pt x="1022357" y="168153"/>
                  <a:pt x="1063826" y="149492"/>
                </a:cubicBezTo>
                <a:cubicBezTo>
                  <a:pt x="1105295" y="130831"/>
                  <a:pt x="1108405" y="140161"/>
                  <a:pt x="1144691" y="149492"/>
                </a:cubicBezTo>
                <a:cubicBezTo>
                  <a:pt x="1180977" y="158823"/>
                  <a:pt x="1217262" y="187851"/>
                  <a:pt x="1281540" y="205476"/>
                </a:cubicBezTo>
                <a:cubicBezTo>
                  <a:pt x="1345818" y="223100"/>
                  <a:pt x="1458822" y="249019"/>
                  <a:pt x="1530357" y="255239"/>
                </a:cubicBezTo>
                <a:cubicBezTo>
                  <a:pt x="1601892" y="261459"/>
                  <a:pt x="1657876" y="267680"/>
                  <a:pt x="1710749" y="242798"/>
                </a:cubicBezTo>
                <a:cubicBezTo>
                  <a:pt x="1763622" y="217916"/>
                  <a:pt x="1819606" y="128757"/>
                  <a:pt x="1847598" y="105949"/>
                </a:cubicBezTo>
                <a:cubicBezTo>
                  <a:pt x="1861594" y="94545"/>
                  <a:pt x="1860298" y="91435"/>
                  <a:pt x="1860039" y="92731"/>
                </a:cubicBezTo>
                <a:lnTo>
                  <a:pt x="1862121" y="96811"/>
                </a:lnTo>
                <a:lnTo>
                  <a:pt x="1891140" y="68627"/>
                </a:lnTo>
                <a:cubicBezTo>
                  <a:pt x="1961638" y="30268"/>
                  <a:pt x="2168985" y="-2908"/>
                  <a:pt x="2270585" y="20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/>
        </p:nvSpPr>
        <p:spPr>
          <a:xfrm>
            <a:off x="2766000" y="1998106"/>
            <a:ext cx="2880364" cy="2093383"/>
          </a:xfrm>
          <a:custGeom>
            <a:avLst/>
            <a:gdLst>
              <a:gd name="connsiteX0" fmla="*/ 1430720 w 3086258"/>
              <a:gd name="connsiteY0" fmla="*/ 874120 h 2262378"/>
              <a:gd name="connsiteX1" fmla="*/ 1362296 w 3086258"/>
              <a:gd name="connsiteY1" fmla="*/ 681287 h 2262378"/>
              <a:gd name="connsiteX2" fmla="*/ 1312533 w 3086258"/>
              <a:gd name="connsiteY2" fmla="*/ 569320 h 2262378"/>
              <a:gd name="connsiteX3" fmla="*/ 1181904 w 3086258"/>
              <a:gd name="connsiteY3" fmla="*/ 476014 h 2262378"/>
              <a:gd name="connsiteX4" fmla="*/ 1119700 w 3086258"/>
              <a:gd name="connsiteY4" fmla="*/ 351606 h 2262378"/>
              <a:gd name="connsiteX5" fmla="*/ 1076157 w 3086258"/>
              <a:gd name="connsiteY5" fmla="*/ 245859 h 2262378"/>
              <a:gd name="connsiteX6" fmla="*/ 1007733 w 3086258"/>
              <a:gd name="connsiteY6" fmla="*/ 171214 h 2262378"/>
              <a:gd name="connsiteX7" fmla="*/ 895765 w 3086258"/>
              <a:gd name="connsiteY7" fmla="*/ 177434 h 2262378"/>
              <a:gd name="connsiteX8" fmla="*/ 796239 w 3086258"/>
              <a:gd name="connsiteY8" fmla="*/ 258300 h 2262378"/>
              <a:gd name="connsiteX9" fmla="*/ 746475 w 3086258"/>
              <a:gd name="connsiteY9" fmla="*/ 258300 h 2262378"/>
              <a:gd name="connsiteX10" fmla="*/ 702933 w 3086258"/>
              <a:gd name="connsiteY10" fmla="*/ 189875 h 2262378"/>
              <a:gd name="connsiteX11" fmla="*/ 671831 w 3086258"/>
              <a:gd name="connsiteY11" fmla="*/ 127671 h 2262378"/>
              <a:gd name="connsiteX12" fmla="*/ 609626 w 3086258"/>
              <a:gd name="connsiteY12" fmla="*/ 77908 h 2262378"/>
              <a:gd name="connsiteX13" fmla="*/ 497659 w 3086258"/>
              <a:gd name="connsiteY13" fmla="*/ 77908 h 2262378"/>
              <a:gd name="connsiteX14" fmla="*/ 410573 w 3086258"/>
              <a:gd name="connsiteY14" fmla="*/ 65467 h 2262378"/>
              <a:gd name="connsiteX15" fmla="*/ 279945 w 3086258"/>
              <a:gd name="connsiteY15" fmla="*/ 109010 h 2262378"/>
              <a:gd name="connsiteX16" fmla="*/ 161757 w 3086258"/>
              <a:gd name="connsiteY16" fmla="*/ 233418 h 2262378"/>
              <a:gd name="connsiteX17" fmla="*/ 56010 w 3086258"/>
              <a:gd name="connsiteY17" fmla="*/ 332944 h 2262378"/>
              <a:gd name="connsiteX18" fmla="*/ 26 w 3086258"/>
              <a:gd name="connsiteY18" fmla="*/ 376487 h 2262378"/>
              <a:gd name="connsiteX19" fmla="*/ 62231 w 3086258"/>
              <a:gd name="connsiteY19" fmla="*/ 476014 h 2262378"/>
              <a:gd name="connsiteX20" fmla="*/ 286165 w 3086258"/>
              <a:gd name="connsiteY20" fmla="*/ 513336 h 2262378"/>
              <a:gd name="connsiteX21" fmla="*/ 304826 w 3086258"/>
              <a:gd name="connsiteY21" fmla="*/ 569320 h 2262378"/>
              <a:gd name="connsiteX22" fmla="*/ 329708 w 3086258"/>
              <a:gd name="connsiteY22" fmla="*/ 625304 h 2262378"/>
              <a:gd name="connsiteX23" fmla="*/ 584745 w 3086258"/>
              <a:gd name="connsiteY23" fmla="*/ 563100 h 2262378"/>
              <a:gd name="connsiteX24" fmla="*/ 758916 w 3086258"/>
              <a:gd name="connsiteY24" fmla="*/ 619083 h 2262378"/>
              <a:gd name="connsiteX25" fmla="*/ 951749 w 3086258"/>
              <a:gd name="connsiteY25" fmla="*/ 569320 h 2262378"/>
              <a:gd name="connsiteX26" fmla="*/ 1063716 w 3086258"/>
              <a:gd name="connsiteY26" fmla="*/ 637744 h 2262378"/>
              <a:gd name="connsiteX27" fmla="*/ 1237888 w 3086258"/>
              <a:gd name="connsiteY27" fmla="*/ 793255 h 2262378"/>
              <a:gd name="connsiteX28" fmla="*/ 1312533 w 3086258"/>
              <a:gd name="connsiteY28" fmla="*/ 1035851 h 2262378"/>
              <a:gd name="connsiteX29" fmla="*/ 1555128 w 3086258"/>
              <a:gd name="connsiteY29" fmla="*/ 1029630 h 2262378"/>
              <a:gd name="connsiteX30" fmla="*/ 1667096 w 3086258"/>
              <a:gd name="connsiteY30" fmla="*/ 979867 h 2262378"/>
              <a:gd name="connsiteX31" fmla="*/ 1859928 w 3086258"/>
              <a:gd name="connsiteY31" fmla="*/ 992308 h 2262378"/>
              <a:gd name="connsiteX32" fmla="*/ 2021659 w 3086258"/>
              <a:gd name="connsiteY32" fmla="*/ 1042071 h 2262378"/>
              <a:gd name="connsiteX33" fmla="*/ 2046541 w 3086258"/>
              <a:gd name="connsiteY33" fmla="*/ 1259785 h 2262378"/>
              <a:gd name="connsiteX34" fmla="*/ 1996777 w 3086258"/>
              <a:gd name="connsiteY34" fmla="*/ 1496161 h 2262378"/>
              <a:gd name="connsiteX35" fmla="*/ 2040320 w 3086258"/>
              <a:gd name="connsiteY35" fmla="*/ 1856944 h 2262378"/>
              <a:gd name="connsiteX36" fmla="*/ 2226933 w 3086258"/>
              <a:gd name="connsiteY36" fmla="*/ 2068438 h 2262378"/>
              <a:gd name="connsiteX37" fmla="*/ 2450867 w 3086258"/>
              <a:gd name="connsiteY37" fmla="*/ 2223949 h 2262378"/>
              <a:gd name="connsiteX38" fmla="*/ 2519292 w 3086258"/>
              <a:gd name="connsiteY38" fmla="*/ 2199067 h 2262378"/>
              <a:gd name="connsiteX39" fmla="*/ 2674802 w 3086258"/>
              <a:gd name="connsiteY39" fmla="*/ 2242610 h 2262378"/>
              <a:gd name="connsiteX40" fmla="*/ 2917398 w 3086258"/>
              <a:gd name="connsiteY40" fmla="*/ 2255051 h 2262378"/>
              <a:gd name="connsiteX41" fmla="*/ 3072908 w 3086258"/>
              <a:gd name="connsiteY41" fmla="*/ 2130642 h 2262378"/>
              <a:gd name="connsiteX42" fmla="*/ 3066688 w 3086258"/>
              <a:gd name="connsiteY42" fmla="*/ 2111981 h 2262378"/>
              <a:gd name="connsiteX43" fmla="*/ 2973382 w 3086258"/>
              <a:gd name="connsiteY43" fmla="*/ 2093320 h 2262378"/>
              <a:gd name="connsiteX44" fmla="*/ 2898737 w 3086258"/>
              <a:gd name="connsiteY44" fmla="*/ 1950251 h 2262378"/>
              <a:gd name="connsiteX45" fmla="*/ 2817871 w 3086258"/>
              <a:gd name="connsiteY45" fmla="*/ 1838283 h 2262378"/>
              <a:gd name="connsiteX46" fmla="*/ 2774328 w 3086258"/>
              <a:gd name="connsiteY46" fmla="*/ 1763638 h 2262378"/>
              <a:gd name="connsiteX47" fmla="*/ 2749447 w 3086258"/>
              <a:gd name="connsiteY47" fmla="*/ 1888047 h 2262378"/>
              <a:gd name="connsiteX48" fmla="*/ 2656141 w 3086258"/>
              <a:gd name="connsiteY48" fmla="*/ 2012455 h 2262378"/>
              <a:gd name="connsiteX49" fmla="*/ 2500631 w 3086258"/>
              <a:gd name="connsiteY49" fmla="*/ 1993793 h 2262378"/>
              <a:gd name="connsiteX50" fmla="*/ 2388663 w 3086258"/>
              <a:gd name="connsiteY50" fmla="*/ 1788520 h 2262378"/>
              <a:gd name="connsiteX51" fmla="*/ 2239373 w 3086258"/>
              <a:gd name="connsiteY51" fmla="*/ 1514822 h 2262378"/>
              <a:gd name="connsiteX52" fmla="*/ 2226933 w 3086258"/>
              <a:gd name="connsiteY52" fmla="*/ 1334430 h 2262378"/>
              <a:gd name="connsiteX53" fmla="*/ 2251814 w 3086258"/>
              <a:gd name="connsiteY53" fmla="*/ 1110496 h 2262378"/>
              <a:gd name="connsiteX54" fmla="*/ 2388663 w 3086258"/>
              <a:gd name="connsiteY54" fmla="*/ 973647 h 2262378"/>
              <a:gd name="connsiteX55" fmla="*/ 2475749 w 3086258"/>
              <a:gd name="connsiteY55" fmla="*/ 867900 h 2262378"/>
              <a:gd name="connsiteX56" fmla="*/ 2481969 w 3086258"/>
              <a:gd name="connsiteY56" fmla="*/ 718610 h 2262378"/>
              <a:gd name="connsiteX57" fmla="*/ 2345120 w 3086258"/>
              <a:gd name="connsiteY57" fmla="*/ 637744 h 2262378"/>
              <a:gd name="connsiteX58" fmla="*/ 2245594 w 3086258"/>
              <a:gd name="connsiteY58" fmla="*/ 619083 h 2262378"/>
              <a:gd name="connsiteX59" fmla="*/ 2214492 w 3086258"/>
              <a:gd name="connsiteY59" fmla="*/ 637744 h 2262378"/>
              <a:gd name="connsiteX60" fmla="*/ 2264255 w 3086258"/>
              <a:gd name="connsiteY60" fmla="*/ 706169 h 2262378"/>
              <a:gd name="connsiteX61" fmla="*/ 2351341 w 3086258"/>
              <a:gd name="connsiteY61" fmla="*/ 774593 h 2262378"/>
              <a:gd name="connsiteX62" fmla="*/ 2351341 w 3086258"/>
              <a:gd name="connsiteY62" fmla="*/ 830577 h 2262378"/>
              <a:gd name="connsiteX63" fmla="*/ 2282916 w 3086258"/>
              <a:gd name="connsiteY63" fmla="*/ 930104 h 2262378"/>
              <a:gd name="connsiteX64" fmla="*/ 2170949 w 3086258"/>
              <a:gd name="connsiteY64" fmla="*/ 992308 h 2262378"/>
              <a:gd name="connsiteX65" fmla="*/ 2034100 w 3086258"/>
              <a:gd name="connsiteY65" fmla="*/ 930104 h 2262378"/>
              <a:gd name="connsiteX66" fmla="*/ 1922133 w 3086258"/>
              <a:gd name="connsiteY66" fmla="*/ 836798 h 2262378"/>
              <a:gd name="connsiteX67" fmla="*/ 1947014 w 3086258"/>
              <a:gd name="connsiteY67" fmla="*/ 718610 h 2262378"/>
              <a:gd name="connsiteX68" fmla="*/ 2027879 w 3086258"/>
              <a:gd name="connsiteY68" fmla="*/ 706169 h 2262378"/>
              <a:gd name="connsiteX69" fmla="*/ 2065202 w 3086258"/>
              <a:gd name="connsiteY69" fmla="*/ 668847 h 2262378"/>
              <a:gd name="connsiteX70" fmla="*/ 2015439 w 3086258"/>
              <a:gd name="connsiteY70" fmla="*/ 631524 h 2262378"/>
              <a:gd name="connsiteX71" fmla="*/ 1872369 w 3086258"/>
              <a:gd name="connsiteY71" fmla="*/ 594202 h 2262378"/>
              <a:gd name="connsiteX72" fmla="*/ 1878590 w 3086258"/>
              <a:gd name="connsiteY72" fmla="*/ 550659 h 2262378"/>
              <a:gd name="connsiteX73" fmla="*/ 1978116 w 3086258"/>
              <a:gd name="connsiteY73" fmla="*/ 544438 h 2262378"/>
              <a:gd name="connsiteX74" fmla="*/ 2158508 w 3086258"/>
              <a:gd name="connsiteY74" fmla="*/ 507116 h 2262378"/>
              <a:gd name="connsiteX75" fmla="*/ 2376222 w 3086258"/>
              <a:gd name="connsiteY75" fmla="*/ 438691 h 2262378"/>
              <a:gd name="connsiteX76" fmla="*/ 2494410 w 3086258"/>
              <a:gd name="connsiteY76" fmla="*/ 276961 h 2262378"/>
              <a:gd name="connsiteX77" fmla="*/ 2662361 w 3086258"/>
              <a:gd name="connsiteY77" fmla="*/ 202316 h 2262378"/>
              <a:gd name="connsiteX78" fmla="*/ 2786769 w 3086258"/>
              <a:gd name="connsiteY78" fmla="*/ 46806 h 2262378"/>
              <a:gd name="connsiteX79" fmla="*/ 2842753 w 3086258"/>
              <a:gd name="connsiteY79" fmla="*/ 3263 h 2262378"/>
              <a:gd name="connsiteX80" fmla="*/ 2755667 w 3086258"/>
              <a:gd name="connsiteY80" fmla="*/ 15704 h 2262378"/>
              <a:gd name="connsiteX81" fmla="*/ 2687243 w 3086258"/>
              <a:gd name="connsiteY81" fmla="*/ 115230 h 2262378"/>
              <a:gd name="connsiteX82" fmla="*/ 2593937 w 3086258"/>
              <a:gd name="connsiteY82" fmla="*/ 202316 h 2262378"/>
              <a:gd name="connsiteX83" fmla="*/ 2401104 w 3086258"/>
              <a:gd name="connsiteY83" fmla="*/ 258300 h 2262378"/>
              <a:gd name="connsiteX84" fmla="*/ 2258035 w 3086258"/>
              <a:gd name="connsiteY84" fmla="*/ 376487 h 2262378"/>
              <a:gd name="connsiteX85" fmla="*/ 2083863 w 3086258"/>
              <a:gd name="connsiteY85" fmla="*/ 401369 h 2262378"/>
              <a:gd name="connsiteX86" fmla="*/ 1866149 w 3086258"/>
              <a:gd name="connsiteY86" fmla="*/ 444912 h 2262378"/>
              <a:gd name="connsiteX87" fmla="*/ 1747961 w 3086258"/>
              <a:gd name="connsiteY87" fmla="*/ 444912 h 2262378"/>
              <a:gd name="connsiteX88" fmla="*/ 1635994 w 3086258"/>
              <a:gd name="connsiteY88" fmla="*/ 563100 h 2262378"/>
              <a:gd name="connsiteX89" fmla="*/ 1548908 w 3086258"/>
              <a:gd name="connsiteY89" fmla="*/ 687508 h 2262378"/>
              <a:gd name="connsiteX90" fmla="*/ 1492924 w 3086258"/>
              <a:gd name="connsiteY90" fmla="*/ 793255 h 2262378"/>
              <a:gd name="connsiteX91" fmla="*/ 1499145 w 3086258"/>
              <a:gd name="connsiteY91" fmla="*/ 874120 h 2262378"/>
              <a:gd name="connsiteX92" fmla="*/ 1430720 w 3086258"/>
              <a:gd name="connsiteY92" fmla="*/ 874120 h 2262378"/>
              <a:gd name="connsiteX0-1" fmla="*/ 1430720 w 3086030"/>
              <a:gd name="connsiteY0-2" fmla="*/ 874120 h 2262378"/>
              <a:gd name="connsiteX1-3" fmla="*/ 1362296 w 3086030"/>
              <a:gd name="connsiteY1-4" fmla="*/ 681287 h 2262378"/>
              <a:gd name="connsiteX2-5" fmla="*/ 1312533 w 3086030"/>
              <a:gd name="connsiteY2-6" fmla="*/ 569320 h 2262378"/>
              <a:gd name="connsiteX3-7" fmla="*/ 1181904 w 3086030"/>
              <a:gd name="connsiteY3-8" fmla="*/ 476014 h 2262378"/>
              <a:gd name="connsiteX4-9" fmla="*/ 1119700 w 3086030"/>
              <a:gd name="connsiteY4-10" fmla="*/ 351606 h 2262378"/>
              <a:gd name="connsiteX5-11" fmla="*/ 1076157 w 3086030"/>
              <a:gd name="connsiteY5-12" fmla="*/ 245859 h 2262378"/>
              <a:gd name="connsiteX6-13" fmla="*/ 1007733 w 3086030"/>
              <a:gd name="connsiteY6-14" fmla="*/ 171214 h 2262378"/>
              <a:gd name="connsiteX7-15" fmla="*/ 895765 w 3086030"/>
              <a:gd name="connsiteY7-16" fmla="*/ 177434 h 2262378"/>
              <a:gd name="connsiteX8-17" fmla="*/ 796239 w 3086030"/>
              <a:gd name="connsiteY8-18" fmla="*/ 258300 h 2262378"/>
              <a:gd name="connsiteX9-19" fmla="*/ 746475 w 3086030"/>
              <a:gd name="connsiteY9-20" fmla="*/ 258300 h 2262378"/>
              <a:gd name="connsiteX10-21" fmla="*/ 702933 w 3086030"/>
              <a:gd name="connsiteY10-22" fmla="*/ 189875 h 2262378"/>
              <a:gd name="connsiteX11-23" fmla="*/ 671831 w 3086030"/>
              <a:gd name="connsiteY11-24" fmla="*/ 127671 h 2262378"/>
              <a:gd name="connsiteX12-25" fmla="*/ 609626 w 3086030"/>
              <a:gd name="connsiteY12-26" fmla="*/ 77908 h 2262378"/>
              <a:gd name="connsiteX13-27" fmla="*/ 497659 w 3086030"/>
              <a:gd name="connsiteY13-28" fmla="*/ 77908 h 2262378"/>
              <a:gd name="connsiteX14-29" fmla="*/ 410573 w 3086030"/>
              <a:gd name="connsiteY14-30" fmla="*/ 65467 h 2262378"/>
              <a:gd name="connsiteX15-31" fmla="*/ 279945 w 3086030"/>
              <a:gd name="connsiteY15-32" fmla="*/ 109010 h 2262378"/>
              <a:gd name="connsiteX16-33" fmla="*/ 161757 w 3086030"/>
              <a:gd name="connsiteY16-34" fmla="*/ 233418 h 2262378"/>
              <a:gd name="connsiteX17-35" fmla="*/ 56010 w 3086030"/>
              <a:gd name="connsiteY17-36" fmla="*/ 332944 h 2262378"/>
              <a:gd name="connsiteX18-37" fmla="*/ 26 w 3086030"/>
              <a:gd name="connsiteY18-38" fmla="*/ 376487 h 2262378"/>
              <a:gd name="connsiteX19-39" fmla="*/ 62231 w 3086030"/>
              <a:gd name="connsiteY19-40" fmla="*/ 476014 h 2262378"/>
              <a:gd name="connsiteX20-41" fmla="*/ 286165 w 3086030"/>
              <a:gd name="connsiteY20-42" fmla="*/ 513336 h 2262378"/>
              <a:gd name="connsiteX21-43" fmla="*/ 304826 w 3086030"/>
              <a:gd name="connsiteY21-44" fmla="*/ 569320 h 2262378"/>
              <a:gd name="connsiteX22-45" fmla="*/ 329708 w 3086030"/>
              <a:gd name="connsiteY22-46" fmla="*/ 625304 h 2262378"/>
              <a:gd name="connsiteX23-47" fmla="*/ 584745 w 3086030"/>
              <a:gd name="connsiteY23-48" fmla="*/ 563100 h 2262378"/>
              <a:gd name="connsiteX24-49" fmla="*/ 758916 w 3086030"/>
              <a:gd name="connsiteY24-50" fmla="*/ 619083 h 2262378"/>
              <a:gd name="connsiteX25-51" fmla="*/ 951749 w 3086030"/>
              <a:gd name="connsiteY25-52" fmla="*/ 569320 h 2262378"/>
              <a:gd name="connsiteX26-53" fmla="*/ 1063716 w 3086030"/>
              <a:gd name="connsiteY26-54" fmla="*/ 637744 h 2262378"/>
              <a:gd name="connsiteX27-55" fmla="*/ 1237888 w 3086030"/>
              <a:gd name="connsiteY27-56" fmla="*/ 793255 h 2262378"/>
              <a:gd name="connsiteX28-57" fmla="*/ 1312533 w 3086030"/>
              <a:gd name="connsiteY28-58" fmla="*/ 1035851 h 2262378"/>
              <a:gd name="connsiteX29-59" fmla="*/ 1555128 w 3086030"/>
              <a:gd name="connsiteY29-60" fmla="*/ 1029630 h 2262378"/>
              <a:gd name="connsiteX30-61" fmla="*/ 1667096 w 3086030"/>
              <a:gd name="connsiteY30-62" fmla="*/ 979867 h 2262378"/>
              <a:gd name="connsiteX31-63" fmla="*/ 1859928 w 3086030"/>
              <a:gd name="connsiteY31-64" fmla="*/ 992308 h 2262378"/>
              <a:gd name="connsiteX32-65" fmla="*/ 2021659 w 3086030"/>
              <a:gd name="connsiteY32-66" fmla="*/ 1042071 h 2262378"/>
              <a:gd name="connsiteX33-67" fmla="*/ 2046541 w 3086030"/>
              <a:gd name="connsiteY33-68" fmla="*/ 1259785 h 2262378"/>
              <a:gd name="connsiteX34-69" fmla="*/ 1996777 w 3086030"/>
              <a:gd name="connsiteY34-70" fmla="*/ 1496161 h 2262378"/>
              <a:gd name="connsiteX35-71" fmla="*/ 2040320 w 3086030"/>
              <a:gd name="connsiteY35-72" fmla="*/ 1856944 h 2262378"/>
              <a:gd name="connsiteX36-73" fmla="*/ 2226933 w 3086030"/>
              <a:gd name="connsiteY36-74" fmla="*/ 2068438 h 2262378"/>
              <a:gd name="connsiteX37-75" fmla="*/ 2450867 w 3086030"/>
              <a:gd name="connsiteY37-76" fmla="*/ 2223949 h 2262378"/>
              <a:gd name="connsiteX38-77" fmla="*/ 2519292 w 3086030"/>
              <a:gd name="connsiteY38-78" fmla="*/ 2199067 h 2262378"/>
              <a:gd name="connsiteX39-79" fmla="*/ 2674802 w 3086030"/>
              <a:gd name="connsiteY39-80" fmla="*/ 2242610 h 2262378"/>
              <a:gd name="connsiteX40-81" fmla="*/ 2917398 w 3086030"/>
              <a:gd name="connsiteY40-82" fmla="*/ 2255051 h 2262378"/>
              <a:gd name="connsiteX41-83" fmla="*/ 3072908 w 3086030"/>
              <a:gd name="connsiteY41-84" fmla="*/ 2130642 h 2262378"/>
              <a:gd name="connsiteX42-85" fmla="*/ 3066688 w 3086030"/>
              <a:gd name="connsiteY42-86" fmla="*/ 2111981 h 2262378"/>
              <a:gd name="connsiteX43-87" fmla="*/ 2978407 w 3086030"/>
              <a:gd name="connsiteY43-88" fmla="*/ 2068199 h 2262378"/>
              <a:gd name="connsiteX44-89" fmla="*/ 2898737 w 3086030"/>
              <a:gd name="connsiteY44-90" fmla="*/ 1950251 h 2262378"/>
              <a:gd name="connsiteX45-91" fmla="*/ 2817871 w 3086030"/>
              <a:gd name="connsiteY45-92" fmla="*/ 1838283 h 2262378"/>
              <a:gd name="connsiteX46-93" fmla="*/ 2774328 w 3086030"/>
              <a:gd name="connsiteY46-94" fmla="*/ 1763638 h 2262378"/>
              <a:gd name="connsiteX47-95" fmla="*/ 2749447 w 3086030"/>
              <a:gd name="connsiteY47-96" fmla="*/ 1888047 h 2262378"/>
              <a:gd name="connsiteX48-97" fmla="*/ 2656141 w 3086030"/>
              <a:gd name="connsiteY48-98" fmla="*/ 2012455 h 2262378"/>
              <a:gd name="connsiteX49-99" fmla="*/ 2500631 w 3086030"/>
              <a:gd name="connsiteY49-100" fmla="*/ 1993793 h 2262378"/>
              <a:gd name="connsiteX50-101" fmla="*/ 2388663 w 3086030"/>
              <a:gd name="connsiteY50-102" fmla="*/ 1788520 h 2262378"/>
              <a:gd name="connsiteX51-103" fmla="*/ 2239373 w 3086030"/>
              <a:gd name="connsiteY51-104" fmla="*/ 1514822 h 2262378"/>
              <a:gd name="connsiteX52-105" fmla="*/ 2226933 w 3086030"/>
              <a:gd name="connsiteY52-106" fmla="*/ 1334430 h 2262378"/>
              <a:gd name="connsiteX53-107" fmla="*/ 2251814 w 3086030"/>
              <a:gd name="connsiteY53-108" fmla="*/ 1110496 h 2262378"/>
              <a:gd name="connsiteX54-109" fmla="*/ 2388663 w 3086030"/>
              <a:gd name="connsiteY54-110" fmla="*/ 973647 h 2262378"/>
              <a:gd name="connsiteX55-111" fmla="*/ 2475749 w 3086030"/>
              <a:gd name="connsiteY55-112" fmla="*/ 867900 h 2262378"/>
              <a:gd name="connsiteX56-113" fmla="*/ 2481969 w 3086030"/>
              <a:gd name="connsiteY56-114" fmla="*/ 718610 h 2262378"/>
              <a:gd name="connsiteX57-115" fmla="*/ 2345120 w 3086030"/>
              <a:gd name="connsiteY57-116" fmla="*/ 637744 h 2262378"/>
              <a:gd name="connsiteX58-117" fmla="*/ 2245594 w 3086030"/>
              <a:gd name="connsiteY58-118" fmla="*/ 619083 h 2262378"/>
              <a:gd name="connsiteX59-119" fmla="*/ 2214492 w 3086030"/>
              <a:gd name="connsiteY59-120" fmla="*/ 637744 h 2262378"/>
              <a:gd name="connsiteX60-121" fmla="*/ 2264255 w 3086030"/>
              <a:gd name="connsiteY60-122" fmla="*/ 706169 h 2262378"/>
              <a:gd name="connsiteX61-123" fmla="*/ 2351341 w 3086030"/>
              <a:gd name="connsiteY61-124" fmla="*/ 774593 h 2262378"/>
              <a:gd name="connsiteX62-125" fmla="*/ 2351341 w 3086030"/>
              <a:gd name="connsiteY62-126" fmla="*/ 830577 h 2262378"/>
              <a:gd name="connsiteX63-127" fmla="*/ 2282916 w 3086030"/>
              <a:gd name="connsiteY63-128" fmla="*/ 930104 h 2262378"/>
              <a:gd name="connsiteX64-129" fmla="*/ 2170949 w 3086030"/>
              <a:gd name="connsiteY64-130" fmla="*/ 992308 h 2262378"/>
              <a:gd name="connsiteX65-131" fmla="*/ 2034100 w 3086030"/>
              <a:gd name="connsiteY65-132" fmla="*/ 930104 h 2262378"/>
              <a:gd name="connsiteX66-133" fmla="*/ 1922133 w 3086030"/>
              <a:gd name="connsiteY66-134" fmla="*/ 836798 h 2262378"/>
              <a:gd name="connsiteX67-135" fmla="*/ 1947014 w 3086030"/>
              <a:gd name="connsiteY67-136" fmla="*/ 718610 h 2262378"/>
              <a:gd name="connsiteX68-137" fmla="*/ 2027879 w 3086030"/>
              <a:gd name="connsiteY68-138" fmla="*/ 706169 h 2262378"/>
              <a:gd name="connsiteX69-139" fmla="*/ 2065202 w 3086030"/>
              <a:gd name="connsiteY69-140" fmla="*/ 668847 h 2262378"/>
              <a:gd name="connsiteX70-141" fmla="*/ 2015439 w 3086030"/>
              <a:gd name="connsiteY70-142" fmla="*/ 631524 h 2262378"/>
              <a:gd name="connsiteX71-143" fmla="*/ 1872369 w 3086030"/>
              <a:gd name="connsiteY71-144" fmla="*/ 594202 h 2262378"/>
              <a:gd name="connsiteX72-145" fmla="*/ 1878590 w 3086030"/>
              <a:gd name="connsiteY72-146" fmla="*/ 550659 h 2262378"/>
              <a:gd name="connsiteX73-147" fmla="*/ 1978116 w 3086030"/>
              <a:gd name="connsiteY73-148" fmla="*/ 544438 h 2262378"/>
              <a:gd name="connsiteX74-149" fmla="*/ 2158508 w 3086030"/>
              <a:gd name="connsiteY74-150" fmla="*/ 507116 h 2262378"/>
              <a:gd name="connsiteX75-151" fmla="*/ 2376222 w 3086030"/>
              <a:gd name="connsiteY75-152" fmla="*/ 438691 h 2262378"/>
              <a:gd name="connsiteX76-153" fmla="*/ 2494410 w 3086030"/>
              <a:gd name="connsiteY76-154" fmla="*/ 276961 h 2262378"/>
              <a:gd name="connsiteX77-155" fmla="*/ 2662361 w 3086030"/>
              <a:gd name="connsiteY77-156" fmla="*/ 202316 h 2262378"/>
              <a:gd name="connsiteX78-157" fmla="*/ 2786769 w 3086030"/>
              <a:gd name="connsiteY78-158" fmla="*/ 46806 h 2262378"/>
              <a:gd name="connsiteX79-159" fmla="*/ 2842753 w 3086030"/>
              <a:gd name="connsiteY79-160" fmla="*/ 3263 h 2262378"/>
              <a:gd name="connsiteX80-161" fmla="*/ 2755667 w 3086030"/>
              <a:gd name="connsiteY80-162" fmla="*/ 15704 h 2262378"/>
              <a:gd name="connsiteX81-163" fmla="*/ 2687243 w 3086030"/>
              <a:gd name="connsiteY81-164" fmla="*/ 115230 h 2262378"/>
              <a:gd name="connsiteX82-165" fmla="*/ 2593937 w 3086030"/>
              <a:gd name="connsiteY82-166" fmla="*/ 202316 h 2262378"/>
              <a:gd name="connsiteX83-167" fmla="*/ 2401104 w 3086030"/>
              <a:gd name="connsiteY83-168" fmla="*/ 258300 h 2262378"/>
              <a:gd name="connsiteX84-169" fmla="*/ 2258035 w 3086030"/>
              <a:gd name="connsiteY84-170" fmla="*/ 376487 h 2262378"/>
              <a:gd name="connsiteX85-171" fmla="*/ 2083863 w 3086030"/>
              <a:gd name="connsiteY85-172" fmla="*/ 401369 h 2262378"/>
              <a:gd name="connsiteX86-173" fmla="*/ 1866149 w 3086030"/>
              <a:gd name="connsiteY86-174" fmla="*/ 444912 h 2262378"/>
              <a:gd name="connsiteX87-175" fmla="*/ 1747961 w 3086030"/>
              <a:gd name="connsiteY87-176" fmla="*/ 444912 h 2262378"/>
              <a:gd name="connsiteX88-177" fmla="*/ 1635994 w 3086030"/>
              <a:gd name="connsiteY88-178" fmla="*/ 563100 h 2262378"/>
              <a:gd name="connsiteX89-179" fmla="*/ 1548908 w 3086030"/>
              <a:gd name="connsiteY89-180" fmla="*/ 687508 h 2262378"/>
              <a:gd name="connsiteX90-181" fmla="*/ 1492924 w 3086030"/>
              <a:gd name="connsiteY90-182" fmla="*/ 793255 h 2262378"/>
              <a:gd name="connsiteX91-183" fmla="*/ 1499145 w 3086030"/>
              <a:gd name="connsiteY91-184" fmla="*/ 874120 h 2262378"/>
              <a:gd name="connsiteX92-185" fmla="*/ 1430720 w 3086030"/>
              <a:gd name="connsiteY92-186" fmla="*/ 874120 h 2262378"/>
              <a:gd name="connsiteX0-187" fmla="*/ 1430720 w 3114205"/>
              <a:gd name="connsiteY0-188" fmla="*/ 874120 h 2262378"/>
              <a:gd name="connsiteX1-189" fmla="*/ 1362296 w 3114205"/>
              <a:gd name="connsiteY1-190" fmla="*/ 681287 h 2262378"/>
              <a:gd name="connsiteX2-191" fmla="*/ 1312533 w 3114205"/>
              <a:gd name="connsiteY2-192" fmla="*/ 569320 h 2262378"/>
              <a:gd name="connsiteX3-193" fmla="*/ 1181904 w 3114205"/>
              <a:gd name="connsiteY3-194" fmla="*/ 476014 h 2262378"/>
              <a:gd name="connsiteX4-195" fmla="*/ 1119700 w 3114205"/>
              <a:gd name="connsiteY4-196" fmla="*/ 351606 h 2262378"/>
              <a:gd name="connsiteX5-197" fmla="*/ 1076157 w 3114205"/>
              <a:gd name="connsiteY5-198" fmla="*/ 245859 h 2262378"/>
              <a:gd name="connsiteX6-199" fmla="*/ 1007733 w 3114205"/>
              <a:gd name="connsiteY6-200" fmla="*/ 171214 h 2262378"/>
              <a:gd name="connsiteX7-201" fmla="*/ 895765 w 3114205"/>
              <a:gd name="connsiteY7-202" fmla="*/ 177434 h 2262378"/>
              <a:gd name="connsiteX8-203" fmla="*/ 796239 w 3114205"/>
              <a:gd name="connsiteY8-204" fmla="*/ 258300 h 2262378"/>
              <a:gd name="connsiteX9-205" fmla="*/ 746475 w 3114205"/>
              <a:gd name="connsiteY9-206" fmla="*/ 258300 h 2262378"/>
              <a:gd name="connsiteX10-207" fmla="*/ 702933 w 3114205"/>
              <a:gd name="connsiteY10-208" fmla="*/ 189875 h 2262378"/>
              <a:gd name="connsiteX11-209" fmla="*/ 671831 w 3114205"/>
              <a:gd name="connsiteY11-210" fmla="*/ 127671 h 2262378"/>
              <a:gd name="connsiteX12-211" fmla="*/ 609626 w 3114205"/>
              <a:gd name="connsiteY12-212" fmla="*/ 77908 h 2262378"/>
              <a:gd name="connsiteX13-213" fmla="*/ 497659 w 3114205"/>
              <a:gd name="connsiteY13-214" fmla="*/ 77908 h 2262378"/>
              <a:gd name="connsiteX14-215" fmla="*/ 410573 w 3114205"/>
              <a:gd name="connsiteY14-216" fmla="*/ 65467 h 2262378"/>
              <a:gd name="connsiteX15-217" fmla="*/ 279945 w 3114205"/>
              <a:gd name="connsiteY15-218" fmla="*/ 109010 h 2262378"/>
              <a:gd name="connsiteX16-219" fmla="*/ 161757 w 3114205"/>
              <a:gd name="connsiteY16-220" fmla="*/ 233418 h 2262378"/>
              <a:gd name="connsiteX17-221" fmla="*/ 56010 w 3114205"/>
              <a:gd name="connsiteY17-222" fmla="*/ 332944 h 2262378"/>
              <a:gd name="connsiteX18-223" fmla="*/ 26 w 3114205"/>
              <a:gd name="connsiteY18-224" fmla="*/ 376487 h 2262378"/>
              <a:gd name="connsiteX19-225" fmla="*/ 62231 w 3114205"/>
              <a:gd name="connsiteY19-226" fmla="*/ 476014 h 2262378"/>
              <a:gd name="connsiteX20-227" fmla="*/ 286165 w 3114205"/>
              <a:gd name="connsiteY20-228" fmla="*/ 513336 h 2262378"/>
              <a:gd name="connsiteX21-229" fmla="*/ 304826 w 3114205"/>
              <a:gd name="connsiteY21-230" fmla="*/ 569320 h 2262378"/>
              <a:gd name="connsiteX22-231" fmla="*/ 329708 w 3114205"/>
              <a:gd name="connsiteY22-232" fmla="*/ 625304 h 2262378"/>
              <a:gd name="connsiteX23-233" fmla="*/ 584745 w 3114205"/>
              <a:gd name="connsiteY23-234" fmla="*/ 563100 h 2262378"/>
              <a:gd name="connsiteX24-235" fmla="*/ 758916 w 3114205"/>
              <a:gd name="connsiteY24-236" fmla="*/ 619083 h 2262378"/>
              <a:gd name="connsiteX25-237" fmla="*/ 951749 w 3114205"/>
              <a:gd name="connsiteY25-238" fmla="*/ 569320 h 2262378"/>
              <a:gd name="connsiteX26-239" fmla="*/ 1063716 w 3114205"/>
              <a:gd name="connsiteY26-240" fmla="*/ 637744 h 2262378"/>
              <a:gd name="connsiteX27-241" fmla="*/ 1237888 w 3114205"/>
              <a:gd name="connsiteY27-242" fmla="*/ 793255 h 2262378"/>
              <a:gd name="connsiteX28-243" fmla="*/ 1312533 w 3114205"/>
              <a:gd name="connsiteY28-244" fmla="*/ 1035851 h 2262378"/>
              <a:gd name="connsiteX29-245" fmla="*/ 1555128 w 3114205"/>
              <a:gd name="connsiteY29-246" fmla="*/ 1029630 h 2262378"/>
              <a:gd name="connsiteX30-247" fmla="*/ 1667096 w 3114205"/>
              <a:gd name="connsiteY30-248" fmla="*/ 979867 h 2262378"/>
              <a:gd name="connsiteX31-249" fmla="*/ 1859928 w 3114205"/>
              <a:gd name="connsiteY31-250" fmla="*/ 992308 h 2262378"/>
              <a:gd name="connsiteX32-251" fmla="*/ 2021659 w 3114205"/>
              <a:gd name="connsiteY32-252" fmla="*/ 1042071 h 2262378"/>
              <a:gd name="connsiteX33-253" fmla="*/ 2046541 w 3114205"/>
              <a:gd name="connsiteY33-254" fmla="*/ 1259785 h 2262378"/>
              <a:gd name="connsiteX34-255" fmla="*/ 1996777 w 3114205"/>
              <a:gd name="connsiteY34-256" fmla="*/ 1496161 h 2262378"/>
              <a:gd name="connsiteX35-257" fmla="*/ 2040320 w 3114205"/>
              <a:gd name="connsiteY35-258" fmla="*/ 1856944 h 2262378"/>
              <a:gd name="connsiteX36-259" fmla="*/ 2226933 w 3114205"/>
              <a:gd name="connsiteY36-260" fmla="*/ 2068438 h 2262378"/>
              <a:gd name="connsiteX37-261" fmla="*/ 2450867 w 3114205"/>
              <a:gd name="connsiteY37-262" fmla="*/ 2223949 h 2262378"/>
              <a:gd name="connsiteX38-263" fmla="*/ 2519292 w 3114205"/>
              <a:gd name="connsiteY38-264" fmla="*/ 2199067 h 2262378"/>
              <a:gd name="connsiteX39-265" fmla="*/ 2674802 w 3114205"/>
              <a:gd name="connsiteY39-266" fmla="*/ 2242610 h 2262378"/>
              <a:gd name="connsiteX40-267" fmla="*/ 2917398 w 3114205"/>
              <a:gd name="connsiteY40-268" fmla="*/ 2255051 h 2262378"/>
              <a:gd name="connsiteX41-269" fmla="*/ 3072908 w 3114205"/>
              <a:gd name="connsiteY41-270" fmla="*/ 2130642 h 2262378"/>
              <a:gd name="connsiteX42-271" fmla="*/ 3108658 w 3114205"/>
              <a:gd name="connsiteY42-272" fmla="*/ 2089088 h 2262378"/>
              <a:gd name="connsiteX43-273" fmla="*/ 2978407 w 3114205"/>
              <a:gd name="connsiteY43-274" fmla="*/ 2068199 h 2262378"/>
              <a:gd name="connsiteX44-275" fmla="*/ 2898737 w 3114205"/>
              <a:gd name="connsiteY44-276" fmla="*/ 1950251 h 2262378"/>
              <a:gd name="connsiteX45-277" fmla="*/ 2817871 w 3114205"/>
              <a:gd name="connsiteY45-278" fmla="*/ 1838283 h 2262378"/>
              <a:gd name="connsiteX46-279" fmla="*/ 2774328 w 3114205"/>
              <a:gd name="connsiteY46-280" fmla="*/ 1763638 h 2262378"/>
              <a:gd name="connsiteX47-281" fmla="*/ 2749447 w 3114205"/>
              <a:gd name="connsiteY47-282" fmla="*/ 1888047 h 2262378"/>
              <a:gd name="connsiteX48-283" fmla="*/ 2656141 w 3114205"/>
              <a:gd name="connsiteY48-284" fmla="*/ 2012455 h 2262378"/>
              <a:gd name="connsiteX49-285" fmla="*/ 2500631 w 3114205"/>
              <a:gd name="connsiteY49-286" fmla="*/ 1993793 h 2262378"/>
              <a:gd name="connsiteX50-287" fmla="*/ 2388663 w 3114205"/>
              <a:gd name="connsiteY50-288" fmla="*/ 1788520 h 2262378"/>
              <a:gd name="connsiteX51-289" fmla="*/ 2239373 w 3114205"/>
              <a:gd name="connsiteY51-290" fmla="*/ 1514822 h 2262378"/>
              <a:gd name="connsiteX52-291" fmla="*/ 2226933 w 3114205"/>
              <a:gd name="connsiteY52-292" fmla="*/ 1334430 h 2262378"/>
              <a:gd name="connsiteX53-293" fmla="*/ 2251814 w 3114205"/>
              <a:gd name="connsiteY53-294" fmla="*/ 1110496 h 2262378"/>
              <a:gd name="connsiteX54-295" fmla="*/ 2388663 w 3114205"/>
              <a:gd name="connsiteY54-296" fmla="*/ 973647 h 2262378"/>
              <a:gd name="connsiteX55-297" fmla="*/ 2475749 w 3114205"/>
              <a:gd name="connsiteY55-298" fmla="*/ 867900 h 2262378"/>
              <a:gd name="connsiteX56-299" fmla="*/ 2481969 w 3114205"/>
              <a:gd name="connsiteY56-300" fmla="*/ 718610 h 2262378"/>
              <a:gd name="connsiteX57-301" fmla="*/ 2345120 w 3114205"/>
              <a:gd name="connsiteY57-302" fmla="*/ 637744 h 2262378"/>
              <a:gd name="connsiteX58-303" fmla="*/ 2245594 w 3114205"/>
              <a:gd name="connsiteY58-304" fmla="*/ 619083 h 2262378"/>
              <a:gd name="connsiteX59-305" fmla="*/ 2214492 w 3114205"/>
              <a:gd name="connsiteY59-306" fmla="*/ 637744 h 2262378"/>
              <a:gd name="connsiteX60-307" fmla="*/ 2264255 w 3114205"/>
              <a:gd name="connsiteY60-308" fmla="*/ 706169 h 2262378"/>
              <a:gd name="connsiteX61-309" fmla="*/ 2351341 w 3114205"/>
              <a:gd name="connsiteY61-310" fmla="*/ 774593 h 2262378"/>
              <a:gd name="connsiteX62-311" fmla="*/ 2351341 w 3114205"/>
              <a:gd name="connsiteY62-312" fmla="*/ 830577 h 2262378"/>
              <a:gd name="connsiteX63-313" fmla="*/ 2282916 w 3114205"/>
              <a:gd name="connsiteY63-314" fmla="*/ 930104 h 2262378"/>
              <a:gd name="connsiteX64-315" fmla="*/ 2170949 w 3114205"/>
              <a:gd name="connsiteY64-316" fmla="*/ 992308 h 2262378"/>
              <a:gd name="connsiteX65-317" fmla="*/ 2034100 w 3114205"/>
              <a:gd name="connsiteY65-318" fmla="*/ 930104 h 2262378"/>
              <a:gd name="connsiteX66-319" fmla="*/ 1922133 w 3114205"/>
              <a:gd name="connsiteY66-320" fmla="*/ 836798 h 2262378"/>
              <a:gd name="connsiteX67-321" fmla="*/ 1947014 w 3114205"/>
              <a:gd name="connsiteY67-322" fmla="*/ 718610 h 2262378"/>
              <a:gd name="connsiteX68-323" fmla="*/ 2027879 w 3114205"/>
              <a:gd name="connsiteY68-324" fmla="*/ 706169 h 2262378"/>
              <a:gd name="connsiteX69-325" fmla="*/ 2065202 w 3114205"/>
              <a:gd name="connsiteY69-326" fmla="*/ 668847 h 2262378"/>
              <a:gd name="connsiteX70-327" fmla="*/ 2015439 w 3114205"/>
              <a:gd name="connsiteY70-328" fmla="*/ 631524 h 2262378"/>
              <a:gd name="connsiteX71-329" fmla="*/ 1872369 w 3114205"/>
              <a:gd name="connsiteY71-330" fmla="*/ 594202 h 2262378"/>
              <a:gd name="connsiteX72-331" fmla="*/ 1878590 w 3114205"/>
              <a:gd name="connsiteY72-332" fmla="*/ 550659 h 2262378"/>
              <a:gd name="connsiteX73-333" fmla="*/ 1978116 w 3114205"/>
              <a:gd name="connsiteY73-334" fmla="*/ 544438 h 2262378"/>
              <a:gd name="connsiteX74-335" fmla="*/ 2158508 w 3114205"/>
              <a:gd name="connsiteY74-336" fmla="*/ 507116 h 2262378"/>
              <a:gd name="connsiteX75-337" fmla="*/ 2376222 w 3114205"/>
              <a:gd name="connsiteY75-338" fmla="*/ 438691 h 2262378"/>
              <a:gd name="connsiteX76-339" fmla="*/ 2494410 w 3114205"/>
              <a:gd name="connsiteY76-340" fmla="*/ 276961 h 2262378"/>
              <a:gd name="connsiteX77-341" fmla="*/ 2662361 w 3114205"/>
              <a:gd name="connsiteY77-342" fmla="*/ 202316 h 2262378"/>
              <a:gd name="connsiteX78-343" fmla="*/ 2786769 w 3114205"/>
              <a:gd name="connsiteY78-344" fmla="*/ 46806 h 2262378"/>
              <a:gd name="connsiteX79-345" fmla="*/ 2842753 w 3114205"/>
              <a:gd name="connsiteY79-346" fmla="*/ 3263 h 2262378"/>
              <a:gd name="connsiteX80-347" fmla="*/ 2755667 w 3114205"/>
              <a:gd name="connsiteY80-348" fmla="*/ 15704 h 2262378"/>
              <a:gd name="connsiteX81-349" fmla="*/ 2687243 w 3114205"/>
              <a:gd name="connsiteY81-350" fmla="*/ 115230 h 2262378"/>
              <a:gd name="connsiteX82-351" fmla="*/ 2593937 w 3114205"/>
              <a:gd name="connsiteY82-352" fmla="*/ 202316 h 2262378"/>
              <a:gd name="connsiteX83-353" fmla="*/ 2401104 w 3114205"/>
              <a:gd name="connsiteY83-354" fmla="*/ 258300 h 2262378"/>
              <a:gd name="connsiteX84-355" fmla="*/ 2258035 w 3114205"/>
              <a:gd name="connsiteY84-356" fmla="*/ 376487 h 2262378"/>
              <a:gd name="connsiteX85-357" fmla="*/ 2083863 w 3114205"/>
              <a:gd name="connsiteY85-358" fmla="*/ 401369 h 2262378"/>
              <a:gd name="connsiteX86-359" fmla="*/ 1866149 w 3114205"/>
              <a:gd name="connsiteY86-360" fmla="*/ 444912 h 2262378"/>
              <a:gd name="connsiteX87-361" fmla="*/ 1747961 w 3114205"/>
              <a:gd name="connsiteY87-362" fmla="*/ 444912 h 2262378"/>
              <a:gd name="connsiteX88-363" fmla="*/ 1635994 w 3114205"/>
              <a:gd name="connsiteY88-364" fmla="*/ 563100 h 2262378"/>
              <a:gd name="connsiteX89-365" fmla="*/ 1548908 w 3114205"/>
              <a:gd name="connsiteY89-366" fmla="*/ 687508 h 2262378"/>
              <a:gd name="connsiteX90-367" fmla="*/ 1492924 w 3114205"/>
              <a:gd name="connsiteY90-368" fmla="*/ 793255 h 2262378"/>
              <a:gd name="connsiteX91-369" fmla="*/ 1499145 w 3114205"/>
              <a:gd name="connsiteY91-370" fmla="*/ 874120 h 2262378"/>
              <a:gd name="connsiteX92-371" fmla="*/ 1430720 w 3114205"/>
              <a:gd name="connsiteY92-372" fmla="*/ 874120 h 2262378"/>
              <a:gd name="connsiteX0-373" fmla="*/ 1430720 w 3112892"/>
              <a:gd name="connsiteY0-374" fmla="*/ 874120 h 2262378"/>
              <a:gd name="connsiteX1-375" fmla="*/ 1362296 w 3112892"/>
              <a:gd name="connsiteY1-376" fmla="*/ 681287 h 2262378"/>
              <a:gd name="connsiteX2-377" fmla="*/ 1312533 w 3112892"/>
              <a:gd name="connsiteY2-378" fmla="*/ 569320 h 2262378"/>
              <a:gd name="connsiteX3-379" fmla="*/ 1181904 w 3112892"/>
              <a:gd name="connsiteY3-380" fmla="*/ 476014 h 2262378"/>
              <a:gd name="connsiteX4-381" fmla="*/ 1119700 w 3112892"/>
              <a:gd name="connsiteY4-382" fmla="*/ 351606 h 2262378"/>
              <a:gd name="connsiteX5-383" fmla="*/ 1076157 w 3112892"/>
              <a:gd name="connsiteY5-384" fmla="*/ 245859 h 2262378"/>
              <a:gd name="connsiteX6-385" fmla="*/ 1007733 w 3112892"/>
              <a:gd name="connsiteY6-386" fmla="*/ 171214 h 2262378"/>
              <a:gd name="connsiteX7-387" fmla="*/ 895765 w 3112892"/>
              <a:gd name="connsiteY7-388" fmla="*/ 177434 h 2262378"/>
              <a:gd name="connsiteX8-389" fmla="*/ 796239 w 3112892"/>
              <a:gd name="connsiteY8-390" fmla="*/ 258300 h 2262378"/>
              <a:gd name="connsiteX9-391" fmla="*/ 746475 w 3112892"/>
              <a:gd name="connsiteY9-392" fmla="*/ 258300 h 2262378"/>
              <a:gd name="connsiteX10-393" fmla="*/ 702933 w 3112892"/>
              <a:gd name="connsiteY10-394" fmla="*/ 189875 h 2262378"/>
              <a:gd name="connsiteX11-395" fmla="*/ 671831 w 3112892"/>
              <a:gd name="connsiteY11-396" fmla="*/ 127671 h 2262378"/>
              <a:gd name="connsiteX12-397" fmla="*/ 609626 w 3112892"/>
              <a:gd name="connsiteY12-398" fmla="*/ 77908 h 2262378"/>
              <a:gd name="connsiteX13-399" fmla="*/ 497659 w 3112892"/>
              <a:gd name="connsiteY13-400" fmla="*/ 77908 h 2262378"/>
              <a:gd name="connsiteX14-401" fmla="*/ 410573 w 3112892"/>
              <a:gd name="connsiteY14-402" fmla="*/ 65467 h 2262378"/>
              <a:gd name="connsiteX15-403" fmla="*/ 279945 w 3112892"/>
              <a:gd name="connsiteY15-404" fmla="*/ 109010 h 2262378"/>
              <a:gd name="connsiteX16-405" fmla="*/ 161757 w 3112892"/>
              <a:gd name="connsiteY16-406" fmla="*/ 233418 h 2262378"/>
              <a:gd name="connsiteX17-407" fmla="*/ 56010 w 3112892"/>
              <a:gd name="connsiteY17-408" fmla="*/ 332944 h 2262378"/>
              <a:gd name="connsiteX18-409" fmla="*/ 26 w 3112892"/>
              <a:gd name="connsiteY18-410" fmla="*/ 376487 h 2262378"/>
              <a:gd name="connsiteX19-411" fmla="*/ 62231 w 3112892"/>
              <a:gd name="connsiteY19-412" fmla="*/ 476014 h 2262378"/>
              <a:gd name="connsiteX20-413" fmla="*/ 286165 w 3112892"/>
              <a:gd name="connsiteY20-414" fmla="*/ 513336 h 2262378"/>
              <a:gd name="connsiteX21-415" fmla="*/ 304826 w 3112892"/>
              <a:gd name="connsiteY21-416" fmla="*/ 569320 h 2262378"/>
              <a:gd name="connsiteX22-417" fmla="*/ 329708 w 3112892"/>
              <a:gd name="connsiteY22-418" fmla="*/ 625304 h 2262378"/>
              <a:gd name="connsiteX23-419" fmla="*/ 584745 w 3112892"/>
              <a:gd name="connsiteY23-420" fmla="*/ 563100 h 2262378"/>
              <a:gd name="connsiteX24-421" fmla="*/ 758916 w 3112892"/>
              <a:gd name="connsiteY24-422" fmla="*/ 619083 h 2262378"/>
              <a:gd name="connsiteX25-423" fmla="*/ 951749 w 3112892"/>
              <a:gd name="connsiteY25-424" fmla="*/ 569320 h 2262378"/>
              <a:gd name="connsiteX26-425" fmla="*/ 1063716 w 3112892"/>
              <a:gd name="connsiteY26-426" fmla="*/ 637744 h 2262378"/>
              <a:gd name="connsiteX27-427" fmla="*/ 1237888 w 3112892"/>
              <a:gd name="connsiteY27-428" fmla="*/ 793255 h 2262378"/>
              <a:gd name="connsiteX28-429" fmla="*/ 1312533 w 3112892"/>
              <a:gd name="connsiteY28-430" fmla="*/ 1035851 h 2262378"/>
              <a:gd name="connsiteX29-431" fmla="*/ 1555128 w 3112892"/>
              <a:gd name="connsiteY29-432" fmla="*/ 1029630 h 2262378"/>
              <a:gd name="connsiteX30-433" fmla="*/ 1667096 w 3112892"/>
              <a:gd name="connsiteY30-434" fmla="*/ 979867 h 2262378"/>
              <a:gd name="connsiteX31-435" fmla="*/ 1859928 w 3112892"/>
              <a:gd name="connsiteY31-436" fmla="*/ 992308 h 2262378"/>
              <a:gd name="connsiteX32-437" fmla="*/ 2021659 w 3112892"/>
              <a:gd name="connsiteY32-438" fmla="*/ 1042071 h 2262378"/>
              <a:gd name="connsiteX33-439" fmla="*/ 2046541 w 3112892"/>
              <a:gd name="connsiteY33-440" fmla="*/ 1259785 h 2262378"/>
              <a:gd name="connsiteX34-441" fmla="*/ 1996777 w 3112892"/>
              <a:gd name="connsiteY34-442" fmla="*/ 1496161 h 2262378"/>
              <a:gd name="connsiteX35-443" fmla="*/ 2040320 w 3112892"/>
              <a:gd name="connsiteY35-444" fmla="*/ 1856944 h 2262378"/>
              <a:gd name="connsiteX36-445" fmla="*/ 2226933 w 3112892"/>
              <a:gd name="connsiteY36-446" fmla="*/ 2068438 h 2262378"/>
              <a:gd name="connsiteX37-447" fmla="*/ 2450867 w 3112892"/>
              <a:gd name="connsiteY37-448" fmla="*/ 2223949 h 2262378"/>
              <a:gd name="connsiteX38-449" fmla="*/ 2519292 w 3112892"/>
              <a:gd name="connsiteY38-450" fmla="*/ 2199067 h 2262378"/>
              <a:gd name="connsiteX39-451" fmla="*/ 2674802 w 3112892"/>
              <a:gd name="connsiteY39-452" fmla="*/ 2242610 h 2262378"/>
              <a:gd name="connsiteX40-453" fmla="*/ 2917398 w 3112892"/>
              <a:gd name="connsiteY40-454" fmla="*/ 2255051 h 2262378"/>
              <a:gd name="connsiteX41-455" fmla="*/ 3072908 w 3112892"/>
              <a:gd name="connsiteY41-456" fmla="*/ 2130642 h 2262378"/>
              <a:gd name="connsiteX42-457" fmla="*/ 3108658 w 3112892"/>
              <a:gd name="connsiteY42-458" fmla="*/ 2089088 h 2262378"/>
              <a:gd name="connsiteX43-459" fmla="*/ 2997484 w 3112892"/>
              <a:gd name="connsiteY43-460" fmla="*/ 2052937 h 2262378"/>
              <a:gd name="connsiteX44-461" fmla="*/ 2898737 w 3112892"/>
              <a:gd name="connsiteY44-462" fmla="*/ 1950251 h 2262378"/>
              <a:gd name="connsiteX45-463" fmla="*/ 2817871 w 3112892"/>
              <a:gd name="connsiteY45-464" fmla="*/ 1838283 h 2262378"/>
              <a:gd name="connsiteX46-465" fmla="*/ 2774328 w 3112892"/>
              <a:gd name="connsiteY46-466" fmla="*/ 1763638 h 2262378"/>
              <a:gd name="connsiteX47-467" fmla="*/ 2749447 w 3112892"/>
              <a:gd name="connsiteY47-468" fmla="*/ 1888047 h 2262378"/>
              <a:gd name="connsiteX48-469" fmla="*/ 2656141 w 3112892"/>
              <a:gd name="connsiteY48-470" fmla="*/ 2012455 h 2262378"/>
              <a:gd name="connsiteX49-471" fmla="*/ 2500631 w 3112892"/>
              <a:gd name="connsiteY49-472" fmla="*/ 1993793 h 2262378"/>
              <a:gd name="connsiteX50-473" fmla="*/ 2388663 w 3112892"/>
              <a:gd name="connsiteY50-474" fmla="*/ 1788520 h 2262378"/>
              <a:gd name="connsiteX51-475" fmla="*/ 2239373 w 3112892"/>
              <a:gd name="connsiteY51-476" fmla="*/ 1514822 h 2262378"/>
              <a:gd name="connsiteX52-477" fmla="*/ 2226933 w 3112892"/>
              <a:gd name="connsiteY52-478" fmla="*/ 1334430 h 2262378"/>
              <a:gd name="connsiteX53-479" fmla="*/ 2251814 w 3112892"/>
              <a:gd name="connsiteY53-480" fmla="*/ 1110496 h 2262378"/>
              <a:gd name="connsiteX54-481" fmla="*/ 2388663 w 3112892"/>
              <a:gd name="connsiteY54-482" fmla="*/ 973647 h 2262378"/>
              <a:gd name="connsiteX55-483" fmla="*/ 2475749 w 3112892"/>
              <a:gd name="connsiteY55-484" fmla="*/ 867900 h 2262378"/>
              <a:gd name="connsiteX56-485" fmla="*/ 2481969 w 3112892"/>
              <a:gd name="connsiteY56-486" fmla="*/ 718610 h 2262378"/>
              <a:gd name="connsiteX57-487" fmla="*/ 2345120 w 3112892"/>
              <a:gd name="connsiteY57-488" fmla="*/ 637744 h 2262378"/>
              <a:gd name="connsiteX58-489" fmla="*/ 2245594 w 3112892"/>
              <a:gd name="connsiteY58-490" fmla="*/ 619083 h 2262378"/>
              <a:gd name="connsiteX59-491" fmla="*/ 2214492 w 3112892"/>
              <a:gd name="connsiteY59-492" fmla="*/ 637744 h 2262378"/>
              <a:gd name="connsiteX60-493" fmla="*/ 2264255 w 3112892"/>
              <a:gd name="connsiteY60-494" fmla="*/ 706169 h 2262378"/>
              <a:gd name="connsiteX61-495" fmla="*/ 2351341 w 3112892"/>
              <a:gd name="connsiteY61-496" fmla="*/ 774593 h 2262378"/>
              <a:gd name="connsiteX62-497" fmla="*/ 2351341 w 3112892"/>
              <a:gd name="connsiteY62-498" fmla="*/ 830577 h 2262378"/>
              <a:gd name="connsiteX63-499" fmla="*/ 2282916 w 3112892"/>
              <a:gd name="connsiteY63-500" fmla="*/ 930104 h 2262378"/>
              <a:gd name="connsiteX64-501" fmla="*/ 2170949 w 3112892"/>
              <a:gd name="connsiteY64-502" fmla="*/ 992308 h 2262378"/>
              <a:gd name="connsiteX65-503" fmla="*/ 2034100 w 3112892"/>
              <a:gd name="connsiteY65-504" fmla="*/ 930104 h 2262378"/>
              <a:gd name="connsiteX66-505" fmla="*/ 1922133 w 3112892"/>
              <a:gd name="connsiteY66-506" fmla="*/ 836798 h 2262378"/>
              <a:gd name="connsiteX67-507" fmla="*/ 1947014 w 3112892"/>
              <a:gd name="connsiteY67-508" fmla="*/ 718610 h 2262378"/>
              <a:gd name="connsiteX68-509" fmla="*/ 2027879 w 3112892"/>
              <a:gd name="connsiteY68-510" fmla="*/ 706169 h 2262378"/>
              <a:gd name="connsiteX69-511" fmla="*/ 2065202 w 3112892"/>
              <a:gd name="connsiteY69-512" fmla="*/ 668847 h 2262378"/>
              <a:gd name="connsiteX70-513" fmla="*/ 2015439 w 3112892"/>
              <a:gd name="connsiteY70-514" fmla="*/ 631524 h 2262378"/>
              <a:gd name="connsiteX71-515" fmla="*/ 1872369 w 3112892"/>
              <a:gd name="connsiteY71-516" fmla="*/ 594202 h 2262378"/>
              <a:gd name="connsiteX72-517" fmla="*/ 1878590 w 3112892"/>
              <a:gd name="connsiteY72-518" fmla="*/ 550659 h 2262378"/>
              <a:gd name="connsiteX73-519" fmla="*/ 1978116 w 3112892"/>
              <a:gd name="connsiteY73-520" fmla="*/ 544438 h 2262378"/>
              <a:gd name="connsiteX74-521" fmla="*/ 2158508 w 3112892"/>
              <a:gd name="connsiteY74-522" fmla="*/ 507116 h 2262378"/>
              <a:gd name="connsiteX75-523" fmla="*/ 2376222 w 3112892"/>
              <a:gd name="connsiteY75-524" fmla="*/ 438691 h 2262378"/>
              <a:gd name="connsiteX76-525" fmla="*/ 2494410 w 3112892"/>
              <a:gd name="connsiteY76-526" fmla="*/ 276961 h 2262378"/>
              <a:gd name="connsiteX77-527" fmla="*/ 2662361 w 3112892"/>
              <a:gd name="connsiteY77-528" fmla="*/ 202316 h 2262378"/>
              <a:gd name="connsiteX78-529" fmla="*/ 2786769 w 3112892"/>
              <a:gd name="connsiteY78-530" fmla="*/ 46806 h 2262378"/>
              <a:gd name="connsiteX79-531" fmla="*/ 2842753 w 3112892"/>
              <a:gd name="connsiteY79-532" fmla="*/ 3263 h 2262378"/>
              <a:gd name="connsiteX80-533" fmla="*/ 2755667 w 3112892"/>
              <a:gd name="connsiteY80-534" fmla="*/ 15704 h 2262378"/>
              <a:gd name="connsiteX81-535" fmla="*/ 2687243 w 3112892"/>
              <a:gd name="connsiteY81-536" fmla="*/ 115230 h 2262378"/>
              <a:gd name="connsiteX82-537" fmla="*/ 2593937 w 3112892"/>
              <a:gd name="connsiteY82-538" fmla="*/ 202316 h 2262378"/>
              <a:gd name="connsiteX83-539" fmla="*/ 2401104 w 3112892"/>
              <a:gd name="connsiteY83-540" fmla="*/ 258300 h 2262378"/>
              <a:gd name="connsiteX84-541" fmla="*/ 2258035 w 3112892"/>
              <a:gd name="connsiteY84-542" fmla="*/ 376487 h 2262378"/>
              <a:gd name="connsiteX85-543" fmla="*/ 2083863 w 3112892"/>
              <a:gd name="connsiteY85-544" fmla="*/ 401369 h 2262378"/>
              <a:gd name="connsiteX86-545" fmla="*/ 1866149 w 3112892"/>
              <a:gd name="connsiteY86-546" fmla="*/ 444912 h 2262378"/>
              <a:gd name="connsiteX87-547" fmla="*/ 1747961 w 3112892"/>
              <a:gd name="connsiteY87-548" fmla="*/ 444912 h 2262378"/>
              <a:gd name="connsiteX88-549" fmla="*/ 1635994 w 3112892"/>
              <a:gd name="connsiteY88-550" fmla="*/ 563100 h 2262378"/>
              <a:gd name="connsiteX89-551" fmla="*/ 1548908 w 3112892"/>
              <a:gd name="connsiteY89-552" fmla="*/ 687508 h 2262378"/>
              <a:gd name="connsiteX90-553" fmla="*/ 1492924 w 3112892"/>
              <a:gd name="connsiteY90-554" fmla="*/ 793255 h 2262378"/>
              <a:gd name="connsiteX91-555" fmla="*/ 1499145 w 3112892"/>
              <a:gd name="connsiteY91-556" fmla="*/ 874120 h 2262378"/>
              <a:gd name="connsiteX92-557" fmla="*/ 1430720 w 3112892"/>
              <a:gd name="connsiteY92-558" fmla="*/ 874120 h 2262378"/>
              <a:gd name="connsiteX0-559" fmla="*/ 1430720 w 3112892"/>
              <a:gd name="connsiteY0-560" fmla="*/ 874120 h 2262378"/>
              <a:gd name="connsiteX1-561" fmla="*/ 1362296 w 3112892"/>
              <a:gd name="connsiteY1-562" fmla="*/ 681287 h 2262378"/>
              <a:gd name="connsiteX2-563" fmla="*/ 1312533 w 3112892"/>
              <a:gd name="connsiteY2-564" fmla="*/ 569320 h 2262378"/>
              <a:gd name="connsiteX3-565" fmla="*/ 1181904 w 3112892"/>
              <a:gd name="connsiteY3-566" fmla="*/ 476014 h 2262378"/>
              <a:gd name="connsiteX4-567" fmla="*/ 1119700 w 3112892"/>
              <a:gd name="connsiteY4-568" fmla="*/ 351606 h 2262378"/>
              <a:gd name="connsiteX5-569" fmla="*/ 1076157 w 3112892"/>
              <a:gd name="connsiteY5-570" fmla="*/ 245859 h 2262378"/>
              <a:gd name="connsiteX6-571" fmla="*/ 1007733 w 3112892"/>
              <a:gd name="connsiteY6-572" fmla="*/ 171214 h 2262378"/>
              <a:gd name="connsiteX7-573" fmla="*/ 895765 w 3112892"/>
              <a:gd name="connsiteY7-574" fmla="*/ 177434 h 2262378"/>
              <a:gd name="connsiteX8-575" fmla="*/ 796239 w 3112892"/>
              <a:gd name="connsiteY8-576" fmla="*/ 258300 h 2262378"/>
              <a:gd name="connsiteX9-577" fmla="*/ 746475 w 3112892"/>
              <a:gd name="connsiteY9-578" fmla="*/ 258300 h 2262378"/>
              <a:gd name="connsiteX10-579" fmla="*/ 702933 w 3112892"/>
              <a:gd name="connsiteY10-580" fmla="*/ 189875 h 2262378"/>
              <a:gd name="connsiteX11-581" fmla="*/ 671831 w 3112892"/>
              <a:gd name="connsiteY11-582" fmla="*/ 127671 h 2262378"/>
              <a:gd name="connsiteX12-583" fmla="*/ 609626 w 3112892"/>
              <a:gd name="connsiteY12-584" fmla="*/ 77908 h 2262378"/>
              <a:gd name="connsiteX13-585" fmla="*/ 497659 w 3112892"/>
              <a:gd name="connsiteY13-586" fmla="*/ 77908 h 2262378"/>
              <a:gd name="connsiteX14-587" fmla="*/ 410573 w 3112892"/>
              <a:gd name="connsiteY14-588" fmla="*/ 65467 h 2262378"/>
              <a:gd name="connsiteX15-589" fmla="*/ 279945 w 3112892"/>
              <a:gd name="connsiteY15-590" fmla="*/ 109010 h 2262378"/>
              <a:gd name="connsiteX16-591" fmla="*/ 161757 w 3112892"/>
              <a:gd name="connsiteY16-592" fmla="*/ 233418 h 2262378"/>
              <a:gd name="connsiteX17-593" fmla="*/ 56010 w 3112892"/>
              <a:gd name="connsiteY17-594" fmla="*/ 332944 h 2262378"/>
              <a:gd name="connsiteX18-595" fmla="*/ 26 w 3112892"/>
              <a:gd name="connsiteY18-596" fmla="*/ 376487 h 2262378"/>
              <a:gd name="connsiteX19-597" fmla="*/ 62231 w 3112892"/>
              <a:gd name="connsiteY19-598" fmla="*/ 476014 h 2262378"/>
              <a:gd name="connsiteX20-599" fmla="*/ 286165 w 3112892"/>
              <a:gd name="connsiteY20-600" fmla="*/ 513336 h 2262378"/>
              <a:gd name="connsiteX21-601" fmla="*/ 304826 w 3112892"/>
              <a:gd name="connsiteY21-602" fmla="*/ 569320 h 2262378"/>
              <a:gd name="connsiteX22-603" fmla="*/ 329708 w 3112892"/>
              <a:gd name="connsiteY22-604" fmla="*/ 625304 h 2262378"/>
              <a:gd name="connsiteX23-605" fmla="*/ 584745 w 3112892"/>
              <a:gd name="connsiteY23-606" fmla="*/ 563100 h 2262378"/>
              <a:gd name="connsiteX24-607" fmla="*/ 758916 w 3112892"/>
              <a:gd name="connsiteY24-608" fmla="*/ 619083 h 2262378"/>
              <a:gd name="connsiteX25-609" fmla="*/ 951749 w 3112892"/>
              <a:gd name="connsiteY25-610" fmla="*/ 569320 h 2262378"/>
              <a:gd name="connsiteX26-611" fmla="*/ 1063716 w 3112892"/>
              <a:gd name="connsiteY26-612" fmla="*/ 637744 h 2262378"/>
              <a:gd name="connsiteX27-613" fmla="*/ 1237888 w 3112892"/>
              <a:gd name="connsiteY27-614" fmla="*/ 793255 h 2262378"/>
              <a:gd name="connsiteX28-615" fmla="*/ 1312533 w 3112892"/>
              <a:gd name="connsiteY28-616" fmla="*/ 1035851 h 2262378"/>
              <a:gd name="connsiteX29-617" fmla="*/ 1555128 w 3112892"/>
              <a:gd name="connsiteY29-618" fmla="*/ 1029630 h 2262378"/>
              <a:gd name="connsiteX30-619" fmla="*/ 1667096 w 3112892"/>
              <a:gd name="connsiteY30-620" fmla="*/ 979867 h 2262378"/>
              <a:gd name="connsiteX31-621" fmla="*/ 1859928 w 3112892"/>
              <a:gd name="connsiteY31-622" fmla="*/ 992308 h 2262378"/>
              <a:gd name="connsiteX32-623" fmla="*/ 2021659 w 3112892"/>
              <a:gd name="connsiteY32-624" fmla="*/ 1042071 h 2262378"/>
              <a:gd name="connsiteX33-625" fmla="*/ 2046541 w 3112892"/>
              <a:gd name="connsiteY33-626" fmla="*/ 1259785 h 2262378"/>
              <a:gd name="connsiteX34-627" fmla="*/ 1996777 w 3112892"/>
              <a:gd name="connsiteY34-628" fmla="*/ 1496161 h 2262378"/>
              <a:gd name="connsiteX35-629" fmla="*/ 2040320 w 3112892"/>
              <a:gd name="connsiteY35-630" fmla="*/ 1856944 h 2262378"/>
              <a:gd name="connsiteX36-631" fmla="*/ 2226933 w 3112892"/>
              <a:gd name="connsiteY36-632" fmla="*/ 2068438 h 2262378"/>
              <a:gd name="connsiteX37-633" fmla="*/ 2450867 w 3112892"/>
              <a:gd name="connsiteY37-634" fmla="*/ 2223949 h 2262378"/>
              <a:gd name="connsiteX38-635" fmla="*/ 2519292 w 3112892"/>
              <a:gd name="connsiteY38-636" fmla="*/ 2199067 h 2262378"/>
              <a:gd name="connsiteX39-637" fmla="*/ 2674802 w 3112892"/>
              <a:gd name="connsiteY39-638" fmla="*/ 2242610 h 2262378"/>
              <a:gd name="connsiteX40-639" fmla="*/ 2917398 w 3112892"/>
              <a:gd name="connsiteY40-640" fmla="*/ 2255051 h 2262378"/>
              <a:gd name="connsiteX41-641" fmla="*/ 3072908 w 3112892"/>
              <a:gd name="connsiteY41-642" fmla="*/ 2130642 h 2262378"/>
              <a:gd name="connsiteX42-643" fmla="*/ 3108658 w 3112892"/>
              <a:gd name="connsiteY42-644" fmla="*/ 2089088 h 2262378"/>
              <a:gd name="connsiteX43-645" fmla="*/ 2997484 w 3112892"/>
              <a:gd name="connsiteY43-646" fmla="*/ 2052937 h 2262378"/>
              <a:gd name="connsiteX44-647" fmla="*/ 2898737 w 3112892"/>
              <a:gd name="connsiteY44-648" fmla="*/ 1950251 h 2262378"/>
              <a:gd name="connsiteX45-649" fmla="*/ 2817871 w 3112892"/>
              <a:gd name="connsiteY45-650" fmla="*/ 1838283 h 2262378"/>
              <a:gd name="connsiteX46-651" fmla="*/ 2793405 w 3112892"/>
              <a:gd name="connsiteY46-652" fmla="*/ 1763638 h 2262378"/>
              <a:gd name="connsiteX47-653" fmla="*/ 2749447 w 3112892"/>
              <a:gd name="connsiteY47-654" fmla="*/ 1888047 h 2262378"/>
              <a:gd name="connsiteX48-655" fmla="*/ 2656141 w 3112892"/>
              <a:gd name="connsiteY48-656" fmla="*/ 2012455 h 2262378"/>
              <a:gd name="connsiteX49-657" fmla="*/ 2500631 w 3112892"/>
              <a:gd name="connsiteY49-658" fmla="*/ 1993793 h 2262378"/>
              <a:gd name="connsiteX50-659" fmla="*/ 2388663 w 3112892"/>
              <a:gd name="connsiteY50-660" fmla="*/ 1788520 h 2262378"/>
              <a:gd name="connsiteX51-661" fmla="*/ 2239373 w 3112892"/>
              <a:gd name="connsiteY51-662" fmla="*/ 1514822 h 2262378"/>
              <a:gd name="connsiteX52-663" fmla="*/ 2226933 w 3112892"/>
              <a:gd name="connsiteY52-664" fmla="*/ 1334430 h 2262378"/>
              <a:gd name="connsiteX53-665" fmla="*/ 2251814 w 3112892"/>
              <a:gd name="connsiteY53-666" fmla="*/ 1110496 h 2262378"/>
              <a:gd name="connsiteX54-667" fmla="*/ 2388663 w 3112892"/>
              <a:gd name="connsiteY54-668" fmla="*/ 973647 h 2262378"/>
              <a:gd name="connsiteX55-669" fmla="*/ 2475749 w 3112892"/>
              <a:gd name="connsiteY55-670" fmla="*/ 867900 h 2262378"/>
              <a:gd name="connsiteX56-671" fmla="*/ 2481969 w 3112892"/>
              <a:gd name="connsiteY56-672" fmla="*/ 718610 h 2262378"/>
              <a:gd name="connsiteX57-673" fmla="*/ 2345120 w 3112892"/>
              <a:gd name="connsiteY57-674" fmla="*/ 637744 h 2262378"/>
              <a:gd name="connsiteX58-675" fmla="*/ 2245594 w 3112892"/>
              <a:gd name="connsiteY58-676" fmla="*/ 619083 h 2262378"/>
              <a:gd name="connsiteX59-677" fmla="*/ 2214492 w 3112892"/>
              <a:gd name="connsiteY59-678" fmla="*/ 637744 h 2262378"/>
              <a:gd name="connsiteX60-679" fmla="*/ 2264255 w 3112892"/>
              <a:gd name="connsiteY60-680" fmla="*/ 706169 h 2262378"/>
              <a:gd name="connsiteX61-681" fmla="*/ 2351341 w 3112892"/>
              <a:gd name="connsiteY61-682" fmla="*/ 774593 h 2262378"/>
              <a:gd name="connsiteX62-683" fmla="*/ 2351341 w 3112892"/>
              <a:gd name="connsiteY62-684" fmla="*/ 830577 h 2262378"/>
              <a:gd name="connsiteX63-685" fmla="*/ 2282916 w 3112892"/>
              <a:gd name="connsiteY63-686" fmla="*/ 930104 h 2262378"/>
              <a:gd name="connsiteX64-687" fmla="*/ 2170949 w 3112892"/>
              <a:gd name="connsiteY64-688" fmla="*/ 992308 h 2262378"/>
              <a:gd name="connsiteX65-689" fmla="*/ 2034100 w 3112892"/>
              <a:gd name="connsiteY65-690" fmla="*/ 930104 h 2262378"/>
              <a:gd name="connsiteX66-691" fmla="*/ 1922133 w 3112892"/>
              <a:gd name="connsiteY66-692" fmla="*/ 836798 h 2262378"/>
              <a:gd name="connsiteX67-693" fmla="*/ 1947014 w 3112892"/>
              <a:gd name="connsiteY67-694" fmla="*/ 718610 h 2262378"/>
              <a:gd name="connsiteX68-695" fmla="*/ 2027879 w 3112892"/>
              <a:gd name="connsiteY68-696" fmla="*/ 706169 h 2262378"/>
              <a:gd name="connsiteX69-697" fmla="*/ 2065202 w 3112892"/>
              <a:gd name="connsiteY69-698" fmla="*/ 668847 h 2262378"/>
              <a:gd name="connsiteX70-699" fmla="*/ 2015439 w 3112892"/>
              <a:gd name="connsiteY70-700" fmla="*/ 631524 h 2262378"/>
              <a:gd name="connsiteX71-701" fmla="*/ 1872369 w 3112892"/>
              <a:gd name="connsiteY71-702" fmla="*/ 594202 h 2262378"/>
              <a:gd name="connsiteX72-703" fmla="*/ 1878590 w 3112892"/>
              <a:gd name="connsiteY72-704" fmla="*/ 550659 h 2262378"/>
              <a:gd name="connsiteX73-705" fmla="*/ 1978116 w 3112892"/>
              <a:gd name="connsiteY73-706" fmla="*/ 544438 h 2262378"/>
              <a:gd name="connsiteX74-707" fmla="*/ 2158508 w 3112892"/>
              <a:gd name="connsiteY74-708" fmla="*/ 507116 h 2262378"/>
              <a:gd name="connsiteX75-709" fmla="*/ 2376222 w 3112892"/>
              <a:gd name="connsiteY75-710" fmla="*/ 438691 h 2262378"/>
              <a:gd name="connsiteX76-711" fmla="*/ 2494410 w 3112892"/>
              <a:gd name="connsiteY76-712" fmla="*/ 276961 h 2262378"/>
              <a:gd name="connsiteX77-713" fmla="*/ 2662361 w 3112892"/>
              <a:gd name="connsiteY77-714" fmla="*/ 202316 h 2262378"/>
              <a:gd name="connsiteX78-715" fmla="*/ 2786769 w 3112892"/>
              <a:gd name="connsiteY78-716" fmla="*/ 46806 h 2262378"/>
              <a:gd name="connsiteX79-717" fmla="*/ 2842753 w 3112892"/>
              <a:gd name="connsiteY79-718" fmla="*/ 3263 h 2262378"/>
              <a:gd name="connsiteX80-719" fmla="*/ 2755667 w 3112892"/>
              <a:gd name="connsiteY80-720" fmla="*/ 15704 h 2262378"/>
              <a:gd name="connsiteX81-721" fmla="*/ 2687243 w 3112892"/>
              <a:gd name="connsiteY81-722" fmla="*/ 115230 h 2262378"/>
              <a:gd name="connsiteX82-723" fmla="*/ 2593937 w 3112892"/>
              <a:gd name="connsiteY82-724" fmla="*/ 202316 h 2262378"/>
              <a:gd name="connsiteX83-725" fmla="*/ 2401104 w 3112892"/>
              <a:gd name="connsiteY83-726" fmla="*/ 258300 h 2262378"/>
              <a:gd name="connsiteX84-727" fmla="*/ 2258035 w 3112892"/>
              <a:gd name="connsiteY84-728" fmla="*/ 376487 h 2262378"/>
              <a:gd name="connsiteX85-729" fmla="*/ 2083863 w 3112892"/>
              <a:gd name="connsiteY85-730" fmla="*/ 401369 h 2262378"/>
              <a:gd name="connsiteX86-731" fmla="*/ 1866149 w 3112892"/>
              <a:gd name="connsiteY86-732" fmla="*/ 444912 h 2262378"/>
              <a:gd name="connsiteX87-733" fmla="*/ 1747961 w 3112892"/>
              <a:gd name="connsiteY87-734" fmla="*/ 444912 h 2262378"/>
              <a:gd name="connsiteX88-735" fmla="*/ 1635994 w 3112892"/>
              <a:gd name="connsiteY88-736" fmla="*/ 563100 h 2262378"/>
              <a:gd name="connsiteX89-737" fmla="*/ 1548908 w 3112892"/>
              <a:gd name="connsiteY89-738" fmla="*/ 687508 h 2262378"/>
              <a:gd name="connsiteX90-739" fmla="*/ 1492924 w 3112892"/>
              <a:gd name="connsiteY90-740" fmla="*/ 793255 h 2262378"/>
              <a:gd name="connsiteX91-741" fmla="*/ 1499145 w 3112892"/>
              <a:gd name="connsiteY91-742" fmla="*/ 874120 h 2262378"/>
              <a:gd name="connsiteX92-743" fmla="*/ 1430720 w 3112892"/>
              <a:gd name="connsiteY92-744" fmla="*/ 874120 h 2262378"/>
              <a:gd name="connsiteX0-745" fmla="*/ 1430720 w 3112892"/>
              <a:gd name="connsiteY0-746" fmla="*/ 874120 h 2262378"/>
              <a:gd name="connsiteX1-747" fmla="*/ 1362296 w 3112892"/>
              <a:gd name="connsiteY1-748" fmla="*/ 681287 h 2262378"/>
              <a:gd name="connsiteX2-749" fmla="*/ 1312533 w 3112892"/>
              <a:gd name="connsiteY2-750" fmla="*/ 569320 h 2262378"/>
              <a:gd name="connsiteX3-751" fmla="*/ 1181904 w 3112892"/>
              <a:gd name="connsiteY3-752" fmla="*/ 476014 h 2262378"/>
              <a:gd name="connsiteX4-753" fmla="*/ 1119700 w 3112892"/>
              <a:gd name="connsiteY4-754" fmla="*/ 351606 h 2262378"/>
              <a:gd name="connsiteX5-755" fmla="*/ 1076157 w 3112892"/>
              <a:gd name="connsiteY5-756" fmla="*/ 245859 h 2262378"/>
              <a:gd name="connsiteX6-757" fmla="*/ 1007733 w 3112892"/>
              <a:gd name="connsiteY6-758" fmla="*/ 171214 h 2262378"/>
              <a:gd name="connsiteX7-759" fmla="*/ 895765 w 3112892"/>
              <a:gd name="connsiteY7-760" fmla="*/ 177434 h 2262378"/>
              <a:gd name="connsiteX8-761" fmla="*/ 796239 w 3112892"/>
              <a:gd name="connsiteY8-762" fmla="*/ 258300 h 2262378"/>
              <a:gd name="connsiteX9-763" fmla="*/ 746475 w 3112892"/>
              <a:gd name="connsiteY9-764" fmla="*/ 258300 h 2262378"/>
              <a:gd name="connsiteX10-765" fmla="*/ 702933 w 3112892"/>
              <a:gd name="connsiteY10-766" fmla="*/ 189875 h 2262378"/>
              <a:gd name="connsiteX11-767" fmla="*/ 671831 w 3112892"/>
              <a:gd name="connsiteY11-768" fmla="*/ 127671 h 2262378"/>
              <a:gd name="connsiteX12-769" fmla="*/ 609626 w 3112892"/>
              <a:gd name="connsiteY12-770" fmla="*/ 77908 h 2262378"/>
              <a:gd name="connsiteX13-771" fmla="*/ 497659 w 3112892"/>
              <a:gd name="connsiteY13-772" fmla="*/ 77908 h 2262378"/>
              <a:gd name="connsiteX14-773" fmla="*/ 410573 w 3112892"/>
              <a:gd name="connsiteY14-774" fmla="*/ 65467 h 2262378"/>
              <a:gd name="connsiteX15-775" fmla="*/ 279945 w 3112892"/>
              <a:gd name="connsiteY15-776" fmla="*/ 109010 h 2262378"/>
              <a:gd name="connsiteX16-777" fmla="*/ 161757 w 3112892"/>
              <a:gd name="connsiteY16-778" fmla="*/ 233418 h 2262378"/>
              <a:gd name="connsiteX17-779" fmla="*/ 56010 w 3112892"/>
              <a:gd name="connsiteY17-780" fmla="*/ 332944 h 2262378"/>
              <a:gd name="connsiteX18-781" fmla="*/ 26 w 3112892"/>
              <a:gd name="connsiteY18-782" fmla="*/ 376487 h 2262378"/>
              <a:gd name="connsiteX19-783" fmla="*/ 62231 w 3112892"/>
              <a:gd name="connsiteY19-784" fmla="*/ 476014 h 2262378"/>
              <a:gd name="connsiteX20-785" fmla="*/ 286165 w 3112892"/>
              <a:gd name="connsiteY20-786" fmla="*/ 513336 h 2262378"/>
              <a:gd name="connsiteX21-787" fmla="*/ 304826 w 3112892"/>
              <a:gd name="connsiteY21-788" fmla="*/ 569320 h 2262378"/>
              <a:gd name="connsiteX22-789" fmla="*/ 329708 w 3112892"/>
              <a:gd name="connsiteY22-790" fmla="*/ 625304 h 2262378"/>
              <a:gd name="connsiteX23-791" fmla="*/ 584745 w 3112892"/>
              <a:gd name="connsiteY23-792" fmla="*/ 563100 h 2262378"/>
              <a:gd name="connsiteX24-793" fmla="*/ 758916 w 3112892"/>
              <a:gd name="connsiteY24-794" fmla="*/ 619083 h 2262378"/>
              <a:gd name="connsiteX25-795" fmla="*/ 951749 w 3112892"/>
              <a:gd name="connsiteY25-796" fmla="*/ 569320 h 2262378"/>
              <a:gd name="connsiteX26-797" fmla="*/ 1063716 w 3112892"/>
              <a:gd name="connsiteY26-798" fmla="*/ 637744 h 2262378"/>
              <a:gd name="connsiteX27-799" fmla="*/ 1237888 w 3112892"/>
              <a:gd name="connsiteY27-800" fmla="*/ 793255 h 2262378"/>
              <a:gd name="connsiteX28-801" fmla="*/ 1312533 w 3112892"/>
              <a:gd name="connsiteY28-802" fmla="*/ 1035851 h 2262378"/>
              <a:gd name="connsiteX29-803" fmla="*/ 1555128 w 3112892"/>
              <a:gd name="connsiteY29-804" fmla="*/ 1029630 h 2262378"/>
              <a:gd name="connsiteX30-805" fmla="*/ 1667096 w 3112892"/>
              <a:gd name="connsiteY30-806" fmla="*/ 979867 h 2262378"/>
              <a:gd name="connsiteX31-807" fmla="*/ 1859928 w 3112892"/>
              <a:gd name="connsiteY31-808" fmla="*/ 992308 h 2262378"/>
              <a:gd name="connsiteX32-809" fmla="*/ 2021659 w 3112892"/>
              <a:gd name="connsiteY32-810" fmla="*/ 1042071 h 2262378"/>
              <a:gd name="connsiteX33-811" fmla="*/ 2046541 w 3112892"/>
              <a:gd name="connsiteY33-812" fmla="*/ 1259785 h 2262378"/>
              <a:gd name="connsiteX34-813" fmla="*/ 1996777 w 3112892"/>
              <a:gd name="connsiteY34-814" fmla="*/ 1496161 h 2262378"/>
              <a:gd name="connsiteX35-815" fmla="*/ 2040320 w 3112892"/>
              <a:gd name="connsiteY35-816" fmla="*/ 1856944 h 2262378"/>
              <a:gd name="connsiteX36-817" fmla="*/ 2226933 w 3112892"/>
              <a:gd name="connsiteY36-818" fmla="*/ 2068438 h 2262378"/>
              <a:gd name="connsiteX37-819" fmla="*/ 2450867 w 3112892"/>
              <a:gd name="connsiteY37-820" fmla="*/ 2223949 h 2262378"/>
              <a:gd name="connsiteX38-821" fmla="*/ 2519292 w 3112892"/>
              <a:gd name="connsiteY38-822" fmla="*/ 2199067 h 2262378"/>
              <a:gd name="connsiteX39-823" fmla="*/ 2674802 w 3112892"/>
              <a:gd name="connsiteY39-824" fmla="*/ 2242610 h 2262378"/>
              <a:gd name="connsiteX40-825" fmla="*/ 2917398 w 3112892"/>
              <a:gd name="connsiteY40-826" fmla="*/ 2255051 h 2262378"/>
              <a:gd name="connsiteX41-827" fmla="*/ 3072908 w 3112892"/>
              <a:gd name="connsiteY41-828" fmla="*/ 2130642 h 2262378"/>
              <a:gd name="connsiteX42-829" fmla="*/ 3108658 w 3112892"/>
              <a:gd name="connsiteY42-830" fmla="*/ 2089088 h 2262378"/>
              <a:gd name="connsiteX43-831" fmla="*/ 2997484 w 3112892"/>
              <a:gd name="connsiteY43-832" fmla="*/ 2052937 h 2262378"/>
              <a:gd name="connsiteX44-833" fmla="*/ 2898737 w 3112892"/>
              <a:gd name="connsiteY44-834" fmla="*/ 1950251 h 2262378"/>
              <a:gd name="connsiteX45-835" fmla="*/ 2848396 w 3112892"/>
              <a:gd name="connsiteY45-836" fmla="*/ 1861176 h 2262378"/>
              <a:gd name="connsiteX46-837" fmla="*/ 2793405 w 3112892"/>
              <a:gd name="connsiteY46-838" fmla="*/ 1763638 h 2262378"/>
              <a:gd name="connsiteX47-839" fmla="*/ 2749447 w 3112892"/>
              <a:gd name="connsiteY47-840" fmla="*/ 1888047 h 2262378"/>
              <a:gd name="connsiteX48-841" fmla="*/ 2656141 w 3112892"/>
              <a:gd name="connsiteY48-842" fmla="*/ 2012455 h 2262378"/>
              <a:gd name="connsiteX49-843" fmla="*/ 2500631 w 3112892"/>
              <a:gd name="connsiteY49-844" fmla="*/ 1993793 h 2262378"/>
              <a:gd name="connsiteX50-845" fmla="*/ 2388663 w 3112892"/>
              <a:gd name="connsiteY50-846" fmla="*/ 1788520 h 2262378"/>
              <a:gd name="connsiteX51-847" fmla="*/ 2239373 w 3112892"/>
              <a:gd name="connsiteY51-848" fmla="*/ 1514822 h 2262378"/>
              <a:gd name="connsiteX52-849" fmla="*/ 2226933 w 3112892"/>
              <a:gd name="connsiteY52-850" fmla="*/ 1334430 h 2262378"/>
              <a:gd name="connsiteX53-851" fmla="*/ 2251814 w 3112892"/>
              <a:gd name="connsiteY53-852" fmla="*/ 1110496 h 2262378"/>
              <a:gd name="connsiteX54-853" fmla="*/ 2388663 w 3112892"/>
              <a:gd name="connsiteY54-854" fmla="*/ 973647 h 2262378"/>
              <a:gd name="connsiteX55-855" fmla="*/ 2475749 w 3112892"/>
              <a:gd name="connsiteY55-856" fmla="*/ 867900 h 2262378"/>
              <a:gd name="connsiteX56-857" fmla="*/ 2481969 w 3112892"/>
              <a:gd name="connsiteY56-858" fmla="*/ 718610 h 2262378"/>
              <a:gd name="connsiteX57-859" fmla="*/ 2345120 w 3112892"/>
              <a:gd name="connsiteY57-860" fmla="*/ 637744 h 2262378"/>
              <a:gd name="connsiteX58-861" fmla="*/ 2245594 w 3112892"/>
              <a:gd name="connsiteY58-862" fmla="*/ 619083 h 2262378"/>
              <a:gd name="connsiteX59-863" fmla="*/ 2214492 w 3112892"/>
              <a:gd name="connsiteY59-864" fmla="*/ 637744 h 2262378"/>
              <a:gd name="connsiteX60-865" fmla="*/ 2264255 w 3112892"/>
              <a:gd name="connsiteY60-866" fmla="*/ 706169 h 2262378"/>
              <a:gd name="connsiteX61-867" fmla="*/ 2351341 w 3112892"/>
              <a:gd name="connsiteY61-868" fmla="*/ 774593 h 2262378"/>
              <a:gd name="connsiteX62-869" fmla="*/ 2351341 w 3112892"/>
              <a:gd name="connsiteY62-870" fmla="*/ 830577 h 2262378"/>
              <a:gd name="connsiteX63-871" fmla="*/ 2282916 w 3112892"/>
              <a:gd name="connsiteY63-872" fmla="*/ 930104 h 2262378"/>
              <a:gd name="connsiteX64-873" fmla="*/ 2170949 w 3112892"/>
              <a:gd name="connsiteY64-874" fmla="*/ 992308 h 2262378"/>
              <a:gd name="connsiteX65-875" fmla="*/ 2034100 w 3112892"/>
              <a:gd name="connsiteY65-876" fmla="*/ 930104 h 2262378"/>
              <a:gd name="connsiteX66-877" fmla="*/ 1922133 w 3112892"/>
              <a:gd name="connsiteY66-878" fmla="*/ 836798 h 2262378"/>
              <a:gd name="connsiteX67-879" fmla="*/ 1947014 w 3112892"/>
              <a:gd name="connsiteY67-880" fmla="*/ 718610 h 2262378"/>
              <a:gd name="connsiteX68-881" fmla="*/ 2027879 w 3112892"/>
              <a:gd name="connsiteY68-882" fmla="*/ 706169 h 2262378"/>
              <a:gd name="connsiteX69-883" fmla="*/ 2065202 w 3112892"/>
              <a:gd name="connsiteY69-884" fmla="*/ 668847 h 2262378"/>
              <a:gd name="connsiteX70-885" fmla="*/ 2015439 w 3112892"/>
              <a:gd name="connsiteY70-886" fmla="*/ 631524 h 2262378"/>
              <a:gd name="connsiteX71-887" fmla="*/ 1872369 w 3112892"/>
              <a:gd name="connsiteY71-888" fmla="*/ 594202 h 2262378"/>
              <a:gd name="connsiteX72-889" fmla="*/ 1878590 w 3112892"/>
              <a:gd name="connsiteY72-890" fmla="*/ 550659 h 2262378"/>
              <a:gd name="connsiteX73-891" fmla="*/ 1978116 w 3112892"/>
              <a:gd name="connsiteY73-892" fmla="*/ 544438 h 2262378"/>
              <a:gd name="connsiteX74-893" fmla="*/ 2158508 w 3112892"/>
              <a:gd name="connsiteY74-894" fmla="*/ 507116 h 2262378"/>
              <a:gd name="connsiteX75-895" fmla="*/ 2376222 w 3112892"/>
              <a:gd name="connsiteY75-896" fmla="*/ 438691 h 2262378"/>
              <a:gd name="connsiteX76-897" fmla="*/ 2494410 w 3112892"/>
              <a:gd name="connsiteY76-898" fmla="*/ 276961 h 2262378"/>
              <a:gd name="connsiteX77-899" fmla="*/ 2662361 w 3112892"/>
              <a:gd name="connsiteY77-900" fmla="*/ 202316 h 2262378"/>
              <a:gd name="connsiteX78-901" fmla="*/ 2786769 w 3112892"/>
              <a:gd name="connsiteY78-902" fmla="*/ 46806 h 2262378"/>
              <a:gd name="connsiteX79-903" fmla="*/ 2842753 w 3112892"/>
              <a:gd name="connsiteY79-904" fmla="*/ 3263 h 2262378"/>
              <a:gd name="connsiteX80-905" fmla="*/ 2755667 w 3112892"/>
              <a:gd name="connsiteY80-906" fmla="*/ 15704 h 2262378"/>
              <a:gd name="connsiteX81-907" fmla="*/ 2687243 w 3112892"/>
              <a:gd name="connsiteY81-908" fmla="*/ 115230 h 2262378"/>
              <a:gd name="connsiteX82-909" fmla="*/ 2593937 w 3112892"/>
              <a:gd name="connsiteY82-910" fmla="*/ 202316 h 2262378"/>
              <a:gd name="connsiteX83-911" fmla="*/ 2401104 w 3112892"/>
              <a:gd name="connsiteY83-912" fmla="*/ 258300 h 2262378"/>
              <a:gd name="connsiteX84-913" fmla="*/ 2258035 w 3112892"/>
              <a:gd name="connsiteY84-914" fmla="*/ 376487 h 2262378"/>
              <a:gd name="connsiteX85-915" fmla="*/ 2083863 w 3112892"/>
              <a:gd name="connsiteY85-916" fmla="*/ 401369 h 2262378"/>
              <a:gd name="connsiteX86-917" fmla="*/ 1866149 w 3112892"/>
              <a:gd name="connsiteY86-918" fmla="*/ 444912 h 2262378"/>
              <a:gd name="connsiteX87-919" fmla="*/ 1747961 w 3112892"/>
              <a:gd name="connsiteY87-920" fmla="*/ 444912 h 2262378"/>
              <a:gd name="connsiteX88-921" fmla="*/ 1635994 w 3112892"/>
              <a:gd name="connsiteY88-922" fmla="*/ 563100 h 2262378"/>
              <a:gd name="connsiteX89-923" fmla="*/ 1548908 w 3112892"/>
              <a:gd name="connsiteY89-924" fmla="*/ 687508 h 2262378"/>
              <a:gd name="connsiteX90-925" fmla="*/ 1492924 w 3112892"/>
              <a:gd name="connsiteY90-926" fmla="*/ 793255 h 2262378"/>
              <a:gd name="connsiteX91-927" fmla="*/ 1499145 w 3112892"/>
              <a:gd name="connsiteY91-928" fmla="*/ 874120 h 2262378"/>
              <a:gd name="connsiteX92-929" fmla="*/ 1430720 w 3112892"/>
              <a:gd name="connsiteY92-930" fmla="*/ 874120 h 2262378"/>
              <a:gd name="connsiteX0-931" fmla="*/ 1430720 w 3112892"/>
              <a:gd name="connsiteY0-932" fmla="*/ 874120 h 2262378"/>
              <a:gd name="connsiteX1-933" fmla="*/ 1362296 w 3112892"/>
              <a:gd name="connsiteY1-934" fmla="*/ 681287 h 2262378"/>
              <a:gd name="connsiteX2-935" fmla="*/ 1312533 w 3112892"/>
              <a:gd name="connsiteY2-936" fmla="*/ 569320 h 2262378"/>
              <a:gd name="connsiteX3-937" fmla="*/ 1181904 w 3112892"/>
              <a:gd name="connsiteY3-938" fmla="*/ 476014 h 2262378"/>
              <a:gd name="connsiteX4-939" fmla="*/ 1119700 w 3112892"/>
              <a:gd name="connsiteY4-940" fmla="*/ 351606 h 2262378"/>
              <a:gd name="connsiteX5-941" fmla="*/ 1076157 w 3112892"/>
              <a:gd name="connsiteY5-942" fmla="*/ 245859 h 2262378"/>
              <a:gd name="connsiteX6-943" fmla="*/ 1007733 w 3112892"/>
              <a:gd name="connsiteY6-944" fmla="*/ 171214 h 2262378"/>
              <a:gd name="connsiteX7-945" fmla="*/ 895765 w 3112892"/>
              <a:gd name="connsiteY7-946" fmla="*/ 177434 h 2262378"/>
              <a:gd name="connsiteX8-947" fmla="*/ 796239 w 3112892"/>
              <a:gd name="connsiteY8-948" fmla="*/ 258300 h 2262378"/>
              <a:gd name="connsiteX9-949" fmla="*/ 746475 w 3112892"/>
              <a:gd name="connsiteY9-950" fmla="*/ 258300 h 2262378"/>
              <a:gd name="connsiteX10-951" fmla="*/ 702933 w 3112892"/>
              <a:gd name="connsiteY10-952" fmla="*/ 189875 h 2262378"/>
              <a:gd name="connsiteX11-953" fmla="*/ 671831 w 3112892"/>
              <a:gd name="connsiteY11-954" fmla="*/ 127671 h 2262378"/>
              <a:gd name="connsiteX12-955" fmla="*/ 609626 w 3112892"/>
              <a:gd name="connsiteY12-956" fmla="*/ 77908 h 2262378"/>
              <a:gd name="connsiteX13-957" fmla="*/ 497659 w 3112892"/>
              <a:gd name="connsiteY13-958" fmla="*/ 77908 h 2262378"/>
              <a:gd name="connsiteX14-959" fmla="*/ 410573 w 3112892"/>
              <a:gd name="connsiteY14-960" fmla="*/ 65467 h 2262378"/>
              <a:gd name="connsiteX15-961" fmla="*/ 279945 w 3112892"/>
              <a:gd name="connsiteY15-962" fmla="*/ 109010 h 2262378"/>
              <a:gd name="connsiteX16-963" fmla="*/ 161757 w 3112892"/>
              <a:gd name="connsiteY16-964" fmla="*/ 233418 h 2262378"/>
              <a:gd name="connsiteX17-965" fmla="*/ 56010 w 3112892"/>
              <a:gd name="connsiteY17-966" fmla="*/ 332944 h 2262378"/>
              <a:gd name="connsiteX18-967" fmla="*/ 26 w 3112892"/>
              <a:gd name="connsiteY18-968" fmla="*/ 376487 h 2262378"/>
              <a:gd name="connsiteX19-969" fmla="*/ 62231 w 3112892"/>
              <a:gd name="connsiteY19-970" fmla="*/ 476014 h 2262378"/>
              <a:gd name="connsiteX20-971" fmla="*/ 286165 w 3112892"/>
              <a:gd name="connsiteY20-972" fmla="*/ 513336 h 2262378"/>
              <a:gd name="connsiteX21-973" fmla="*/ 304826 w 3112892"/>
              <a:gd name="connsiteY21-974" fmla="*/ 569320 h 2262378"/>
              <a:gd name="connsiteX22-975" fmla="*/ 329708 w 3112892"/>
              <a:gd name="connsiteY22-976" fmla="*/ 625304 h 2262378"/>
              <a:gd name="connsiteX23-977" fmla="*/ 584745 w 3112892"/>
              <a:gd name="connsiteY23-978" fmla="*/ 563100 h 2262378"/>
              <a:gd name="connsiteX24-979" fmla="*/ 758916 w 3112892"/>
              <a:gd name="connsiteY24-980" fmla="*/ 619083 h 2262378"/>
              <a:gd name="connsiteX25-981" fmla="*/ 951749 w 3112892"/>
              <a:gd name="connsiteY25-982" fmla="*/ 569320 h 2262378"/>
              <a:gd name="connsiteX26-983" fmla="*/ 1063716 w 3112892"/>
              <a:gd name="connsiteY26-984" fmla="*/ 637744 h 2262378"/>
              <a:gd name="connsiteX27-985" fmla="*/ 1237888 w 3112892"/>
              <a:gd name="connsiteY27-986" fmla="*/ 793255 h 2262378"/>
              <a:gd name="connsiteX28-987" fmla="*/ 1312533 w 3112892"/>
              <a:gd name="connsiteY28-988" fmla="*/ 1035851 h 2262378"/>
              <a:gd name="connsiteX29-989" fmla="*/ 1555128 w 3112892"/>
              <a:gd name="connsiteY29-990" fmla="*/ 1029630 h 2262378"/>
              <a:gd name="connsiteX30-991" fmla="*/ 1667096 w 3112892"/>
              <a:gd name="connsiteY30-992" fmla="*/ 979867 h 2262378"/>
              <a:gd name="connsiteX31-993" fmla="*/ 1859928 w 3112892"/>
              <a:gd name="connsiteY31-994" fmla="*/ 992308 h 2262378"/>
              <a:gd name="connsiteX32-995" fmla="*/ 2021659 w 3112892"/>
              <a:gd name="connsiteY32-996" fmla="*/ 1042071 h 2262378"/>
              <a:gd name="connsiteX33-997" fmla="*/ 2046541 w 3112892"/>
              <a:gd name="connsiteY33-998" fmla="*/ 1259785 h 2262378"/>
              <a:gd name="connsiteX34-999" fmla="*/ 1996777 w 3112892"/>
              <a:gd name="connsiteY34-1000" fmla="*/ 1496161 h 2262378"/>
              <a:gd name="connsiteX35-1001" fmla="*/ 2040320 w 3112892"/>
              <a:gd name="connsiteY35-1002" fmla="*/ 1856944 h 2262378"/>
              <a:gd name="connsiteX36-1003" fmla="*/ 2226933 w 3112892"/>
              <a:gd name="connsiteY36-1004" fmla="*/ 2068438 h 2262378"/>
              <a:gd name="connsiteX37-1005" fmla="*/ 2450867 w 3112892"/>
              <a:gd name="connsiteY37-1006" fmla="*/ 2223949 h 2262378"/>
              <a:gd name="connsiteX38-1007" fmla="*/ 2519292 w 3112892"/>
              <a:gd name="connsiteY38-1008" fmla="*/ 2199067 h 2262378"/>
              <a:gd name="connsiteX39-1009" fmla="*/ 2674802 w 3112892"/>
              <a:gd name="connsiteY39-1010" fmla="*/ 2242610 h 2262378"/>
              <a:gd name="connsiteX40-1011" fmla="*/ 2917398 w 3112892"/>
              <a:gd name="connsiteY40-1012" fmla="*/ 2255051 h 2262378"/>
              <a:gd name="connsiteX41-1013" fmla="*/ 3072908 w 3112892"/>
              <a:gd name="connsiteY41-1014" fmla="*/ 2130642 h 2262378"/>
              <a:gd name="connsiteX42-1015" fmla="*/ 3108658 w 3112892"/>
              <a:gd name="connsiteY42-1016" fmla="*/ 2089088 h 2262378"/>
              <a:gd name="connsiteX43-1017" fmla="*/ 2997484 w 3112892"/>
              <a:gd name="connsiteY43-1018" fmla="*/ 2052937 h 2262378"/>
              <a:gd name="connsiteX44-1019" fmla="*/ 2906368 w 3112892"/>
              <a:gd name="connsiteY44-1020" fmla="*/ 1950251 h 2262378"/>
              <a:gd name="connsiteX45-1021" fmla="*/ 2848396 w 3112892"/>
              <a:gd name="connsiteY45-1022" fmla="*/ 1861176 h 2262378"/>
              <a:gd name="connsiteX46-1023" fmla="*/ 2793405 w 3112892"/>
              <a:gd name="connsiteY46-1024" fmla="*/ 1763638 h 2262378"/>
              <a:gd name="connsiteX47-1025" fmla="*/ 2749447 w 3112892"/>
              <a:gd name="connsiteY47-1026" fmla="*/ 1888047 h 2262378"/>
              <a:gd name="connsiteX48-1027" fmla="*/ 2656141 w 3112892"/>
              <a:gd name="connsiteY48-1028" fmla="*/ 2012455 h 2262378"/>
              <a:gd name="connsiteX49-1029" fmla="*/ 2500631 w 3112892"/>
              <a:gd name="connsiteY49-1030" fmla="*/ 1993793 h 2262378"/>
              <a:gd name="connsiteX50-1031" fmla="*/ 2388663 w 3112892"/>
              <a:gd name="connsiteY50-1032" fmla="*/ 1788520 h 2262378"/>
              <a:gd name="connsiteX51-1033" fmla="*/ 2239373 w 3112892"/>
              <a:gd name="connsiteY51-1034" fmla="*/ 1514822 h 2262378"/>
              <a:gd name="connsiteX52-1035" fmla="*/ 2226933 w 3112892"/>
              <a:gd name="connsiteY52-1036" fmla="*/ 1334430 h 2262378"/>
              <a:gd name="connsiteX53-1037" fmla="*/ 2251814 w 3112892"/>
              <a:gd name="connsiteY53-1038" fmla="*/ 1110496 h 2262378"/>
              <a:gd name="connsiteX54-1039" fmla="*/ 2388663 w 3112892"/>
              <a:gd name="connsiteY54-1040" fmla="*/ 973647 h 2262378"/>
              <a:gd name="connsiteX55-1041" fmla="*/ 2475749 w 3112892"/>
              <a:gd name="connsiteY55-1042" fmla="*/ 867900 h 2262378"/>
              <a:gd name="connsiteX56-1043" fmla="*/ 2481969 w 3112892"/>
              <a:gd name="connsiteY56-1044" fmla="*/ 718610 h 2262378"/>
              <a:gd name="connsiteX57-1045" fmla="*/ 2345120 w 3112892"/>
              <a:gd name="connsiteY57-1046" fmla="*/ 637744 h 2262378"/>
              <a:gd name="connsiteX58-1047" fmla="*/ 2245594 w 3112892"/>
              <a:gd name="connsiteY58-1048" fmla="*/ 619083 h 2262378"/>
              <a:gd name="connsiteX59-1049" fmla="*/ 2214492 w 3112892"/>
              <a:gd name="connsiteY59-1050" fmla="*/ 637744 h 2262378"/>
              <a:gd name="connsiteX60-1051" fmla="*/ 2264255 w 3112892"/>
              <a:gd name="connsiteY60-1052" fmla="*/ 706169 h 2262378"/>
              <a:gd name="connsiteX61-1053" fmla="*/ 2351341 w 3112892"/>
              <a:gd name="connsiteY61-1054" fmla="*/ 774593 h 2262378"/>
              <a:gd name="connsiteX62-1055" fmla="*/ 2351341 w 3112892"/>
              <a:gd name="connsiteY62-1056" fmla="*/ 830577 h 2262378"/>
              <a:gd name="connsiteX63-1057" fmla="*/ 2282916 w 3112892"/>
              <a:gd name="connsiteY63-1058" fmla="*/ 930104 h 2262378"/>
              <a:gd name="connsiteX64-1059" fmla="*/ 2170949 w 3112892"/>
              <a:gd name="connsiteY64-1060" fmla="*/ 992308 h 2262378"/>
              <a:gd name="connsiteX65-1061" fmla="*/ 2034100 w 3112892"/>
              <a:gd name="connsiteY65-1062" fmla="*/ 930104 h 2262378"/>
              <a:gd name="connsiteX66-1063" fmla="*/ 1922133 w 3112892"/>
              <a:gd name="connsiteY66-1064" fmla="*/ 836798 h 2262378"/>
              <a:gd name="connsiteX67-1065" fmla="*/ 1947014 w 3112892"/>
              <a:gd name="connsiteY67-1066" fmla="*/ 718610 h 2262378"/>
              <a:gd name="connsiteX68-1067" fmla="*/ 2027879 w 3112892"/>
              <a:gd name="connsiteY68-1068" fmla="*/ 706169 h 2262378"/>
              <a:gd name="connsiteX69-1069" fmla="*/ 2065202 w 3112892"/>
              <a:gd name="connsiteY69-1070" fmla="*/ 668847 h 2262378"/>
              <a:gd name="connsiteX70-1071" fmla="*/ 2015439 w 3112892"/>
              <a:gd name="connsiteY70-1072" fmla="*/ 631524 h 2262378"/>
              <a:gd name="connsiteX71-1073" fmla="*/ 1872369 w 3112892"/>
              <a:gd name="connsiteY71-1074" fmla="*/ 594202 h 2262378"/>
              <a:gd name="connsiteX72-1075" fmla="*/ 1878590 w 3112892"/>
              <a:gd name="connsiteY72-1076" fmla="*/ 550659 h 2262378"/>
              <a:gd name="connsiteX73-1077" fmla="*/ 1978116 w 3112892"/>
              <a:gd name="connsiteY73-1078" fmla="*/ 544438 h 2262378"/>
              <a:gd name="connsiteX74-1079" fmla="*/ 2158508 w 3112892"/>
              <a:gd name="connsiteY74-1080" fmla="*/ 507116 h 2262378"/>
              <a:gd name="connsiteX75-1081" fmla="*/ 2376222 w 3112892"/>
              <a:gd name="connsiteY75-1082" fmla="*/ 438691 h 2262378"/>
              <a:gd name="connsiteX76-1083" fmla="*/ 2494410 w 3112892"/>
              <a:gd name="connsiteY76-1084" fmla="*/ 276961 h 2262378"/>
              <a:gd name="connsiteX77-1085" fmla="*/ 2662361 w 3112892"/>
              <a:gd name="connsiteY77-1086" fmla="*/ 202316 h 2262378"/>
              <a:gd name="connsiteX78-1087" fmla="*/ 2786769 w 3112892"/>
              <a:gd name="connsiteY78-1088" fmla="*/ 46806 h 2262378"/>
              <a:gd name="connsiteX79-1089" fmla="*/ 2842753 w 3112892"/>
              <a:gd name="connsiteY79-1090" fmla="*/ 3263 h 2262378"/>
              <a:gd name="connsiteX80-1091" fmla="*/ 2755667 w 3112892"/>
              <a:gd name="connsiteY80-1092" fmla="*/ 15704 h 2262378"/>
              <a:gd name="connsiteX81-1093" fmla="*/ 2687243 w 3112892"/>
              <a:gd name="connsiteY81-1094" fmla="*/ 115230 h 2262378"/>
              <a:gd name="connsiteX82-1095" fmla="*/ 2593937 w 3112892"/>
              <a:gd name="connsiteY82-1096" fmla="*/ 202316 h 2262378"/>
              <a:gd name="connsiteX83-1097" fmla="*/ 2401104 w 3112892"/>
              <a:gd name="connsiteY83-1098" fmla="*/ 258300 h 2262378"/>
              <a:gd name="connsiteX84-1099" fmla="*/ 2258035 w 3112892"/>
              <a:gd name="connsiteY84-1100" fmla="*/ 376487 h 2262378"/>
              <a:gd name="connsiteX85-1101" fmla="*/ 2083863 w 3112892"/>
              <a:gd name="connsiteY85-1102" fmla="*/ 401369 h 2262378"/>
              <a:gd name="connsiteX86-1103" fmla="*/ 1866149 w 3112892"/>
              <a:gd name="connsiteY86-1104" fmla="*/ 444912 h 2262378"/>
              <a:gd name="connsiteX87-1105" fmla="*/ 1747961 w 3112892"/>
              <a:gd name="connsiteY87-1106" fmla="*/ 444912 h 2262378"/>
              <a:gd name="connsiteX88-1107" fmla="*/ 1635994 w 3112892"/>
              <a:gd name="connsiteY88-1108" fmla="*/ 563100 h 2262378"/>
              <a:gd name="connsiteX89-1109" fmla="*/ 1548908 w 3112892"/>
              <a:gd name="connsiteY89-1110" fmla="*/ 687508 h 2262378"/>
              <a:gd name="connsiteX90-1111" fmla="*/ 1492924 w 3112892"/>
              <a:gd name="connsiteY90-1112" fmla="*/ 793255 h 2262378"/>
              <a:gd name="connsiteX91-1113" fmla="*/ 1499145 w 3112892"/>
              <a:gd name="connsiteY91-1114" fmla="*/ 874120 h 2262378"/>
              <a:gd name="connsiteX92-1115" fmla="*/ 1430720 w 3112892"/>
              <a:gd name="connsiteY92-1116" fmla="*/ 874120 h 22623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</a:cxnLst>
            <a:rect l="l" t="t" r="r" b="b"/>
            <a:pathLst>
              <a:path w="3112892" h="2262378">
                <a:moveTo>
                  <a:pt x="1430720" y="874120"/>
                </a:moveTo>
                <a:cubicBezTo>
                  <a:pt x="1407912" y="841981"/>
                  <a:pt x="1381994" y="732087"/>
                  <a:pt x="1362296" y="681287"/>
                </a:cubicBezTo>
                <a:cubicBezTo>
                  <a:pt x="1342598" y="630487"/>
                  <a:pt x="1342598" y="603532"/>
                  <a:pt x="1312533" y="569320"/>
                </a:cubicBezTo>
                <a:cubicBezTo>
                  <a:pt x="1282468" y="535108"/>
                  <a:pt x="1214043" y="512300"/>
                  <a:pt x="1181904" y="476014"/>
                </a:cubicBezTo>
                <a:cubicBezTo>
                  <a:pt x="1149765" y="439728"/>
                  <a:pt x="1137324" y="389965"/>
                  <a:pt x="1119700" y="351606"/>
                </a:cubicBezTo>
                <a:cubicBezTo>
                  <a:pt x="1102076" y="313247"/>
                  <a:pt x="1094818" y="275924"/>
                  <a:pt x="1076157" y="245859"/>
                </a:cubicBezTo>
                <a:cubicBezTo>
                  <a:pt x="1057496" y="215794"/>
                  <a:pt x="1037798" y="182618"/>
                  <a:pt x="1007733" y="171214"/>
                </a:cubicBezTo>
                <a:cubicBezTo>
                  <a:pt x="977668" y="159810"/>
                  <a:pt x="931014" y="162920"/>
                  <a:pt x="895765" y="177434"/>
                </a:cubicBezTo>
                <a:cubicBezTo>
                  <a:pt x="860516" y="191948"/>
                  <a:pt x="821120" y="244822"/>
                  <a:pt x="796239" y="258300"/>
                </a:cubicBezTo>
                <a:cubicBezTo>
                  <a:pt x="771358" y="271778"/>
                  <a:pt x="762026" y="269704"/>
                  <a:pt x="746475" y="258300"/>
                </a:cubicBezTo>
                <a:cubicBezTo>
                  <a:pt x="730924" y="246896"/>
                  <a:pt x="715374" y="211646"/>
                  <a:pt x="702933" y="189875"/>
                </a:cubicBezTo>
                <a:cubicBezTo>
                  <a:pt x="690492" y="168104"/>
                  <a:pt x="687382" y="146332"/>
                  <a:pt x="671831" y="127671"/>
                </a:cubicBezTo>
                <a:cubicBezTo>
                  <a:pt x="656280" y="109010"/>
                  <a:pt x="638655" y="86202"/>
                  <a:pt x="609626" y="77908"/>
                </a:cubicBezTo>
                <a:cubicBezTo>
                  <a:pt x="580597" y="69614"/>
                  <a:pt x="530834" y="79981"/>
                  <a:pt x="497659" y="77908"/>
                </a:cubicBezTo>
                <a:cubicBezTo>
                  <a:pt x="464483" y="75834"/>
                  <a:pt x="446859" y="60283"/>
                  <a:pt x="410573" y="65467"/>
                </a:cubicBezTo>
                <a:cubicBezTo>
                  <a:pt x="374287" y="70651"/>
                  <a:pt x="321414" y="81018"/>
                  <a:pt x="279945" y="109010"/>
                </a:cubicBezTo>
                <a:cubicBezTo>
                  <a:pt x="238476" y="137002"/>
                  <a:pt x="199079" y="196096"/>
                  <a:pt x="161757" y="233418"/>
                </a:cubicBezTo>
                <a:cubicBezTo>
                  <a:pt x="124434" y="270740"/>
                  <a:pt x="82965" y="309099"/>
                  <a:pt x="56010" y="332944"/>
                </a:cubicBezTo>
                <a:cubicBezTo>
                  <a:pt x="29055" y="356789"/>
                  <a:pt x="-1011" y="352642"/>
                  <a:pt x="26" y="376487"/>
                </a:cubicBezTo>
                <a:cubicBezTo>
                  <a:pt x="1063" y="400332"/>
                  <a:pt x="14541" y="453206"/>
                  <a:pt x="62231" y="476014"/>
                </a:cubicBezTo>
                <a:cubicBezTo>
                  <a:pt x="109921" y="498822"/>
                  <a:pt x="245732" y="497785"/>
                  <a:pt x="286165" y="513336"/>
                </a:cubicBezTo>
                <a:cubicBezTo>
                  <a:pt x="326597" y="528887"/>
                  <a:pt x="297569" y="550659"/>
                  <a:pt x="304826" y="569320"/>
                </a:cubicBezTo>
                <a:cubicBezTo>
                  <a:pt x="312083" y="587981"/>
                  <a:pt x="283055" y="626341"/>
                  <a:pt x="329708" y="625304"/>
                </a:cubicBezTo>
                <a:cubicBezTo>
                  <a:pt x="376361" y="624267"/>
                  <a:pt x="513210" y="564137"/>
                  <a:pt x="584745" y="563100"/>
                </a:cubicBezTo>
                <a:cubicBezTo>
                  <a:pt x="656280" y="562063"/>
                  <a:pt x="697749" y="618046"/>
                  <a:pt x="758916" y="619083"/>
                </a:cubicBezTo>
                <a:cubicBezTo>
                  <a:pt x="820083" y="620120"/>
                  <a:pt x="900949" y="566210"/>
                  <a:pt x="951749" y="569320"/>
                </a:cubicBezTo>
                <a:cubicBezTo>
                  <a:pt x="1002549" y="572430"/>
                  <a:pt x="1016026" y="600422"/>
                  <a:pt x="1063716" y="637744"/>
                </a:cubicBezTo>
                <a:cubicBezTo>
                  <a:pt x="1111406" y="675066"/>
                  <a:pt x="1196419" y="726904"/>
                  <a:pt x="1237888" y="793255"/>
                </a:cubicBezTo>
                <a:cubicBezTo>
                  <a:pt x="1279357" y="859606"/>
                  <a:pt x="1259660" y="996455"/>
                  <a:pt x="1312533" y="1035851"/>
                </a:cubicBezTo>
                <a:cubicBezTo>
                  <a:pt x="1365406" y="1075247"/>
                  <a:pt x="1496034" y="1038961"/>
                  <a:pt x="1555128" y="1029630"/>
                </a:cubicBezTo>
                <a:cubicBezTo>
                  <a:pt x="1614222" y="1020299"/>
                  <a:pt x="1616296" y="986087"/>
                  <a:pt x="1667096" y="979867"/>
                </a:cubicBezTo>
                <a:cubicBezTo>
                  <a:pt x="1717896" y="973647"/>
                  <a:pt x="1800834" y="981941"/>
                  <a:pt x="1859928" y="992308"/>
                </a:cubicBezTo>
                <a:cubicBezTo>
                  <a:pt x="1919022" y="1002675"/>
                  <a:pt x="1990557" y="997491"/>
                  <a:pt x="2021659" y="1042071"/>
                </a:cubicBezTo>
                <a:cubicBezTo>
                  <a:pt x="2052761" y="1086651"/>
                  <a:pt x="2050688" y="1184103"/>
                  <a:pt x="2046541" y="1259785"/>
                </a:cubicBezTo>
                <a:cubicBezTo>
                  <a:pt x="2042394" y="1335467"/>
                  <a:pt x="1997814" y="1396635"/>
                  <a:pt x="1996777" y="1496161"/>
                </a:cubicBezTo>
                <a:cubicBezTo>
                  <a:pt x="1995740" y="1595687"/>
                  <a:pt x="2001961" y="1761564"/>
                  <a:pt x="2040320" y="1856944"/>
                </a:cubicBezTo>
                <a:cubicBezTo>
                  <a:pt x="2078679" y="1952324"/>
                  <a:pt x="2158509" y="2007271"/>
                  <a:pt x="2226933" y="2068438"/>
                </a:cubicBezTo>
                <a:cubicBezTo>
                  <a:pt x="2295358" y="2129606"/>
                  <a:pt x="2402141" y="2202178"/>
                  <a:pt x="2450867" y="2223949"/>
                </a:cubicBezTo>
                <a:cubicBezTo>
                  <a:pt x="2499593" y="2245720"/>
                  <a:pt x="2481969" y="2195957"/>
                  <a:pt x="2519292" y="2199067"/>
                </a:cubicBezTo>
                <a:cubicBezTo>
                  <a:pt x="2556615" y="2202177"/>
                  <a:pt x="2608451" y="2233279"/>
                  <a:pt x="2674802" y="2242610"/>
                </a:cubicBezTo>
                <a:cubicBezTo>
                  <a:pt x="2741153" y="2251941"/>
                  <a:pt x="2851047" y="2273712"/>
                  <a:pt x="2917398" y="2255051"/>
                </a:cubicBezTo>
                <a:cubicBezTo>
                  <a:pt x="2983749" y="2236390"/>
                  <a:pt x="3041031" y="2158302"/>
                  <a:pt x="3072908" y="2130642"/>
                </a:cubicBezTo>
                <a:cubicBezTo>
                  <a:pt x="3104785" y="2102982"/>
                  <a:pt x="3121229" y="2102039"/>
                  <a:pt x="3108658" y="2089088"/>
                </a:cubicBezTo>
                <a:cubicBezTo>
                  <a:pt x="3096087" y="2076137"/>
                  <a:pt x="3031199" y="2076077"/>
                  <a:pt x="2997484" y="2052937"/>
                </a:cubicBezTo>
                <a:cubicBezTo>
                  <a:pt x="2963769" y="2029798"/>
                  <a:pt x="2931216" y="1982211"/>
                  <a:pt x="2906368" y="1950251"/>
                </a:cubicBezTo>
                <a:cubicBezTo>
                  <a:pt x="2881520" y="1918291"/>
                  <a:pt x="2867223" y="1892278"/>
                  <a:pt x="2848396" y="1861176"/>
                </a:cubicBezTo>
                <a:cubicBezTo>
                  <a:pt x="2829569" y="1830074"/>
                  <a:pt x="2809897" y="1759159"/>
                  <a:pt x="2793405" y="1763638"/>
                </a:cubicBezTo>
                <a:cubicBezTo>
                  <a:pt x="2776913" y="1768117"/>
                  <a:pt x="2772324" y="1846578"/>
                  <a:pt x="2749447" y="1888047"/>
                </a:cubicBezTo>
                <a:cubicBezTo>
                  <a:pt x="2726570" y="1929516"/>
                  <a:pt x="2697610" y="1994831"/>
                  <a:pt x="2656141" y="2012455"/>
                </a:cubicBezTo>
                <a:cubicBezTo>
                  <a:pt x="2614672" y="2030079"/>
                  <a:pt x="2545211" y="2031115"/>
                  <a:pt x="2500631" y="1993793"/>
                </a:cubicBezTo>
                <a:cubicBezTo>
                  <a:pt x="2456051" y="1956471"/>
                  <a:pt x="2388663" y="1788520"/>
                  <a:pt x="2388663" y="1788520"/>
                </a:cubicBezTo>
                <a:cubicBezTo>
                  <a:pt x="2345120" y="1708692"/>
                  <a:pt x="2266328" y="1590504"/>
                  <a:pt x="2239373" y="1514822"/>
                </a:cubicBezTo>
                <a:cubicBezTo>
                  <a:pt x="2212418" y="1439140"/>
                  <a:pt x="2224860" y="1401818"/>
                  <a:pt x="2226933" y="1334430"/>
                </a:cubicBezTo>
                <a:cubicBezTo>
                  <a:pt x="2229006" y="1267042"/>
                  <a:pt x="2224859" y="1170627"/>
                  <a:pt x="2251814" y="1110496"/>
                </a:cubicBezTo>
                <a:cubicBezTo>
                  <a:pt x="2278769" y="1050365"/>
                  <a:pt x="2351341" y="1014080"/>
                  <a:pt x="2388663" y="973647"/>
                </a:cubicBezTo>
                <a:cubicBezTo>
                  <a:pt x="2425985" y="933214"/>
                  <a:pt x="2460198" y="910406"/>
                  <a:pt x="2475749" y="867900"/>
                </a:cubicBezTo>
                <a:cubicBezTo>
                  <a:pt x="2491300" y="825394"/>
                  <a:pt x="2503741" y="756969"/>
                  <a:pt x="2481969" y="718610"/>
                </a:cubicBezTo>
                <a:cubicBezTo>
                  <a:pt x="2460198" y="680251"/>
                  <a:pt x="2384516" y="654332"/>
                  <a:pt x="2345120" y="637744"/>
                </a:cubicBezTo>
                <a:cubicBezTo>
                  <a:pt x="2305724" y="621156"/>
                  <a:pt x="2267365" y="619083"/>
                  <a:pt x="2245594" y="619083"/>
                </a:cubicBezTo>
                <a:cubicBezTo>
                  <a:pt x="2223823" y="619083"/>
                  <a:pt x="2211382" y="623230"/>
                  <a:pt x="2214492" y="637744"/>
                </a:cubicBezTo>
                <a:cubicBezTo>
                  <a:pt x="2217602" y="652258"/>
                  <a:pt x="2241447" y="683361"/>
                  <a:pt x="2264255" y="706169"/>
                </a:cubicBezTo>
                <a:cubicBezTo>
                  <a:pt x="2287063" y="728977"/>
                  <a:pt x="2336827" y="753858"/>
                  <a:pt x="2351341" y="774593"/>
                </a:cubicBezTo>
                <a:cubicBezTo>
                  <a:pt x="2365855" y="795328"/>
                  <a:pt x="2362745" y="804659"/>
                  <a:pt x="2351341" y="830577"/>
                </a:cubicBezTo>
                <a:cubicBezTo>
                  <a:pt x="2339937" y="856495"/>
                  <a:pt x="2312981" y="903149"/>
                  <a:pt x="2282916" y="930104"/>
                </a:cubicBezTo>
                <a:cubicBezTo>
                  <a:pt x="2252851" y="957059"/>
                  <a:pt x="2212418" y="992308"/>
                  <a:pt x="2170949" y="992308"/>
                </a:cubicBezTo>
                <a:cubicBezTo>
                  <a:pt x="2129480" y="992308"/>
                  <a:pt x="2075569" y="956022"/>
                  <a:pt x="2034100" y="930104"/>
                </a:cubicBezTo>
                <a:cubicBezTo>
                  <a:pt x="1992631" y="904186"/>
                  <a:pt x="1936647" y="872047"/>
                  <a:pt x="1922133" y="836798"/>
                </a:cubicBezTo>
                <a:cubicBezTo>
                  <a:pt x="1907619" y="801549"/>
                  <a:pt x="1929390" y="740381"/>
                  <a:pt x="1947014" y="718610"/>
                </a:cubicBezTo>
                <a:cubicBezTo>
                  <a:pt x="1964638" y="696839"/>
                  <a:pt x="2008181" y="714463"/>
                  <a:pt x="2027879" y="706169"/>
                </a:cubicBezTo>
                <a:cubicBezTo>
                  <a:pt x="2047577" y="697875"/>
                  <a:pt x="2067275" y="681288"/>
                  <a:pt x="2065202" y="668847"/>
                </a:cubicBezTo>
                <a:cubicBezTo>
                  <a:pt x="2063129" y="656406"/>
                  <a:pt x="2047578" y="643965"/>
                  <a:pt x="2015439" y="631524"/>
                </a:cubicBezTo>
                <a:cubicBezTo>
                  <a:pt x="1983300" y="619083"/>
                  <a:pt x="1895177" y="607680"/>
                  <a:pt x="1872369" y="594202"/>
                </a:cubicBezTo>
                <a:cubicBezTo>
                  <a:pt x="1849561" y="580724"/>
                  <a:pt x="1860966" y="558953"/>
                  <a:pt x="1878590" y="550659"/>
                </a:cubicBezTo>
                <a:cubicBezTo>
                  <a:pt x="1896214" y="542365"/>
                  <a:pt x="1931463" y="551695"/>
                  <a:pt x="1978116" y="544438"/>
                </a:cubicBezTo>
                <a:cubicBezTo>
                  <a:pt x="2024769" y="537181"/>
                  <a:pt x="2092157" y="524740"/>
                  <a:pt x="2158508" y="507116"/>
                </a:cubicBezTo>
                <a:cubicBezTo>
                  <a:pt x="2224859" y="489491"/>
                  <a:pt x="2320238" y="477050"/>
                  <a:pt x="2376222" y="438691"/>
                </a:cubicBezTo>
                <a:cubicBezTo>
                  <a:pt x="2432206" y="400332"/>
                  <a:pt x="2446720" y="316357"/>
                  <a:pt x="2494410" y="276961"/>
                </a:cubicBezTo>
                <a:cubicBezTo>
                  <a:pt x="2542100" y="237565"/>
                  <a:pt x="2613635" y="240675"/>
                  <a:pt x="2662361" y="202316"/>
                </a:cubicBezTo>
                <a:cubicBezTo>
                  <a:pt x="2711088" y="163957"/>
                  <a:pt x="2756704" y="79981"/>
                  <a:pt x="2786769" y="46806"/>
                </a:cubicBezTo>
                <a:cubicBezTo>
                  <a:pt x="2816834" y="13631"/>
                  <a:pt x="2847937" y="8447"/>
                  <a:pt x="2842753" y="3263"/>
                </a:cubicBezTo>
                <a:cubicBezTo>
                  <a:pt x="2837569" y="-1921"/>
                  <a:pt x="2781585" y="-2957"/>
                  <a:pt x="2755667" y="15704"/>
                </a:cubicBezTo>
                <a:cubicBezTo>
                  <a:pt x="2729749" y="34365"/>
                  <a:pt x="2714198" y="84128"/>
                  <a:pt x="2687243" y="115230"/>
                </a:cubicBezTo>
                <a:cubicBezTo>
                  <a:pt x="2660288" y="146332"/>
                  <a:pt x="2641627" y="178471"/>
                  <a:pt x="2593937" y="202316"/>
                </a:cubicBezTo>
                <a:cubicBezTo>
                  <a:pt x="2546247" y="226161"/>
                  <a:pt x="2457088" y="229272"/>
                  <a:pt x="2401104" y="258300"/>
                </a:cubicBezTo>
                <a:cubicBezTo>
                  <a:pt x="2345120" y="287328"/>
                  <a:pt x="2310909" y="352642"/>
                  <a:pt x="2258035" y="376487"/>
                </a:cubicBezTo>
                <a:cubicBezTo>
                  <a:pt x="2205161" y="400332"/>
                  <a:pt x="2149177" y="389965"/>
                  <a:pt x="2083863" y="401369"/>
                </a:cubicBezTo>
                <a:cubicBezTo>
                  <a:pt x="2018549" y="412773"/>
                  <a:pt x="1922133" y="437655"/>
                  <a:pt x="1866149" y="444912"/>
                </a:cubicBezTo>
                <a:cubicBezTo>
                  <a:pt x="1810165" y="452169"/>
                  <a:pt x="1786320" y="425214"/>
                  <a:pt x="1747961" y="444912"/>
                </a:cubicBezTo>
                <a:cubicBezTo>
                  <a:pt x="1709602" y="464610"/>
                  <a:pt x="1669170" y="522667"/>
                  <a:pt x="1635994" y="563100"/>
                </a:cubicBezTo>
                <a:cubicBezTo>
                  <a:pt x="1602819" y="603533"/>
                  <a:pt x="1572753" y="649149"/>
                  <a:pt x="1548908" y="687508"/>
                </a:cubicBezTo>
                <a:cubicBezTo>
                  <a:pt x="1525063" y="725867"/>
                  <a:pt x="1501218" y="762153"/>
                  <a:pt x="1492924" y="793255"/>
                </a:cubicBezTo>
                <a:cubicBezTo>
                  <a:pt x="1484630" y="824357"/>
                  <a:pt x="1504329" y="856495"/>
                  <a:pt x="1499145" y="874120"/>
                </a:cubicBezTo>
                <a:cubicBezTo>
                  <a:pt x="1493961" y="891745"/>
                  <a:pt x="1453528" y="906259"/>
                  <a:pt x="1430720" y="874120"/>
                </a:cubicBezTo>
                <a:close/>
              </a:path>
            </a:pathLst>
          </a:custGeom>
          <a:solidFill>
            <a:srgbClr val="DF415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99162" y="2212523"/>
            <a:ext cx="2991838" cy="2589814"/>
            <a:chOff x="569857" y="2212523"/>
            <a:chExt cx="2991838" cy="2589814"/>
          </a:xfrm>
        </p:grpSpPr>
        <p:sp>
          <p:nvSpPr>
            <p:cNvPr id="24" name="任意多边形: 形状 23"/>
            <p:cNvSpPr/>
            <p:nvPr/>
          </p:nvSpPr>
          <p:spPr>
            <a:xfrm rot="16882038">
              <a:off x="770869" y="2011511"/>
              <a:ext cx="2589814" cy="2991838"/>
            </a:xfrm>
            <a:custGeom>
              <a:avLst/>
              <a:gdLst>
                <a:gd name="connsiteX0" fmla="*/ 2589814 w 2589814"/>
                <a:gd name="connsiteY0" fmla="*/ 2379295 h 2991838"/>
                <a:gd name="connsiteX1" fmla="*/ 1964871 w 2589814"/>
                <a:gd name="connsiteY1" fmla="*/ 2399030 h 2991838"/>
                <a:gd name="connsiteX2" fmla="*/ 1968902 w 2589814"/>
                <a:gd name="connsiteY2" fmla="*/ 2440062 h 2991838"/>
                <a:gd name="connsiteX3" fmla="*/ 1646519 w 2589814"/>
                <a:gd name="connsiteY3" fmla="*/ 2831814 h 2991838"/>
                <a:gd name="connsiteX4" fmla="*/ 890099 w 2589814"/>
                <a:gd name="connsiteY4" fmla="*/ 2983886 h 2991838"/>
                <a:gd name="connsiteX5" fmla="*/ 417425 w 2589814"/>
                <a:gd name="connsiteY5" fmla="*/ 2669453 h 2991838"/>
                <a:gd name="connsiteX6" fmla="*/ 7952 w 2589814"/>
                <a:gd name="connsiteY6" fmla="*/ 632698 h 2991838"/>
                <a:gd name="connsiteX7" fmla="*/ 322385 w 2589814"/>
                <a:gd name="connsiteY7" fmla="*/ 160024 h 2991838"/>
                <a:gd name="connsiteX8" fmla="*/ 1078805 w 2589814"/>
                <a:gd name="connsiteY8" fmla="*/ 7952 h 2991838"/>
                <a:gd name="connsiteX9" fmla="*/ 1551480 w 2589814"/>
                <a:gd name="connsiteY9" fmla="*/ 322385 h 2991838"/>
                <a:gd name="connsiteX10" fmla="*/ 1933805 w 2589814"/>
                <a:gd name="connsiteY10" fmla="*/ 2224110 h 2991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9814" h="2991838">
                  <a:moveTo>
                    <a:pt x="2589814" y="2379295"/>
                  </a:moveTo>
                  <a:lnTo>
                    <a:pt x="1964871" y="2399030"/>
                  </a:lnTo>
                  <a:lnTo>
                    <a:pt x="1968902" y="2440062"/>
                  </a:lnTo>
                  <a:cubicBezTo>
                    <a:pt x="1968258" y="2626776"/>
                    <a:pt x="1836704" y="2793579"/>
                    <a:pt x="1646519" y="2831814"/>
                  </a:cubicBezTo>
                  <a:lnTo>
                    <a:pt x="890099" y="2983886"/>
                  </a:lnTo>
                  <a:cubicBezTo>
                    <a:pt x="672745" y="3027583"/>
                    <a:pt x="461122" y="2886807"/>
                    <a:pt x="417425" y="2669453"/>
                  </a:cubicBezTo>
                  <a:lnTo>
                    <a:pt x="7952" y="632698"/>
                  </a:lnTo>
                  <a:cubicBezTo>
                    <a:pt x="-35745" y="415344"/>
                    <a:pt x="105031" y="203721"/>
                    <a:pt x="322385" y="160024"/>
                  </a:cubicBezTo>
                  <a:lnTo>
                    <a:pt x="1078805" y="7952"/>
                  </a:lnTo>
                  <a:cubicBezTo>
                    <a:pt x="1296159" y="-35745"/>
                    <a:pt x="1507782" y="105031"/>
                    <a:pt x="1551480" y="322385"/>
                  </a:cubicBezTo>
                  <a:lnTo>
                    <a:pt x="1933805" y="2224110"/>
                  </a:lnTo>
                  <a:close/>
                </a:path>
              </a:pathLst>
            </a:custGeom>
            <a:solidFill>
              <a:srgbClr val="6687A0"/>
            </a:solidFill>
            <a:ln w="28575">
              <a:noFill/>
            </a:ln>
            <a:effectLst>
              <a:outerShdw blurRad="1397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0889" y="3233507"/>
              <a:ext cx="2707393" cy="116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阿尔卑斯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--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喜马拉雅火山地震带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04057" y="1774939"/>
            <a:ext cx="2614661" cy="1485301"/>
            <a:chOff x="8373979" y="1257898"/>
            <a:chExt cx="2614661" cy="1485301"/>
          </a:xfrm>
        </p:grpSpPr>
        <p:sp>
          <p:nvSpPr>
            <p:cNvPr id="27" name="任意多边形: 形状 26"/>
            <p:cNvSpPr/>
            <p:nvPr/>
          </p:nvSpPr>
          <p:spPr>
            <a:xfrm>
              <a:off x="8373979" y="1257898"/>
              <a:ext cx="2614661" cy="1485301"/>
            </a:xfrm>
            <a:custGeom>
              <a:avLst/>
              <a:gdLst>
                <a:gd name="connsiteX0" fmla="*/ 684025 w 2742998"/>
                <a:gd name="connsiteY0" fmla="*/ 0 h 1440000"/>
                <a:gd name="connsiteX1" fmla="*/ 2502993 w 2742998"/>
                <a:gd name="connsiteY1" fmla="*/ 0 h 1440000"/>
                <a:gd name="connsiteX2" fmla="*/ 2742998 w 2742998"/>
                <a:gd name="connsiteY2" fmla="*/ 240005 h 1440000"/>
                <a:gd name="connsiteX3" fmla="*/ 2742998 w 2742998"/>
                <a:gd name="connsiteY3" fmla="*/ 1199995 h 1440000"/>
                <a:gd name="connsiteX4" fmla="*/ 2502993 w 2742998"/>
                <a:gd name="connsiteY4" fmla="*/ 1440000 h 1440000"/>
                <a:gd name="connsiteX5" fmla="*/ 684025 w 2742998"/>
                <a:gd name="connsiteY5" fmla="*/ 1440000 h 1440000"/>
                <a:gd name="connsiteX6" fmla="*/ 462881 w 2742998"/>
                <a:gd name="connsiteY6" fmla="*/ 1293416 h 1440000"/>
                <a:gd name="connsiteX7" fmla="*/ 460797 w 2742998"/>
                <a:gd name="connsiteY7" fmla="*/ 1283095 h 1440000"/>
                <a:gd name="connsiteX8" fmla="*/ 0 w 2742998"/>
                <a:gd name="connsiteY8" fmla="*/ 1373007 h 1440000"/>
                <a:gd name="connsiteX9" fmla="*/ 444020 w 2742998"/>
                <a:gd name="connsiteY9" fmla="*/ 1027658 h 1440000"/>
                <a:gd name="connsiteX10" fmla="*/ 444020 w 2742998"/>
                <a:gd name="connsiteY10" fmla="*/ 240005 h 1440000"/>
                <a:gd name="connsiteX11" fmla="*/ 684025 w 2742998"/>
                <a:gd name="connsiteY11" fmla="*/ 0 h 1440000"/>
                <a:gd name="connsiteX0-1" fmla="*/ 555688 w 2614661"/>
                <a:gd name="connsiteY0-2" fmla="*/ 0 h 1485301"/>
                <a:gd name="connsiteX1-3" fmla="*/ 2374656 w 2614661"/>
                <a:gd name="connsiteY1-4" fmla="*/ 0 h 1485301"/>
                <a:gd name="connsiteX2-5" fmla="*/ 2614661 w 2614661"/>
                <a:gd name="connsiteY2-6" fmla="*/ 240005 h 1485301"/>
                <a:gd name="connsiteX3-7" fmla="*/ 2614661 w 2614661"/>
                <a:gd name="connsiteY3-8" fmla="*/ 1199995 h 1485301"/>
                <a:gd name="connsiteX4-9" fmla="*/ 2374656 w 2614661"/>
                <a:gd name="connsiteY4-10" fmla="*/ 1440000 h 1485301"/>
                <a:gd name="connsiteX5-11" fmla="*/ 555688 w 2614661"/>
                <a:gd name="connsiteY5-12" fmla="*/ 1440000 h 1485301"/>
                <a:gd name="connsiteX6-13" fmla="*/ 334544 w 2614661"/>
                <a:gd name="connsiteY6-14" fmla="*/ 1293416 h 1485301"/>
                <a:gd name="connsiteX7-15" fmla="*/ 332460 w 2614661"/>
                <a:gd name="connsiteY7-16" fmla="*/ 1283095 h 1485301"/>
                <a:gd name="connsiteX8-17" fmla="*/ 0 w 2614661"/>
                <a:gd name="connsiteY8-18" fmla="*/ 1485301 h 1485301"/>
                <a:gd name="connsiteX9-19" fmla="*/ 315683 w 2614661"/>
                <a:gd name="connsiteY9-20" fmla="*/ 1027658 h 1485301"/>
                <a:gd name="connsiteX10-21" fmla="*/ 315683 w 2614661"/>
                <a:gd name="connsiteY10-22" fmla="*/ 240005 h 1485301"/>
                <a:gd name="connsiteX11-23" fmla="*/ 555688 w 2614661"/>
                <a:gd name="connsiteY11-24" fmla="*/ 0 h 14853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2614661" h="1485301">
                  <a:moveTo>
                    <a:pt x="555688" y="0"/>
                  </a:moveTo>
                  <a:lnTo>
                    <a:pt x="2374656" y="0"/>
                  </a:lnTo>
                  <a:cubicBezTo>
                    <a:pt x="2507207" y="0"/>
                    <a:pt x="2614661" y="107454"/>
                    <a:pt x="2614661" y="240005"/>
                  </a:cubicBezTo>
                  <a:lnTo>
                    <a:pt x="2614661" y="1199995"/>
                  </a:lnTo>
                  <a:cubicBezTo>
                    <a:pt x="2614661" y="1332546"/>
                    <a:pt x="2507207" y="1440000"/>
                    <a:pt x="2374656" y="1440000"/>
                  </a:cubicBezTo>
                  <a:lnTo>
                    <a:pt x="555688" y="1440000"/>
                  </a:lnTo>
                  <a:cubicBezTo>
                    <a:pt x="456275" y="1440000"/>
                    <a:pt x="370979" y="1379557"/>
                    <a:pt x="334544" y="1293416"/>
                  </a:cubicBezTo>
                  <a:lnTo>
                    <a:pt x="332460" y="1283095"/>
                  </a:lnTo>
                  <a:lnTo>
                    <a:pt x="0" y="1485301"/>
                  </a:lnTo>
                  <a:lnTo>
                    <a:pt x="315683" y="1027658"/>
                  </a:lnTo>
                  <a:lnTo>
                    <a:pt x="315683" y="240005"/>
                  </a:lnTo>
                  <a:cubicBezTo>
                    <a:pt x="315683" y="107454"/>
                    <a:pt x="423137" y="0"/>
                    <a:pt x="555688" y="0"/>
                  </a:cubicBezTo>
                  <a:close/>
                </a:path>
              </a:pathLst>
            </a:custGeom>
            <a:solidFill>
              <a:srgbClr val="6687A0"/>
            </a:solidFill>
            <a:ln>
              <a:noFill/>
            </a:ln>
            <a:effectLst>
              <a:outerShdw blurRad="139700" dist="508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857302" y="1395334"/>
              <a:ext cx="2131338" cy="1095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环太平洋火山地震带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4158866" y="414225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世界主要火山地震带</a:t>
            </a:r>
          </a:p>
        </p:txBody>
      </p:sp>
      <p:sp>
        <p:nvSpPr>
          <p:cNvPr id="13" name="等腰三角形 12"/>
          <p:cNvSpPr/>
          <p:nvPr/>
        </p:nvSpPr>
        <p:spPr>
          <a:xfrm rot="5400000" flipV="1">
            <a:off x="8196960" y="594112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6200000" flipH="1" flipV="1">
            <a:off x="3670105" y="594112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946000" y="5071779"/>
            <a:ext cx="6300000" cy="1485301"/>
            <a:chOff x="2946000" y="5071779"/>
            <a:chExt cx="6300000" cy="1485301"/>
          </a:xfrm>
        </p:grpSpPr>
        <p:sp>
          <p:nvSpPr>
            <p:cNvPr id="3" name="矩形: 圆角 2"/>
            <p:cNvSpPr/>
            <p:nvPr/>
          </p:nvSpPr>
          <p:spPr>
            <a:xfrm>
              <a:off x="2946000" y="5071779"/>
              <a:ext cx="6300000" cy="1485301"/>
            </a:xfrm>
            <a:prstGeom prst="roundRect">
              <a:avLst>
                <a:gd name="adj" fmla="val 640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475861" y="5121727"/>
              <a:ext cx="5240278" cy="1284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板块内部比较稳定，板块边界处地壳比较活跃，多火山、地震。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46000" y="1044000"/>
            <a:ext cx="11430000" cy="4860000"/>
            <a:chOff x="246000" y="1044000"/>
            <a:chExt cx="11430000" cy="4860000"/>
          </a:xfrm>
        </p:grpSpPr>
        <p:sp>
          <p:nvSpPr>
            <p:cNvPr id="4" name="矩形 3"/>
            <p:cNvSpPr/>
            <p:nvPr/>
          </p:nvSpPr>
          <p:spPr>
            <a:xfrm>
              <a:off x="7176000" y="1179000"/>
              <a:ext cx="4500000" cy="4725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7176887" y="5768999"/>
              <a:ext cx="545567" cy="135001"/>
            </a:xfrm>
            <a:custGeom>
              <a:avLst/>
              <a:gdLst>
                <a:gd name="connsiteX0" fmla="*/ 0 w 545567"/>
                <a:gd name="connsiteY0" fmla="*/ 138313 h 138313"/>
                <a:gd name="connsiteX1" fmla="*/ 0 w 545567"/>
                <a:gd name="connsiteY1" fmla="*/ 0 h 138313"/>
                <a:gd name="connsiteX2" fmla="*/ 545567 w 545567"/>
                <a:gd name="connsiteY2" fmla="*/ 0 h 138313"/>
                <a:gd name="connsiteX3" fmla="*/ 0 w 545567"/>
                <a:gd name="connsiteY3" fmla="*/ 138313 h 1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567" h="138313">
                  <a:moveTo>
                    <a:pt x="0" y="138313"/>
                  </a:moveTo>
                  <a:lnTo>
                    <a:pt x="0" y="0"/>
                  </a:lnTo>
                  <a:lnTo>
                    <a:pt x="545567" y="0"/>
                  </a:lnTo>
                  <a:lnTo>
                    <a:pt x="0" y="1383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46000" y="1044000"/>
              <a:ext cx="7560000" cy="4725000"/>
            </a:xfrm>
            <a:prstGeom prst="rect">
              <a:avLst/>
            </a:prstGeom>
            <a:solidFill>
              <a:srgbClr val="6687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133298" y="1817501"/>
            <a:ext cx="3207861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火山喷发：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岩浆沿着地壳裂口冲出地表，就叫火山喷发。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分类：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活火山、死火山、休眠火山。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317C52-D4DD-9F5D-6E6C-70AC39F80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000" y="1969548"/>
            <a:ext cx="5100091" cy="287390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9" y="308709"/>
            <a:ext cx="12576529" cy="2582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13500" y="9000"/>
            <a:ext cx="7965000" cy="6611418"/>
            <a:chOff x="1690721" y="144000"/>
            <a:chExt cx="7965000" cy="6611418"/>
          </a:xfrm>
        </p:grpSpPr>
        <p:grpSp>
          <p:nvGrpSpPr>
            <p:cNvPr id="15" name="组合 14"/>
            <p:cNvGrpSpPr/>
            <p:nvPr/>
          </p:nvGrpSpPr>
          <p:grpSpPr>
            <a:xfrm>
              <a:off x="1690721" y="777361"/>
              <a:ext cx="7965000" cy="5978057"/>
              <a:chOff x="1690721" y="777361"/>
              <a:chExt cx="7965000" cy="597805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690721" y="777361"/>
                <a:ext cx="7965000" cy="5978057"/>
              </a:xfrm>
              <a:prstGeom prst="rect">
                <a:avLst/>
              </a:prstGeom>
              <a:solidFill>
                <a:srgbClr val="6788A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15721" y="971264"/>
                <a:ext cx="7425000" cy="5082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939413" y="6059709"/>
              <a:ext cx="34676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富士山（活火山）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0721" y="174383"/>
              <a:ext cx="886742" cy="7892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3979" y="144000"/>
              <a:ext cx="886742" cy="78920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00" y="1118052"/>
            <a:ext cx="6872486" cy="45816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9" y="308709"/>
            <a:ext cx="12576529" cy="2582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13500" y="9000"/>
            <a:ext cx="7965000" cy="6611418"/>
            <a:chOff x="1690721" y="144000"/>
            <a:chExt cx="7965000" cy="6611418"/>
          </a:xfrm>
        </p:grpSpPr>
        <p:grpSp>
          <p:nvGrpSpPr>
            <p:cNvPr id="15" name="组合 14"/>
            <p:cNvGrpSpPr/>
            <p:nvPr/>
          </p:nvGrpSpPr>
          <p:grpSpPr>
            <a:xfrm>
              <a:off x="1690721" y="777361"/>
              <a:ext cx="7965000" cy="5978057"/>
              <a:chOff x="1690721" y="777361"/>
              <a:chExt cx="7965000" cy="597805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690721" y="777361"/>
                <a:ext cx="7965000" cy="5978057"/>
              </a:xfrm>
              <a:prstGeom prst="rect">
                <a:avLst/>
              </a:prstGeom>
              <a:solidFill>
                <a:srgbClr val="6788A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15721" y="971264"/>
                <a:ext cx="7425000" cy="5082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333221" y="6059709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乞力马扎罗山（死火山）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0721" y="174383"/>
              <a:ext cx="886742" cy="7892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3979" y="144000"/>
              <a:ext cx="886742" cy="7892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00" y="1128292"/>
            <a:ext cx="6878244" cy="460292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9" y="308709"/>
            <a:ext cx="12576529" cy="2582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13500" y="9000"/>
            <a:ext cx="7965000" cy="6611418"/>
            <a:chOff x="1690721" y="144000"/>
            <a:chExt cx="7965000" cy="6611418"/>
          </a:xfrm>
        </p:grpSpPr>
        <p:grpSp>
          <p:nvGrpSpPr>
            <p:cNvPr id="15" name="组合 14"/>
            <p:cNvGrpSpPr/>
            <p:nvPr/>
          </p:nvGrpSpPr>
          <p:grpSpPr>
            <a:xfrm>
              <a:off x="1690721" y="777361"/>
              <a:ext cx="7965000" cy="5978057"/>
              <a:chOff x="1690721" y="777361"/>
              <a:chExt cx="7965000" cy="597805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690721" y="777361"/>
                <a:ext cx="7965000" cy="5978057"/>
              </a:xfrm>
              <a:prstGeom prst="rect">
                <a:avLst/>
              </a:prstGeom>
              <a:solidFill>
                <a:srgbClr val="6788A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915721" y="971264"/>
                <a:ext cx="7425000" cy="5082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333221" y="6059709"/>
              <a:ext cx="4698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长白山天池（休眠火山）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30721" y="174383"/>
              <a:ext cx="886742" cy="7892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3979" y="144000"/>
              <a:ext cx="886742" cy="78920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5168"/>
          <a:stretch>
            <a:fillRect/>
          </a:stretch>
        </p:blipFill>
        <p:spPr>
          <a:xfrm>
            <a:off x="2631000" y="1109709"/>
            <a:ext cx="6878244" cy="4602921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2-56 2012"/>
          <p:cNvPicPr>
            <a:picLocks noChangeAspect="1"/>
          </p:cNvPicPr>
          <p:nvPr/>
        </p:nvPicPr>
        <p:blipFill rotWithShape="1">
          <a:blip r:embed="rId4"/>
          <a:srcRect b="7223"/>
          <a:stretch>
            <a:fillRect/>
          </a:stretch>
        </p:blipFill>
        <p:spPr>
          <a:xfrm>
            <a:off x="1884585" y="1044000"/>
            <a:ext cx="8422830" cy="54896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/>
        </p:nvSpPr>
        <p:spPr>
          <a:xfrm>
            <a:off x="4158866" y="414225"/>
            <a:ext cx="389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世界主要火山地震带</a:t>
            </a:r>
          </a:p>
        </p:txBody>
      </p:sp>
      <p:sp>
        <p:nvSpPr>
          <p:cNvPr id="13" name="等腰三角形 12"/>
          <p:cNvSpPr/>
          <p:nvPr/>
        </p:nvSpPr>
        <p:spPr>
          <a:xfrm rot="5400000" flipV="1">
            <a:off x="8196960" y="594112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6200000" flipH="1" flipV="1">
            <a:off x="3670105" y="594112"/>
            <a:ext cx="343079" cy="224999"/>
          </a:xfrm>
          <a:prstGeom prst="triangle">
            <a:avLst/>
          </a:prstGeom>
          <a:solidFill>
            <a:srgbClr val="FFC517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00" y="2259000"/>
            <a:ext cx="1135985" cy="1135985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5836927" y="2538908"/>
            <a:ext cx="2870928" cy="630000"/>
          </a:xfrm>
          <a:prstGeom prst="roundRect">
            <a:avLst/>
          </a:prstGeom>
          <a:solidFill>
            <a:srgbClr val="6687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菲律宾首都马尼拉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46000" y="1044000"/>
            <a:ext cx="11430000" cy="4860000"/>
            <a:chOff x="246000" y="1044000"/>
            <a:chExt cx="11430000" cy="4860000"/>
          </a:xfrm>
        </p:grpSpPr>
        <p:sp>
          <p:nvSpPr>
            <p:cNvPr id="4" name="矩形 3"/>
            <p:cNvSpPr/>
            <p:nvPr/>
          </p:nvSpPr>
          <p:spPr>
            <a:xfrm>
              <a:off x="7176000" y="1179000"/>
              <a:ext cx="4500000" cy="4725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7176887" y="5768999"/>
              <a:ext cx="545567" cy="135001"/>
            </a:xfrm>
            <a:custGeom>
              <a:avLst/>
              <a:gdLst>
                <a:gd name="connsiteX0" fmla="*/ 0 w 545567"/>
                <a:gd name="connsiteY0" fmla="*/ 138313 h 138313"/>
                <a:gd name="connsiteX1" fmla="*/ 0 w 545567"/>
                <a:gd name="connsiteY1" fmla="*/ 0 h 138313"/>
                <a:gd name="connsiteX2" fmla="*/ 545567 w 545567"/>
                <a:gd name="connsiteY2" fmla="*/ 0 h 138313"/>
                <a:gd name="connsiteX3" fmla="*/ 0 w 545567"/>
                <a:gd name="connsiteY3" fmla="*/ 138313 h 13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567" h="138313">
                  <a:moveTo>
                    <a:pt x="0" y="138313"/>
                  </a:moveTo>
                  <a:lnTo>
                    <a:pt x="0" y="0"/>
                  </a:lnTo>
                  <a:lnTo>
                    <a:pt x="545567" y="0"/>
                  </a:lnTo>
                  <a:lnTo>
                    <a:pt x="0" y="13831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46000" y="1044000"/>
              <a:ext cx="7560000" cy="4725000"/>
            </a:xfrm>
            <a:prstGeom prst="rect">
              <a:avLst/>
            </a:prstGeom>
            <a:solidFill>
              <a:srgbClr val="6687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8133298" y="2157333"/>
            <a:ext cx="3207861" cy="2576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地震：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岩层在运动的过程中，还会引起地面的震动，也就是发生地震。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2108C9-A28E-C535-5656-0725620A0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000" y="2331507"/>
            <a:ext cx="5029332" cy="214998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47278" y="925909"/>
            <a:ext cx="10349029" cy="1812857"/>
            <a:chOff x="847278" y="925909"/>
            <a:chExt cx="10349029" cy="1812857"/>
          </a:xfrm>
        </p:grpSpPr>
        <p:sp>
          <p:nvSpPr>
            <p:cNvPr id="3" name="矩形: 圆角 2"/>
            <p:cNvSpPr/>
            <p:nvPr/>
          </p:nvSpPr>
          <p:spPr>
            <a:xfrm>
              <a:off x="847278" y="925909"/>
              <a:ext cx="10196629" cy="1660457"/>
            </a:xfrm>
            <a:prstGeom prst="roundRect">
              <a:avLst/>
            </a:prstGeom>
            <a:solidFill>
              <a:srgbClr val="6687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: 圆角 45"/>
            <p:cNvSpPr/>
            <p:nvPr/>
          </p:nvSpPr>
          <p:spPr>
            <a:xfrm>
              <a:off x="999678" y="1078309"/>
              <a:ext cx="10196629" cy="166045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091043" y="1224000"/>
            <a:ext cx="10044957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地震的震级：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震级是地震释放能量大小的等级。地震释放出的能量越大，震级越高。我国使用国际通用的“里氏震级”标准。</a:t>
            </a:r>
          </a:p>
        </p:txBody>
      </p:sp>
      <p:grpSp>
        <p:nvGrpSpPr>
          <p:cNvPr id="16" name="Group 7"/>
          <p:cNvGrpSpPr/>
          <p:nvPr/>
        </p:nvGrpSpPr>
        <p:grpSpPr bwMode="auto">
          <a:xfrm>
            <a:off x="2168879" y="3429000"/>
            <a:ext cx="8153400" cy="1757363"/>
            <a:chOff x="288" y="2916"/>
            <a:chExt cx="5136" cy="1107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384" y="3360"/>
              <a:ext cx="5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1632" y="321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364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1409" y="2916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_GB2312" pitchFamily="49" charset="-122"/>
                  <a:ea typeface="楷体_GB2312" pitchFamily="49" charset="-122"/>
                </a:rPr>
                <a:t>3</a:t>
              </a: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级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2491" y="2916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_GB2312" pitchFamily="49" charset="-122"/>
                  <a:ea typeface="楷体_GB2312" pitchFamily="49" charset="-122"/>
                </a:rPr>
                <a:t>5</a:t>
              </a: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级</a:t>
              </a: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288" y="292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/>
                <a:t>0</a:t>
              </a: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3456" y="2929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_GB2312" pitchFamily="49" charset="-122"/>
                  <a:ea typeface="楷体_GB2312" pitchFamily="49" charset="-122"/>
                </a:rPr>
                <a:t>7</a:t>
              </a: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级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56" y="3456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无感地震</a:t>
              </a: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384" y="321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2688" y="321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>
              <a:off x="1392" y="358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384" y="3587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1632" y="36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2383" y="3504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有感地震</a:t>
              </a:r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>
              <a:off x="3256" y="3648"/>
              <a:ext cx="2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>
              <a:off x="2710" y="388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468" y="3735"/>
              <a:ext cx="10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破坏性地震</a:t>
              </a:r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 flipH="1" flipV="1">
              <a:off x="4517" y="3879"/>
              <a:ext cx="907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2956" y="3094"/>
              <a:ext cx="5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强震</a:t>
              </a:r>
            </a:p>
          </p:txBody>
        </p:sp>
        <p:sp>
          <p:nvSpPr>
            <p:cNvPr id="45" name="Text Box 27"/>
            <p:cNvSpPr txBox="1">
              <a:spLocks noChangeArrowheads="1"/>
            </p:cNvSpPr>
            <p:nvPr/>
          </p:nvSpPr>
          <p:spPr bwMode="auto">
            <a:xfrm>
              <a:off x="4176" y="3094"/>
              <a:ext cx="6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大地震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6529" r="2907"/>
          <a:stretch>
            <a:fillRect/>
          </a:stretch>
        </p:blipFill>
        <p:spPr>
          <a:xfrm>
            <a:off x="-1" y="-36000"/>
            <a:ext cx="12285513" cy="689400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-44237"/>
            <a:ext cx="12192000" cy="6902237"/>
          </a:xfrm>
          <a:prstGeom prst="rect">
            <a:avLst/>
          </a:prstGeom>
          <a:solidFill>
            <a:schemeClr val="tx1">
              <a:alpha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16000" y="594000"/>
            <a:ext cx="9843000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2008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日，我国四川汶川发生</a:t>
            </a: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8.0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级地震，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造成重大人员伤亡和财产损失。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756" y="3755074"/>
            <a:ext cx="3159000" cy="3159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055E6F1-D548-9A63-C0F7-EA84635B5B48}"/>
              </a:ext>
            </a:extLst>
          </p:cNvPr>
          <p:cNvSpPr/>
          <p:nvPr/>
        </p:nvSpPr>
        <p:spPr>
          <a:xfrm>
            <a:off x="381000" y="2664000"/>
            <a:ext cx="9843000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2011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日，日本当地时间</a:t>
            </a: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46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分，日本东北部海域发生里氏</a:t>
            </a:r>
            <a:r>
              <a:rPr lang="en-US" altLang="zh-CN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9.0</a:t>
            </a:r>
            <a:r>
              <a:rPr lang="zh-CN" altLang="en-US" sz="2800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级地震并引发海啸，造成重大人员伤亡和财产损失。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/>
          <p:cNvSpPr/>
          <p:nvPr/>
        </p:nvSpPr>
        <p:spPr>
          <a:xfrm>
            <a:off x="921000" y="639000"/>
            <a:ext cx="4455000" cy="675000"/>
          </a:xfrm>
          <a:prstGeom prst="roundRect">
            <a:avLst/>
          </a:prstGeom>
          <a:solidFill>
            <a:srgbClr val="6687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37985" y="1538962"/>
            <a:ext cx="10332479" cy="453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CCE4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在室内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地震发生，若住在平房，且离门很近，则应冲出门外。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如住在楼房，可以躲到结实的床、桌下，或躲进跨度较小的房间，如卫生间或厨房，或设支撑三角形空间。要注意保护头部，以防异物砸伤；要用口罩捂住嘴和鼻子，身体取低位。注意千万不要跳楼、跳窗，以免摔伤或被玻璃扎伤；不要上阳台，不要去乘电梯，不要下楼梯，不要到处跑，不要随人流拥挤，这些地方容易崩塌垮掉、发生挤压踩伤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所有室内人员在初震过后，都要尽快撤出，在广场、公园等地，以避余震。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876000" y="594000"/>
            <a:ext cx="4455000" cy="675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1439"/>
          <a:stretch>
            <a:fillRect/>
          </a:stretch>
        </p:blipFill>
        <p:spPr>
          <a:xfrm>
            <a:off x="1101000" y="324038"/>
            <a:ext cx="1201770" cy="94496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59908" y="63922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地震避险指南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2200" y="216870"/>
            <a:ext cx="11353793" cy="6362130"/>
            <a:chOff x="502200" y="216870"/>
            <a:chExt cx="11353793" cy="6362130"/>
          </a:xfrm>
        </p:grpSpPr>
        <p:sp>
          <p:nvSpPr>
            <p:cNvPr id="12" name="矩形 11"/>
            <p:cNvSpPr/>
            <p:nvPr/>
          </p:nvSpPr>
          <p:spPr>
            <a:xfrm>
              <a:off x="502200" y="216870"/>
              <a:ext cx="5638800" cy="609213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: 形状 3"/>
            <p:cNvSpPr/>
            <p:nvPr/>
          </p:nvSpPr>
          <p:spPr>
            <a:xfrm>
              <a:off x="5417828" y="217867"/>
              <a:ext cx="737514" cy="275129"/>
            </a:xfrm>
            <a:custGeom>
              <a:avLst/>
              <a:gdLst>
                <a:gd name="connsiteX0" fmla="*/ 793020 w 809204"/>
                <a:gd name="connsiteY0" fmla="*/ 0 h 275129"/>
                <a:gd name="connsiteX1" fmla="*/ 793020 w 809204"/>
                <a:gd name="connsiteY1" fmla="*/ 0 h 275129"/>
                <a:gd name="connsiteX2" fmla="*/ 0 w 809204"/>
                <a:gd name="connsiteY2" fmla="*/ 267037 h 275129"/>
                <a:gd name="connsiteX3" fmla="*/ 809204 w 809204"/>
                <a:gd name="connsiteY3" fmla="*/ 275129 h 275129"/>
                <a:gd name="connsiteX4" fmla="*/ 793020 w 809204"/>
                <a:gd name="connsiteY4" fmla="*/ 0 h 27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04" h="275129">
                  <a:moveTo>
                    <a:pt x="793020" y="0"/>
                  </a:moveTo>
                  <a:lnTo>
                    <a:pt x="793020" y="0"/>
                  </a:lnTo>
                  <a:lnTo>
                    <a:pt x="0" y="267037"/>
                  </a:lnTo>
                  <a:lnTo>
                    <a:pt x="809204" y="275129"/>
                  </a:lnTo>
                  <a:lnTo>
                    <a:pt x="793020" y="0"/>
                  </a:lnTo>
                  <a:close/>
                </a:path>
              </a:pathLst>
            </a:custGeom>
            <a:solidFill>
              <a:srgbClr val="ACBE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5331000" y="486870"/>
              <a:ext cx="6524993" cy="6092130"/>
            </a:xfrm>
            <a:prstGeom prst="rect">
              <a:avLst/>
            </a:prstGeom>
            <a:solidFill>
              <a:srgbClr val="6687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765053" y="1328270"/>
            <a:ext cx="2520000" cy="38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我国科学工作者在喜马拉雅山考察时，发现岩石中有鱼、海螺、海藻等海洋生物化石。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24830" r="78315" b="54828"/>
          <a:stretch>
            <a:fillRect/>
          </a:stretch>
        </p:blipFill>
        <p:spPr>
          <a:xfrm>
            <a:off x="310711" y="5319001"/>
            <a:ext cx="1375289" cy="139499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904E398-CF54-3802-3725-06E961BE1EB0}"/>
              </a:ext>
            </a:extLst>
          </p:cNvPr>
          <p:cNvSpPr txBox="1"/>
          <p:nvPr/>
        </p:nvSpPr>
        <p:spPr>
          <a:xfrm>
            <a:off x="7403853" y="1345739"/>
            <a:ext cx="2800947" cy="386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云南石林是两亿多年前的海底石灰岩层，经过地壳运动、风雨侵蚀等作用形成的自然奇观。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/>
          <p:cNvSpPr/>
          <p:nvPr/>
        </p:nvSpPr>
        <p:spPr>
          <a:xfrm>
            <a:off x="921000" y="639000"/>
            <a:ext cx="4455000" cy="675000"/>
          </a:xfrm>
          <a:prstGeom prst="roundRect">
            <a:avLst/>
          </a:prstGeom>
          <a:solidFill>
            <a:srgbClr val="6687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37985" y="1538962"/>
            <a:ext cx="10332479" cy="397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CCE4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在户外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就地选择开阔地避震：蹲下或趴，以免摔倒；不要乱跑，避开人多的地方；用书包等保护头部；不要随便返回室内。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避开高大建筑物或构筑物：楼房，特别是有玻璃幕墙的建筑； 过街桥、立交桥上下； 高烟囱、水塔下。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避开危险物、高耸或悬挂物： 变压器、电线杆、路灯等； 广告牌、吊车等。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876000" y="594000"/>
            <a:ext cx="4455000" cy="675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1439"/>
          <a:stretch>
            <a:fillRect/>
          </a:stretch>
        </p:blipFill>
        <p:spPr>
          <a:xfrm>
            <a:off x="1101000" y="324038"/>
            <a:ext cx="1201770" cy="94496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59908" y="63922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地震避险指南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/>
          <p:cNvSpPr/>
          <p:nvPr/>
        </p:nvSpPr>
        <p:spPr>
          <a:xfrm>
            <a:off x="921000" y="639000"/>
            <a:ext cx="4455000" cy="675000"/>
          </a:xfrm>
          <a:prstGeom prst="roundRect">
            <a:avLst/>
          </a:prstGeom>
          <a:solidFill>
            <a:srgbClr val="6687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37985" y="1538962"/>
            <a:ext cx="10332479" cy="34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CCE4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困在废墟中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如果人员被埋在废墟里，要尽量保持冷静，设法自救。无法脱险时，要保存体力，尽力寻找水和食物，创造生存条件，耐心等待救援人员。要设法移动身边可动之物，扩大空间，进行加固，以防余震。这时不要用明火，防止易燃气泄漏爆炸。要捂住口鼻，防止附近有毒气泄漏。然后找机会呼救，等待救援。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876000" y="594000"/>
            <a:ext cx="4455000" cy="6750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1439"/>
          <a:stretch>
            <a:fillRect/>
          </a:stretch>
        </p:blipFill>
        <p:spPr>
          <a:xfrm>
            <a:off x="1101000" y="324038"/>
            <a:ext cx="1201770" cy="94496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59908" y="639225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地震避险指南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366727" y="2662261"/>
            <a:ext cx="612000" cy="615279"/>
            <a:chOff x="1460999" y="1839808"/>
            <a:chExt cx="612000" cy="615279"/>
          </a:xfrm>
        </p:grpSpPr>
        <p:sp>
          <p:nvSpPr>
            <p:cNvPr id="7" name="椭圆 6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FCCE4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</p:grpSp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7086665" y="2659209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钻到床下或桌子下面</a:t>
            </a:r>
          </a:p>
        </p:txBody>
      </p:sp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7086665" y="364974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从窗户跳下去</a:t>
            </a:r>
          </a:p>
        </p:txBody>
      </p:sp>
      <p:sp>
        <p:nvSpPr>
          <p:cNvPr id="22" name="WordArt 13"/>
          <p:cNvSpPr>
            <a:spLocks noChangeArrowheads="1" noChangeShapeType="1" noTextEdit="1"/>
          </p:cNvSpPr>
          <p:nvPr/>
        </p:nvSpPr>
        <p:spPr bwMode="auto">
          <a:xfrm>
            <a:off x="2218015" y="4675669"/>
            <a:ext cx="3877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远离窗户或玻璃家具</a:t>
            </a:r>
          </a:p>
        </p:txBody>
      </p:sp>
      <p:sp>
        <p:nvSpPr>
          <p:cNvPr id="26" name="WordArt 17"/>
          <p:cNvSpPr>
            <a:spLocks noChangeArrowheads="1" noChangeShapeType="1" noTextEdit="1"/>
          </p:cNvSpPr>
          <p:nvPr/>
        </p:nvSpPr>
        <p:spPr bwMode="auto">
          <a:xfrm>
            <a:off x="7086665" y="4730286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>
                <a:latin typeface="黑体" panose="02010609060101010101" pitchFamily="49" charset="-122"/>
                <a:ea typeface="黑体" panose="02010609060101010101" pitchFamily="49" charset="-122"/>
              </a:rPr>
              <a:t>顺手带点食物和水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150991" y="651022"/>
            <a:ext cx="8541200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●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假如地震发生时，我们正在家里（楼房），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我们该怎么办？</a:t>
            </a:r>
          </a:p>
        </p:txBody>
      </p:sp>
      <p:sp>
        <p:nvSpPr>
          <p:cNvPr id="5" name="矩形 4"/>
          <p:cNvSpPr/>
          <p:nvPr/>
        </p:nvSpPr>
        <p:spPr>
          <a:xfrm>
            <a:off x="2218015" y="2677513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躲进厕所里</a:t>
            </a:r>
          </a:p>
        </p:txBody>
      </p:sp>
      <p:sp>
        <p:nvSpPr>
          <p:cNvPr id="6" name="矩形 5"/>
          <p:cNvSpPr/>
          <p:nvPr/>
        </p:nvSpPr>
        <p:spPr>
          <a:xfrm>
            <a:off x="2218015" y="3676591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立即乘电梯下楼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366727" y="3664159"/>
            <a:ext cx="612000" cy="615279"/>
            <a:chOff x="1460999" y="1839808"/>
            <a:chExt cx="612000" cy="615279"/>
          </a:xfrm>
        </p:grpSpPr>
        <p:sp>
          <p:nvSpPr>
            <p:cNvPr id="33" name="椭圆 32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FCCE4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366727" y="4666057"/>
            <a:ext cx="612000" cy="615279"/>
            <a:chOff x="1460999" y="1839808"/>
            <a:chExt cx="612000" cy="615279"/>
          </a:xfrm>
        </p:grpSpPr>
        <p:sp>
          <p:nvSpPr>
            <p:cNvPr id="36" name="椭圆 35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FCCE4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E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57278" y="2680793"/>
            <a:ext cx="612000" cy="615279"/>
            <a:chOff x="1460999" y="1839808"/>
            <a:chExt cx="612000" cy="615279"/>
          </a:xfrm>
        </p:grpSpPr>
        <p:sp>
          <p:nvSpPr>
            <p:cNvPr id="42" name="椭圆 41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FCCE4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257278" y="3664159"/>
            <a:ext cx="612000" cy="615279"/>
            <a:chOff x="1460999" y="1839808"/>
            <a:chExt cx="612000" cy="615279"/>
          </a:xfrm>
        </p:grpSpPr>
        <p:sp>
          <p:nvSpPr>
            <p:cNvPr id="45" name="椭圆 44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FCCE4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57278" y="4650804"/>
            <a:ext cx="612000" cy="615279"/>
            <a:chOff x="1460999" y="1839808"/>
            <a:chExt cx="612000" cy="615279"/>
          </a:xfrm>
        </p:grpSpPr>
        <p:sp>
          <p:nvSpPr>
            <p:cNvPr id="48" name="椭圆 47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FCCE4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71000" y="2664000"/>
            <a:ext cx="612000" cy="615279"/>
            <a:chOff x="1460999" y="1839808"/>
            <a:chExt cx="612000" cy="615279"/>
          </a:xfrm>
        </p:grpSpPr>
        <p:sp>
          <p:nvSpPr>
            <p:cNvPr id="51" name="椭圆 50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249000" y="2684072"/>
            <a:ext cx="612000" cy="615279"/>
            <a:chOff x="1460999" y="1839808"/>
            <a:chExt cx="612000" cy="615279"/>
          </a:xfrm>
        </p:grpSpPr>
        <p:sp>
          <p:nvSpPr>
            <p:cNvPr id="54" name="椭圆 53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262223" y="4654083"/>
            <a:ext cx="612000" cy="615279"/>
            <a:chOff x="1460999" y="1839808"/>
            <a:chExt cx="612000" cy="615279"/>
          </a:xfrm>
        </p:grpSpPr>
        <p:sp>
          <p:nvSpPr>
            <p:cNvPr id="57" name="椭圆 56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371000" y="4667696"/>
            <a:ext cx="612000" cy="615279"/>
            <a:chOff x="1460999" y="1839808"/>
            <a:chExt cx="612000" cy="615279"/>
          </a:xfrm>
        </p:grpSpPr>
        <p:sp>
          <p:nvSpPr>
            <p:cNvPr id="60" name="椭圆 59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258177" y="2662261"/>
            <a:ext cx="612000" cy="615279"/>
            <a:chOff x="1460999" y="1839808"/>
            <a:chExt cx="612000" cy="615279"/>
          </a:xfrm>
        </p:grpSpPr>
        <p:sp>
          <p:nvSpPr>
            <p:cNvPr id="7" name="椭圆 6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FCCE4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</p:grpSp>
      <p:sp>
        <p:nvSpPr>
          <p:cNvPr id="17" name="WordArt 7"/>
          <p:cNvSpPr>
            <a:spLocks noChangeArrowheads="1" noChangeShapeType="1" noTextEdit="1"/>
          </p:cNvSpPr>
          <p:nvPr/>
        </p:nvSpPr>
        <p:spPr bwMode="auto">
          <a:xfrm>
            <a:off x="2095842" y="3873917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保存体力，维持生命，如果受伤想办法包扎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056000" y="651022"/>
            <a:ext cx="9580009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CCE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●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如果遇到大地震，你被压在废墟下不能自行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脱险时，你应该怎么办？</a:t>
            </a:r>
          </a:p>
        </p:txBody>
      </p:sp>
      <p:sp>
        <p:nvSpPr>
          <p:cNvPr id="5" name="矩形 4"/>
          <p:cNvSpPr/>
          <p:nvPr/>
        </p:nvSpPr>
        <p:spPr>
          <a:xfrm>
            <a:off x="2123025" y="2677513"/>
            <a:ext cx="9212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挪开脸前、胸前的杂物，清除灰土，保持呼吸通畅</a:t>
            </a:r>
          </a:p>
        </p:txBody>
      </p:sp>
      <p:sp>
        <p:nvSpPr>
          <p:cNvPr id="6" name="矩形 5"/>
          <p:cNvSpPr/>
          <p:nvPr/>
        </p:nvSpPr>
        <p:spPr>
          <a:xfrm>
            <a:off x="2123025" y="504900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高声呼救，直到有人发现为止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258177" y="5036568"/>
            <a:ext cx="612000" cy="615279"/>
            <a:chOff x="1460999" y="1839808"/>
            <a:chExt cx="612000" cy="615279"/>
          </a:xfrm>
        </p:grpSpPr>
        <p:sp>
          <p:nvSpPr>
            <p:cNvPr id="33" name="椭圆 32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FCCE4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C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258177" y="3895501"/>
            <a:ext cx="612000" cy="615279"/>
            <a:chOff x="1460999" y="1839808"/>
            <a:chExt cx="612000" cy="615279"/>
          </a:xfrm>
        </p:grpSpPr>
        <p:sp>
          <p:nvSpPr>
            <p:cNvPr id="42" name="椭圆 41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FCCE43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258177" y="2664000"/>
            <a:ext cx="612000" cy="615279"/>
            <a:chOff x="1460999" y="1839808"/>
            <a:chExt cx="612000" cy="615279"/>
          </a:xfrm>
        </p:grpSpPr>
        <p:sp>
          <p:nvSpPr>
            <p:cNvPr id="51" name="椭圆 50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A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258177" y="3898780"/>
            <a:ext cx="612000" cy="615279"/>
            <a:chOff x="1460999" y="1839808"/>
            <a:chExt cx="612000" cy="615279"/>
          </a:xfrm>
        </p:grpSpPr>
        <p:sp>
          <p:nvSpPr>
            <p:cNvPr id="54" name="椭圆 53"/>
            <p:cNvSpPr/>
            <p:nvPr/>
          </p:nvSpPr>
          <p:spPr>
            <a:xfrm>
              <a:off x="1460999" y="1843087"/>
              <a:ext cx="612000" cy="612000"/>
            </a:xfrm>
            <a:prstGeom prst="ellipse">
              <a:avLst/>
            </a:pr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AutoShape 2">
              <a:hlinkClick r:id="" action="ppaction://noaction" highlightClick="1">
                <a:snd r:embed="rId4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1568838" y="1839808"/>
              <a:ext cx="389850" cy="584775"/>
            </a:xfrm>
            <a:prstGeom prst="actionButtonBlank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B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19480" r="13147" b="18678"/>
          <a:stretch>
            <a:fillRect/>
          </a:stretch>
        </p:blipFill>
        <p:spPr>
          <a:xfrm>
            <a:off x="2438597" y="1"/>
            <a:ext cx="9753403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458600"/>
            <a:ext cx="5409000" cy="540900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813473" y="2613314"/>
            <a:ext cx="4991239" cy="1535685"/>
            <a:chOff x="5813473" y="2613314"/>
            <a:chExt cx="4991239" cy="15356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任意多边形: 形状 15"/>
            <p:cNvSpPr/>
            <p:nvPr/>
          </p:nvSpPr>
          <p:spPr>
            <a:xfrm>
              <a:off x="5813473" y="2708999"/>
              <a:ext cx="1530000" cy="1440000"/>
            </a:xfrm>
            <a:custGeom>
              <a:avLst/>
              <a:gdLst>
                <a:gd name="connsiteX0" fmla="*/ 0 w 1530000"/>
                <a:gd name="connsiteY0" fmla="*/ 0 h 1440000"/>
                <a:gd name="connsiteX1" fmla="*/ 1530000 w 1530000"/>
                <a:gd name="connsiteY1" fmla="*/ 0 h 1440000"/>
                <a:gd name="connsiteX2" fmla="*/ 1530000 w 1530000"/>
                <a:gd name="connsiteY2" fmla="*/ 225000 h 1440000"/>
                <a:gd name="connsiteX3" fmla="*/ 822527 w 1530000"/>
                <a:gd name="connsiteY3" fmla="*/ 225000 h 1440000"/>
                <a:gd name="connsiteX4" fmla="*/ 822527 w 1530000"/>
                <a:gd name="connsiteY4" fmla="*/ 377100 h 1440000"/>
                <a:gd name="connsiteX5" fmla="*/ 1008159 w 1530000"/>
                <a:gd name="connsiteY5" fmla="*/ 377100 h 1440000"/>
                <a:gd name="connsiteX6" fmla="*/ 1480945 w 1530000"/>
                <a:gd name="connsiteY6" fmla="*/ 958991 h 1440000"/>
                <a:gd name="connsiteX7" fmla="*/ 1153632 w 1530000"/>
                <a:gd name="connsiteY7" fmla="*/ 943405 h 1440000"/>
                <a:gd name="connsiteX8" fmla="*/ 822527 w 1530000"/>
                <a:gd name="connsiteY8" fmla="*/ 492275 h 1440000"/>
                <a:gd name="connsiteX9" fmla="*/ 822527 w 1530000"/>
                <a:gd name="connsiteY9" fmla="*/ 1440000 h 1440000"/>
                <a:gd name="connsiteX10" fmla="*/ 552527 w 1530000"/>
                <a:gd name="connsiteY10" fmla="*/ 1440000 h 1440000"/>
                <a:gd name="connsiteX11" fmla="*/ 552527 w 1530000"/>
                <a:gd name="connsiteY11" fmla="*/ 225000 h 1440000"/>
                <a:gd name="connsiteX12" fmla="*/ 0 w 1530000"/>
                <a:gd name="connsiteY12" fmla="*/ 225000 h 14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30000" h="1440000">
                  <a:moveTo>
                    <a:pt x="0" y="0"/>
                  </a:moveTo>
                  <a:lnTo>
                    <a:pt x="1530000" y="0"/>
                  </a:lnTo>
                  <a:lnTo>
                    <a:pt x="1530000" y="225000"/>
                  </a:lnTo>
                  <a:lnTo>
                    <a:pt x="822527" y="225000"/>
                  </a:lnTo>
                  <a:lnTo>
                    <a:pt x="822527" y="377100"/>
                  </a:lnTo>
                  <a:lnTo>
                    <a:pt x="1008159" y="377100"/>
                  </a:lnTo>
                  <a:lnTo>
                    <a:pt x="1480945" y="958991"/>
                  </a:lnTo>
                  <a:lnTo>
                    <a:pt x="1153632" y="943405"/>
                  </a:lnTo>
                  <a:lnTo>
                    <a:pt x="822527" y="492275"/>
                  </a:lnTo>
                  <a:lnTo>
                    <a:pt x="822527" y="1440000"/>
                  </a:lnTo>
                  <a:lnTo>
                    <a:pt x="552527" y="1440000"/>
                  </a:lnTo>
                  <a:lnTo>
                    <a:pt x="552527" y="225000"/>
                  </a:lnTo>
                  <a:lnTo>
                    <a:pt x="0" y="225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8042564" y="2613314"/>
              <a:ext cx="1595004" cy="1535685"/>
            </a:xfrm>
            <a:custGeom>
              <a:avLst/>
              <a:gdLst>
                <a:gd name="connsiteX0" fmla="*/ 1174172 w 1595004"/>
                <a:gd name="connsiteY0" fmla="*/ 1106631 h 1535685"/>
                <a:gd name="connsiteX1" fmla="*/ 1397577 w 1595004"/>
                <a:gd name="connsiteY1" fmla="*/ 1111827 h 1535685"/>
                <a:gd name="connsiteX2" fmla="*/ 1595004 w 1595004"/>
                <a:gd name="connsiteY2" fmla="*/ 1387186 h 1535685"/>
                <a:gd name="connsiteX3" fmla="*/ 1418359 w 1595004"/>
                <a:gd name="connsiteY3" fmla="*/ 1501486 h 1535685"/>
                <a:gd name="connsiteX4" fmla="*/ 5195 w 1595004"/>
                <a:gd name="connsiteY4" fmla="*/ 498763 h 1535685"/>
                <a:gd name="connsiteX5" fmla="*/ 238991 w 1595004"/>
                <a:gd name="connsiteY5" fmla="*/ 503959 h 1535685"/>
                <a:gd name="connsiteX6" fmla="*/ 348095 w 1595004"/>
                <a:gd name="connsiteY6" fmla="*/ 628650 h 1535685"/>
                <a:gd name="connsiteX7" fmla="*/ 353291 w 1595004"/>
                <a:gd name="connsiteY7" fmla="*/ 1304059 h 1535685"/>
                <a:gd name="connsiteX8" fmla="*/ 493568 w 1595004"/>
                <a:gd name="connsiteY8" fmla="*/ 1309254 h 1535685"/>
                <a:gd name="connsiteX9" fmla="*/ 649431 w 1595004"/>
                <a:gd name="connsiteY9" fmla="*/ 1101436 h 1535685"/>
                <a:gd name="connsiteX10" fmla="*/ 872836 w 1595004"/>
                <a:gd name="connsiteY10" fmla="*/ 1091045 h 1535685"/>
                <a:gd name="connsiteX11" fmla="*/ 633845 w 1595004"/>
                <a:gd name="connsiteY11" fmla="*/ 1511877 h 1535685"/>
                <a:gd name="connsiteX12" fmla="*/ 488372 w 1595004"/>
                <a:gd name="connsiteY12" fmla="*/ 1407968 h 1535685"/>
                <a:gd name="connsiteX13" fmla="*/ 462395 w 1595004"/>
                <a:gd name="connsiteY13" fmla="*/ 1485900 h 1535685"/>
                <a:gd name="connsiteX14" fmla="*/ 244186 w 1595004"/>
                <a:gd name="connsiteY14" fmla="*/ 1480704 h 1535685"/>
                <a:gd name="connsiteX15" fmla="*/ 124691 w 1595004"/>
                <a:gd name="connsiteY15" fmla="*/ 1361209 h 1535685"/>
                <a:gd name="connsiteX16" fmla="*/ 129886 w 1595004"/>
                <a:gd name="connsiteY16" fmla="*/ 706581 h 1535685"/>
                <a:gd name="connsiteX17" fmla="*/ 0 w 1595004"/>
                <a:gd name="connsiteY17" fmla="*/ 690995 h 1535685"/>
                <a:gd name="connsiteX18" fmla="*/ 1131771 w 1595004"/>
                <a:gd name="connsiteY18" fmla="*/ 477646 h 1535685"/>
                <a:gd name="connsiteX19" fmla="*/ 1131771 w 1595004"/>
                <a:gd name="connsiteY19" fmla="*/ 590760 h 1535685"/>
                <a:gd name="connsiteX20" fmla="*/ 1306821 w 1595004"/>
                <a:gd name="connsiteY20" fmla="*/ 590760 h 1535685"/>
                <a:gd name="connsiteX21" fmla="*/ 1306821 w 1595004"/>
                <a:gd name="connsiteY21" fmla="*/ 477646 h 1535685"/>
                <a:gd name="connsiteX22" fmla="*/ 720438 w 1595004"/>
                <a:gd name="connsiteY22" fmla="*/ 477646 h 1535685"/>
                <a:gd name="connsiteX23" fmla="*/ 720438 w 1595004"/>
                <a:gd name="connsiteY23" fmla="*/ 590760 h 1535685"/>
                <a:gd name="connsiteX24" fmla="*/ 895488 w 1595004"/>
                <a:gd name="connsiteY24" fmla="*/ 590760 h 1535685"/>
                <a:gd name="connsiteX25" fmla="*/ 895488 w 1595004"/>
                <a:gd name="connsiteY25" fmla="*/ 477646 h 1535685"/>
                <a:gd name="connsiteX26" fmla="*/ 1131771 w 1595004"/>
                <a:gd name="connsiteY26" fmla="*/ 207572 h 1535685"/>
                <a:gd name="connsiteX27" fmla="*/ 1131771 w 1595004"/>
                <a:gd name="connsiteY27" fmla="*/ 320686 h 1535685"/>
                <a:gd name="connsiteX28" fmla="*/ 1306821 w 1595004"/>
                <a:gd name="connsiteY28" fmla="*/ 320686 h 1535685"/>
                <a:gd name="connsiteX29" fmla="*/ 1306821 w 1595004"/>
                <a:gd name="connsiteY29" fmla="*/ 207572 h 1535685"/>
                <a:gd name="connsiteX30" fmla="*/ 720438 w 1595004"/>
                <a:gd name="connsiteY30" fmla="*/ 207572 h 1535685"/>
                <a:gd name="connsiteX31" fmla="*/ 720438 w 1595004"/>
                <a:gd name="connsiteY31" fmla="*/ 320686 h 1535685"/>
                <a:gd name="connsiteX32" fmla="*/ 895488 w 1595004"/>
                <a:gd name="connsiteY32" fmla="*/ 320686 h 1535685"/>
                <a:gd name="connsiteX33" fmla="*/ 895488 w 1595004"/>
                <a:gd name="connsiteY33" fmla="*/ 207572 h 1535685"/>
                <a:gd name="connsiteX34" fmla="*/ 699144 w 1595004"/>
                <a:gd name="connsiteY34" fmla="*/ 27572 h 1535685"/>
                <a:gd name="connsiteX35" fmla="*/ 1347728 w 1595004"/>
                <a:gd name="connsiteY35" fmla="*/ 27572 h 1535685"/>
                <a:gd name="connsiteX36" fmla="*/ 1518436 w 1595004"/>
                <a:gd name="connsiteY36" fmla="*/ 198280 h 1535685"/>
                <a:gd name="connsiteX37" fmla="*/ 1518436 w 1595004"/>
                <a:gd name="connsiteY37" fmla="*/ 600528 h 1535685"/>
                <a:gd name="connsiteX38" fmla="*/ 1347728 w 1595004"/>
                <a:gd name="connsiteY38" fmla="*/ 771236 h 1535685"/>
                <a:gd name="connsiteX39" fmla="*/ 1131771 w 1595004"/>
                <a:gd name="connsiteY39" fmla="*/ 771236 h 1535685"/>
                <a:gd name="connsiteX40" fmla="*/ 1131771 w 1595004"/>
                <a:gd name="connsiteY40" fmla="*/ 860686 h 1535685"/>
                <a:gd name="connsiteX41" fmla="*/ 1571926 w 1595004"/>
                <a:gd name="connsiteY41" fmla="*/ 860686 h 1535685"/>
                <a:gd name="connsiteX42" fmla="*/ 1571926 w 1595004"/>
                <a:gd name="connsiteY42" fmla="*/ 1040686 h 1535685"/>
                <a:gd name="connsiteX43" fmla="*/ 1131771 w 1595004"/>
                <a:gd name="connsiteY43" fmla="*/ 1040686 h 1535685"/>
                <a:gd name="connsiteX44" fmla="*/ 1131771 w 1595004"/>
                <a:gd name="connsiteY44" fmla="*/ 1535685 h 1535685"/>
                <a:gd name="connsiteX45" fmla="*/ 895488 w 1595004"/>
                <a:gd name="connsiteY45" fmla="*/ 1535685 h 1535685"/>
                <a:gd name="connsiteX46" fmla="*/ 895488 w 1595004"/>
                <a:gd name="connsiteY46" fmla="*/ 1040686 h 1535685"/>
                <a:gd name="connsiteX47" fmla="*/ 483435 w 1595004"/>
                <a:gd name="connsiteY47" fmla="*/ 1040686 h 1535685"/>
                <a:gd name="connsiteX48" fmla="*/ 483435 w 1595004"/>
                <a:gd name="connsiteY48" fmla="*/ 860686 h 1535685"/>
                <a:gd name="connsiteX49" fmla="*/ 895488 w 1595004"/>
                <a:gd name="connsiteY49" fmla="*/ 860686 h 1535685"/>
                <a:gd name="connsiteX50" fmla="*/ 895488 w 1595004"/>
                <a:gd name="connsiteY50" fmla="*/ 771236 h 1535685"/>
                <a:gd name="connsiteX51" fmla="*/ 699144 w 1595004"/>
                <a:gd name="connsiteY51" fmla="*/ 771236 h 1535685"/>
                <a:gd name="connsiteX52" fmla="*/ 528436 w 1595004"/>
                <a:gd name="connsiteY52" fmla="*/ 600528 h 1535685"/>
                <a:gd name="connsiteX53" fmla="*/ 528436 w 1595004"/>
                <a:gd name="connsiteY53" fmla="*/ 198280 h 1535685"/>
                <a:gd name="connsiteX54" fmla="*/ 699144 w 1595004"/>
                <a:gd name="connsiteY54" fmla="*/ 27572 h 1535685"/>
                <a:gd name="connsiteX55" fmla="*/ 290945 w 1595004"/>
                <a:gd name="connsiteY55" fmla="*/ 0 h 1535685"/>
                <a:gd name="connsiteX56" fmla="*/ 400050 w 1595004"/>
                <a:gd name="connsiteY56" fmla="*/ 384463 h 1535685"/>
                <a:gd name="connsiteX57" fmla="*/ 161059 w 1595004"/>
                <a:gd name="connsiteY57" fmla="*/ 379268 h 1535685"/>
                <a:gd name="connsiteX58" fmla="*/ 67541 w 1595004"/>
                <a:gd name="connsiteY58" fmla="*/ 15586 h 153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595004" h="1535685">
                  <a:moveTo>
                    <a:pt x="1174172" y="1106631"/>
                  </a:moveTo>
                  <a:lnTo>
                    <a:pt x="1397577" y="1111827"/>
                  </a:lnTo>
                  <a:lnTo>
                    <a:pt x="1595004" y="1387186"/>
                  </a:lnTo>
                  <a:lnTo>
                    <a:pt x="1418359" y="1501486"/>
                  </a:lnTo>
                  <a:close/>
                  <a:moveTo>
                    <a:pt x="5195" y="498763"/>
                  </a:moveTo>
                  <a:lnTo>
                    <a:pt x="238991" y="503959"/>
                  </a:lnTo>
                  <a:lnTo>
                    <a:pt x="348095" y="628650"/>
                  </a:lnTo>
                  <a:lnTo>
                    <a:pt x="353291" y="1304059"/>
                  </a:lnTo>
                  <a:lnTo>
                    <a:pt x="493568" y="1309254"/>
                  </a:lnTo>
                  <a:lnTo>
                    <a:pt x="649431" y="1101436"/>
                  </a:lnTo>
                  <a:lnTo>
                    <a:pt x="872836" y="1091045"/>
                  </a:lnTo>
                  <a:lnTo>
                    <a:pt x="633845" y="1511877"/>
                  </a:lnTo>
                  <a:lnTo>
                    <a:pt x="488372" y="1407968"/>
                  </a:lnTo>
                  <a:lnTo>
                    <a:pt x="462395" y="1485900"/>
                  </a:lnTo>
                  <a:lnTo>
                    <a:pt x="244186" y="1480704"/>
                  </a:lnTo>
                  <a:lnTo>
                    <a:pt x="124691" y="1361209"/>
                  </a:lnTo>
                  <a:cubicBezTo>
                    <a:pt x="126423" y="1143000"/>
                    <a:pt x="128154" y="924790"/>
                    <a:pt x="129886" y="706581"/>
                  </a:cubicBezTo>
                  <a:lnTo>
                    <a:pt x="0" y="690995"/>
                  </a:lnTo>
                  <a:close/>
                  <a:moveTo>
                    <a:pt x="1131771" y="477646"/>
                  </a:moveTo>
                  <a:lnTo>
                    <a:pt x="1131771" y="590760"/>
                  </a:lnTo>
                  <a:lnTo>
                    <a:pt x="1306821" y="590760"/>
                  </a:lnTo>
                  <a:lnTo>
                    <a:pt x="1306821" y="477646"/>
                  </a:lnTo>
                  <a:close/>
                  <a:moveTo>
                    <a:pt x="720438" y="477646"/>
                  </a:moveTo>
                  <a:lnTo>
                    <a:pt x="720438" y="590760"/>
                  </a:lnTo>
                  <a:lnTo>
                    <a:pt x="895488" y="590760"/>
                  </a:lnTo>
                  <a:lnTo>
                    <a:pt x="895488" y="477646"/>
                  </a:lnTo>
                  <a:close/>
                  <a:moveTo>
                    <a:pt x="1131771" y="207572"/>
                  </a:moveTo>
                  <a:lnTo>
                    <a:pt x="1131771" y="320686"/>
                  </a:lnTo>
                  <a:lnTo>
                    <a:pt x="1306821" y="320686"/>
                  </a:lnTo>
                  <a:lnTo>
                    <a:pt x="1306821" y="207572"/>
                  </a:lnTo>
                  <a:close/>
                  <a:moveTo>
                    <a:pt x="720438" y="207572"/>
                  </a:moveTo>
                  <a:lnTo>
                    <a:pt x="720438" y="320686"/>
                  </a:lnTo>
                  <a:lnTo>
                    <a:pt x="895488" y="320686"/>
                  </a:lnTo>
                  <a:lnTo>
                    <a:pt x="895488" y="207572"/>
                  </a:lnTo>
                  <a:close/>
                  <a:moveTo>
                    <a:pt x="699144" y="27572"/>
                  </a:moveTo>
                  <a:lnTo>
                    <a:pt x="1347728" y="27572"/>
                  </a:lnTo>
                  <a:cubicBezTo>
                    <a:pt x="1442007" y="27572"/>
                    <a:pt x="1518436" y="104001"/>
                    <a:pt x="1518436" y="198280"/>
                  </a:cubicBezTo>
                  <a:lnTo>
                    <a:pt x="1518436" y="600528"/>
                  </a:lnTo>
                  <a:cubicBezTo>
                    <a:pt x="1518436" y="694807"/>
                    <a:pt x="1442007" y="771236"/>
                    <a:pt x="1347728" y="771236"/>
                  </a:cubicBezTo>
                  <a:lnTo>
                    <a:pt x="1131771" y="771236"/>
                  </a:lnTo>
                  <a:lnTo>
                    <a:pt x="1131771" y="860686"/>
                  </a:lnTo>
                  <a:lnTo>
                    <a:pt x="1571926" y="860686"/>
                  </a:lnTo>
                  <a:lnTo>
                    <a:pt x="1571926" y="1040686"/>
                  </a:lnTo>
                  <a:lnTo>
                    <a:pt x="1131771" y="1040686"/>
                  </a:lnTo>
                  <a:lnTo>
                    <a:pt x="1131771" y="1535685"/>
                  </a:lnTo>
                  <a:lnTo>
                    <a:pt x="895488" y="1535685"/>
                  </a:lnTo>
                  <a:lnTo>
                    <a:pt x="895488" y="1040686"/>
                  </a:lnTo>
                  <a:lnTo>
                    <a:pt x="483435" y="1040686"/>
                  </a:lnTo>
                  <a:lnTo>
                    <a:pt x="483435" y="860686"/>
                  </a:lnTo>
                  <a:lnTo>
                    <a:pt x="895488" y="860686"/>
                  </a:lnTo>
                  <a:lnTo>
                    <a:pt x="895488" y="771236"/>
                  </a:lnTo>
                  <a:lnTo>
                    <a:pt x="699144" y="771236"/>
                  </a:lnTo>
                  <a:cubicBezTo>
                    <a:pt x="604865" y="771236"/>
                    <a:pt x="528436" y="694807"/>
                    <a:pt x="528436" y="600528"/>
                  </a:cubicBezTo>
                  <a:lnTo>
                    <a:pt x="528436" y="198280"/>
                  </a:lnTo>
                  <a:cubicBezTo>
                    <a:pt x="528436" y="104001"/>
                    <a:pt x="604865" y="27572"/>
                    <a:pt x="699144" y="27572"/>
                  </a:cubicBezTo>
                  <a:close/>
                  <a:moveTo>
                    <a:pt x="290945" y="0"/>
                  </a:moveTo>
                  <a:lnTo>
                    <a:pt x="400050" y="384463"/>
                  </a:lnTo>
                  <a:lnTo>
                    <a:pt x="161059" y="379268"/>
                  </a:lnTo>
                  <a:lnTo>
                    <a:pt x="67541" y="15586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0441641" y="2763371"/>
              <a:ext cx="363071" cy="1295629"/>
            </a:xfrm>
            <a:custGeom>
              <a:avLst/>
              <a:gdLst>
                <a:gd name="connsiteX0" fmla="*/ 71332 w 363071"/>
                <a:gd name="connsiteY0" fmla="*/ 1070629 h 1295629"/>
                <a:gd name="connsiteX1" fmla="*/ 289359 w 363071"/>
                <a:gd name="connsiteY1" fmla="*/ 1070629 h 1295629"/>
                <a:gd name="connsiteX2" fmla="*/ 289359 w 363071"/>
                <a:gd name="connsiteY2" fmla="*/ 1295629 h 1295629"/>
                <a:gd name="connsiteX3" fmla="*/ 71332 w 363071"/>
                <a:gd name="connsiteY3" fmla="*/ 1295629 h 1295629"/>
                <a:gd name="connsiteX4" fmla="*/ 0 w 363071"/>
                <a:gd name="connsiteY4" fmla="*/ 0 h 1295629"/>
                <a:gd name="connsiteX5" fmla="*/ 363071 w 363071"/>
                <a:gd name="connsiteY5" fmla="*/ 0 h 1295629"/>
                <a:gd name="connsiteX6" fmla="*/ 289112 w 363071"/>
                <a:gd name="connsiteY6" fmla="*/ 988358 h 1295629"/>
                <a:gd name="connsiteX7" fmla="*/ 60512 w 363071"/>
                <a:gd name="connsiteY7" fmla="*/ 981635 h 129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071" h="1295629">
                  <a:moveTo>
                    <a:pt x="71332" y="1070629"/>
                  </a:moveTo>
                  <a:lnTo>
                    <a:pt x="289359" y="1070629"/>
                  </a:lnTo>
                  <a:lnTo>
                    <a:pt x="289359" y="1295629"/>
                  </a:lnTo>
                  <a:lnTo>
                    <a:pt x="71332" y="1295629"/>
                  </a:lnTo>
                  <a:close/>
                  <a:moveTo>
                    <a:pt x="0" y="0"/>
                  </a:moveTo>
                  <a:lnTo>
                    <a:pt x="363071" y="0"/>
                  </a:lnTo>
                  <a:lnTo>
                    <a:pt x="289112" y="988358"/>
                  </a:lnTo>
                  <a:lnTo>
                    <a:pt x="60512" y="981635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7" t="22966" r="3870" b="60202"/>
          <a:stretch>
            <a:fillRect/>
          </a:stretch>
        </p:blipFill>
        <p:spPr>
          <a:xfrm rot="16617637">
            <a:off x="3092267" y="4474494"/>
            <a:ext cx="1940933" cy="14922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02200" y="216870"/>
            <a:ext cx="11353793" cy="6362130"/>
            <a:chOff x="502200" y="216870"/>
            <a:chExt cx="11353793" cy="6362130"/>
          </a:xfrm>
        </p:grpSpPr>
        <p:sp>
          <p:nvSpPr>
            <p:cNvPr id="12" name="矩形 11"/>
            <p:cNvSpPr/>
            <p:nvPr/>
          </p:nvSpPr>
          <p:spPr>
            <a:xfrm>
              <a:off x="502200" y="216870"/>
              <a:ext cx="5638800" cy="609213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5417828" y="217867"/>
              <a:ext cx="737514" cy="275129"/>
            </a:xfrm>
            <a:custGeom>
              <a:avLst/>
              <a:gdLst>
                <a:gd name="connsiteX0" fmla="*/ 793020 w 809204"/>
                <a:gd name="connsiteY0" fmla="*/ 0 h 275129"/>
                <a:gd name="connsiteX1" fmla="*/ 793020 w 809204"/>
                <a:gd name="connsiteY1" fmla="*/ 0 h 275129"/>
                <a:gd name="connsiteX2" fmla="*/ 0 w 809204"/>
                <a:gd name="connsiteY2" fmla="*/ 267037 h 275129"/>
                <a:gd name="connsiteX3" fmla="*/ 809204 w 809204"/>
                <a:gd name="connsiteY3" fmla="*/ 275129 h 275129"/>
                <a:gd name="connsiteX4" fmla="*/ 793020 w 809204"/>
                <a:gd name="connsiteY4" fmla="*/ 0 h 27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04" h="275129">
                  <a:moveTo>
                    <a:pt x="793020" y="0"/>
                  </a:moveTo>
                  <a:lnTo>
                    <a:pt x="793020" y="0"/>
                  </a:lnTo>
                  <a:lnTo>
                    <a:pt x="0" y="267037"/>
                  </a:lnTo>
                  <a:lnTo>
                    <a:pt x="809204" y="275129"/>
                  </a:lnTo>
                  <a:lnTo>
                    <a:pt x="793020" y="0"/>
                  </a:lnTo>
                  <a:close/>
                </a:path>
              </a:pathLst>
            </a:custGeom>
            <a:solidFill>
              <a:srgbClr val="ACBEC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331000" y="486870"/>
              <a:ext cx="6524993" cy="6092130"/>
            </a:xfrm>
            <a:prstGeom prst="rect">
              <a:avLst/>
            </a:prstGeom>
            <a:solidFill>
              <a:srgbClr val="6687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765053" y="1736002"/>
            <a:ext cx="2520000" cy="322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在我国台湾海峡的海底，人们发现了古河道及水井等人类活动的遗迹。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24830" r="78315" b="54828"/>
          <a:stretch>
            <a:fillRect/>
          </a:stretch>
        </p:blipFill>
        <p:spPr>
          <a:xfrm>
            <a:off x="310711" y="5319001"/>
            <a:ext cx="1375289" cy="13949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DC5E4B4-AE35-5377-F37F-A485971CAD5E}"/>
              </a:ext>
            </a:extLst>
          </p:cNvPr>
          <p:cNvSpPr txBox="1"/>
          <p:nvPr/>
        </p:nvSpPr>
        <p:spPr>
          <a:xfrm>
            <a:off x="7738496" y="1171170"/>
            <a:ext cx="2520000" cy="451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荷兰堪称填海造陆最悠久的国家。荷兰人向大海索地近七千平方公里，约占其现今国土面积的</a:t>
            </a:r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20%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347552" y="153338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海陆变迁的原因：</a:t>
            </a:r>
            <a:endParaRPr lang="en-US" altLang="zh-C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38235" y="2574474"/>
            <a:ext cx="3407700" cy="669384"/>
            <a:chOff x="1338235" y="2574474"/>
            <a:chExt cx="3407700" cy="669384"/>
          </a:xfrm>
        </p:grpSpPr>
        <p:sp>
          <p:nvSpPr>
            <p:cNvPr id="23" name="文本框 22"/>
            <p:cNvSpPr txBox="1"/>
            <p:nvPr/>
          </p:nvSpPr>
          <p:spPr>
            <a:xfrm>
              <a:off x="2022112" y="2574474"/>
              <a:ext cx="27238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地壳的运动</a:t>
              </a: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;</a:t>
              </a:r>
              <a:endPara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 rot="5584002">
              <a:off x="1356836" y="2754278"/>
              <a:ext cx="470979" cy="508181"/>
            </a:xfrm>
            <a:custGeom>
              <a:avLst/>
              <a:gdLst>
                <a:gd name="connsiteX0" fmla="*/ 0 w 1215000"/>
                <a:gd name="connsiteY0" fmla="*/ 740658 h 1310972"/>
                <a:gd name="connsiteX1" fmla="*/ 607500 w 1215000"/>
                <a:gd name="connsiteY1" fmla="*/ 0 h 1310972"/>
                <a:gd name="connsiteX2" fmla="*/ 1215000 w 1215000"/>
                <a:gd name="connsiteY2" fmla="*/ 740658 h 1310972"/>
                <a:gd name="connsiteX3" fmla="*/ 788661 w 1215000"/>
                <a:gd name="connsiteY3" fmla="*/ 740657 h 1310972"/>
                <a:gd name="connsiteX4" fmla="*/ 776068 w 1215000"/>
                <a:gd name="connsiteY4" fmla="*/ 800269 h 1310972"/>
                <a:gd name="connsiteX5" fmla="*/ 651149 w 1215000"/>
                <a:gd name="connsiteY5" fmla="*/ 1087582 h 1310972"/>
                <a:gd name="connsiteX6" fmla="*/ 387374 w 1215000"/>
                <a:gd name="connsiteY6" fmla="*/ 1264178 h 1310972"/>
                <a:gd name="connsiteX7" fmla="*/ 153316 w 1215000"/>
                <a:gd name="connsiteY7" fmla="*/ 1306257 h 1310972"/>
                <a:gd name="connsiteX8" fmla="*/ 64163 w 1215000"/>
                <a:gd name="connsiteY8" fmla="*/ 1296265 h 1310972"/>
                <a:gd name="connsiteX9" fmla="*/ 220641 w 1215000"/>
                <a:gd name="connsiteY9" fmla="*/ 1184494 h 1310972"/>
                <a:gd name="connsiteX10" fmla="*/ 404467 w 1215000"/>
                <a:gd name="connsiteY10" fmla="*/ 894025 h 1310972"/>
                <a:gd name="connsiteX11" fmla="*/ 416363 w 1215000"/>
                <a:gd name="connsiteY11" fmla="*/ 789770 h 1310972"/>
                <a:gd name="connsiteX12" fmla="*/ 414696 w 1215000"/>
                <a:gd name="connsiteY12" fmla="*/ 740658 h 1310972"/>
                <a:gd name="connsiteX0-1" fmla="*/ 0 w 1215000"/>
                <a:gd name="connsiteY0-2" fmla="*/ 740658 h 1310972"/>
                <a:gd name="connsiteX1-3" fmla="*/ 607500 w 1215000"/>
                <a:gd name="connsiteY1-4" fmla="*/ 0 h 1310972"/>
                <a:gd name="connsiteX2-5" fmla="*/ 1215000 w 1215000"/>
                <a:gd name="connsiteY2-6" fmla="*/ 740658 h 1310972"/>
                <a:gd name="connsiteX3-7" fmla="*/ 801898 w 1215000"/>
                <a:gd name="connsiteY3-8" fmla="*/ 649284 h 1310972"/>
                <a:gd name="connsiteX4-9" fmla="*/ 776068 w 1215000"/>
                <a:gd name="connsiteY4-10" fmla="*/ 800269 h 1310972"/>
                <a:gd name="connsiteX5-11" fmla="*/ 651149 w 1215000"/>
                <a:gd name="connsiteY5-12" fmla="*/ 1087582 h 1310972"/>
                <a:gd name="connsiteX6-13" fmla="*/ 387374 w 1215000"/>
                <a:gd name="connsiteY6-14" fmla="*/ 1264178 h 1310972"/>
                <a:gd name="connsiteX7-15" fmla="*/ 153316 w 1215000"/>
                <a:gd name="connsiteY7-16" fmla="*/ 1306257 h 1310972"/>
                <a:gd name="connsiteX8-17" fmla="*/ 64163 w 1215000"/>
                <a:gd name="connsiteY8-18" fmla="*/ 1296265 h 1310972"/>
                <a:gd name="connsiteX9-19" fmla="*/ 220641 w 1215000"/>
                <a:gd name="connsiteY9-20" fmla="*/ 1184494 h 1310972"/>
                <a:gd name="connsiteX10-21" fmla="*/ 404467 w 1215000"/>
                <a:gd name="connsiteY10-22" fmla="*/ 894025 h 1310972"/>
                <a:gd name="connsiteX11-23" fmla="*/ 416363 w 1215000"/>
                <a:gd name="connsiteY11-24" fmla="*/ 789770 h 1310972"/>
                <a:gd name="connsiteX12-25" fmla="*/ 414696 w 1215000"/>
                <a:gd name="connsiteY12-26" fmla="*/ 740658 h 1310972"/>
                <a:gd name="connsiteX13" fmla="*/ 0 w 1215000"/>
                <a:gd name="connsiteY13" fmla="*/ 740658 h 1310972"/>
                <a:gd name="connsiteX0-27" fmla="*/ 0 w 1215000"/>
                <a:gd name="connsiteY0-28" fmla="*/ 740658 h 1310972"/>
                <a:gd name="connsiteX1-29" fmla="*/ 607500 w 1215000"/>
                <a:gd name="connsiteY1-30" fmla="*/ 0 h 1310972"/>
                <a:gd name="connsiteX2-31" fmla="*/ 1215000 w 1215000"/>
                <a:gd name="connsiteY2-32" fmla="*/ 740658 h 1310972"/>
                <a:gd name="connsiteX3-33" fmla="*/ 801898 w 1215000"/>
                <a:gd name="connsiteY3-34" fmla="*/ 649284 h 1310972"/>
                <a:gd name="connsiteX4-35" fmla="*/ 776068 w 1215000"/>
                <a:gd name="connsiteY4-36" fmla="*/ 800269 h 1310972"/>
                <a:gd name="connsiteX5-37" fmla="*/ 651149 w 1215000"/>
                <a:gd name="connsiteY5-38" fmla="*/ 1087582 h 1310972"/>
                <a:gd name="connsiteX6-39" fmla="*/ 387374 w 1215000"/>
                <a:gd name="connsiteY6-40" fmla="*/ 1264178 h 1310972"/>
                <a:gd name="connsiteX7-41" fmla="*/ 153316 w 1215000"/>
                <a:gd name="connsiteY7-42" fmla="*/ 1306257 h 1310972"/>
                <a:gd name="connsiteX8-43" fmla="*/ 64163 w 1215000"/>
                <a:gd name="connsiteY8-44" fmla="*/ 1296265 h 1310972"/>
                <a:gd name="connsiteX9-45" fmla="*/ 220641 w 1215000"/>
                <a:gd name="connsiteY9-46" fmla="*/ 1184494 h 1310972"/>
                <a:gd name="connsiteX10-47" fmla="*/ 404467 w 1215000"/>
                <a:gd name="connsiteY10-48" fmla="*/ 894025 h 1310972"/>
                <a:gd name="connsiteX11-49" fmla="*/ 416363 w 1215000"/>
                <a:gd name="connsiteY11-50" fmla="*/ 789770 h 1310972"/>
                <a:gd name="connsiteX12-51" fmla="*/ 436489 w 1215000"/>
                <a:gd name="connsiteY12-52" fmla="*/ 639760 h 1310972"/>
                <a:gd name="connsiteX13-53" fmla="*/ 0 w 1215000"/>
                <a:gd name="connsiteY13-54" fmla="*/ 740658 h 13109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53" y="connsiteY13-54"/>
                </a:cxn>
              </a:cxnLst>
              <a:rect l="l" t="t" r="r" b="b"/>
              <a:pathLst>
                <a:path w="1215000" h="1310972">
                  <a:moveTo>
                    <a:pt x="0" y="740658"/>
                  </a:moveTo>
                  <a:lnTo>
                    <a:pt x="607500" y="0"/>
                  </a:lnTo>
                  <a:lnTo>
                    <a:pt x="1215000" y="740658"/>
                  </a:lnTo>
                  <a:lnTo>
                    <a:pt x="801898" y="649284"/>
                  </a:lnTo>
                  <a:cubicBezTo>
                    <a:pt x="797700" y="669155"/>
                    <a:pt x="780266" y="780398"/>
                    <a:pt x="776068" y="800269"/>
                  </a:cubicBezTo>
                  <a:cubicBezTo>
                    <a:pt x="752574" y="890144"/>
                    <a:pt x="715932" y="1010263"/>
                    <a:pt x="651149" y="1087582"/>
                  </a:cubicBezTo>
                  <a:cubicBezTo>
                    <a:pt x="586367" y="1164900"/>
                    <a:pt x="470346" y="1227732"/>
                    <a:pt x="387374" y="1264178"/>
                  </a:cubicBezTo>
                  <a:cubicBezTo>
                    <a:pt x="304402" y="1300625"/>
                    <a:pt x="207184" y="1300910"/>
                    <a:pt x="153316" y="1306257"/>
                  </a:cubicBezTo>
                  <a:cubicBezTo>
                    <a:pt x="99448" y="1311605"/>
                    <a:pt x="52943" y="1316558"/>
                    <a:pt x="64163" y="1296265"/>
                  </a:cubicBezTo>
                  <a:cubicBezTo>
                    <a:pt x="75383" y="1275971"/>
                    <a:pt x="163923" y="1251535"/>
                    <a:pt x="220641" y="1184494"/>
                  </a:cubicBezTo>
                  <a:cubicBezTo>
                    <a:pt x="277358" y="1117454"/>
                    <a:pt x="370082" y="1010331"/>
                    <a:pt x="404467" y="894025"/>
                  </a:cubicBezTo>
                  <a:cubicBezTo>
                    <a:pt x="413063" y="864948"/>
                    <a:pt x="416045" y="828711"/>
                    <a:pt x="416363" y="789770"/>
                  </a:cubicBezTo>
                  <a:cubicBezTo>
                    <a:pt x="415807" y="773399"/>
                    <a:pt x="437045" y="656131"/>
                    <a:pt x="436489" y="639760"/>
                  </a:cubicBezTo>
                  <a:lnTo>
                    <a:pt x="0" y="740658"/>
                  </a:lnTo>
                  <a:close/>
                </a:path>
              </a:pathLst>
            </a:cu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38235" y="3581930"/>
            <a:ext cx="3869364" cy="646331"/>
            <a:chOff x="1338235" y="3581930"/>
            <a:chExt cx="3869364" cy="646331"/>
          </a:xfrm>
        </p:grpSpPr>
        <p:sp>
          <p:nvSpPr>
            <p:cNvPr id="24" name="文本框 23"/>
            <p:cNvSpPr txBox="1"/>
            <p:nvPr/>
          </p:nvSpPr>
          <p:spPr>
            <a:xfrm>
              <a:off x="2022112" y="3581930"/>
              <a:ext cx="3185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海平面的升降</a:t>
              </a:r>
              <a:r>
                <a:rPr lang="en-US" altLang="zh-C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;</a:t>
              </a:r>
              <a:endPara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 rot="5584002">
              <a:off x="1356836" y="3730130"/>
              <a:ext cx="470979" cy="508181"/>
            </a:xfrm>
            <a:custGeom>
              <a:avLst/>
              <a:gdLst>
                <a:gd name="connsiteX0" fmla="*/ 0 w 1215000"/>
                <a:gd name="connsiteY0" fmla="*/ 740658 h 1310972"/>
                <a:gd name="connsiteX1" fmla="*/ 607500 w 1215000"/>
                <a:gd name="connsiteY1" fmla="*/ 0 h 1310972"/>
                <a:gd name="connsiteX2" fmla="*/ 1215000 w 1215000"/>
                <a:gd name="connsiteY2" fmla="*/ 740658 h 1310972"/>
                <a:gd name="connsiteX3" fmla="*/ 788661 w 1215000"/>
                <a:gd name="connsiteY3" fmla="*/ 740657 h 1310972"/>
                <a:gd name="connsiteX4" fmla="*/ 776068 w 1215000"/>
                <a:gd name="connsiteY4" fmla="*/ 800269 h 1310972"/>
                <a:gd name="connsiteX5" fmla="*/ 651149 w 1215000"/>
                <a:gd name="connsiteY5" fmla="*/ 1087582 h 1310972"/>
                <a:gd name="connsiteX6" fmla="*/ 387374 w 1215000"/>
                <a:gd name="connsiteY6" fmla="*/ 1264178 h 1310972"/>
                <a:gd name="connsiteX7" fmla="*/ 153316 w 1215000"/>
                <a:gd name="connsiteY7" fmla="*/ 1306257 h 1310972"/>
                <a:gd name="connsiteX8" fmla="*/ 64163 w 1215000"/>
                <a:gd name="connsiteY8" fmla="*/ 1296265 h 1310972"/>
                <a:gd name="connsiteX9" fmla="*/ 220641 w 1215000"/>
                <a:gd name="connsiteY9" fmla="*/ 1184494 h 1310972"/>
                <a:gd name="connsiteX10" fmla="*/ 404467 w 1215000"/>
                <a:gd name="connsiteY10" fmla="*/ 894025 h 1310972"/>
                <a:gd name="connsiteX11" fmla="*/ 416363 w 1215000"/>
                <a:gd name="connsiteY11" fmla="*/ 789770 h 1310972"/>
                <a:gd name="connsiteX12" fmla="*/ 414696 w 1215000"/>
                <a:gd name="connsiteY12" fmla="*/ 740658 h 1310972"/>
                <a:gd name="connsiteX0-1" fmla="*/ 0 w 1215000"/>
                <a:gd name="connsiteY0-2" fmla="*/ 740658 h 1310972"/>
                <a:gd name="connsiteX1-3" fmla="*/ 607500 w 1215000"/>
                <a:gd name="connsiteY1-4" fmla="*/ 0 h 1310972"/>
                <a:gd name="connsiteX2-5" fmla="*/ 1215000 w 1215000"/>
                <a:gd name="connsiteY2-6" fmla="*/ 740658 h 1310972"/>
                <a:gd name="connsiteX3-7" fmla="*/ 801898 w 1215000"/>
                <a:gd name="connsiteY3-8" fmla="*/ 649284 h 1310972"/>
                <a:gd name="connsiteX4-9" fmla="*/ 776068 w 1215000"/>
                <a:gd name="connsiteY4-10" fmla="*/ 800269 h 1310972"/>
                <a:gd name="connsiteX5-11" fmla="*/ 651149 w 1215000"/>
                <a:gd name="connsiteY5-12" fmla="*/ 1087582 h 1310972"/>
                <a:gd name="connsiteX6-13" fmla="*/ 387374 w 1215000"/>
                <a:gd name="connsiteY6-14" fmla="*/ 1264178 h 1310972"/>
                <a:gd name="connsiteX7-15" fmla="*/ 153316 w 1215000"/>
                <a:gd name="connsiteY7-16" fmla="*/ 1306257 h 1310972"/>
                <a:gd name="connsiteX8-17" fmla="*/ 64163 w 1215000"/>
                <a:gd name="connsiteY8-18" fmla="*/ 1296265 h 1310972"/>
                <a:gd name="connsiteX9-19" fmla="*/ 220641 w 1215000"/>
                <a:gd name="connsiteY9-20" fmla="*/ 1184494 h 1310972"/>
                <a:gd name="connsiteX10-21" fmla="*/ 404467 w 1215000"/>
                <a:gd name="connsiteY10-22" fmla="*/ 894025 h 1310972"/>
                <a:gd name="connsiteX11-23" fmla="*/ 416363 w 1215000"/>
                <a:gd name="connsiteY11-24" fmla="*/ 789770 h 1310972"/>
                <a:gd name="connsiteX12-25" fmla="*/ 414696 w 1215000"/>
                <a:gd name="connsiteY12-26" fmla="*/ 740658 h 1310972"/>
                <a:gd name="connsiteX13" fmla="*/ 0 w 1215000"/>
                <a:gd name="connsiteY13" fmla="*/ 740658 h 1310972"/>
                <a:gd name="connsiteX0-27" fmla="*/ 0 w 1215000"/>
                <a:gd name="connsiteY0-28" fmla="*/ 740658 h 1310972"/>
                <a:gd name="connsiteX1-29" fmla="*/ 607500 w 1215000"/>
                <a:gd name="connsiteY1-30" fmla="*/ 0 h 1310972"/>
                <a:gd name="connsiteX2-31" fmla="*/ 1215000 w 1215000"/>
                <a:gd name="connsiteY2-32" fmla="*/ 740658 h 1310972"/>
                <a:gd name="connsiteX3-33" fmla="*/ 801898 w 1215000"/>
                <a:gd name="connsiteY3-34" fmla="*/ 649284 h 1310972"/>
                <a:gd name="connsiteX4-35" fmla="*/ 776068 w 1215000"/>
                <a:gd name="connsiteY4-36" fmla="*/ 800269 h 1310972"/>
                <a:gd name="connsiteX5-37" fmla="*/ 651149 w 1215000"/>
                <a:gd name="connsiteY5-38" fmla="*/ 1087582 h 1310972"/>
                <a:gd name="connsiteX6-39" fmla="*/ 387374 w 1215000"/>
                <a:gd name="connsiteY6-40" fmla="*/ 1264178 h 1310972"/>
                <a:gd name="connsiteX7-41" fmla="*/ 153316 w 1215000"/>
                <a:gd name="connsiteY7-42" fmla="*/ 1306257 h 1310972"/>
                <a:gd name="connsiteX8-43" fmla="*/ 64163 w 1215000"/>
                <a:gd name="connsiteY8-44" fmla="*/ 1296265 h 1310972"/>
                <a:gd name="connsiteX9-45" fmla="*/ 220641 w 1215000"/>
                <a:gd name="connsiteY9-46" fmla="*/ 1184494 h 1310972"/>
                <a:gd name="connsiteX10-47" fmla="*/ 404467 w 1215000"/>
                <a:gd name="connsiteY10-48" fmla="*/ 894025 h 1310972"/>
                <a:gd name="connsiteX11-49" fmla="*/ 416363 w 1215000"/>
                <a:gd name="connsiteY11-50" fmla="*/ 789770 h 1310972"/>
                <a:gd name="connsiteX12-51" fmla="*/ 436489 w 1215000"/>
                <a:gd name="connsiteY12-52" fmla="*/ 639760 h 1310972"/>
                <a:gd name="connsiteX13-53" fmla="*/ 0 w 1215000"/>
                <a:gd name="connsiteY13-54" fmla="*/ 740658 h 13109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53" y="connsiteY13-54"/>
                </a:cxn>
              </a:cxnLst>
              <a:rect l="l" t="t" r="r" b="b"/>
              <a:pathLst>
                <a:path w="1215000" h="1310972">
                  <a:moveTo>
                    <a:pt x="0" y="740658"/>
                  </a:moveTo>
                  <a:lnTo>
                    <a:pt x="607500" y="0"/>
                  </a:lnTo>
                  <a:lnTo>
                    <a:pt x="1215000" y="740658"/>
                  </a:lnTo>
                  <a:lnTo>
                    <a:pt x="801898" y="649284"/>
                  </a:lnTo>
                  <a:cubicBezTo>
                    <a:pt x="797700" y="669155"/>
                    <a:pt x="780266" y="780398"/>
                    <a:pt x="776068" y="800269"/>
                  </a:cubicBezTo>
                  <a:cubicBezTo>
                    <a:pt x="752574" y="890144"/>
                    <a:pt x="715932" y="1010263"/>
                    <a:pt x="651149" y="1087582"/>
                  </a:cubicBezTo>
                  <a:cubicBezTo>
                    <a:pt x="586367" y="1164900"/>
                    <a:pt x="470346" y="1227732"/>
                    <a:pt x="387374" y="1264178"/>
                  </a:cubicBezTo>
                  <a:cubicBezTo>
                    <a:pt x="304402" y="1300625"/>
                    <a:pt x="207184" y="1300910"/>
                    <a:pt x="153316" y="1306257"/>
                  </a:cubicBezTo>
                  <a:cubicBezTo>
                    <a:pt x="99448" y="1311605"/>
                    <a:pt x="52943" y="1316558"/>
                    <a:pt x="64163" y="1296265"/>
                  </a:cubicBezTo>
                  <a:cubicBezTo>
                    <a:pt x="75383" y="1275971"/>
                    <a:pt x="163923" y="1251535"/>
                    <a:pt x="220641" y="1184494"/>
                  </a:cubicBezTo>
                  <a:cubicBezTo>
                    <a:pt x="277358" y="1117454"/>
                    <a:pt x="370082" y="1010331"/>
                    <a:pt x="404467" y="894025"/>
                  </a:cubicBezTo>
                  <a:cubicBezTo>
                    <a:pt x="413063" y="864948"/>
                    <a:pt x="416045" y="828711"/>
                    <a:pt x="416363" y="789770"/>
                  </a:cubicBezTo>
                  <a:cubicBezTo>
                    <a:pt x="415807" y="773399"/>
                    <a:pt x="437045" y="656131"/>
                    <a:pt x="436489" y="639760"/>
                  </a:cubicBezTo>
                  <a:lnTo>
                    <a:pt x="0" y="740658"/>
                  </a:lnTo>
                  <a:close/>
                </a:path>
              </a:pathLst>
            </a:custGeom>
            <a:solidFill>
              <a:srgbClr val="FFC51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910659" y="2239616"/>
            <a:ext cx="5045341" cy="4249384"/>
            <a:chOff x="5910659" y="2239616"/>
            <a:chExt cx="5045341" cy="4249384"/>
          </a:xfrm>
        </p:grpSpPr>
        <p:grpSp>
          <p:nvGrpSpPr>
            <p:cNvPr id="33" name="组合 32"/>
            <p:cNvGrpSpPr/>
            <p:nvPr/>
          </p:nvGrpSpPr>
          <p:grpSpPr>
            <a:xfrm>
              <a:off x="5910659" y="2286947"/>
              <a:ext cx="5045341" cy="4202053"/>
              <a:chOff x="5688279" y="2238419"/>
              <a:chExt cx="5045341" cy="4202053"/>
            </a:xfrm>
          </p:grpSpPr>
          <p:sp>
            <p:nvSpPr>
              <p:cNvPr id="34" name="任意多边形: 形状 33"/>
              <p:cNvSpPr/>
              <p:nvPr/>
            </p:nvSpPr>
            <p:spPr>
              <a:xfrm>
                <a:off x="5688279" y="3920472"/>
                <a:ext cx="5040000" cy="2520000"/>
              </a:xfrm>
              <a:custGeom>
                <a:avLst/>
                <a:gdLst>
                  <a:gd name="connsiteX0" fmla="*/ 0 w 5040000"/>
                  <a:gd name="connsiteY0" fmla="*/ 0 h 2520000"/>
                  <a:gd name="connsiteX1" fmla="*/ 5040000 w 5040000"/>
                  <a:gd name="connsiteY1" fmla="*/ 0 h 2520000"/>
                  <a:gd name="connsiteX2" fmla="*/ 2520000 w 5040000"/>
                  <a:gd name="connsiteY2" fmla="*/ 2520000 h 2520000"/>
                  <a:gd name="connsiteX3" fmla="*/ 0 w 5040000"/>
                  <a:gd name="connsiteY3" fmla="*/ 0 h 25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0000" h="2520000">
                    <a:moveTo>
                      <a:pt x="0" y="0"/>
                    </a:moveTo>
                    <a:lnTo>
                      <a:pt x="5040000" y="0"/>
                    </a:lnTo>
                    <a:cubicBezTo>
                      <a:pt x="5040000" y="1391758"/>
                      <a:pt x="3911758" y="2520000"/>
                      <a:pt x="2520000" y="2520000"/>
                    </a:cubicBezTo>
                    <a:cubicBezTo>
                      <a:pt x="1128242" y="2520000"/>
                      <a:pt x="0" y="1391758"/>
                      <a:pt x="0" y="0"/>
                    </a:cubicBezTo>
                    <a:close/>
                  </a:path>
                </a:pathLst>
              </a:custGeom>
              <a:solidFill>
                <a:srgbClr val="1B9EA5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688279" y="3425472"/>
                <a:ext cx="5040000" cy="990000"/>
              </a:xfrm>
              <a:prstGeom prst="ellipse">
                <a:avLst/>
              </a:prstGeom>
              <a:solidFill>
                <a:srgbClr val="6687A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7918734" y="3428689"/>
                <a:ext cx="2814885" cy="982674"/>
              </a:xfrm>
              <a:custGeom>
                <a:avLst/>
                <a:gdLst>
                  <a:gd name="connsiteX0" fmla="*/ 711649 w 2814885"/>
                  <a:gd name="connsiteY0" fmla="*/ 0 h 982674"/>
                  <a:gd name="connsiteX1" fmla="*/ 802753 w 2814885"/>
                  <a:gd name="connsiteY1" fmla="*/ 2731 h 982674"/>
                  <a:gd name="connsiteX2" fmla="*/ 2814885 w 2814885"/>
                  <a:gd name="connsiteY2" fmla="*/ 487674 h 982674"/>
                  <a:gd name="connsiteX3" fmla="*/ 294885 w 2814885"/>
                  <a:gd name="connsiteY3" fmla="*/ 982674 h 982674"/>
                  <a:gd name="connsiteX4" fmla="*/ 37230 w 2814885"/>
                  <a:gd name="connsiteY4" fmla="*/ 980118 h 982674"/>
                  <a:gd name="connsiteX5" fmla="*/ 0 w 2814885"/>
                  <a:gd name="connsiteY5" fmla="*/ 979002 h 982674"/>
                  <a:gd name="connsiteX6" fmla="*/ 34275 w 2814885"/>
                  <a:gd name="connsiteY6" fmla="*/ 936858 h 982674"/>
                  <a:gd name="connsiteX7" fmla="*/ 503241 w 2814885"/>
                  <a:gd name="connsiteY7" fmla="*/ 668758 h 982674"/>
                  <a:gd name="connsiteX8" fmla="*/ 503241 w 2814885"/>
                  <a:gd name="connsiteY8" fmla="*/ 492025 h 982674"/>
                  <a:gd name="connsiteX9" fmla="*/ 595450 w 2814885"/>
                  <a:gd name="connsiteY9" fmla="*/ 407501 h 982674"/>
                  <a:gd name="connsiteX10" fmla="*/ 795235 w 2814885"/>
                  <a:gd name="connsiteY10" fmla="*/ 292240 h 982674"/>
                  <a:gd name="connsiteX11" fmla="*/ 633870 w 2814885"/>
                  <a:gd name="connsiteY11" fmla="*/ 100139 h 982674"/>
                  <a:gd name="connsiteX12" fmla="*/ 666077 w 2814885"/>
                  <a:gd name="connsiteY12" fmla="*/ 53254 h 982674"/>
                  <a:gd name="connsiteX13" fmla="*/ 711649 w 2814885"/>
                  <a:gd name="connsiteY13" fmla="*/ 0 h 982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14885" h="982674">
                    <a:moveTo>
                      <a:pt x="711649" y="0"/>
                    </a:moveTo>
                    <a:lnTo>
                      <a:pt x="802753" y="2731"/>
                    </a:lnTo>
                    <a:cubicBezTo>
                      <a:pt x="1951075" y="48888"/>
                      <a:pt x="2814885" y="248466"/>
                      <a:pt x="2814885" y="487674"/>
                    </a:cubicBezTo>
                    <a:cubicBezTo>
                      <a:pt x="2814885" y="761055"/>
                      <a:pt x="1686643" y="982674"/>
                      <a:pt x="294885" y="982674"/>
                    </a:cubicBezTo>
                    <a:cubicBezTo>
                      <a:pt x="207900" y="982674"/>
                      <a:pt x="121945" y="981808"/>
                      <a:pt x="37230" y="980118"/>
                    </a:cubicBezTo>
                    <a:lnTo>
                      <a:pt x="0" y="979002"/>
                    </a:lnTo>
                    <a:lnTo>
                      <a:pt x="34275" y="936858"/>
                    </a:lnTo>
                    <a:cubicBezTo>
                      <a:pt x="149416" y="829843"/>
                      <a:pt x="429283" y="740476"/>
                      <a:pt x="503241" y="668758"/>
                    </a:cubicBezTo>
                    <a:cubicBezTo>
                      <a:pt x="587765" y="586795"/>
                      <a:pt x="487873" y="535568"/>
                      <a:pt x="503241" y="492025"/>
                    </a:cubicBezTo>
                    <a:cubicBezTo>
                      <a:pt x="518609" y="448482"/>
                      <a:pt x="546784" y="440798"/>
                      <a:pt x="595450" y="407501"/>
                    </a:cubicBezTo>
                    <a:cubicBezTo>
                      <a:pt x="644116" y="374204"/>
                      <a:pt x="788832" y="343467"/>
                      <a:pt x="795235" y="292240"/>
                    </a:cubicBezTo>
                    <a:cubicBezTo>
                      <a:pt x="801638" y="241013"/>
                      <a:pt x="574959" y="206435"/>
                      <a:pt x="633870" y="100139"/>
                    </a:cubicBezTo>
                    <a:cubicBezTo>
                      <a:pt x="641234" y="86852"/>
                      <a:pt x="652200" y="70984"/>
                      <a:pt x="666077" y="53254"/>
                    </a:cubicBezTo>
                    <a:lnTo>
                      <a:pt x="711649" y="0"/>
                    </a:lnTo>
                    <a:close/>
                  </a:path>
                </a:pathLst>
              </a:custGeom>
              <a:solidFill>
                <a:srgbClr val="BDD32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5693619" y="3421363"/>
                <a:ext cx="3020483" cy="986328"/>
              </a:xfrm>
              <a:custGeom>
                <a:avLst/>
                <a:gdLst>
                  <a:gd name="connsiteX0" fmla="*/ 2520000 w 3020483"/>
                  <a:gd name="connsiteY0" fmla="*/ 0 h 986328"/>
                  <a:gd name="connsiteX1" fmla="*/ 2777655 w 3020483"/>
                  <a:gd name="connsiteY1" fmla="*/ 2556 h 986328"/>
                  <a:gd name="connsiteX2" fmla="*/ 2936764 w 3020483"/>
                  <a:gd name="connsiteY2" fmla="*/ 7326 h 986328"/>
                  <a:gd name="connsiteX3" fmla="*/ 2891192 w 3020483"/>
                  <a:gd name="connsiteY3" fmla="*/ 60580 h 986328"/>
                  <a:gd name="connsiteX4" fmla="*/ 2858985 w 3020483"/>
                  <a:gd name="connsiteY4" fmla="*/ 107465 h 986328"/>
                  <a:gd name="connsiteX5" fmla="*/ 3020350 w 3020483"/>
                  <a:gd name="connsiteY5" fmla="*/ 299566 h 986328"/>
                  <a:gd name="connsiteX6" fmla="*/ 2820565 w 3020483"/>
                  <a:gd name="connsiteY6" fmla="*/ 414827 h 986328"/>
                  <a:gd name="connsiteX7" fmla="*/ 2728356 w 3020483"/>
                  <a:gd name="connsiteY7" fmla="*/ 499351 h 986328"/>
                  <a:gd name="connsiteX8" fmla="*/ 2728356 w 3020483"/>
                  <a:gd name="connsiteY8" fmla="*/ 676084 h 986328"/>
                  <a:gd name="connsiteX9" fmla="*/ 2259390 w 3020483"/>
                  <a:gd name="connsiteY9" fmla="*/ 944184 h 986328"/>
                  <a:gd name="connsiteX10" fmla="*/ 2225115 w 3020483"/>
                  <a:gd name="connsiteY10" fmla="*/ 986328 h 986328"/>
                  <a:gd name="connsiteX11" fmla="*/ 2012132 w 3020483"/>
                  <a:gd name="connsiteY11" fmla="*/ 979943 h 986328"/>
                  <a:gd name="connsiteX12" fmla="*/ 0 w 3020483"/>
                  <a:gd name="connsiteY12" fmla="*/ 495000 h 986328"/>
                  <a:gd name="connsiteX13" fmla="*/ 2520000 w 3020483"/>
                  <a:gd name="connsiteY13" fmla="*/ 0 h 986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20483" h="986328">
                    <a:moveTo>
                      <a:pt x="2520000" y="0"/>
                    </a:moveTo>
                    <a:cubicBezTo>
                      <a:pt x="2606985" y="0"/>
                      <a:pt x="2692941" y="866"/>
                      <a:pt x="2777655" y="2556"/>
                    </a:cubicBezTo>
                    <a:lnTo>
                      <a:pt x="2936764" y="7326"/>
                    </a:lnTo>
                    <a:lnTo>
                      <a:pt x="2891192" y="60580"/>
                    </a:lnTo>
                    <a:cubicBezTo>
                      <a:pt x="2877315" y="78310"/>
                      <a:pt x="2866349" y="94178"/>
                      <a:pt x="2858985" y="107465"/>
                    </a:cubicBezTo>
                    <a:cubicBezTo>
                      <a:pt x="2800074" y="213761"/>
                      <a:pt x="3026753" y="248339"/>
                      <a:pt x="3020350" y="299566"/>
                    </a:cubicBezTo>
                    <a:cubicBezTo>
                      <a:pt x="3013947" y="350793"/>
                      <a:pt x="2869231" y="381530"/>
                      <a:pt x="2820565" y="414827"/>
                    </a:cubicBezTo>
                    <a:cubicBezTo>
                      <a:pt x="2771899" y="448124"/>
                      <a:pt x="2743724" y="455808"/>
                      <a:pt x="2728356" y="499351"/>
                    </a:cubicBezTo>
                    <a:cubicBezTo>
                      <a:pt x="2712988" y="542894"/>
                      <a:pt x="2812880" y="594121"/>
                      <a:pt x="2728356" y="676084"/>
                    </a:cubicBezTo>
                    <a:cubicBezTo>
                      <a:pt x="2654398" y="747802"/>
                      <a:pt x="2374531" y="837169"/>
                      <a:pt x="2259390" y="944184"/>
                    </a:cubicBezTo>
                    <a:lnTo>
                      <a:pt x="2225115" y="986328"/>
                    </a:lnTo>
                    <a:lnTo>
                      <a:pt x="2012132" y="979943"/>
                    </a:lnTo>
                    <a:cubicBezTo>
                      <a:pt x="863811" y="933787"/>
                      <a:pt x="0" y="734209"/>
                      <a:pt x="0" y="495000"/>
                    </a:cubicBezTo>
                    <a:cubicBezTo>
                      <a:pt x="0" y="221619"/>
                      <a:pt x="1128242" y="0"/>
                      <a:pt x="2520000" y="0"/>
                    </a:cubicBezTo>
                    <a:close/>
                  </a:path>
                </a:pathLst>
              </a:custGeom>
              <a:solidFill>
                <a:srgbClr val="9CD6D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6257328" y="3745137"/>
                <a:ext cx="720000" cy="167554"/>
              </a:xfrm>
              <a:prstGeom prst="ellipse">
                <a:avLst/>
              </a:prstGeom>
              <a:solidFill>
                <a:srgbClr val="9CD6D1"/>
              </a:solidFill>
              <a:ln w="28575">
                <a:noFill/>
              </a:ln>
              <a:effectLst>
                <a:outerShdw blurRad="50800" dist="38100" dir="5400000" algn="t" rotWithShape="0">
                  <a:srgbClr val="5492BA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863419" y="3972282"/>
                <a:ext cx="720000" cy="167554"/>
              </a:xfrm>
              <a:prstGeom prst="ellipse">
                <a:avLst/>
              </a:prstGeom>
              <a:solidFill>
                <a:srgbClr val="9CD6D1"/>
              </a:solidFill>
              <a:ln w="28575">
                <a:noFill/>
              </a:ln>
              <a:effectLst>
                <a:outerShdw blurRad="50800" dist="38100" dir="5400000" algn="t" rotWithShape="0">
                  <a:srgbClr val="5492BA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7116136" y="3603850"/>
                <a:ext cx="720000" cy="167554"/>
              </a:xfrm>
              <a:prstGeom prst="ellipse">
                <a:avLst/>
              </a:prstGeom>
              <a:solidFill>
                <a:srgbClr val="9CD6D1"/>
              </a:solidFill>
              <a:ln w="28575">
                <a:noFill/>
              </a:ln>
              <a:effectLst>
                <a:outerShdw blurRad="50800" dist="38100" dir="5400000" algn="t" rotWithShape="0">
                  <a:srgbClr val="5492BA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7601351" y="3724657"/>
                <a:ext cx="720000" cy="167554"/>
              </a:xfrm>
              <a:prstGeom prst="ellipse">
                <a:avLst/>
              </a:prstGeom>
              <a:solidFill>
                <a:srgbClr val="9CD6D1"/>
              </a:solidFill>
              <a:ln w="28575">
                <a:noFill/>
              </a:ln>
              <a:effectLst>
                <a:outerShdw blurRad="50800" dist="38100" dir="5400000" algn="t" rotWithShape="0">
                  <a:srgbClr val="5492BA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7940901" y="3920472"/>
                <a:ext cx="2792719" cy="2046568"/>
              </a:xfrm>
              <a:custGeom>
                <a:avLst/>
                <a:gdLst>
                  <a:gd name="connsiteX0" fmla="*/ 2791770 w 2792719"/>
                  <a:gd name="connsiteY0" fmla="*/ 0 h 2046568"/>
                  <a:gd name="connsiteX1" fmla="*/ 2792719 w 2792719"/>
                  <a:gd name="connsiteY1" fmla="*/ 0 h 2046568"/>
                  <a:gd name="connsiteX2" fmla="*/ 1875673 w 2792719"/>
                  <a:gd name="connsiteY2" fmla="*/ 1944555 h 2046568"/>
                  <a:gd name="connsiteX3" fmla="*/ 1739253 w 2792719"/>
                  <a:gd name="connsiteY3" fmla="*/ 2046568 h 2046568"/>
                  <a:gd name="connsiteX4" fmla="*/ 1622326 w 2792719"/>
                  <a:gd name="connsiteY4" fmla="*/ 2028156 h 2046568"/>
                  <a:gd name="connsiteX5" fmla="*/ 1033241 w 2792719"/>
                  <a:gd name="connsiteY5" fmla="*/ 1872092 h 2046568"/>
                  <a:gd name="connsiteX6" fmla="*/ 388472 w 2792719"/>
                  <a:gd name="connsiteY6" fmla="*/ 1356277 h 2046568"/>
                  <a:gd name="connsiteX7" fmla="*/ 60226 w 2792719"/>
                  <a:gd name="connsiteY7" fmla="*/ 746677 h 2046568"/>
                  <a:gd name="connsiteX8" fmla="*/ 362 w 2792719"/>
                  <a:gd name="connsiteY8" fmla="*/ 511792 h 2046568"/>
                  <a:gd name="connsiteX9" fmla="*/ 1334 w 2792719"/>
                  <a:gd name="connsiteY9" fmla="*/ 484729 h 2046568"/>
                  <a:gd name="connsiteX10" fmla="*/ 15064 w 2792719"/>
                  <a:gd name="connsiteY10" fmla="*/ 485137 h 2046568"/>
                  <a:gd name="connsiteX11" fmla="*/ 272719 w 2792719"/>
                  <a:gd name="connsiteY11" fmla="*/ 487674 h 2046568"/>
                  <a:gd name="connsiteX12" fmla="*/ 2779709 w 2792719"/>
                  <a:gd name="connsiteY12" fmla="*/ 46573 h 2046568"/>
                  <a:gd name="connsiteX13" fmla="*/ 2791770 w 2792719"/>
                  <a:gd name="connsiteY13" fmla="*/ 0 h 204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92719" h="2046568">
                    <a:moveTo>
                      <a:pt x="2791770" y="0"/>
                    </a:moveTo>
                    <a:lnTo>
                      <a:pt x="2792719" y="0"/>
                    </a:lnTo>
                    <a:cubicBezTo>
                      <a:pt x="2792719" y="782864"/>
                      <a:pt x="2435736" y="1482350"/>
                      <a:pt x="1875673" y="1944555"/>
                    </a:cubicBezTo>
                    <a:lnTo>
                      <a:pt x="1739253" y="2046568"/>
                    </a:lnTo>
                    <a:lnTo>
                      <a:pt x="1622326" y="2028156"/>
                    </a:lnTo>
                    <a:cubicBezTo>
                      <a:pt x="1404961" y="1989323"/>
                      <a:pt x="1182711" y="1931685"/>
                      <a:pt x="1033241" y="1872092"/>
                    </a:cubicBezTo>
                    <a:cubicBezTo>
                      <a:pt x="734303" y="1752907"/>
                      <a:pt x="550641" y="1543846"/>
                      <a:pt x="388472" y="1356277"/>
                    </a:cubicBezTo>
                    <a:cubicBezTo>
                      <a:pt x="226303" y="1168708"/>
                      <a:pt x="124703" y="893215"/>
                      <a:pt x="60226" y="746677"/>
                    </a:cubicBezTo>
                    <a:cubicBezTo>
                      <a:pt x="3809" y="618456"/>
                      <a:pt x="-1748" y="585973"/>
                      <a:pt x="362" y="511792"/>
                    </a:cubicBezTo>
                    <a:lnTo>
                      <a:pt x="1334" y="484729"/>
                    </a:lnTo>
                    <a:lnTo>
                      <a:pt x="15064" y="485137"/>
                    </a:lnTo>
                    <a:cubicBezTo>
                      <a:pt x="99779" y="486815"/>
                      <a:pt x="185734" y="487674"/>
                      <a:pt x="272719" y="487674"/>
                    </a:cubicBezTo>
                    <a:cubicBezTo>
                      <a:pt x="1577492" y="487674"/>
                      <a:pt x="2650659" y="294333"/>
                      <a:pt x="2779709" y="46573"/>
                    </a:cubicBezTo>
                    <a:lnTo>
                      <a:pt x="2791770" y="0"/>
                    </a:lnTo>
                    <a:close/>
                  </a:path>
                </a:pathLst>
              </a:custGeom>
              <a:solidFill>
                <a:srgbClr val="B95C2D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3" name="组合 42" hidden="1"/>
              <p:cNvGrpSpPr/>
              <p:nvPr/>
            </p:nvGrpSpPr>
            <p:grpSpPr>
              <a:xfrm>
                <a:off x="9148285" y="2238419"/>
                <a:ext cx="1275676" cy="1653792"/>
                <a:chOff x="8309357" y="1521947"/>
                <a:chExt cx="1076986" cy="1653792"/>
              </a:xfrm>
            </p:grpSpPr>
            <p:sp>
              <p:nvSpPr>
                <p:cNvPr id="49" name="任意多边形: 形状 48"/>
                <p:cNvSpPr/>
                <p:nvPr/>
              </p:nvSpPr>
              <p:spPr>
                <a:xfrm>
                  <a:off x="8309357" y="1521947"/>
                  <a:ext cx="1076986" cy="1653792"/>
                </a:xfrm>
                <a:custGeom>
                  <a:avLst/>
                  <a:gdLst>
                    <a:gd name="connsiteX0" fmla="*/ 1407243 w 2814486"/>
                    <a:gd name="connsiteY0" fmla="*/ 0 h 2487281"/>
                    <a:gd name="connsiteX1" fmla="*/ 2814486 w 2814486"/>
                    <a:gd name="connsiteY1" fmla="*/ 2115000 h 2487281"/>
                    <a:gd name="connsiteX2" fmla="*/ 2807221 w 2814486"/>
                    <a:gd name="connsiteY2" fmla="*/ 2331246 h 2487281"/>
                    <a:gd name="connsiteX3" fmla="*/ 2791376 w 2814486"/>
                    <a:gd name="connsiteY3" fmla="*/ 2487281 h 2487281"/>
                    <a:gd name="connsiteX4" fmla="*/ 23110 w 2814486"/>
                    <a:gd name="connsiteY4" fmla="*/ 2487281 h 2487281"/>
                    <a:gd name="connsiteX5" fmla="*/ 7265 w 2814486"/>
                    <a:gd name="connsiteY5" fmla="*/ 2331246 h 2487281"/>
                    <a:gd name="connsiteX6" fmla="*/ 0 w 2814486"/>
                    <a:gd name="connsiteY6" fmla="*/ 2115000 h 2487281"/>
                    <a:gd name="connsiteX7" fmla="*/ 1407243 w 2814486"/>
                    <a:gd name="connsiteY7" fmla="*/ 0 h 24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4486" h="2487281">
                      <a:moveTo>
                        <a:pt x="1407243" y="0"/>
                      </a:moveTo>
                      <a:cubicBezTo>
                        <a:pt x="2184442" y="0"/>
                        <a:pt x="2814486" y="946918"/>
                        <a:pt x="2814486" y="2115000"/>
                      </a:cubicBezTo>
                      <a:cubicBezTo>
                        <a:pt x="2814486" y="2188005"/>
                        <a:pt x="2812025" y="2260146"/>
                        <a:pt x="2807221" y="2331246"/>
                      </a:cubicBezTo>
                      <a:lnTo>
                        <a:pt x="2791376" y="2487281"/>
                      </a:lnTo>
                      <a:lnTo>
                        <a:pt x="23110" y="2487281"/>
                      </a:lnTo>
                      <a:lnTo>
                        <a:pt x="7265" y="2331246"/>
                      </a:lnTo>
                      <a:cubicBezTo>
                        <a:pt x="2461" y="2260146"/>
                        <a:pt x="0" y="2188005"/>
                        <a:pt x="0" y="2115000"/>
                      </a:cubicBezTo>
                      <a:cubicBezTo>
                        <a:pt x="0" y="946918"/>
                        <a:pt x="630044" y="0"/>
                        <a:pt x="1407243" y="0"/>
                      </a:cubicBezTo>
                      <a:close/>
                    </a:path>
                  </a:pathLst>
                </a:custGeom>
                <a:solidFill>
                  <a:srgbClr val="5B882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8603143" y="1784426"/>
                  <a:ext cx="489414" cy="73399"/>
                </a:xfrm>
                <a:prstGeom prst="ellipse">
                  <a:avLst/>
                </a:prstGeom>
                <a:solidFill>
                  <a:srgbClr val="5B8821"/>
                </a:solidFill>
                <a:ln w="28575">
                  <a:noFill/>
                </a:ln>
                <a:effectLst>
                  <a:outerShdw blurRad="50800" dist="38100" dir="5400000" algn="t" rotWithShape="0">
                    <a:srgbClr val="446519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8488999" y="2093055"/>
                  <a:ext cx="715200" cy="107261"/>
                </a:xfrm>
                <a:prstGeom prst="ellipse">
                  <a:avLst/>
                </a:prstGeom>
                <a:solidFill>
                  <a:srgbClr val="5B8821"/>
                </a:solidFill>
                <a:ln w="28575">
                  <a:noFill/>
                </a:ln>
                <a:effectLst>
                  <a:outerShdw blurRad="50800" dist="38100" dir="5400000" algn="t" rotWithShape="0">
                    <a:srgbClr val="446519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8435999" y="2405881"/>
                  <a:ext cx="821201" cy="141916"/>
                </a:xfrm>
                <a:prstGeom prst="ellipse">
                  <a:avLst/>
                </a:prstGeom>
                <a:solidFill>
                  <a:srgbClr val="5B8821"/>
                </a:solidFill>
                <a:ln w="28575">
                  <a:noFill/>
                </a:ln>
                <a:effectLst>
                  <a:outerShdw blurRad="50800" dist="38100" dir="5400000" algn="t" rotWithShape="0">
                    <a:srgbClr val="446519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 hidden="1"/>
              <p:cNvGrpSpPr/>
              <p:nvPr/>
            </p:nvGrpSpPr>
            <p:grpSpPr>
              <a:xfrm>
                <a:off x="9990960" y="3033511"/>
                <a:ext cx="736860" cy="950710"/>
                <a:chOff x="7793607" y="2392378"/>
                <a:chExt cx="736860" cy="950710"/>
              </a:xfrm>
            </p:grpSpPr>
            <p:sp>
              <p:nvSpPr>
                <p:cNvPr id="46" name="任意多边形: 形状 45"/>
                <p:cNvSpPr/>
                <p:nvPr/>
              </p:nvSpPr>
              <p:spPr>
                <a:xfrm>
                  <a:off x="7793607" y="2392378"/>
                  <a:ext cx="736860" cy="950710"/>
                </a:xfrm>
                <a:custGeom>
                  <a:avLst/>
                  <a:gdLst>
                    <a:gd name="connsiteX0" fmla="*/ 1407243 w 2814486"/>
                    <a:gd name="connsiteY0" fmla="*/ 0 h 2487281"/>
                    <a:gd name="connsiteX1" fmla="*/ 2814486 w 2814486"/>
                    <a:gd name="connsiteY1" fmla="*/ 2115000 h 2487281"/>
                    <a:gd name="connsiteX2" fmla="*/ 2807221 w 2814486"/>
                    <a:gd name="connsiteY2" fmla="*/ 2331246 h 2487281"/>
                    <a:gd name="connsiteX3" fmla="*/ 2791376 w 2814486"/>
                    <a:gd name="connsiteY3" fmla="*/ 2487281 h 2487281"/>
                    <a:gd name="connsiteX4" fmla="*/ 23110 w 2814486"/>
                    <a:gd name="connsiteY4" fmla="*/ 2487281 h 2487281"/>
                    <a:gd name="connsiteX5" fmla="*/ 7265 w 2814486"/>
                    <a:gd name="connsiteY5" fmla="*/ 2331246 h 2487281"/>
                    <a:gd name="connsiteX6" fmla="*/ 0 w 2814486"/>
                    <a:gd name="connsiteY6" fmla="*/ 2115000 h 2487281"/>
                    <a:gd name="connsiteX7" fmla="*/ 1407243 w 2814486"/>
                    <a:gd name="connsiteY7" fmla="*/ 0 h 2487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4486" h="2487281">
                      <a:moveTo>
                        <a:pt x="1407243" y="0"/>
                      </a:moveTo>
                      <a:cubicBezTo>
                        <a:pt x="2184442" y="0"/>
                        <a:pt x="2814486" y="946918"/>
                        <a:pt x="2814486" y="2115000"/>
                      </a:cubicBezTo>
                      <a:cubicBezTo>
                        <a:pt x="2814486" y="2188005"/>
                        <a:pt x="2812025" y="2260146"/>
                        <a:pt x="2807221" y="2331246"/>
                      </a:cubicBezTo>
                      <a:lnTo>
                        <a:pt x="2791376" y="2487281"/>
                      </a:lnTo>
                      <a:lnTo>
                        <a:pt x="23110" y="2487281"/>
                      </a:lnTo>
                      <a:lnTo>
                        <a:pt x="7265" y="2331246"/>
                      </a:lnTo>
                      <a:cubicBezTo>
                        <a:pt x="2461" y="2260146"/>
                        <a:pt x="0" y="2188005"/>
                        <a:pt x="0" y="2115000"/>
                      </a:cubicBezTo>
                      <a:cubicBezTo>
                        <a:pt x="0" y="946918"/>
                        <a:pt x="630044" y="0"/>
                        <a:pt x="1407243" y="0"/>
                      </a:cubicBezTo>
                      <a:close/>
                    </a:path>
                  </a:pathLst>
                </a:custGeom>
                <a:solidFill>
                  <a:srgbClr val="A0C74D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7" name="椭圆 46"/>
                <p:cNvSpPr/>
                <p:nvPr/>
              </p:nvSpPr>
              <p:spPr>
                <a:xfrm>
                  <a:off x="7951851" y="2664910"/>
                  <a:ext cx="397630" cy="73400"/>
                </a:xfrm>
                <a:prstGeom prst="ellipse">
                  <a:avLst/>
                </a:prstGeom>
                <a:solidFill>
                  <a:srgbClr val="A0C74D"/>
                </a:solidFill>
                <a:ln w="28575">
                  <a:noFill/>
                </a:ln>
                <a:effectLst>
                  <a:outerShdw blurRad="50800" dist="38100" dir="5400000" algn="t" rotWithShape="0">
                    <a:srgbClr val="5B882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7900056" y="2887378"/>
                  <a:ext cx="535943" cy="73400"/>
                </a:xfrm>
                <a:prstGeom prst="ellipse">
                  <a:avLst/>
                </a:prstGeom>
                <a:solidFill>
                  <a:srgbClr val="A0C74D"/>
                </a:solidFill>
                <a:ln w="28575">
                  <a:noFill/>
                </a:ln>
                <a:effectLst>
                  <a:outerShdw blurRad="50800" dist="38100" dir="5400000" algn="t" rotWithShape="0">
                    <a:srgbClr val="5B882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</p:grpSp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70" r="52349"/>
            <a:stretch>
              <a:fillRect/>
            </a:stretch>
          </p:blipFill>
          <p:spPr>
            <a:xfrm>
              <a:off x="8860213" y="2239616"/>
              <a:ext cx="1908633" cy="1937189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1338235" y="4589385"/>
            <a:ext cx="3638532" cy="646331"/>
            <a:chOff x="1338235" y="4589385"/>
            <a:chExt cx="3638532" cy="646331"/>
          </a:xfrm>
        </p:grpSpPr>
        <p:sp>
          <p:nvSpPr>
            <p:cNvPr id="25" name="文本框 24"/>
            <p:cNvSpPr txBox="1"/>
            <p:nvPr/>
          </p:nvSpPr>
          <p:spPr>
            <a:xfrm>
              <a:off x="2022112" y="4589385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人类的活动。</a:t>
              </a:r>
            </a:p>
          </p:txBody>
        </p:sp>
        <p:sp>
          <p:nvSpPr>
            <p:cNvPr id="28" name="任意多边形: 形状 27"/>
            <p:cNvSpPr/>
            <p:nvPr/>
          </p:nvSpPr>
          <p:spPr>
            <a:xfrm rot="5584002">
              <a:off x="1356836" y="4720130"/>
              <a:ext cx="470979" cy="508181"/>
            </a:xfrm>
            <a:custGeom>
              <a:avLst/>
              <a:gdLst>
                <a:gd name="connsiteX0" fmla="*/ 0 w 1215000"/>
                <a:gd name="connsiteY0" fmla="*/ 740658 h 1310972"/>
                <a:gd name="connsiteX1" fmla="*/ 607500 w 1215000"/>
                <a:gd name="connsiteY1" fmla="*/ 0 h 1310972"/>
                <a:gd name="connsiteX2" fmla="*/ 1215000 w 1215000"/>
                <a:gd name="connsiteY2" fmla="*/ 740658 h 1310972"/>
                <a:gd name="connsiteX3" fmla="*/ 788661 w 1215000"/>
                <a:gd name="connsiteY3" fmla="*/ 740657 h 1310972"/>
                <a:gd name="connsiteX4" fmla="*/ 776068 w 1215000"/>
                <a:gd name="connsiteY4" fmla="*/ 800269 h 1310972"/>
                <a:gd name="connsiteX5" fmla="*/ 651149 w 1215000"/>
                <a:gd name="connsiteY5" fmla="*/ 1087582 h 1310972"/>
                <a:gd name="connsiteX6" fmla="*/ 387374 w 1215000"/>
                <a:gd name="connsiteY6" fmla="*/ 1264178 h 1310972"/>
                <a:gd name="connsiteX7" fmla="*/ 153316 w 1215000"/>
                <a:gd name="connsiteY7" fmla="*/ 1306257 h 1310972"/>
                <a:gd name="connsiteX8" fmla="*/ 64163 w 1215000"/>
                <a:gd name="connsiteY8" fmla="*/ 1296265 h 1310972"/>
                <a:gd name="connsiteX9" fmla="*/ 220641 w 1215000"/>
                <a:gd name="connsiteY9" fmla="*/ 1184494 h 1310972"/>
                <a:gd name="connsiteX10" fmla="*/ 404467 w 1215000"/>
                <a:gd name="connsiteY10" fmla="*/ 894025 h 1310972"/>
                <a:gd name="connsiteX11" fmla="*/ 416363 w 1215000"/>
                <a:gd name="connsiteY11" fmla="*/ 789770 h 1310972"/>
                <a:gd name="connsiteX12" fmla="*/ 414696 w 1215000"/>
                <a:gd name="connsiteY12" fmla="*/ 740658 h 1310972"/>
                <a:gd name="connsiteX0-1" fmla="*/ 0 w 1215000"/>
                <a:gd name="connsiteY0-2" fmla="*/ 740658 h 1310972"/>
                <a:gd name="connsiteX1-3" fmla="*/ 607500 w 1215000"/>
                <a:gd name="connsiteY1-4" fmla="*/ 0 h 1310972"/>
                <a:gd name="connsiteX2-5" fmla="*/ 1215000 w 1215000"/>
                <a:gd name="connsiteY2-6" fmla="*/ 740658 h 1310972"/>
                <a:gd name="connsiteX3-7" fmla="*/ 801898 w 1215000"/>
                <a:gd name="connsiteY3-8" fmla="*/ 649284 h 1310972"/>
                <a:gd name="connsiteX4-9" fmla="*/ 776068 w 1215000"/>
                <a:gd name="connsiteY4-10" fmla="*/ 800269 h 1310972"/>
                <a:gd name="connsiteX5-11" fmla="*/ 651149 w 1215000"/>
                <a:gd name="connsiteY5-12" fmla="*/ 1087582 h 1310972"/>
                <a:gd name="connsiteX6-13" fmla="*/ 387374 w 1215000"/>
                <a:gd name="connsiteY6-14" fmla="*/ 1264178 h 1310972"/>
                <a:gd name="connsiteX7-15" fmla="*/ 153316 w 1215000"/>
                <a:gd name="connsiteY7-16" fmla="*/ 1306257 h 1310972"/>
                <a:gd name="connsiteX8-17" fmla="*/ 64163 w 1215000"/>
                <a:gd name="connsiteY8-18" fmla="*/ 1296265 h 1310972"/>
                <a:gd name="connsiteX9-19" fmla="*/ 220641 w 1215000"/>
                <a:gd name="connsiteY9-20" fmla="*/ 1184494 h 1310972"/>
                <a:gd name="connsiteX10-21" fmla="*/ 404467 w 1215000"/>
                <a:gd name="connsiteY10-22" fmla="*/ 894025 h 1310972"/>
                <a:gd name="connsiteX11-23" fmla="*/ 416363 w 1215000"/>
                <a:gd name="connsiteY11-24" fmla="*/ 789770 h 1310972"/>
                <a:gd name="connsiteX12-25" fmla="*/ 414696 w 1215000"/>
                <a:gd name="connsiteY12-26" fmla="*/ 740658 h 1310972"/>
                <a:gd name="connsiteX13" fmla="*/ 0 w 1215000"/>
                <a:gd name="connsiteY13" fmla="*/ 740658 h 1310972"/>
                <a:gd name="connsiteX0-27" fmla="*/ 0 w 1215000"/>
                <a:gd name="connsiteY0-28" fmla="*/ 740658 h 1310972"/>
                <a:gd name="connsiteX1-29" fmla="*/ 607500 w 1215000"/>
                <a:gd name="connsiteY1-30" fmla="*/ 0 h 1310972"/>
                <a:gd name="connsiteX2-31" fmla="*/ 1215000 w 1215000"/>
                <a:gd name="connsiteY2-32" fmla="*/ 740658 h 1310972"/>
                <a:gd name="connsiteX3-33" fmla="*/ 801898 w 1215000"/>
                <a:gd name="connsiteY3-34" fmla="*/ 649284 h 1310972"/>
                <a:gd name="connsiteX4-35" fmla="*/ 776068 w 1215000"/>
                <a:gd name="connsiteY4-36" fmla="*/ 800269 h 1310972"/>
                <a:gd name="connsiteX5-37" fmla="*/ 651149 w 1215000"/>
                <a:gd name="connsiteY5-38" fmla="*/ 1087582 h 1310972"/>
                <a:gd name="connsiteX6-39" fmla="*/ 387374 w 1215000"/>
                <a:gd name="connsiteY6-40" fmla="*/ 1264178 h 1310972"/>
                <a:gd name="connsiteX7-41" fmla="*/ 153316 w 1215000"/>
                <a:gd name="connsiteY7-42" fmla="*/ 1306257 h 1310972"/>
                <a:gd name="connsiteX8-43" fmla="*/ 64163 w 1215000"/>
                <a:gd name="connsiteY8-44" fmla="*/ 1296265 h 1310972"/>
                <a:gd name="connsiteX9-45" fmla="*/ 220641 w 1215000"/>
                <a:gd name="connsiteY9-46" fmla="*/ 1184494 h 1310972"/>
                <a:gd name="connsiteX10-47" fmla="*/ 404467 w 1215000"/>
                <a:gd name="connsiteY10-48" fmla="*/ 894025 h 1310972"/>
                <a:gd name="connsiteX11-49" fmla="*/ 416363 w 1215000"/>
                <a:gd name="connsiteY11-50" fmla="*/ 789770 h 1310972"/>
                <a:gd name="connsiteX12-51" fmla="*/ 436489 w 1215000"/>
                <a:gd name="connsiteY12-52" fmla="*/ 639760 h 1310972"/>
                <a:gd name="connsiteX13-53" fmla="*/ 0 w 1215000"/>
                <a:gd name="connsiteY13-54" fmla="*/ 740658 h 13109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53" y="connsiteY13-54"/>
                </a:cxn>
              </a:cxnLst>
              <a:rect l="l" t="t" r="r" b="b"/>
              <a:pathLst>
                <a:path w="1215000" h="1310972">
                  <a:moveTo>
                    <a:pt x="0" y="740658"/>
                  </a:moveTo>
                  <a:lnTo>
                    <a:pt x="607500" y="0"/>
                  </a:lnTo>
                  <a:lnTo>
                    <a:pt x="1215000" y="740658"/>
                  </a:lnTo>
                  <a:lnTo>
                    <a:pt x="801898" y="649284"/>
                  </a:lnTo>
                  <a:cubicBezTo>
                    <a:pt x="797700" y="669155"/>
                    <a:pt x="780266" y="780398"/>
                    <a:pt x="776068" y="800269"/>
                  </a:cubicBezTo>
                  <a:cubicBezTo>
                    <a:pt x="752574" y="890144"/>
                    <a:pt x="715932" y="1010263"/>
                    <a:pt x="651149" y="1087582"/>
                  </a:cubicBezTo>
                  <a:cubicBezTo>
                    <a:pt x="586367" y="1164900"/>
                    <a:pt x="470346" y="1227732"/>
                    <a:pt x="387374" y="1264178"/>
                  </a:cubicBezTo>
                  <a:cubicBezTo>
                    <a:pt x="304402" y="1300625"/>
                    <a:pt x="207184" y="1300910"/>
                    <a:pt x="153316" y="1306257"/>
                  </a:cubicBezTo>
                  <a:cubicBezTo>
                    <a:pt x="99448" y="1311605"/>
                    <a:pt x="52943" y="1316558"/>
                    <a:pt x="64163" y="1296265"/>
                  </a:cubicBezTo>
                  <a:cubicBezTo>
                    <a:pt x="75383" y="1275971"/>
                    <a:pt x="163923" y="1251535"/>
                    <a:pt x="220641" y="1184494"/>
                  </a:cubicBezTo>
                  <a:cubicBezTo>
                    <a:pt x="277358" y="1117454"/>
                    <a:pt x="370082" y="1010331"/>
                    <a:pt x="404467" y="894025"/>
                  </a:cubicBezTo>
                  <a:cubicBezTo>
                    <a:pt x="413063" y="864948"/>
                    <a:pt x="416045" y="828711"/>
                    <a:pt x="416363" y="789770"/>
                  </a:cubicBezTo>
                  <a:cubicBezTo>
                    <a:pt x="415807" y="773399"/>
                    <a:pt x="437045" y="656131"/>
                    <a:pt x="436489" y="639760"/>
                  </a:cubicBezTo>
                  <a:lnTo>
                    <a:pt x="0" y="740658"/>
                  </a:lnTo>
                  <a:close/>
                </a:path>
              </a:pathLst>
            </a:cu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1326000" y="2298383"/>
            <a:ext cx="362921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955216" y="451920"/>
            <a:ext cx="5070606" cy="1317862"/>
            <a:chOff x="5025285" y="999001"/>
            <a:chExt cx="5020041" cy="1317862"/>
          </a:xfrm>
        </p:grpSpPr>
        <p:sp>
          <p:nvSpPr>
            <p:cNvPr id="31" name="任意多边形: 形状 30"/>
            <p:cNvSpPr/>
            <p:nvPr/>
          </p:nvSpPr>
          <p:spPr>
            <a:xfrm>
              <a:off x="5025285" y="999001"/>
              <a:ext cx="5020041" cy="1317862"/>
            </a:xfrm>
            <a:custGeom>
              <a:avLst/>
              <a:gdLst>
                <a:gd name="connsiteX0" fmla="*/ 121881 w 5029326"/>
                <a:gd name="connsiteY0" fmla="*/ 0 h 1293164"/>
                <a:gd name="connsiteX1" fmla="*/ 4916730 w 5029326"/>
                <a:gd name="connsiteY1" fmla="*/ 0 h 1293164"/>
                <a:gd name="connsiteX2" fmla="*/ 5029326 w 5029326"/>
                <a:gd name="connsiteY2" fmla="*/ 112596 h 1293164"/>
                <a:gd name="connsiteX3" fmla="*/ 5029326 w 5029326"/>
                <a:gd name="connsiteY3" fmla="*/ 562967 h 1293164"/>
                <a:gd name="connsiteX4" fmla="*/ 4916730 w 5029326"/>
                <a:gd name="connsiteY4" fmla="*/ 675563 h 1293164"/>
                <a:gd name="connsiteX5" fmla="*/ 749005 w 5029326"/>
                <a:gd name="connsiteY5" fmla="*/ 675563 h 1293164"/>
                <a:gd name="connsiteX6" fmla="*/ 0 w 5029326"/>
                <a:gd name="connsiteY6" fmla="*/ 1293164 h 1293164"/>
                <a:gd name="connsiteX7" fmla="*/ 443062 w 5029326"/>
                <a:gd name="connsiteY7" fmla="*/ 675563 h 1293164"/>
                <a:gd name="connsiteX8" fmla="*/ 121881 w 5029326"/>
                <a:gd name="connsiteY8" fmla="*/ 675563 h 1293164"/>
                <a:gd name="connsiteX9" fmla="*/ 9285 w 5029326"/>
                <a:gd name="connsiteY9" fmla="*/ 562967 h 1293164"/>
                <a:gd name="connsiteX10" fmla="*/ 9285 w 5029326"/>
                <a:gd name="connsiteY10" fmla="*/ 112596 h 1293164"/>
                <a:gd name="connsiteX11" fmla="*/ 121881 w 5029326"/>
                <a:gd name="connsiteY11" fmla="*/ 0 h 1293164"/>
                <a:gd name="connsiteX0-1" fmla="*/ 112596 w 5020041"/>
                <a:gd name="connsiteY0-2" fmla="*/ 0 h 1133022"/>
                <a:gd name="connsiteX1-3" fmla="*/ 4907445 w 5020041"/>
                <a:gd name="connsiteY1-4" fmla="*/ 0 h 1133022"/>
                <a:gd name="connsiteX2-5" fmla="*/ 5020041 w 5020041"/>
                <a:gd name="connsiteY2-6" fmla="*/ 112596 h 1133022"/>
                <a:gd name="connsiteX3-7" fmla="*/ 5020041 w 5020041"/>
                <a:gd name="connsiteY3-8" fmla="*/ 562967 h 1133022"/>
                <a:gd name="connsiteX4-9" fmla="*/ 4907445 w 5020041"/>
                <a:gd name="connsiteY4-10" fmla="*/ 675563 h 1133022"/>
                <a:gd name="connsiteX5-11" fmla="*/ 739720 w 5020041"/>
                <a:gd name="connsiteY5-12" fmla="*/ 675563 h 1133022"/>
                <a:gd name="connsiteX6-13" fmla="*/ 109249 w 5020041"/>
                <a:gd name="connsiteY6-14" fmla="*/ 1133022 h 1133022"/>
                <a:gd name="connsiteX7-15" fmla="*/ 433777 w 5020041"/>
                <a:gd name="connsiteY7-16" fmla="*/ 675563 h 1133022"/>
                <a:gd name="connsiteX8-17" fmla="*/ 112596 w 5020041"/>
                <a:gd name="connsiteY8-18" fmla="*/ 675563 h 1133022"/>
                <a:gd name="connsiteX9-19" fmla="*/ 0 w 5020041"/>
                <a:gd name="connsiteY9-20" fmla="*/ 562967 h 1133022"/>
                <a:gd name="connsiteX10-21" fmla="*/ 0 w 5020041"/>
                <a:gd name="connsiteY10-22" fmla="*/ 112596 h 1133022"/>
                <a:gd name="connsiteX11-23" fmla="*/ 112596 w 5020041"/>
                <a:gd name="connsiteY11-24" fmla="*/ 0 h 11330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5020041" h="1133022">
                  <a:moveTo>
                    <a:pt x="112596" y="0"/>
                  </a:moveTo>
                  <a:lnTo>
                    <a:pt x="4907445" y="0"/>
                  </a:lnTo>
                  <a:cubicBezTo>
                    <a:pt x="4969630" y="0"/>
                    <a:pt x="5020041" y="50411"/>
                    <a:pt x="5020041" y="112596"/>
                  </a:cubicBezTo>
                  <a:lnTo>
                    <a:pt x="5020041" y="562967"/>
                  </a:lnTo>
                  <a:cubicBezTo>
                    <a:pt x="5020041" y="625152"/>
                    <a:pt x="4969630" y="675563"/>
                    <a:pt x="4907445" y="675563"/>
                  </a:cubicBezTo>
                  <a:lnTo>
                    <a:pt x="739720" y="675563"/>
                  </a:lnTo>
                  <a:lnTo>
                    <a:pt x="109249" y="1133022"/>
                  </a:lnTo>
                  <a:lnTo>
                    <a:pt x="433777" y="675563"/>
                  </a:lnTo>
                  <a:lnTo>
                    <a:pt x="112596" y="675563"/>
                  </a:lnTo>
                  <a:cubicBezTo>
                    <a:pt x="50411" y="675563"/>
                    <a:pt x="0" y="625152"/>
                    <a:pt x="0" y="562967"/>
                  </a:cubicBezTo>
                  <a:lnTo>
                    <a:pt x="0" y="112596"/>
                  </a:lnTo>
                  <a:cubicBezTo>
                    <a:pt x="0" y="50411"/>
                    <a:pt x="50411" y="0"/>
                    <a:pt x="112596" y="0"/>
                  </a:cubicBezTo>
                  <a:close/>
                </a:path>
              </a:pathLst>
            </a:custGeom>
            <a:solidFill>
              <a:srgbClr val="6687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421000" y="1150780"/>
              <a:ext cx="4493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连年的大雨能否淹没东京？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318380" y="1552390"/>
            <a:ext cx="2392632" cy="1516610"/>
            <a:chOff x="6542725" y="1156357"/>
            <a:chExt cx="2392632" cy="1516610"/>
          </a:xfrm>
        </p:grpSpPr>
        <p:pic>
          <p:nvPicPr>
            <p:cNvPr id="54" name="云雨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5" t="63375" r="13627" b="15359"/>
            <a:stretch>
              <a:fillRect/>
            </a:stretch>
          </p:blipFill>
          <p:spPr>
            <a:xfrm>
              <a:off x="6805143" y="2139952"/>
              <a:ext cx="1740136" cy="533015"/>
            </a:xfrm>
            <a:prstGeom prst="rect">
              <a:avLst/>
            </a:prstGeom>
          </p:spPr>
        </p:pic>
        <p:grpSp>
          <p:nvGrpSpPr>
            <p:cNvPr id="55" name="组合 54"/>
            <p:cNvGrpSpPr/>
            <p:nvPr/>
          </p:nvGrpSpPr>
          <p:grpSpPr>
            <a:xfrm>
              <a:off x="6542725" y="1156357"/>
              <a:ext cx="2392632" cy="903908"/>
              <a:chOff x="6542725" y="1156357"/>
              <a:chExt cx="2392632" cy="903908"/>
            </a:xfrm>
          </p:grpSpPr>
          <p:sp>
            <p:nvSpPr>
              <p:cNvPr id="57" name="任意多边形: 形状 56"/>
              <p:cNvSpPr/>
              <p:nvPr/>
            </p:nvSpPr>
            <p:spPr>
              <a:xfrm flipH="1">
                <a:off x="7987706" y="1217259"/>
                <a:ext cx="947651" cy="523220"/>
              </a:xfrm>
              <a:custGeom>
                <a:avLst/>
                <a:gdLst>
                  <a:gd name="connsiteX0" fmla="*/ 161433 w 2151850"/>
                  <a:gd name="connsiteY0" fmla="*/ 1117752 h 1129154"/>
                  <a:gd name="connsiteX1" fmla="*/ 1152673 w 2151850"/>
                  <a:gd name="connsiteY1" fmla="*/ 1125436 h 1129154"/>
                  <a:gd name="connsiteX2" fmla="*/ 1744344 w 2151850"/>
                  <a:gd name="connsiteY2" fmla="*/ 1125436 h 1129154"/>
                  <a:gd name="connsiteX3" fmla="*/ 1951813 w 2151850"/>
                  <a:gd name="connsiteY3" fmla="*/ 1079332 h 1129154"/>
                  <a:gd name="connsiteX4" fmla="*/ 2059389 w 2151850"/>
                  <a:gd name="connsiteY4" fmla="*/ 1025544 h 1129154"/>
                  <a:gd name="connsiteX5" fmla="*/ 2143913 w 2151850"/>
                  <a:gd name="connsiteY5" fmla="*/ 848811 h 1129154"/>
                  <a:gd name="connsiteX6" fmla="*/ 2143913 w 2151850"/>
                  <a:gd name="connsiteY6" fmla="*/ 733551 h 1129154"/>
                  <a:gd name="connsiteX7" fmla="*/ 2105493 w 2151850"/>
                  <a:gd name="connsiteY7" fmla="*/ 579870 h 1129154"/>
                  <a:gd name="connsiteX8" fmla="*/ 1928760 w 2151850"/>
                  <a:gd name="connsiteY8" fmla="*/ 487662 h 1129154"/>
                  <a:gd name="connsiteX9" fmla="*/ 1775080 w 2151850"/>
                  <a:gd name="connsiteY9" fmla="*/ 549134 h 1129154"/>
                  <a:gd name="connsiteX10" fmla="*/ 1759712 w 2151850"/>
                  <a:gd name="connsiteY10" fmla="*/ 479978 h 1129154"/>
                  <a:gd name="connsiteX11" fmla="*/ 1721292 w 2151850"/>
                  <a:gd name="connsiteY11" fmla="*/ 295561 h 1129154"/>
                  <a:gd name="connsiteX12" fmla="*/ 1575295 w 2151850"/>
                  <a:gd name="connsiteY12" fmla="*/ 118828 h 1129154"/>
                  <a:gd name="connsiteX13" fmla="*/ 1360142 w 2151850"/>
                  <a:gd name="connsiteY13" fmla="*/ 34304 h 1129154"/>
                  <a:gd name="connsiteX14" fmla="*/ 1160357 w 2151850"/>
                  <a:gd name="connsiteY14" fmla="*/ 3568 h 1129154"/>
                  <a:gd name="connsiteX15" fmla="*/ 891416 w 2151850"/>
                  <a:gd name="connsiteY15" fmla="*/ 111144 h 1129154"/>
                  <a:gd name="connsiteX16" fmla="*/ 722367 w 2151850"/>
                  <a:gd name="connsiteY16" fmla="*/ 234089 h 1129154"/>
                  <a:gd name="connsiteX17" fmla="*/ 660895 w 2151850"/>
                  <a:gd name="connsiteY17" fmla="*/ 395453 h 1129154"/>
                  <a:gd name="connsiteX18" fmla="*/ 645527 w 2151850"/>
                  <a:gd name="connsiteY18" fmla="*/ 549134 h 1129154"/>
                  <a:gd name="connsiteX19" fmla="*/ 668579 w 2151850"/>
                  <a:gd name="connsiteY19" fmla="*/ 687447 h 1129154"/>
                  <a:gd name="connsiteX20" fmla="*/ 645527 w 2151850"/>
                  <a:gd name="connsiteY20" fmla="*/ 641342 h 1129154"/>
                  <a:gd name="connsiteX21" fmla="*/ 576371 w 2151850"/>
                  <a:gd name="connsiteY21" fmla="*/ 541450 h 1129154"/>
                  <a:gd name="connsiteX22" fmla="*/ 468794 w 2151850"/>
                  <a:gd name="connsiteY22" fmla="*/ 518398 h 1129154"/>
                  <a:gd name="connsiteX23" fmla="*/ 230589 w 2151850"/>
                  <a:gd name="connsiteY23" fmla="*/ 541450 h 1129154"/>
                  <a:gd name="connsiteX24" fmla="*/ 53856 w 2151850"/>
                  <a:gd name="connsiteY24" fmla="*/ 710499 h 1129154"/>
                  <a:gd name="connsiteX25" fmla="*/ 68 w 2151850"/>
                  <a:gd name="connsiteY25" fmla="*/ 871863 h 1129154"/>
                  <a:gd name="connsiteX26" fmla="*/ 61540 w 2151850"/>
                  <a:gd name="connsiteY26" fmla="*/ 1063964 h 1129154"/>
                  <a:gd name="connsiteX27" fmla="*/ 161433 w 2151850"/>
                  <a:gd name="connsiteY27" fmla="*/ 1117752 h 1129154"/>
                  <a:gd name="connsiteX0-1" fmla="*/ 161433 w 2151850"/>
                  <a:gd name="connsiteY0-2" fmla="*/ 1109312 h 1120714"/>
                  <a:gd name="connsiteX1-3" fmla="*/ 1152673 w 2151850"/>
                  <a:gd name="connsiteY1-4" fmla="*/ 1116996 h 1120714"/>
                  <a:gd name="connsiteX2-5" fmla="*/ 1744344 w 2151850"/>
                  <a:gd name="connsiteY2-6" fmla="*/ 1116996 h 1120714"/>
                  <a:gd name="connsiteX3-7" fmla="*/ 1951813 w 2151850"/>
                  <a:gd name="connsiteY3-8" fmla="*/ 1070892 h 1120714"/>
                  <a:gd name="connsiteX4-9" fmla="*/ 2059389 w 2151850"/>
                  <a:gd name="connsiteY4-10" fmla="*/ 1017104 h 1120714"/>
                  <a:gd name="connsiteX5-11" fmla="*/ 2143913 w 2151850"/>
                  <a:gd name="connsiteY5-12" fmla="*/ 840371 h 1120714"/>
                  <a:gd name="connsiteX6-13" fmla="*/ 2143913 w 2151850"/>
                  <a:gd name="connsiteY6-14" fmla="*/ 725111 h 1120714"/>
                  <a:gd name="connsiteX7-15" fmla="*/ 2105493 w 2151850"/>
                  <a:gd name="connsiteY7-16" fmla="*/ 571430 h 1120714"/>
                  <a:gd name="connsiteX8-17" fmla="*/ 1928760 w 2151850"/>
                  <a:gd name="connsiteY8-18" fmla="*/ 479222 h 1120714"/>
                  <a:gd name="connsiteX9-19" fmla="*/ 1775080 w 2151850"/>
                  <a:gd name="connsiteY9-20" fmla="*/ 540694 h 1120714"/>
                  <a:gd name="connsiteX10-21" fmla="*/ 1759712 w 2151850"/>
                  <a:gd name="connsiteY10-22" fmla="*/ 471538 h 1120714"/>
                  <a:gd name="connsiteX11-23" fmla="*/ 1721292 w 2151850"/>
                  <a:gd name="connsiteY11-24" fmla="*/ 287121 h 1120714"/>
                  <a:gd name="connsiteX12-25" fmla="*/ 1575295 w 2151850"/>
                  <a:gd name="connsiteY12-26" fmla="*/ 110388 h 1120714"/>
                  <a:gd name="connsiteX13-27" fmla="*/ 1360142 w 2151850"/>
                  <a:gd name="connsiteY13-28" fmla="*/ 25864 h 1120714"/>
                  <a:gd name="connsiteX14-29" fmla="*/ 1132076 w 2151850"/>
                  <a:gd name="connsiteY14-30" fmla="*/ 4555 h 1120714"/>
                  <a:gd name="connsiteX15-31" fmla="*/ 891416 w 2151850"/>
                  <a:gd name="connsiteY15-32" fmla="*/ 102704 h 1120714"/>
                  <a:gd name="connsiteX16-33" fmla="*/ 722367 w 2151850"/>
                  <a:gd name="connsiteY16-34" fmla="*/ 225649 h 1120714"/>
                  <a:gd name="connsiteX17-35" fmla="*/ 660895 w 2151850"/>
                  <a:gd name="connsiteY17-36" fmla="*/ 387013 h 1120714"/>
                  <a:gd name="connsiteX18-37" fmla="*/ 645527 w 2151850"/>
                  <a:gd name="connsiteY18-38" fmla="*/ 540694 h 1120714"/>
                  <a:gd name="connsiteX19-39" fmla="*/ 668579 w 2151850"/>
                  <a:gd name="connsiteY19-40" fmla="*/ 679007 h 1120714"/>
                  <a:gd name="connsiteX20-41" fmla="*/ 645527 w 2151850"/>
                  <a:gd name="connsiteY20-42" fmla="*/ 632902 h 1120714"/>
                  <a:gd name="connsiteX21-43" fmla="*/ 576371 w 2151850"/>
                  <a:gd name="connsiteY21-44" fmla="*/ 533010 h 1120714"/>
                  <a:gd name="connsiteX22-45" fmla="*/ 468794 w 2151850"/>
                  <a:gd name="connsiteY22-46" fmla="*/ 509958 h 1120714"/>
                  <a:gd name="connsiteX23-47" fmla="*/ 230589 w 2151850"/>
                  <a:gd name="connsiteY23-48" fmla="*/ 533010 h 1120714"/>
                  <a:gd name="connsiteX24-49" fmla="*/ 53856 w 2151850"/>
                  <a:gd name="connsiteY24-50" fmla="*/ 702059 h 1120714"/>
                  <a:gd name="connsiteX25-51" fmla="*/ 68 w 2151850"/>
                  <a:gd name="connsiteY25-52" fmla="*/ 863423 h 1120714"/>
                  <a:gd name="connsiteX26-53" fmla="*/ 61540 w 2151850"/>
                  <a:gd name="connsiteY26-54" fmla="*/ 1055524 h 1120714"/>
                  <a:gd name="connsiteX27-55" fmla="*/ 161433 w 2151850"/>
                  <a:gd name="connsiteY27-56" fmla="*/ 1109312 h 1120714"/>
                  <a:gd name="connsiteX0-57" fmla="*/ 161433 w 2151850"/>
                  <a:gd name="connsiteY0-58" fmla="*/ 1108653 h 1120055"/>
                  <a:gd name="connsiteX1-59" fmla="*/ 1152673 w 2151850"/>
                  <a:gd name="connsiteY1-60" fmla="*/ 1116337 h 1120055"/>
                  <a:gd name="connsiteX2-61" fmla="*/ 1744344 w 2151850"/>
                  <a:gd name="connsiteY2-62" fmla="*/ 1116337 h 1120055"/>
                  <a:gd name="connsiteX3-63" fmla="*/ 1951813 w 2151850"/>
                  <a:gd name="connsiteY3-64" fmla="*/ 1070233 h 1120055"/>
                  <a:gd name="connsiteX4-65" fmla="*/ 2059389 w 2151850"/>
                  <a:gd name="connsiteY4-66" fmla="*/ 1016445 h 1120055"/>
                  <a:gd name="connsiteX5-67" fmla="*/ 2143913 w 2151850"/>
                  <a:gd name="connsiteY5-68" fmla="*/ 839712 h 1120055"/>
                  <a:gd name="connsiteX6-69" fmla="*/ 2143913 w 2151850"/>
                  <a:gd name="connsiteY6-70" fmla="*/ 724452 h 1120055"/>
                  <a:gd name="connsiteX7-71" fmla="*/ 2105493 w 2151850"/>
                  <a:gd name="connsiteY7-72" fmla="*/ 570771 h 1120055"/>
                  <a:gd name="connsiteX8-73" fmla="*/ 1928760 w 2151850"/>
                  <a:gd name="connsiteY8-74" fmla="*/ 478563 h 1120055"/>
                  <a:gd name="connsiteX9-75" fmla="*/ 1775080 w 2151850"/>
                  <a:gd name="connsiteY9-76" fmla="*/ 540035 h 1120055"/>
                  <a:gd name="connsiteX10-77" fmla="*/ 1759712 w 2151850"/>
                  <a:gd name="connsiteY10-78" fmla="*/ 470879 h 1120055"/>
                  <a:gd name="connsiteX11-79" fmla="*/ 1721292 w 2151850"/>
                  <a:gd name="connsiteY11-80" fmla="*/ 286462 h 1120055"/>
                  <a:gd name="connsiteX12-81" fmla="*/ 1575295 w 2151850"/>
                  <a:gd name="connsiteY12-82" fmla="*/ 109729 h 1120055"/>
                  <a:gd name="connsiteX13-83" fmla="*/ 1360142 w 2151850"/>
                  <a:gd name="connsiteY13-84" fmla="*/ 25205 h 1120055"/>
                  <a:gd name="connsiteX14-85" fmla="*/ 1132076 w 2151850"/>
                  <a:gd name="connsiteY14-86" fmla="*/ 3896 h 1120055"/>
                  <a:gd name="connsiteX15-87" fmla="*/ 885132 w 2151850"/>
                  <a:gd name="connsiteY15-88" fmla="*/ 92618 h 1120055"/>
                  <a:gd name="connsiteX16-89" fmla="*/ 722367 w 2151850"/>
                  <a:gd name="connsiteY16-90" fmla="*/ 224990 h 1120055"/>
                  <a:gd name="connsiteX17-91" fmla="*/ 660895 w 2151850"/>
                  <a:gd name="connsiteY17-92" fmla="*/ 386354 h 1120055"/>
                  <a:gd name="connsiteX18-93" fmla="*/ 645527 w 2151850"/>
                  <a:gd name="connsiteY18-94" fmla="*/ 540035 h 1120055"/>
                  <a:gd name="connsiteX19-95" fmla="*/ 668579 w 2151850"/>
                  <a:gd name="connsiteY19-96" fmla="*/ 678348 h 1120055"/>
                  <a:gd name="connsiteX20-97" fmla="*/ 645527 w 2151850"/>
                  <a:gd name="connsiteY20-98" fmla="*/ 632243 h 1120055"/>
                  <a:gd name="connsiteX21-99" fmla="*/ 576371 w 2151850"/>
                  <a:gd name="connsiteY21-100" fmla="*/ 532351 h 1120055"/>
                  <a:gd name="connsiteX22-101" fmla="*/ 468794 w 2151850"/>
                  <a:gd name="connsiteY22-102" fmla="*/ 509299 h 1120055"/>
                  <a:gd name="connsiteX23-103" fmla="*/ 230589 w 2151850"/>
                  <a:gd name="connsiteY23-104" fmla="*/ 532351 h 1120055"/>
                  <a:gd name="connsiteX24-105" fmla="*/ 53856 w 2151850"/>
                  <a:gd name="connsiteY24-106" fmla="*/ 701400 h 1120055"/>
                  <a:gd name="connsiteX25-107" fmla="*/ 68 w 2151850"/>
                  <a:gd name="connsiteY25-108" fmla="*/ 862764 h 1120055"/>
                  <a:gd name="connsiteX26-109" fmla="*/ 61540 w 2151850"/>
                  <a:gd name="connsiteY26-110" fmla="*/ 1054865 h 1120055"/>
                  <a:gd name="connsiteX27-111" fmla="*/ 161433 w 2151850"/>
                  <a:gd name="connsiteY27-112" fmla="*/ 1108653 h 1120055"/>
                  <a:gd name="connsiteX0-113" fmla="*/ 161433 w 2167784"/>
                  <a:gd name="connsiteY0-114" fmla="*/ 1108653 h 1120055"/>
                  <a:gd name="connsiteX1-115" fmla="*/ 1152673 w 2167784"/>
                  <a:gd name="connsiteY1-116" fmla="*/ 1116337 h 1120055"/>
                  <a:gd name="connsiteX2-117" fmla="*/ 1744344 w 2167784"/>
                  <a:gd name="connsiteY2-118" fmla="*/ 1116337 h 1120055"/>
                  <a:gd name="connsiteX3-119" fmla="*/ 1951813 w 2167784"/>
                  <a:gd name="connsiteY3-120" fmla="*/ 1070233 h 1120055"/>
                  <a:gd name="connsiteX4-121" fmla="*/ 2059389 w 2167784"/>
                  <a:gd name="connsiteY4-122" fmla="*/ 1016445 h 1120055"/>
                  <a:gd name="connsiteX5-123" fmla="*/ 2143913 w 2167784"/>
                  <a:gd name="connsiteY5-124" fmla="*/ 839712 h 1120055"/>
                  <a:gd name="connsiteX6-125" fmla="*/ 2165909 w 2167784"/>
                  <a:gd name="connsiteY6-126" fmla="*/ 724452 h 1120055"/>
                  <a:gd name="connsiteX7-127" fmla="*/ 2105493 w 2167784"/>
                  <a:gd name="connsiteY7-128" fmla="*/ 570771 h 1120055"/>
                  <a:gd name="connsiteX8-129" fmla="*/ 1928760 w 2167784"/>
                  <a:gd name="connsiteY8-130" fmla="*/ 478563 h 1120055"/>
                  <a:gd name="connsiteX9-131" fmla="*/ 1775080 w 2167784"/>
                  <a:gd name="connsiteY9-132" fmla="*/ 540035 h 1120055"/>
                  <a:gd name="connsiteX10-133" fmla="*/ 1759712 w 2167784"/>
                  <a:gd name="connsiteY10-134" fmla="*/ 470879 h 1120055"/>
                  <a:gd name="connsiteX11-135" fmla="*/ 1721292 w 2167784"/>
                  <a:gd name="connsiteY11-136" fmla="*/ 286462 h 1120055"/>
                  <a:gd name="connsiteX12-137" fmla="*/ 1575295 w 2167784"/>
                  <a:gd name="connsiteY12-138" fmla="*/ 109729 h 1120055"/>
                  <a:gd name="connsiteX13-139" fmla="*/ 1360142 w 2167784"/>
                  <a:gd name="connsiteY13-140" fmla="*/ 25205 h 1120055"/>
                  <a:gd name="connsiteX14-141" fmla="*/ 1132076 w 2167784"/>
                  <a:gd name="connsiteY14-142" fmla="*/ 3896 h 1120055"/>
                  <a:gd name="connsiteX15-143" fmla="*/ 885132 w 2167784"/>
                  <a:gd name="connsiteY15-144" fmla="*/ 92618 h 1120055"/>
                  <a:gd name="connsiteX16-145" fmla="*/ 722367 w 2167784"/>
                  <a:gd name="connsiteY16-146" fmla="*/ 224990 h 1120055"/>
                  <a:gd name="connsiteX17-147" fmla="*/ 660895 w 2167784"/>
                  <a:gd name="connsiteY17-148" fmla="*/ 386354 h 1120055"/>
                  <a:gd name="connsiteX18-149" fmla="*/ 645527 w 2167784"/>
                  <a:gd name="connsiteY18-150" fmla="*/ 540035 h 1120055"/>
                  <a:gd name="connsiteX19-151" fmla="*/ 668579 w 2167784"/>
                  <a:gd name="connsiteY19-152" fmla="*/ 678348 h 1120055"/>
                  <a:gd name="connsiteX20-153" fmla="*/ 645527 w 2167784"/>
                  <a:gd name="connsiteY20-154" fmla="*/ 632243 h 1120055"/>
                  <a:gd name="connsiteX21-155" fmla="*/ 576371 w 2167784"/>
                  <a:gd name="connsiteY21-156" fmla="*/ 532351 h 1120055"/>
                  <a:gd name="connsiteX22-157" fmla="*/ 468794 w 2167784"/>
                  <a:gd name="connsiteY22-158" fmla="*/ 509299 h 1120055"/>
                  <a:gd name="connsiteX23-159" fmla="*/ 230589 w 2167784"/>
                  <a:gd name="connsiteY23-160" fmla="*/ 532351 h 1120055"/>
                  <a:gd name="connsiteX24-161" fmla="*/ 53856 w 2167784"/>
                  <a:gd name="connsiteY24-162" fmla="*/ 701400 h 1120055"/>
                  <a:gd name="connsiteX25-163" fmla="*/ 68 w 2167784"/>
                  <a:gd name="connsiteY25-164" fmla="*/ 862764 h 1120055"/>
                  <a:gd name="connsiteX26-165" fmla="*/ 61540 w 2167784"/>
                  <a:gd name="connsiteY26-166" fmla="*/ 1054865 h 1120055"/>
                  <a:gd name="connsiteX27-167" fmla="*/ 161433 w 2167784"/>
                  <a:gd name="connsiteY27-168" fmla="*/ 1108653 h 1120055"/>
                  <a:gd name="connsiteX0-169" fmla="*/ 161433 w 2167784"/>
                  <a:gd name="connsiteY0-170" fmla="*/ 1108653 h 1119130"/>
                  <a:gd name="connsiteX1-171" fmla="*/ 1152673 w 2167784"/>
                  <a:gd name="connsiteY1-172" fmla="*/ 1116337 h 1119130"/>
                  <a:gd name="connsiteX2-173" fmla="*/ 1744344 w 2167784"/>
                  <a:gd name="connsiteY2-174" fmla="*/ 1116337 h 1119130"/>
                  <a:gd name="connsiteX3-175" fmla="*/ 1942386 w 2167784"/>
                  <a:gd name="connsiteY3-176" fmla="*/ 1082802 h 1119130"/>
                  <a:gd name="connsiteX4-177" fmla="*/ 2059389 w 2167784"/>
                  <a:gd name="connsiteY4-178" fmla="*/ 1016445 h 1119130"/>
                  <a:gd name="connsiteX5-179" fmla="*/ 2143913 w 2167784"/>
                  <a:gd name="connsiteY5-180" fmla="*/ 839712 h 1119130"/>
                  <a:gd name="connsiteX6-181" fmla="*/ 2165909 w 2167784"/>
                  <a:gd name="connsiteY6-182" fmla="*/ 724452 h 1119130"/>
                  <a:gd name="connsiteX7-183" fmla="*/ 2105493 w 2167784"/>
                  <a:gd name="connsiteY7-184" fmla="*/ 570771 h 1119130"/>
                  <a:gd name="connsiteX8-185" fmla="*/ 1928760 w 2167784"/>
                  <a:gd name="connsiteY8-186" fmla="*/ 478563 h 1119130"/>
                  <a:gd name="connsiteX9-187" fmla="*/ 1775080 w 2167784"/>
                  <a:gd name="connsiteY9-188" fmla="*/ 540035 h 1119130"/>
                  <a:gd name="connsiteX10-189" fmla="*/ 1759712 w 2167784"/>
                  <a:gd name="connsiteY10-190" fmla="*/ 470879 h 1119130"/>
                  <a:gd name="connsiteX11-191" fmla="*/ 1721292 w 2167784"/>
                  <a:gd name="connsiteY11-192" fmla="*/ 286462 h 1119130"/>
                  <a:gd name="connsiteX12-193" fmla="*/ 1575295 w 2167784"/>
                  <a:gd name="connsiteY12-194" fmla="*/ 109729 h 1119130"/>
                  <a:gd name="connsiteX13-195" fmla="*/ 1360142 w 2167784"/>
                  <a:gd name="connsiteY13-196" fmla="*/ 25205 h 1119130"/>
                  <a:gd name="connsiteX14-197" fmla="*/ 1132076 w 2167784"/>
                  <a:gd name="connsiteY14-198" fmla="*/ 3896 h 1119130"/>
                  <a:gd name="connsiteX15-199" fmla="*/ 885132 w 2167784"/>
                  <a:gd name="connsiteY15-200" fmla="*/ 92618 h 1119130"/>
                  <a:gd name="connsiteX16-201" fmla="*/ 722367 w 2167784"/>
                  <a:gd name="connsiteY16-202" fmla="*/ 224990 h 1119130"/>
                  <a:gd name="connsiteX17-203" fmla="*/ 660895 w 2167784"/>
                  <a:gd name="connsiteY17-204" fmla="*/ 386354 h 1119130"/>
                  <a:gd name="connsiteX18-205" fmla="*/ 645527 w 2167784"/>
                  <a:gd name="connsiteY18-206" fmla="*/ 540035 h 1119130"/>
                  <a:gd name="connsiteX19-207" fmla="*/ 668579 w 2167784"/>
                  <a:gd name="connsiteY19-208" fmla="*/ 678348 h 1119130"/>
                  <a:gd name="connsiteX20-209" fmla="*/ 645527 w 2167784"/>
                  <a:gd name="connsiteY20-210" fmla="*/ 632243 h 1119130"/>
                  <a:gd name="connsiteX21-211" fmla="*/ 576371 w 2167784"/>
                  <a:gd name="connsiteY21-212" fmla="*/ 532351 h 1119130"/>
                  <a:gd name="connsiteX22-213" fmla="*/ 468794 w 2167784"/>
                  <a:gd name="connsiteY22-214" fmla="*/ 509299 h 1119130"/>
                  <a:gd name="connsiteX23-215" fmla="*/ 230589 w 2167784"/>
                  <a:gd name="connsiteY23-216" fmla="*/ 532351 h 1119130"/>
                  <a:gd name="connsiteX24-217" fmla="*/ 53856 w 2167784"/>
                  <a:gd name="connsiteY24-218" fmla="*/ 701400 h 1119130"/>
                  <a:gd name="connsiteX25-219" fmla="*/ 68 w 2167784"/>
                  <a:gd name="connsiteY25-220" fmla="*/ 862764 h 1119130"/>
                  <a:gd name="connsiteX26-221" fmla="*/ 61540 w 2167784"/>
                  <a:gd name="connsiteY26-222" fmla="*/ 1054865 h 1119130"/>
                  <a:gd name="connsiteX27-223" fmla="*/ 161433 w 2167784"/>
                  <a:gd name="connsiteY27-224" fmla="*/ 1108653 h 1119130"/>
                  <a:gd name="connsiteX0-225" fmla="*/ 161433 w 2171375"/>
                  <a:gd name="connsiteY0-226" fmla="*/ 1108653 h 1119130"/>
                  <a:gd name="connsiteX1-227" fmla="*/ 1152673 w 2171375"/>
                  <a:gd name="connsiteY1-228" fmla="*/ 1116337 h 1119130"/>
                  <a:gd name="connsiteX2-229" fmla="*/ 1744344 w 2171375"/>
                  <a:gd name="connsiteY2-230" fmla="*/ 1116337 h 1119130"/>
                  <a:gd name="connsiteX3-231" fmla="*/ 1942386 w 2171375"/>
                  <a:gd name="connsiteY3-232" fmla="*/ 1082802 h 1119130"/>
                  <a:gd name="connsiteX4-233" fmla="*/ 2059389 w 2171375"/>
                  <a:gd name="connsiteY4-234" fmla="*/ 1016445 h 1119130"/>
                  <a:gd name="connsiteX5-235" fmla="*/ 2156482 w 2171375"/>
                  <a:gd name="connsiteY5-236" fmla="*/ 852281 h 1119130"/>
                  <a:gd name="connsiteX6-237" fmla="*/ 2165909 w 2171375"/>
                  <a:gd name="connsiteY6-238" fmla="*/ 724452 h 1119130"/>
                  <a:gd name="connsiteX7-239" fmla="*/ 2105493 w 2171375"/>
                  <a:gd name="connsiteY7-240" fmla="*/ 570771 h 1119130"/>
                  <a:gd name="connsiteX8-241" fmla="*/ 1928760 w 2171375"/>
                  <a:gd name="connsiteY8-242" fmla="*/ 478563 h 1119130"/>
                  <a:gd name="connsiteX9-243" fmla="*/ 1775080 w 2171375"/>
                  <a:gd name="connsiteY9-244" fmla="*/ 540035 h 1119130"/>
                  <a:gd name="connsiteX10-245" fmla="*/ 1759712 w 2171375"/>
                  <a:gd name="connsiteY10-246" fmla="*/ 470879 h 1119130"/>
                  <a:gd name="connsiteX11-247" fmla="*/ 1721292 w 2171375"/>
                  <a:gd name="connsiteY11-248" fmla="*/ 286462 h 1119130"/>
                  <a:gd name="connsiteX12-249" fmla="*/ 1575295 w 2171375"/>
                  <a:gd name="connsiteY12-250" fmla="*/ 109729 h 1119130"/>
                  <a:gd name="connsiteX13-251" fmla="*/ 1360142 w 2171375"/>
                  <a:gd name="connsiteY13-252" fmla="*/ 25205 h 1119130"/>
                  <a:gd name="connsiteX14-253" fmla="*/ 1132076 w 2171375"/>
                  <a:gd name="connsiteY14-254" fmla="*/ 3896 h 1119130"/>
                  <a:gd name="connsiteX15-255" fmla="*/ 885132 w 2171375"/>
                  <a:gd name="connsiteY15-256" fmla="*/ 92618 h 1119130"/>
                  <a:gd name="connsiteX16-257" fmla="*/ 722367 w 2171375"/>
                  <a:gd name="connsiteY16-258" fmla="*/ 224990 h 1119130"/>
                  <a:gd name="connsiteX17-259" fmla="*/ 660895 w 2171375"/>
                  <a:gd name="connsiteY17-260" fmla="*/ 386354 h 1119130"/>
                  <a:gd name="connsiteX18-261" fmla="*/ 645527 w 2171375"/>
                  <a:gd name="connsiteY18-262" fmla="*/ 540035 h 1119130"/>
                  <a:gd name="connsiteX19-263" fmla="*/ 668579 w 2171375"/>
                  <a:gd name="connsiteY19-264" fmla="*/ 678348 h 1119130"/>
                  <a:gd name="connsiteX20-265" fmla="*/ 645527 w 2171375"/>
                  <a:gd name="connsiteY20-266" fmla="*/ 632243 h 1119130"/>
                  <a:gd name="connsiteX21-267" fmla="*/ 576371 w 2171375"/>
                  <a:gd name="connsiteY21-268" fmla="*/ 532351 h 1119130"/>
                  <a:gd name="connsiteX22-269" fmla="*/ 468794 w 2171375"/>
                  <a:gd name="connsiteY22-270" fmla="*/ 509299 h 1119130"/>
                  <a:gd name="connsiteX23-271" fmla="*/ 230589 w 2171375"/>
                  <a:gd name="connsiteY23-272" fmla="*/ 532351 h 1119130"/>
                  <a:gd name="connsiteX24-273" fmla="*/ 53856 w 2171375"/>
                  <a:gd name="connsiteY24-274" fmla="*/ 701400 h 1119130"/>
                  <a:gd name="connsiteX25-275" fmla="*/ 68 w 2171375"/>
                  <a:gd name="connsiteY25-276" fmla="*/ 862764 h 1119130"/>
                  <a:gd name="connsiteX26-277" fmla="*/ 61540 w 2171375"/>
                  <a:gd name="connsiteY26-278" fmla="*/ 1054865 h 1119130"/>
                  <a:gd name="connsiteX27-279" fmla="*/ 161433 w 2171375"/>
                  <a:gd name="connsiteY27-280" fmla="*/ 1108653 h 1119130"/>
                  <a:gd name="connsiteX0-281" fmla="*/ 161433 w 2171375"/>
                  <a:gd name="connsiteY0-282" fmla="*/ 1108653 h 1119130"/>
                  <a:gd name="connsiteX1-283" fmla="*/ 1152673 w 2171375"/>
                  <a:gd name="connsiteY1-284" fmla="*/ 1116337 h 1119130"/>
                  <a:gd name="connsiteX2-285" fmla="*/ 1744344 w 2171375"/>
                  <a:gd name="connsiteY2-286" fmla="*/ 1116337 h 1119130"/>
                  <a:gd name="connsiteX3-287" fmla="*/ 1942386 w 2171375"/>
                  <a:gd name="connsiteY3-288" fmla="*/ 1082802 h 1119130"/>
                  <a:gd name="connsiteX4-289" fmla="*/ 2059389 w 2171375"/>
                  <a:gd name="connsiteY4-290" fmla="*/ 1016445 h 1119130"/>
                  <a:gd name="connsiteX5-291" fmla="*/ 2156482 w 2171375"/>
                  <a:gd name="connsiteY5-292" fmla="*/ 852281 h 1119130"/>
                  <a:gd name="connsiteX6-293" fmla="*/ 2165909 w 2171375"/>
                  <a:gd name="connsiteY6-294" fmla="*/ 724452 h 1119130"/>
                  <a:gd name="connsiteX7-295" fmla="*/ 2105493 w 2171375"/>
                  <a:gd name="connsiteY7-296" fmla="*/ 570771 h 1119130"/>
                  <a:gd name="connsiteX8-297" fmla="*/ 1928760 w 2171375"/>
                  <a:gd name="connsiteY8-298" fmla="*/ 478563 h 1119130"/>
                  <a:gd name="connsiteX9-299" fmla="*/ 1775080 w 2171375"/>
                  <a:gd name="connsiteY9-300" fmla="*/ 540035 h 1119130"/>
                  <a:gd name="connsiteX10-301" fmla="*/ 1759712 w 2171375"/>
                  <a:gd name="connsiteY10-302" fmla="*/ 470879 h 1119130"/>
                  <a:gd name="connsiteX11-303" fmla="*/ 1721292 w 2171375"/>
                  <a:gd name="connsiteY11-304" fmla="*/ 286462 h 1119130"/>
                  <a:gd name="connsiteX12-305" fmla="*/ 1575295 w 2171375"/>
                  <a:gd name="connsiteY12-306" fmla="*/ 109729 h 1119130"/>
                  <a:gd name="connsiteX13-307" fmla="*/ 1360142 w 2171375"/>
                  <a:gd name="connsiteY13-308" fmla="*/ 25205 h 1119130"/>
                  <a:gd name="connsiteX14-309" fmla="*/ 1132076 w 2171375"/>
                  <a:gd name="connsiteY14-310" fmla="*/ 3896 h 1119130"/>
                  <a:gd name="connsiteX15-311" fmla="*/ 885132 w 2171375"/>
                  <a:gd name="connsiteY15-312" fmla="*/ 92618 h 1119130"/>
                  <a:gd name="connsiteX16-313" fmla="*/ 722367 w 2171375"/>
                  <a:gd name="connsiteY16-314" fmla="*/ 224990 h 1119130"/>
                  <a:gd name="connsiteX17-315" fmla="*/ 660895 w 2171375"/>
                  <a:gd name="connsiteY17-316" fmla="*/ 386354 h 1119130"/>
                  <a:gd name="connsiteX18-317" fmla="*/ 645527 w 2171375"/>
                  <a:gd name="connsiteY18-318" fmla="*/ 540035 h 1119130"/>
                  <a:gd name="connsiteX19-319" fmla="*/ 668579 w 2171375"/>
                  <a:gd name="connsiteY19-320" fmla="*/ 678348 h 1119130"/>
                  <a:gd name="connsiteX20-321" fmla="*/ 645527 w 2171375"/>
                  <a:gd name="connsiteY20-322" fmla="*/ 632243 h 1119130"/>
                  <a:gd name="connsiteX21-323" fmla="*/ 576371 w 2171375"/>
                  <a:gd name="connsiteY21-324" fmla="*/ 532351 h 1119130"/>
                  <a:gd name="connsiteX22-325" fmla="*/ 468794 w 2171375"/>
                  <a:gd name="connsiteY22-326" fmla="*/ 509299 h 1119130"/>
                  <a:gd name="connsiteX23-327" fmla="*/ 230589 w 2171375"/>
                  <a:gd name="connsiteY23-328" fmla="*/ 532351 h 1119130"/>
                  <a:gd name="connsiteX24-329" fmla="*/ 53856 w 2171375"/>
                  <a:gd name="connsiteY24-330" fmla="*/ 701400 h 1119130"/>
                  <a:gd name="connsiteX25-331" fmla="*/ 68 w 2171375"/>
                  <a:gd name="connsiteY25-332" fmla="*/ 862764 h 1119130"/>
                  <a:gd name="connsiteX26-333" fmla="*/ 36402 w 2171375"/>
                  <a:gd name="connsiteY26-334" fmla="*/ 1039154 h 1119130"/>
                  <a:gd name="connsiteX27-335" fmla="*/ 161433 w 2171375"/>
                  <a:gd name="connsiteY27-336" fmla="*/ 1108653 h 1119130"/>
                  <a:gd name="connsiteX0-337" fmla="*/ 161433 w 2171375"/>
                  <a:gd name="connsiteY0-338" fmla="*/ 1108653 h 1119130"/>
                  <a:gd name="connsiteX1-339" fmla="*/ 1152673 w 2171375"/>
                  <a:gd name="connsiteY1-340" fmla="*/ 1116337 h 1119130"/>
                  <a:gd name="connsiteX2-341" fmla="*/ 1744344 w 2171375"/>
                  <a:gd name="connsiteY2-342" fmla="*/ 1116337 h 1119130"/>
                  <a:gd name="connsiteX3-343" fmla="*/ 1942386 w 2171375"/>
                  <a:gd name="connsiteY3-344" fmla="*/ 1082802 h 1119130"/>
                  <a:gd name="connsiteX4-345" fmla="*/ 2059389 w 2171375"/>
                  <a:gd name="connsiteY4-346" fmla="*/ 1016445 h 1119130"/>
                  <a:gd name="connsiteX5-347" fmla="*/ 2156482 w 2171375"/>
                  <a:gd name="connsiteY5-348" fmla="*/ 852281 h 1119130"/>
                  <a:gd name="connsiteX6-349" fmla="*/ 2165909 w 2171375"/>
                  <a:gd name="connsiteY6-350" fmla="*/ 724452 h 1119130"/>
                  <a:gd name="connsiteX7-351" fmla="*/ 2105493 w 2171375"/>
                  <a:gd name="connsiteY7-352" fmla="*/ 570771 h 1119130"/>
                  <a:gd name="connsiteX8-353" fmla="*/ 1928760 w 2171375"/>
                  <a:gd name="connsiteY8-354" fmla="*/ 478563 h 1119130"/>
                  <a:gd name="connsiteX9-355" fmla="*/ 1775080 w 2171375"/>
                  <a:gd name="connsiteY9-356" fmla="*/ 540035 h 1119130"/>
                  <a:gd name="connsiteX10-357" fmla="*/ 1759712 w 2171375"/>
                  <a:gd name="connsiteY10-358" fmla="*/ 470879 h 1119130"/>
                  <a:gd name="connsiteX11-359" fmla="*/ 1721292 w 2171375"/>
                  <a:gd name="connsiteY11-360" fmla="*/ 286462 h 1119130"/>
                  <a:gd name="connsiteX12-361" fmla="*/ 1575295 w 2171375"/>
                  <a:gd name="connsiteY12-362" fmla="*/ 109729 h 1119130"/>
                  <a:gd name="connsiteX13-363" fmla="*/ 1360142 w 2171375"/>
                  <a:gd name="connsiteY13-364" fmla="*/ 25205 h 1119130"/>
                  <a:gd name="connsiteX14-365" fmla="*/ 1132076 w 2171375"/>
                  <a:gd name="connsiteY14-366" fmla="*/ 3896 h 1119130"/>
                  <a:gd name="connsiteX15-367" fmla="*/ 885132 w 2171375"/>
                  <a:gd name="connsiteY15-368" fmla="*/ 92618 h 1119130"/>
                  <a:gd name="connsiteX16-369" fmla="*/ 722367 w 2171375"/>
                  <a:gd name="connsiteY16-370" fmla="*/ 224990 h 1119130"/>
                  <a:gd name="connsiteX17-371" fmla="*/ 660895 w 2171375"/>
                  <a:gd name="connsiteY17-372" fmla="*/ 386354 h 1119130"/>
                  <a:gd name="connsiteX18-373" fmla="*/ 645527 w 2171375"/>
                  <a:gd name="connsiteY18-374" fmla="*/ 540035 h 1119130"/>
                  <a:gd name="connsiteX19-375" fmla="*/ 668579 w 2171375"/>
                  <a:gd name="connsiteY19-376" fmla="*/ 678348 h 1119130"/>
                  <a:gd name="connsiteX20-377" fmla="*/ 645527 w 2171375"/>
                  <a:gd name="connsiteY20-378" fmla="*/ 632243 h 1119130"/>
                  <a:gd name="connsiteX21-379" fmla="*/ 576371 w 2171375"/>
                  <a:gd name="connsiteY21-380" fmla="*/ 532351 h 1119130"/>
                  <a:gd name="connsiteX22-381" fmla="*/ 468794 w 2171375"/>
                  <a:gd name="connsiteY22-382" fmla="*/ 509299 h 1119130"/>
                  <a:gd name="connsiteX23-383" fmla="*/ 230589 w 2171375"/>
                  <a:gd name="connsiteY23-384" fmla="*/ 532351 h 1119130"/>
                  <a:gd name="connsiteX24-385" fmla="*/ 53856 w 2171375"/>
                  <a:gd name="connsiteY24-386" fmla="*/ 701400 h 1119130"/>
                  <a:gd name="connsiteX25-387" fmla="*/ 68 w 2171375"/>
                  <a:gd name="connsiteY25-388" fmla="*/ 862764 h 1119130"/>
                  <a:gd name="connsiteX26-389" fmla="*/ 36402 w 2171375"/>
                  <a:gd name="connsiteY26-390" fmla="*/ 1039154 h 1119130"/>
                  <a:gd name="connsiteX27-391" fmla="*/ 161433 w 2171375"/>
                  <a:gd name="connsiteY27-392" fmla="*/ 1108653 h 1119130"/>
                  <a:gd name="connsiteX0-393" fmla="*/ 186572 w 2171375"/>
                  <a:gd name="connsiteY0-394" fmla="*/ 1102368 h 1119422"/>
                  <a:gd name="connsiteX1-395" fmla="*/ 1152673 w 2171375"/>
                  <a:gd name="connsiteY1-396" fmla="*/ 1116337 h 1119422"/>
                  <a:gd name="connsiteX2-397" fmla="*/ 1744344 w 2171375"/>
                  <a:gd name="connsiteY2-398" fmla="*/ 1116337 h 1119422"/>
                  <a:gd name="connsiteX3-399" fmla="*/ 1942386 w 2171375"/>
                  <a:gd name="connsiteY3-400" fmla="*/ 1082802 h 1119422"/>
                  <a:gd name="connsiteX4-401" fmla="*/ 2059389 w 2171375"/>
                  <a:gd name="connsiteY4-402" fmla="*/ 1016445 h 1119422"/>
                  <a:gd name="connsiteX5-403" fmla="*/ 2156482 w 2171375"/>
                  <a:gd name="connsiteY5-404" fmla="*/ 852281 h 1119422"/>
                  <a:gd name="connsiteX6-405" fmla="*/ 2165909 w 2171375"/>
                  <a:gd name="connsiteY6-406" fmla="*/ 724452 h 1119422"/>
                  <a:gd name="connsiteX7-407" fmla="*/ 2105493 w 2171375"/>
                  <a:gd name="connsiteY7-408" fmla="*/ 570771 h 1119422"/>
                  <a:gd name="connsiteX8-409" fmla="*/ 1928760 w 2171375"/>
                  <a:gd name="connsiteY8-410" fmla="*/ 478563 h 1119422"/>
                  <a:gd name="connsiteX9-411" fmla="*/ 1775080 w 2171375"/>
                  <a:gd name="connsiteY9-412" fmla="*/ 540035 h 1119422"/>
                  <a:gd name="connsiteX10-413" fmla="*/ 1759712 w 2171375"/>
                  <a:gd name="connsiteY10-414" fmla="*/ 470879 h 1119422"/>
                  <a:gd name="connsiteX11-415" fmla="*/ 1721292 w 2171375"/>
                  <a:gd name="connsiteY11-416" fmla="*/ 286462 h 1119422"/>
                  <a:gd name="connsiteX12-417" fmla="*/ 1575295 w 2171375"/>
                  <a:gd name="connsiteY12-418" fmla="*/ 109729 h 1119422"/>
                  <a:gd name="connsiteX13-419" fmla="*/ 1360142 w 2171375"/>
                  <a:gd name="connsiteY13-420" fmla="*/ 25205 h 1119422"/>
                  <a:gd name="connsiteX14-421" fmla="*/ 1132076 w 2171375"/>
                  <a:gd name="connsiteY14-422" fmla="*/ 3896 h 1119422"/>
                  <a:gd name="connsiteX15-423" fmla="*/ 885132 w 2171375"/>
                  <a:gd name="connsiteY15-424" fmla="*/ 92618 h 1119422"/>
                  <a:gd name="connsiteX16-425" fmla="*/ 722367 w 2171375"/>
                  <a:gd name="connsiteY16-426" fmla="*/ 224990 h 1119422"/>
                  <a:gd name="connsiteX17-427" fmla="*/ 660895 w 2171375"/>
                  <a:gd name="connsiteY17-428" fmla="*/ 386354 h 1119422"/>
                  <a:gd name="connsiteX18-429" fmla="*/ 645527 w 2171375"/>
                  <a:gd name="connsiteY18-430" fmla="*/ 540035 h 1119422"/>
                  <a:gd name="connsiteX19-431" fmla="*/ 668579 w 2171375"/>
                  <a:gd name="connsiteY19-432" fmla="*/ 678348 h 1119422"/>
                  <a:gd name="connsiteX20-433" fmla="*/ 645527 w 2171375"/>
                  <a:gd name="connsiteY20-434" fmla="*/ 632243 h 1119422"/>
                  <a:gd name="connsiteX21-435" fmla="*/ 576371 w 2171375"/>
                  <a:gd name="connsiteY21-436" fmla="*/ 532351 h 1119422"/>
                  <a:gd name="connsiteX22-437" fmla="*/ 468794 w 2171375"/>
                  <a:gd name="connsiteY22-438" fmla="*/ 509299 h 1119422"/>
                  <a:gd name="connsiteX23-439" fmla="*/ 230589 w 2171375"/>
                  <a:gd name="connsiteY23-440" fmla="*/ 532351 h 1119422"/>
                  <a:gd name="connsiteX24-441" fmla="*/ 53856 w 2171375"/>
                  <a:gd name="connsiteY24-442" fmla="*/ 701400 h 1119422"/>
                  <a:gd name="connsiteX25-443" fmla="*/ 68 w 2171375"/>
                  <a:gd name="connsiteY25-444" fmla="*/ 862764 h 1119422"/>
                  <a:gd name="connsiteX26-445" fmla="*/ 36402 w 2171375"/>
                  <a:gd name="connsiteY26-446" fmla="*/ 1039154 h 1119422"/>
                  <a:gd name="connsiteX27-447" fmla="*/ 186572 w 2171375"/>
                  <a:gd name="connsiteY27-448" fmla="*/ 1102368 h 1119422"/>
                  <a:gd name="connsiteX0-449" fmla="*/ 186572 w 2171375"/>
                  <a:gd name="connsiteY0-450" fmla="*/ 1102368 h 1119422"/>
                  <a:gd name="connsiteX1-451" fmla="*/ 1152673 w 2171375"/>
                  <a:gd name="connsiteY1-452" fmla="*/ 1116337 h 1119422"/>
                  <a:gd name="connsiteX2-453" fmla="*/ 1744344 w 2171375"/>
                  <a:gd name="connsiteY2-454" fmla="*/ 1116337 h 1119422"/>
                  <a:gd name="connsiteX3-455" fmla="*/ 1942386 w 2171375"/>
                  <a:gd name="connsiteY3-456" fmla="*/ 1082802 h 1119422"/>
                  <a:gd name="connsiteX4-457" fmla="*/ 2059389 w 2171375"/>
                  <a:gd name="connsiteY4-458" fmla="*/ 1016445 h 1119422"/>
                  <a:gd name="connsiteX5-459" fmla="*/ 2156482 w 2171375"/>
                  <a:gd name="connsiteY5-460" fmla="*/ 852281 h 1119422"/>
                  <a:gd name="connsiteX6-461" fmla="*/ 2165909 w 2171375"/>
                  <a:gd name="connsiteY6-462" fmla="*/ 724452 h 1119422"/>
                  <a:gd name="connsiteX7-463" fmla="*/ 2105493 w 2171375"/>
                  <a:gd name="connsiteY7-464" fmla="*/ 570771 h 1119422"/>
                  <a:gd name="connsiteX8-465" fmla="*/ 1928760 w 2171375"/>
                  <a:gd name="connsiteY8-466" fmla="*/ 478563 h 1119422"/>
                  <a:gd name="connsiteX9-467" fmla="*/ 1775080 w 2171375"/>
                  <a:gd name="connsiteY9-468" fmla="*/ 540035 h 1119422"/>
                  <a:gd name="connsiteX10-469" fmla="*/ 1759712 w 2171375"/>
                  <a:gd name="connsiteY10-470" fmla="*/ 470879 h 1119422"/>
                  <a:gd name="connsiteX11-471" fmla="*/ 1721292 w 2171375"/>
                  <a:gd name="connsiteY11-472" fmla="*/ 286462 h 1119422"/>
                  <a:gd name="connsiteX12-473" fmla="*/ 1575295 w 2171375"/>
                  <a:gd name="connsiteY12-474" fmla="*/ 109729 h 1119422"/>
                  <a:gd name="connsiteX13-475" fmla="*/ 1360142 w 2171375"/>
                  <a:gd name="connsiteY13-476" fmla="*/ 25205 h 1119422"/>
                  <a:gd name="connsiteX14-477" fmla="*/ 1132076 w 2171375"/>
                  <a:gd name="connsiteY14-478" fmla="*/ 3896 h 1119422"/>
                  <a:gd name="connsiteX15-479" fmla="*/ 885132 w 2171375"/>
                  <a:gd name="connsiteY15-480" fmla="*/ 92618 h 1119422"/>
                  <a:gd name="connsiteX16-481" fmla="*/ 722367 w 2171375"/>
                  <a:gd name="connsiteY16-482" fmla="*/ 224990 h 1119422"/>
                  <a:gd name="connsiteX17-483" fmla="*/ 660895 w 2171375"/>
                  <a:gd name="connsiteY17-484" fmla="*/ 386354 h 1119422"/>
                  <a:gd name="connsiteX18-485" fmla="*/ 645527 w 2171375"/>
                  <a:gd name="connsiteY18-486" fmla="*/ 540035 h 1119422"/>
                  <a:gd name="connsiteX19-487" fmla="*/ 668579 w 2171375"/>
                  <a:gd name="connsiteY19-488" fmla="*/ 678348 h 1119422"/>
                  <a:gd name="connsiteX20-489" fmla="*/ 645527 w 2171375"/>
                  <a:gd name="connsiteY20-490" fmla="*/ 632243 h 1119422"/>
                  <a:gd name="connsiteX21-491" fmla="*/ 576371 w 2171375"/>
                  <a:gd name="connsiteY21-492" fmla="*/ 532351 h 1119422"/>
                  <a:gd name="connsiteX22-493" fmla="*/ 468794 w 2171375"/>
                  <a:gd name="connsiteY22-494" fmla="*/ 509299 h 1119422"/>
                  <a:gd name="connsiteX23-495" fmla="*/ 230589 w 2171375"/>
                  <a:gd name="connsiteY23-496" fmla="*/ 532351 h 1119422"/>
                  <a:gd name="connsiteX24-497" fmla="*/ 53856 w 2171375"/>
                  <a:gd name="connsiteY24-498" fmla="*/ 701400 h 1119422"/>
                  <a:gd name="connsiteX25-499" fmla="*/ 68 w 2171375"/>
                  <a:gd name="connsiteY25-500" fmla="*/ 862764 h 1119422"/>
                  <a:gd name="connsiteX26-501" fmla="*/ 36402 w 2171375"/>
                  <a:gd name="connsiteY26-502" fmla="*/ 1039154 h 1119422"/>
                  <a:gd name="connsiteX27-503" fmla="*/ 186572 w 2171375"/>
                  <a:gd name="connsiteY27-504" fmla="*/ 1102368 h 1119422"/>
                  <a:gd name="connsiteX0-505" fmla="*/ 208568 w 2171375"/>
                  <a:gd name="connsiteY0-506" fmla="*/ 1105510 h 1119272"/>
                  <a:gd name="connsiteX1-507" fmla="*/ 1152673 w 2171375"/>
                  <a:gd name="connsiteY1-508" fmla="*/ 1116337 h 1119272"/>
                  <a:gd name="connsiteX2-509" fmla="*/ 1744344 w 2171375"/>
                  <a:gd name="connsiteY2-510" fmla="*/ 1116337 h 1119272"/>
                  <a:gd name="connsiteX3-511" fmla="*/ 1942386 w 2171375"/>
                  <a:gd name="connsiteY3-512" fmla="*/ 1082802 h 1119272"/>
                  <a:gd name="connsiteX4-513" fmla="*/ 2059389 w 2171375"/>
                  <a:gd name="connsiteY4-514" fmla="*/ 1016445 h 1119272"/>
                  <a:gd name="connsiteX5-515" fmla="*/ 2156482 w 2171375"/>
                  <a:gd name="connsiteY5-516" fmla="*/ 852281 h 1119272"/>
                  <a:gd name="connsiteX6-517" fmla="*/ 2165909 w 2171375"/>
                  <a:gd name="connsiteY6-518" fmla="*/ 724452 h 1119272"/>
                  <a:gd name="connsiteX7-519" fmla="*/ 2105493 w 2171375"/>
                  <a:gd name="connsiteY7-520" fmla="*/ 570771 h 1119272"/>
                  <a:gd name="connsiteX8-521" fmla="*/ 1928760 w 2171375"/>
                  <a:gd name="connsiteY8-522" fmla="*/ 478563 h 1119272"/>
                  <a:gd name="connsiteX9-523" fmla="*/ 1775080 w 2171375"/>
                  <a:gd name="connsiteY9-524" fmla="*/ 540035 h 1119272"/>
                  <a:gd name="connsiteX10-525" fmla="*/ 1759712 w 2171375"/>
                  <a:gd name="connsiteY10-526" fmla="*/ 470879 h 1119272"/>
                  <a:gd name="connsiteX11-527" fmla="*/ 1721292 w 2171375"/>
                  <a:gd name="connsiteY11-528" fmla="*/ 286462 h 1119272"/>
                  <a:gd name="connsiteX12-529" fmla="*/ 1575295 w 2171375"/>
                  <a:gd name="connsiteY12-530" fmla="*/ 109729 h 1119272"/>
                  <a:gd name="connsiteX13-531" fmla="*/ 1360142 w 2171375"/>
                  <a:gd name="connsiteY13-532" fmla="*/ 25205 h 1119272"/>
                  <a:gd name="connsiteX14-533" fmla="*/ 1132076 w 2171375"/>
                  <a:gd name="connsiteY14-534" fmla="*/ 3896 h 1119272"/>
                  <a:gd name="connsiteX15-535" fmla="*/ 885132 w 2171375"/>
                  <a:gd name="connsiteY15-536" fmla="*/ 92618 h 1119272"/>
                  <a:gd name="connsiteX16-537" fmla="*/ 722367 w 2171375"/>
                  <a:gd name="connsiteY16-538" fmla="*/ 224990 h 1119272"/>
                  <a:gd name="connsiteX17-539" fmla="*/ 660895 w 2171375"/>
                  <a:gd name="connsiteY17-540" fmla="*/ 386354 h 1119272"/>
                  <a:gd name="connsiteX18-541" fmla="*/ 645527 w 2171375"/>
                  <a:gd name="connsiteY18-542" fmla="*/ 540035 h 1119272"/>
                  <a:gd name="connsiteX19-543" fmla="*/ 668579 w 2171375"/>
                  <a:gd name="connsiteY19-544" fmla="*/ 678348 h 1119272"/>
                  <a:gd name="connsiteX20-545" fmla="*/ 645527 w 2171375"/>
                  <a:gd name="connsiteY20-546" fmla="*/ 632243 h 1119272"/>
                  <a:gd name="connsiteX21-547" fmla="*/ 576371 w 2171375"/>
                  <a:gd name="connsiteY21-548" fmla="*/ 532351 h 1119272"/>
                  <a:gd name="connsiteX22-549" fmla="*/ 468794 w 2171375"/>
                  <a:gd name="connsiteY22-550" fmla="*/ 509299 h 1119272"/>
                  <a:gd name="connsiteX23-551" fmla="*/ 230589 w 2171375"/>
                  <a:gd name="connsiteY23-552" fmla="*/ 532351 h 1119272"/>
                  <a:gd name="connsiteX24-553" fmla="*/ 53856 w 2171375"/>
                  <a:gd name="connsiteY24-554" fmla="*/ 701400 h 1119272"/>
                  <a:gd name="connsiteX25-555" fmla="*/ 68 w 2171375"/>
                  <a:gd name="connsiteY25-556" fmla="*/ 862764 h 1119272"/>
                  <a:gd name="connsiteX26-557" fmla="*/ 36402 w 2171375"/>
                  <a:gd name="connsiteY26-558" fmla="*/ 1039154 h 1119272"/>
                  <a:gd name="connsiteX27-559" fmla="*/ 208568 w 2171375"/>
                  <a:gd name="connsiteY27-560" fmla="*/ 1105510 h 1119272"/>
                  <a:gd name="connsiteX0-561" fmla="*/ 233706 w 2171375"/>
                  <a:gd name="connsiteY0-562" fmla="*/ 1105510 h 1119272"/>
                  <a:gd name="connsiteX1-563" fmla="*/ 1152673 w 2171375"/>
                  <a:gd name="connsiteY1-564" fmla="*/ 1116337 h 1119272"/>
                  <a:gd name="connsiteX2-565" fmla="*/ 1744344 w 2171375"/>
                  <a:gd name="connsiteY2-566" fmla="*/ 1116337 h 1119272"/>
                  <a:gd name="connsiteX3-567" fmla="*/ 1942386 w 2171375"/>
                  <a:gd name="connsiteY3-568" fmla="*/ 1082802 h 1119272"/>
                  <a:gd name="connsiteX4-569" fmla="*/ 2059389 w 2171375"/>
                  <a:gd name="connsiteY4-570" fmla="*/ 1016445 h 1119272"/>
                  <a:gd name="connsiteX5-571" fmla="*/ 2156482 w 2171375"/>
                  <a:gd name="connsiteY5-572" fmla="*/ 852281 h 1119272"/>
                  <a:gd name="connsiteX6-573" fmla="*/ 2165909 w 2171375"/>
                  <a:gd name="connsiteY6-574" fmla="*/ 724452 h 1119272"/>
                  <a:gd name="connsiteX7-575" fmla="*/ 2105493 w 2171375"/>
                  <a:gd name="connsiteY7-576" fmla="*/ 570771 h 1119272"/>
                  <a:gd name="connsiteX8-577" fmla="*/ 1928760 w 2171375"/>
                  <a:gd name="connsiteY8-578" fmla="*/ 478563 h 1119272"/>
                  <a:gd name="connsiteX9-579" fmla="*/ 1775080 w 2171375"/>
                  <a:gd name="connsiteY9-580" fmla="*/ 540035 h 1119272"/>
                  <a:gd name="connsiteX10-581" fmla="*/ 1759712 w 2171375"/>
                  <a:gd name="connsiteY10-582" fmla="*/ 470879 h 1119272"/>
                  <a:gd name="connsiteX11-583" fmla="*/ 1721292 w 2171375"/>
                  <a:gd name="connsiteY11-584" fmla="*/ 286462 h 1119272"/>
                  <a:gd name="connsiteX12-585" fmla="*/ 1575295 w 2171375"/>
                  <a:gd name="connsiteY12-586" fmla="*/ 109729 h 1119272"/>
                  <a:gd name="connsiteX13-587" fmla="*/ 1360142 w 2171375"/>
                  <a:gd name="connsiteY13-588" fmla="*/ 25205 h 1119272"/>
                  <a:gd name="connsiteX14-589" fmla="*/ 1132076 w 2171375"/>
                  <a:gd name="connsiteY14-590" fmla="*/ 3896 h 1119272"/>
                  <a:gd name="connsiteX15-591" fmla="*/ 885132 w 2171375"/>
                  <a:gd name="connsiteY15-592" fmla="*/ 92618 h 1119272"/>
                  <a:gd name="connsiteX16-593" fmla="*/ 722367 w 2171375"/>
                  <a:gd name="connsiteY16-594" fmla="*/ 224990 h 1119272"/>
                  <a:gd name="connsiteX17-595" fmla="*/ 660895 w 2171375"/>
                  <a:gd name="connsiteY17-596" fmla="*/ 386354 h 1119272"/>
                  <a:gd name="connsiteX18-597" fmla="*/ 645527 w 2171375"/>
                  <a:gd name="connsiteY18-598" fmla="*/ 540035 h 1119272"/>
                  <a:gd name="connsiteX19-599" fmla="*/ 668579 w 2171375"/>
                  <a:gd name="connsiteY19-600" fmla="*/ 678348 h 1119272"/>
                  <a:gd name="connsiteX20-601" fmla="*/ 645527 w 2171375"/>
                  <a:gd name="connsiteY20-602" fmla="*/ 632243 h 1119272"/>
                  <a:gd name="connsiteX21-603" fmla="*/ 576371 w 2171375"/>
                  <a:gd name="connsiteY21-604" fmla="*/ 532351 h 1119272"/>
                  <a:gd name="connsiteX22-605" fmla="*/ 468794 w 2171375"/>
                  <a:gd name="connsiteY22-606" fmla="*/ 509299 h 1119272"/>
                  <a:gd name="connsiteX23-607" fmla="*/ 230589 w 2171375"/>
                  <a:gd name="connsiteY23-608" fmla="*/ 532351 h 1119272"/>
                  <a:gd name="connsiteX24-609" fmla="*/ 53856 w 2171375"/>
                  <a:gd name="connsiteY24-610" fmla="*/ 701400 h 1119272"/>
                  <a:gd name="connsiteX25-611" fmla="*/ 68 w 2171375"/>
                  <a:gd name="connsiteY25-612" fmla="*/ 862764 h 1119272"/>
                  <a:gd name="connsiteX26-613" fmla="*/ 36402 w 2171375"/>
                  <a:gd name="connsiteY26-614" fmla="*/ 1039154 h 1119272"/>
                  <a:gd name="connsiteX27-615" fmla="*/ 233706 w 2171375"/>
                  <a:gd name="connsiteY27-616" fmla="*/ 1105510 h 1119272"/>
                  <a:gd name="connsiteX0-617" fmla="*/ 233706 w 2171375"/>
                  <a:gd name="connsiteY0-618" fmla="*/ 1105510 h 1119272"/>
                  <a:gd name="connsiteX1-619" fmla="*/ 1152673 w 2171375"/>
                  <a:gd name="connsiteY1-620" fmla="*/ 1116337 h 1119272"/>
                  <a:gd name="connsiteX2-621" fmla="*/ 1744344 w 2171375"/>
                  <a:gd name="connsiteY2-622" fmla="*/ 1116337 h 1119272"/>
                  <a:gd name="connsiteX3-623" fmla="*/ 1942386 w 2171375"/>
                  <a:gd name="connsiteY3-624" fmla="*/ 1082802 h 1119272"/>
                  <a:gd name="connsiteX4-625" fmla="*/ 2059389 w 2171375"/>
                  <a:gd name="connsiteY4-626" fmla="*/ 1016445 h 1119272"/>
                  <a:gd name="connsiteX5-627" fmla="*/ 2156482 w 2171375"/>
                  <a:gd name="connsiteY5-628" fmla="*/ 852281 h 1119272"/>
                  <a:gd name="connsiteX6-629" fmla="*/ 2165909 w 2171375"/>
                  <a:gd name="connsiteY6-630" fmla="*/ 724452 h 1119272"/>
                  <a:gd name="connsiteX7-631" fmla="*/ 2105493 w 2171375"/>
                  <a:gd name="connsiteY7-632" fmla="*/ 570771 h 1119272"/>
                  <a:gd name="connsiteX8-633" fmla="*/ 1928760 w 2171375"/>
                  <a:gd name="connsiteY8-634" fmla="*/ 478563 h 1119272"/>
                  <a:gd name="connsiteX9-635" fmla="*/ 1775080 w 2171375"/>
                  <a:gd name="connsiteY9-636" fmla="*/ 540035 h 1119272"/>
                  <a:gd name="connsiteX10-637" fmla="*/ 1759712 w 2171375"/>
                  <a:gd name="connsiteY10-638" fmla="*/ 470879 h 1119272"/>
                  <a:gd name="connsiteX11-639" fmla="*/ 1721292 w 2171375"/>
                  <a:gd name="connsiteY11-640" fmla="*/ 286462 h 1119272"/>
                  <a:gd name="connsiteX12-641" fmla="*/ 1575295 w 2171375"/>
                  <a:gd name="connsiteY12-642" fmla="*/ 109729 h 1119272"/>
                  <a:gd name="connsiteX13-643" fmla="*/ 1360142 w 2171375"/>
                  <a:gd name="connsiteY13-644" fmla="*/ 25205 h 1119272"/>
                  <a:gd name="connsiteX14-645" fmla="*/ 1132076 w 2171375"/>
                  <a:gd name="connsiteY14-646" fmla="*/ 3896 h 1119272"/>
                  <a:gd name="connsiteX15-647" fmla="*/ 885132 w 2171375"/>
                  <a:gd name="connsiteY15-648" fmla="*/ 92618 h 1119272"/>
                  <a:gd name="connsiteX16-649" fmla="*/ 722367 w 2171375"/>
                  <a:gd name="connsiteY16-650" fmla="*/ 224990 h 1119272"/>
                  <a:gd name="connsiteX17-651" fmla="*/ 660895 w 2171375"/>
                  <a:gd name="connsiteY17-652" fmla="*/ 386354 h 1119272"/>
                  <a:gd name="connsiteX18-653" fmla="*/ 645527 w 2171375"/>
                  <a:gd name="connsiteY18-654" fmla="*/ 540035 h 1119272"/>
                  <a:gd name="connsiteX19-655" fmla="*/ 668579 w 2171375"/>
                  <a:gd name="connsiteY19-656" fmla="*/ 678348 h 1119272"/>
                  <a:gd name="connsiteX20-657" fmla="*/ 645527 w 2171375"/>
                  <a:gd name="connsiteY20-658" fmla="*/ 632243 h 1119272"/>
                  <a:gd name="connsiteX21-659" fmla="*/ 576371 w 2171375"/>
                  <a:gd name="connsiteY21-660" fmla="*/ 532351 h 1119272"/>
                  <a:gd name="connsiteX22-661" fmla="*/ 443656 w 2171375"/>
                  <a:gd name="connsiteY22-662" fmla="*/ 496730 h 1119272"/>
                  <a:gd name="connsiteX23-663" fmla="*/ 230589 w 2171375"/>
                  <a:gd name="connsiteY23-664" fmla="*/ 532351 h 1119272"/>
                  <a:gd name="connsiteX24-665" fmla="*/ 53856 w 2171375"/>
                  <a:gd name="connsiteY24-666" fmla="*/ 701400 h 1119272"/>
                  <a:gd name="connsiteX25-667" fmla="*/ 68 w 2171375"/>
                  <a:gd name="connsiteY25-668" fmla="*/ 862764 h 1119272"/>
                  <a:gd name="connsiteX26-669" fmla="*/ 36402 w 2171375"/>
                  <a:gd name="connsiteY26-670" fmla="*/ 1039154 h 1119272"/>
                  <a:gd name="connsiteX27-671" fmla="*/ 233706 w 2171375"/>
                  <a:gd name="connsiteY27-672" fmla="*/ 1105510 h 1119272"/>
                  <a:gd name="connsiteX0-673" fmla="*/ 233706 w 2171375"/>
                  <a:gd name="connsiteY0-674" fmla="*/ 1105510 h 1119272"/>
                  <a:gd name="connsiteX1-675" fmla="*/ 1152673 w 2171375"/>
                  <a:gd name="connsiteY1-676" fmla="*/ 1116337 h 1119272"/>
                  <a:gd name="connsiteX2-677" fmla="*/ 1744344 w 2171375"/>
                  <a:gd name="connsiteY2-678" fmla="*/ 1116337 h 1119272"/>
                  <a:gd name="connsiteX3-679" fmla="*/ 1942386 w 2171375"/>
                  <a:gd name="connsiteY3-680" fmla="*/ 1082802 h 1119272"/>
                  <a:gd name="connsiteX4-681" fmla="*/ 2059389 w 2171375"/>
                  <a:gd name="connsiteY4-682" fmla="*/ 1016445 h 1119272"/>
                  <a:gd name="connsiteX5-683" fmla="*/ 2156482 w 2171375"/>
                  <a:gd name="connsiteY5-684" fmla="*/ 852281 h 1119272"/>
                  <a:gd name="connsiteX6-685" fmla="*/ 2165909 w 2171375"/>
                  <a:gd name="connsiteY6-686" fmla="*/ 724452 h 1119272"/>
                  <a:gd name="connsiteX7-687" fmla="*/ 2105493 w 2171375"/>
                  <a:gd name="connsiteY7-688" fmla="*/ 570771 h 1119272"/>
                  <a:gd name="connsiteX8-689" fmla="*/ 1928760 w 2171375"/>
                  <a:gd name="connsiteY8-690" fmla="*/ 478563 h 1119272"/>
                  <a:gd name="connsiteX9-691" fmla="*/ 1775080 w 2171375"/>
                  <a:gd name="connsiteY9-692" fmla="*/ 540035 h 1119272"/>
                  <a:gd name="connsiteX10-693" fmla="*/ 1759712 w 2171375"/>
                  <a:gd name="connsiteY10-694" fmla="*/ 470879 h 1119272"/>
                  <a:gd name="connsiteX11-695" fmla="*/ 1721292 w 2171375"/>
                  <a:gd name="connsiteY11-696" fmla="*/ 286462 h 1119272"/>
                  <a:gd name="connsiteX12-697" fmla="*/ 1575295 w 2171375"/>
                  <a:gd name="connsiteY12-698" fmla="*/ 109729 h 1119272"/>
                  <a:gd name="connsiteX13-699" fmla="*/ 1360142 w 2171375"/>
                  <a:gd name="connsiteY13-700" fmla="*/ 25205 h 1119272"/>
                  <a:gd name="connsiteX14-701" fmla="*/ 1132076 w 2171375"/>
                  <a:gd name="connsiteY14-702" fmla="*/ 3896 h 1119272"/>
                  <a:gd name="connsiteX15-703" fmla="*/ 885132 w 2171375"/>
                  <a:gd name="connsiteY15-704" fmla="*/ 92618 h 1119272"/>
                  <a:gd name="connsiteX16-705" fmla="*/ 722367 w 2171375"/>
                  <a:gd name="connsiteY16-706" fmla="*/ 224990 h 1119272"/>
                  <a:gd name="connsiteX17-707" fmla="*/ 660895 w 2171375"/>
                  <a:gd name="connsiteY17-708" fmla="*/ 386354 h 1119272"/>
                  <a:gd name="connsiteX18-709" fmla="*/ 645527 w 2171375"/>
                  <a:gd name="connsiteY18-710" fmla="*/ 540035 h 1119272"/>
                  <a:gd name="connsiteX19-711" fmla="*/ 668579 w 2171375"/>
                  <a:gd name="connsiteY19-712" fmla="*/ 678348 h 1119272"/>
                  <a:gd name="connsiteX20-713" fmla="*/ 645527 w 2171375"/>
                  <a:gd name="connsiteY20-714" fmla="*/ 632243 h 1119272"/>
                  <a:gd name="connsiteX21-715" fmla="*/ 582655 w 2171375"/>
                  <a:gd name="connsiteY21-716" fmla="*/ 544920 h 1119272"/>
                  <a:gd name="connsiteX22-717" fmla="*/ 443656 w 2171375"/>
                  <a:gd name="connsiteY22-718" fmla="*/ 496730 h 1119272"/>
                  <a:gd name="connsiteX23-719" fmla="*/ 230589 w 2171375"/>
                  <a:gd name="connsiteY23-720" fmla="*/ 532351 h 1119272"/>
                  <a:gd name="connsiteX24-721" fmla="*/ 53856 w 2171375"/>
                  <a:gd name="connsiteY24-722" fmla="*/ 701400 h 1119272"/>
                  <a:gd name="connsiteX25-723" fmla="*/ 68 w 2171375"/>
                  <a:gd name="connsiteY25-724" fmla="*/ 862764 h 1119272"/>
                  <a:gd name="connsiteX26-725" fmla="*/ 36402 w 2171375"/>
                  <a:gd name="connsiteY26-726" fmla="*/ 1039154 h 1119272"/>
                  <a:gd name="connsiteX27-727" fmla="*/ 233706 w 2171375"/>
                  <a:gd name="connsiteY27-728" fmla="*/ 1105510 h 1119272"/>
                  <a:gd name="connsiteX0-729" fmla="*/ 233706 w 2171375"/>
                  <a:gd name="connsiteY0-730" fmla="*/ 1105510 h 1119272"/>
                  <a:gd name="connsiteX1-731" fmla="*/ 1152673 w 2171375"/>
                  <a:gd name="connsiteY1-732" fmla="*/ 1116337 h 1119272"/>
                  <a:gd name="connsiteX2-733" fmla="*/ 1744344 w 2171375"/>
                  <a:gd name="connsiteY2-734" fmla="*/ 1116337 h 1119272"/>
                  <a:gd name="connsiteX3-735" fmla="*/ 1942386 w 2171375"/>
                  <a:gd name="connsiteY3-736" fmla="*/ 1082802 h 1119272"/>
                  <a:gd name="connsiteX4-737" fmla="*/ 2059389 w 2171375"/>
                  <a:gd name="connsiteY4-738" fmla="*/ 1016445 h 1119272"/>
                  <a:gd name="connsiteX5-739" fmla="*/ 2156482 w 2171375"/>
                  <a:gd name="connsiteY5-740" fmla="*/ 852281 h 1119272"/>
                  <a:gd name="connsiteX6-741" fmla="*/ 2165909 w 2171375"/>
                  <a:gd name="connsiteY6-742" fmla="*/ 724452 h 1119272"/>
                  <a:gd name="connsiteX7-743" fmla="*/ 2105493 w 2171375"/>
                  <a:gd name="connsiteY7-744" fmla="*/ 570771 h 1119272"/>
                  <a:gd name="connsiteX8-745" fmla="*/ 1928760 w 2171375"/>
                  <a:gd name="connsiteY8-746" fmla="*/ 478563 h 1119272"/>
                  <a:gd name="connsiteX9-747" fmla="*/ 1775080 w 2171375"/>
                  <a:gd name="connsiteY9-748" fmla="*/ 540035 h 1119272"/>
                  <a:gd name="connsiteX10-749" fmla="*/ 1759712 w 2171375"/>
                  <a:gd name="connsiteY10-750" fmla="*/ 470879 h 1119272"/>
                  <a:gd name="connsiteX11-751" fmla="*/ 1721292 w 2171375"/>
                  <a:gd name="connsiteY11-752" fmla="*/ 286462 h 1119272"/>
                  <a:gd name="connsiteX12-753" fmla="*/ 1575295 w 2171375"/>
                  <a:gd name="connsiteY12-754" fmla="*/ 109729 h 1119272"/>
                  <a:gd name="connsiteX13-755" fmla="*/ 1360142 w 2171375"/>
                  <a:gd name="connsiteY13-756" fmla="*/ 25205 h 1119272"/>
                  <a:gd name="connsiteX14-757" fmla="*/ 1132076 w 2171375"/>
                  <a:gd name="connsiteY14-758" fmla="*/ 3896 h 1119272"/>
                  <a:gd name="connsiteX15-759" fmla="*/ 885132 w 2171375"/>
                  <a:gd name="connsiteY15-760" fmla="*/ 92618 h 1119272"/>
                  <a:gd name="connsiteX16-761" fmla="*/ 722367 w 2171375"/>
                  <a:gd name="connsiteY16-762" fmla="*/ 224990 h 1119272"/>
                  <a:gd name="connsiteX17-763" fmla="*/ 660895 w 2171375"/>
                  <a:gd name="connsiteY17-764" fmla="*/ 386354 h 1119272"/>
                  <a:gd name="connsiteX18-765" fmla="*/ 645527 w 2171375"/>
                  <a:gd name="connsiteY18-766" fmla="*/ 540035 h 1119272"/>
                  <a:gd name="connsiteX19-767" fmla="*/ 668579 w 2171375"/>
                  <a:gd name="connsiteY19-768" fmla="*/ 678348 h 1119272"/>
                  <a:gd name="connsiteX20-769" fmla="*/ 645527 w 2171375"/>
                  <a:gd name="connsiteY20-770" fmla="*/ 632243 h 1119272"/>
                  <a:gd name="connsiteX21-771" fmla="*/ 582655 w 2171375"/>
                  <a:gd name="connsiteY21-772" fmla="*/ 544920 h 1119272"/>
                  <a:gd name="connsiteX22-773" fmla="*/ 443656 w 2171375"/>
                  <a:gd name="connsiteY22-774" fmla="*/ 496730 h 1119272"/>
                  <a:gd name="connsiteX23-775" fmla="*/ 230589 w 2171375"/>
                  <a:gd name="connsiteY23-776" fmla="*/ 532351 h 1119272"/>
                  <a:gd name="connsiteX24-777" fmla="*/ 53856 w 2171375"/>
                  <a:gd name="connsiteY24-778" fmla="*/ 666835 h 1119272"/>
                  <a:gd name="connsiteX25-779" fmla="*/ 68 w 2171375"/>
                  <a:gd name="connsiteY25-780" fmla="*/ 862764 h 1119272"/>
                  <a:gd name="connsiteX26-781" fmla="*/ 36402 w 2171375"/>
                  <a:gd name="connsiteY26-782" fmla="*/ 1039154 h 1119272"/>
                  <a:gd name="connsiteX27-783" fmla="*/ 233706 w 2171375"/>
                  <a:gd name="connsiteY27-784" fmla="*/ 1105510 h 1119272"/>
                  <a:gd name="connsiteX0-785" fmla="*/ 233708 w 2171377"/>
                  <a:gd name="connsiteY0-786" fmla="*/ 1105510 h 1119272"/>
                  <a:gd name="connsiteX1-787" fmla="*/ 1152675 w 2171377"/>
                  <a:gd name="connsiteY1-788" fmla="*/ 1116337 h 1119272"/>
                  <a:gd name="connsiteX2-789" fmla="*/ 1744346 w 2171377"/>
                  <a:gd name="connsiteY2-790" fmla="*/ 1116337 h 1119272"/>
                  <a:gd name="connsiteX3-791" fmla="*/ 1942388 w 2171377"/>
                  <a:gd name="connsiteY3-792" fmla="*/ 1082802 h 1119272"/>
                  <a:gd name="connsiteX4-793" fmla="*/ 2059391 w 2171377"/>
                  <a:gd name="connsiteY4-794" fmla="*/ 1016445 h 1119272"/>
                  <a:gd name="connsiteX5-795" fmla="*/ 2156484 w 2171377"/>
                  <a:gd name="connsiteY5-796" fmla="*/ 852281 h 1119272"/>
                  <a:gd name="connsiteX6-797" fmla="*/ 2165911 w 2171377"/>
                  <a:gd name="connsiteY6-798" fmla="*/ 724452 h 1119272"/>
                  <a:gd name="connsiteX7-799" fmla="*/ 2105495 w 2171377"/>
                  <a:gd name="connsiteY7-800" fmla="*/ 570771 h 1119272"/>
                  <a:gd name="connsiteX8-801" fmla="*/ 1928762 w 2171377"/>
                  <a:gd name="connsiteY8-802" fmla="*/ 478563 h 1119272"/>
                  <a:gd name="connsiteX9-803" fmla="*/ 1775082 w 2171377"/>
                  <a:gd name="connsiteY9-804" fmla="*/ 540035 h 1119272"/>
                  <a:gd name="connsiteX10-805" fmla="*/ 1759714 w 2171377"/>
                  <a:gd name="connsiteY10-806" fmla="*/ 470879 h 1119272"/>
                  <a:gd name="connsiteX11-807" fmla="*/ 1721294 w 2171377"/>
                  <a:gd name="connsiteY11-808" fmla="*/ 286462 h 1119272"/>
                  <a:gd name="connsiteX12-809" fmla="*/ 1575297 w 2171377"/>
                  <a:gd name="connsiteY12-810" fmla="*/ 109729 h 1119272"/>
                  <a:gd name="connsiteX13-811" fmla="*/ 1360144 w 2171377"/>
                  <a:gd name="connsiteY13-812" fmla="*/ 25205 h 1119272"/>
                  <a:gd name="connsiteX14-813" fmla="*/ 1132078 w 2171377"/>
                  <a:gd name="connsiteY14-814" fmla="*/ 3896 h 1119272"/>
                  <a:gd name="connsiteX15-815" fmla="*/ 885134 w 2171377"/>
                  <a:gd name="connsiteY15-816" fmla="*/ 92618 h 1119272"/>
                  <a:gd name="connsiteX16-817" fmla="*/ 722369 w 2171377"/>
                  <a:gd name="connsiteY16-818" fmla="*/ 224990 h 1119272"/>
                  <a:gd name="connsiteX17-819" fmla="*/ 660897 w 2171377"/>
                  <a:gd name="connsiteY17-820" fmla="*/ 386354 h 1119272"/>
                  <a:gd name="connsiteX18-821" fmla="*/ 645529 w 2171377"/>
                  <a:gd name="connsiteY18-822" fmla="*/ 540035 h 1119272"/>
                  <a:gd name="connsiteX19-823" fmla="*/ 668581 w 2171377"/>
                  <a:gd name="connsiteY19-824" fmla="*/ 678348 h 1119272"/>
                  <a:gd name="connsiteX20-825" fmla="*/ 645529 w 2171377"/>
                  <a:gd name="connsiteY20-826" fmla="*/ 632243 h 1119272"/>
                  <a:gd name="connsiteX21-827" fmla="*/ 582657 w 2171377"/>
                  <a:gd name="connsiteY21-828" fmla="*/ 544920 h 1119272"/>
                  <a:gd name="connsiteX22-829" fmla="*/ 443658 w 2171377"/>
                  <a:gd name="connsiteY22-830" fmla="*/ 496730 h 1119272"/>
                  <a:gd name="connsiteX23-831" fmla="*/ 233733 w 2171377"/>
                  <a:gd name="connsiteY23-832" fmla="*/ 516640 h 1119272"/>
                  <a:gd name="connsiteX24-833" fmla="*/ 53858 w 2171377"/>
                  <a:gd name="connsiteY24-834" fmla="*/ 666835 h 1119272"/>
                  <a:gd name="connsiteX25-835" fmla="*/ 70 w 2171377"/>
                  <a:gd name="connsiteY25-836" fmla="*/ 862764 h 1119272"/>
                  <a:gd name="connsiteX26-837" fmla="*/ 36404 w 2171377"/>
                  <a:gd name="connsiteY26-838" fmla="*/ 1039154 h 1119272"/>
                  <a:gd name="connsiteX27-839" fmla="*/ 233708 w 2171377"/>
                  <a:gd name="connsiteY27-840" fmla="*/ 1105510 h 11192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</a:cxnLst>
                <a:rect l="l" t="t" r="r" b="b"/>
                <a:pathLst>
                  <a:path w="2171377" h="1119272">
                    <a:moveTo>
                      <a:pt x="233708" y="1105510"/>
                    </a:moveTo>
                    <a:cubicBezTo>
                      <a:pt x="419753" y="1118374"/>
                      <a:pt x="900902" y="1114533"/>
                      <a:pt x="1152675" y="1116337"/>
                    </a:cubicBezTo>
                    <a:cubicBezTo>
                      <a:pt x="1404448" y="1118142"/>
                      <a:pt x="1612727" y="1121926"/>
                      <a:pt x="1744346" y="1116337"/>
                    </a:cubicBezTo>
                    <a:cubicBezTo>
                      <a:pt x="1875965" y="1110748"/>
                      <a:pt x="1889881" y="1099451"/>
                      <a:pt x="1942388" y="1082802"/>
                    </a:cubicBezTo>
                    <a:cubicBezTo>
                      <a:pt x="1994896" y="1066153"/>
                      <a:pt x="2023708" y="1054865"/>
                      <a:pt x="2059391" y="1016445"/>
                    </a:cubicBezTo>
                    <a:cubicBezTo>
                      <a:pt x="2095074" y="978025"/>
                      <a:pt x="2138731" y="900946"/>
                      <a:pt x="2156484" y="852281"/>
                    </a:cubicBezTo>
                    <a:cubicBezTo>
                      <a:pt x="2174237" y="803616"/>
                      <a:pt x="2174409" y="771370"/>
                      <a:pt x="2165911" y="724452"/>
                    </a:cubicBezTo>
                    <a:cubicBezTo>
                      <a:pt x="2157413" y="677534"/>
                      <a:pt x="2145020" y="611753"/>
                      <a:pt x="2105495" y="570771"/>
                    </a:cubicBezTo>
                    <a:cubicBezTo>
                      <a:pt x="2065970" y="529789"/>
                      <a:pt x="1983831" y="483686"/>
                      <a:pt x="1928762" y="478563"/>
                    </a:cubicBezTo>
                    <a:cubicBezTo>
                      <a:pt x="1873693" y="473440"/>
                      <a:pt x="1803257" y="541316"/>
                      <a:pt x="1775082" y="540035"/>
                    </a:cubicBezTo>
                    <a:cubicBezTo>
                      <a:pt x="1746907" y="538754"/>
                      <a:pt x="1768679" y="513141"/>
                      <a:pt x="1759714" y="470879"/>
                    </a:cubicBezTo>
                    <a:cubicBezTo>
                      <a:pt x="1750749" y="428617"/>
                      <a:pt x="1752030" y="346654"/>
                      <a:pt x="1721294" y="286462"/>
                    </a:cubicBezTo>
                    <a:cubicBezTo>
                      <a:pt x="1690558" y="226270"/>
                      <a:pt x="1635489" y="153272"/>
                      <a:pt x="1575297" y="109729"/>
                    </a:cubicBezTo>
                    <a:cubicBezTo>
                      <a:pt x="1515105" y="66186"/>
                      <a:pt x="1434014" y="42844"/>
                      <a:pt x="1360144" y="25205"/>
                    </a:cubicBezTo>
                    <a:cubicBezTo>
                      <a:pt x="1286274" y="7566"/>
                      <a:pt x="1211246" y="-7339"/>
                      <a:pt x="1132078" y="3896"/>
                    </a:cubicBezTo>
                    <a:cubicBezTo>
                      <a:pt x="1052910" y="15131"/>
                      <a:pt x="953419" y="55769"/>
                      <a:pt x="885134" y="92618"/>
                    </a:cubicBezTo>
                    <a:cubicBezTo>
                      <a:pt x="816849" y="129467"/>
                      <a:pt x="759742" y="176034"/>
                      <a:pt x="722369" y="224990"/>
                    </a:cubicBezTo>
                    <a:cubicBezTo>
                      <a:pt x="684996" y="273946"/>
                      <a:pt x="673704" y="333846"/>
                      <a:pt x="660897" y="386354"/>
                    </a:cubicBezTo>
                    <a:cubicBezTo>
                      <a:pt x="648090" y="438861"/>
                      <a:pt x="644248" y="491369"/>
                      <a:pt x="645529" y="540035"/>
                    </a:cubicBezTo>
                    <a:cubicBezTo>
                      <a:pt x="646810" y="588701"/>
                      <a:pt x="668581" y="662980"/>
                      <a:pt x="668581" y="678348"/>
                    </a:cubicBezTo>
                    <a:cubicBezTo>
                      <a:pt x="668581" y="693716"/>
                      <a:pt x="659850" y="654481"/>
                      <a:pt x="645529" y="632243"/>
                    </a:cubicBezTo>
                    <a:cubicBezTo>
                      <a:pt x="631208" y="610005"/>
                      <a:pt x="616302" y="567505"/>
                      <a:pt x="582657" y="544920"/>
                    </a:cubicBezTo>
                    <a:cubicBezTo>
                      <a:pt x="549012" y="522335"/>
                      <a:pt x="501812" y="501443"/>
                      <a:pt x="443658" y="496730"/>
                    </a:cubicBezTo>
                    <a:cubicBezTo>
                      <a:pt x="385504" y="492017"/>
                      <a:pt x="298700" y="488289"/>
                      <a:pt x="233733" y="516640"/>
                    </a:cubicBezTo>
                    <a:cubicBezTo>
                      <a:pt x="168766" y="544991"/>
                      <a:pt x="92802" y="609148"/>
                      <a:pt x="53858" y="666835"/>
                    </a:cubicBezTo>
                    <a:cubicBezTo>
                      <a:pt x="14914" y="724522"/>
                      <a:pt x="-1211" y="803853"/>
                      <a:pt x="70" y="862764"/>
                    </a:cubicBezTo>
                    <a:cubicBezTo>
                      <a:pt x="1351" y="921675"/>
                      <a:pt x="-2536" y="998696"/>
                      <a:pt x="36404" y="1039154"/>
                    </a:cubicBezTo>
                    <a:cubicBezTo>
                      <a:pt x="75344" y="1079612"/>
                      <a:pt x="47663" y="1092646"/>
                      <a:pt x="233708" y="11055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任意多边形: 形状 57"/>
              <p:cNvSpPr/>
              <p:nvPr/>
            </p:nvSpPr>
            <p:spPr>
              <a:xfrm>
                <a:off x="6542725" y="1156357"/>
                <a:ext cx="1778626" cy="903908"/>
              </a:xfrm>
              <a:custGeom>
                <a:avLst/>
                <a:gdLst>
                  <a:gd name="connsiteX0" fmla="*/ 161433 w 2151850"/>
                  <a:gd name="connsiteY0" fmla="*/ 1117752 h 1129154"/>
                  <a:gd name="connsiteX1" fmla="*/ 1152673 w 2151850"/>
                  <a:gd name="connsiteY1" fmla="*/ 1125436 h 1129154"/>
                  <a:gd name="connsiteX2" fmla="*/ 1744344 w 2151850"/>
                  <a:gd name="connsiteY2" fmla="*/ 1125436 h 1129154"/>
                  <a:gd name="connsiteX3" fmla="*/ 1951813 w 2151850"/>
                  <a:gd name="connsiteY3" fmla="*/ 1079332 h 1129154"/>
                  <a:gd name="connsiteX4" fmla="*/ 2059389 w 2151850"/>
                  <a:gd name="connsiteY4" fmla="*/ 1025544 h 1129154"/>
                  <a:gd name="connsiteX5" fmla="*/ 2143913 w 2151850"/>
                  <a:gd name="connsiteY5" fmla="*/ 848811 h 1129154"/>
                  <a:gd name="connsiteX6" fmla="*/ 2143913 w 2151850"/>
                  <a:gd name="connsiteY6" fmla="*/ 733551 h 1129154"/>
                  <a:gd name="connsiteX7" fmla="*/ 2105493 w 2151850"/>
                  <a:gd name="connsiteY7" fmla="*/ 579870 h 1129154"/>
                  <a:gd name="connsiteX8" fmla="*/ 1928760 w 2151850"/>
                  <a:gd name="connsiteY8" fmla="*/ 487662 h 1129154"/>
                  <a:gd name="connsiteX9" fmla="*/ 1775080 w 2151850"/>
                  <a:gd name="connsiteY9" fmla="*/ 549134 h 1129154"/>
                  <a:gd name="connsiteX10" fmla="*/ 1759712 w 2151850"/>
                  <a:gd name="connsiteY10" fmla="*/ 479978 h 1129154"/>
                  <a:gd name="connsiteX11" fmla="*/ 1721292 w 2151850"/>
                  <a:gd name="connsiteY11" fmla="*/ 295561 h 1129154"/>
                  <a:gd name="connsiteX12" fmla="*/ 1575295 w 2151850"/>
                  <a:gd name="connsiteY12" fmla="*/ 118828 h 1129154"/>
                  <a:gd name="connsiteX13" fmla="*/ 1360142 w 2151850"/>
                  <a:gd name="connsiteY13" fmla="*/ 34304 h 1129154"/>
                  <a:gd name="connsiteX14" fmla="*/ 1160357 w 2151850"/>
                  <a:gd name="connsiteY14" fmla="*/ 3568 h 1129154"/>
                  <a:gd name="connsiteX15" fmla="*/ 891416 w 2151850"/>
                  <a:gd name="connsiteY15" fmla="*/ 111144 h 1129154"/>
                  <a:gd name="connsiteX16" fmla="*/ 722367 w 2151850"/>
                  <a:gd name="connsiteY16" fmla="*/ 234089 h 1129154"/>
                  <a:gd name="connsiteX17" fmla="*/ 660895 w 2151850"/>
                  <a:gd name="connsiteY17" fmla="*/ 395453 h 1129154"/>
                  <a:gd name="connsiteX18" fmla="*/ 645527 w 2151850"/>
                  <a:gd name="connsiteY18" fmla="*/ 549134 h 1129154"/>
                  <a:gd name="connsiteX19" fmla="*/ 668579 w 2151850"/>
                  <a:gd name="connsiteY19" fmla="*/ 687447 h 1129154"/>
                  <a:gd name="connsiteX20" fmla="*/ 645527 w 2151850"/>
                  <a:gd name="connsiteY20" fmla="*/ 641342 h 1129154"/>
                  <a:gd name="connsiteX21" fmla="*/ 576371 w 2151850"/>
                  <a:gd name="connsiteY21" fmla="*/ 541450 h 1129154"/>
                  <a:gd name="connsiteX22" fmla="*/ 468794 w 2151850"/>
                  <a:gd name="connsiteY22" fmla="*/ 518398 h 1129154"/>
                  <a:gd name="connsiteX23" fmla="*/ 230589 w 2151850"/>
                  <a:gd name="connsiteY23" fmla="*/ 541450 h 1129154"/>
                  <a:gd name="connsiteX24" fmla="*/ 53856 w 2151850"/>
                  <a:gd name="connsiteY24" fmla="*/ 710499 h 1129154"/>
                  <a:gd name="connsiteX25" fmla="*/ 68 w 2151850"/>
                  <a:gd name="connsiteY25" fmla="*/ 871863 h 1129154"/>
                  <a:gd name="connsiteX26" fmla="*/ 61540 w 2151850"/>
                  <a:gd name="connsiteY26" fmla="*/ 1063964 h 1129154"/>
                  <a:gd name="connsiteX27" fmla="*/ 161433 w 2151850"/>
                  <a:gd name="connsiteY27" fmla="*/ 1117752 h 1129154"/>
                  <a:gd name="connsiteX0-1" fmla="*/ 161433 w 2151850"/>
                  <a:gd name="connsiteY0-2" fmla="*/ 1109312 h 1120714"/>
                  <a:gd name="connsiteX1-3" fmla="*/ 1152673 w 2151850"/>
                  <a:gd name="connsiteY1-4" fmla="*/ 1116996 h 1120714"/>
                  <a:gd name="connsiteX2-5" fmla="*/ 1744344 w 2151850"/>
                  <a:gd name="connsiteY2-6" fmla="*/ 1116996 h 1120714"/>
                  <a:gd name="connsiteX3-7" fmla="*/ 1951813 w 2151850"/>
                  <a:gd name="connsiteY3-8" fmla="*/ 1070892 h 1120714"/>
                  <a:gd name="connsiteX4-9" fmla="*/ 2059389 w 2151850"/>
                  <a:gd name="connsiteY4-10" fmla="*/ 1017104 h 1120714"/>
                  <a:gd name="connsiteX5-11" fmla="*/ 2143913 w 2151850"/>
                  <a:gd name="connsiteY5-12" fmla="*/ 840371 h 1120714"/>
                  <a:gd name="connsiteX6-13" fmla="*/ 2143913 w 2151850"/>
                  <a:gd name="connsiteY6-14" fmla="*/ 725111 h 1120714"/>
                  <a:gd name="connsiteX7-15" fmla="*/ 2105493 w 2151850"/>
                  <a:gd name="connsiteY7-16" fmla="*/ 571430 h 1120714"/>
                  <a:gd name="connsiteX8-17" fmla="*/ 1928760 w 2151850"/>
                  <a:gd name="connsiteY8-18" fmla="*/ 479222 h 1120714"/>
                  <a:gd name="connsiteX9-19" fmla="*/ 1775080 w 2151850"/>
                  <a:gd name="connsiteY9-20" fmla="*/ 540694 h 1120714"/>
                  <a:gd name="connsiteX10-21" fmla="*/ 1759712 w 2151850"/>
                  <a:gd name="connsiteY10-22" fmla="*/ 471538 h 1120714"/>
                  <a:gd name="connsiteX11-23" fmla="*/ 1721292 w 2151850"/>
                  <a:gd name="connsiteY11-24" fmla="*/ 287121 h 1120714"/>
                  <a:gd name="connsiteX12-25" fmla="*/ 1575295 w 2151850"/>
                  <a:gd name="connsiteY12-26" fmla="*/ 110388 h 1120714"/>
                  <a:gd name="connsiteX13-27" fmla="*/ 1360142 w 2151850"/>
                  <a:gd name="connsiteY13-28" fmla="*/ 25864 h 1120714"/>
                  <a:gd name="connsiteX14-29" fmla="*/ 1132076 w 2151850"/>
                  <a:gd name="connsiteY14-30" fmla="*/ 4555 h 1120714"/>
                  <a:gd name="connsiteX15-31" fmla="*/ 891416 w 2151850"/>
                  <a:gd name="connsiteY15-32" fmla="*/ 102704 h 1120714"/>
                  <a:gd name="connsiteX16-33" fmla="*/ 722367 w 2151850"/>
                  <a:gd name="connsiteY16-34" fmla="*/ 225649 h 1120714"/>
                  <a:gd name="connsiteX17-35" fmla="*/ 660895 w 2151850"/>
                  <a:gd name="connsiteY17-36" fmla="*/ 387013 h 1120714"/>
                  <a:gd name="connsiteX18-37" fmla="*/ 645527 w 2151850"/>
                  <a:gd name="connsiteY18-38" fmla="*/ 540694 h 1120714"/>
                  <a:gd name="connsiteX19-39" fmla="*/ 668579 w 2151850"/>
                  <a:gd name="connsiteY19-40" fmla="*/ 679007 h 1120714"/>
                  <a:gd name="connsiteX20-41" fmla="*/ 645527 w 2151850"/>
                  <a:gd name="connsiteY20-42" fmla="*/ 632902 h 1120714"/>
                  <a:gd name="connsiteX21-43" fmla="*/ 576371 w 2151850"/>
                  <a:gd name="connsiteY21-44" fmla="*/ 533010 h 1120714"/>
                  <a:gd name="connsiteX22-45" fmla="*/ 468794 w 2151850"/>
                  <a:gd name="connsiteY22-46" fmla="*/ 509958 h 1120714"/>
                  <a:gd name="connsiteX23-47" fmla="*/ 230589 w 2151850"/>
                  <a:gd name="connsiteY23-48" fmla="*/ 533010 h 1120714"/>
                  <a:gd name="connsiteX24-49" fmla="*/ 53856 w 2151850"/>
                  <a:gd name="connsiteY24-50" fmla="*/ 702059 h 1120714"/>
                  <a:gd name="connsiteX25-51" fmla="*/ 68 w 2151850"/>
                  <a:gd name="connsiteY25-52" fmla="*/ 863423 h 1120714"/>
                  <a:gd name="connsiteX26-53" fmla="*/ 61540 w 2151850"/>
                  <a:gd name="connsiteY26-54" fmla="*/ 1055524 h 1120714"/>
                  <a:gd name="connsiteX27-55" fmla="*/ 161433 w 2151850"/>
                  <a:gd name="connsiteY27-56" fmla="*/ 1109312 h 1120714"/>
                  <a:gd name="connsiteX0-57" fmla="*/ 161433 w 2151850"/>
                  <a:gd name="connsiteY0-58" fmla="*/ 1108653 h 1120055"/>
                  <a:gd name="connsiteX1-59" fmla="*/ 1152673 w 2151850"/>
                  <a:gd name="connsiteY1-60" fmla="*/ 1116337 h 1120055"/>
                  <a:gd name="connsiteX2-61" fmla="*/ 1744344 w 2151850"/>
                  <a:gd name="connsiteY2-62" fmla="*/ 1116337 h 1120055"/>
                  <a:gd name="connsiteX3-63" fmla="*/ 1951813 w 2151850"/>
                  <a:gd name="connsiteY3-64" fmla="*/ 1070233 h 1120055"/>
                  <a:gd name="connsiteX4-65" fmla="*/ 2059389 w 2151850"/>
                  <a:gd name="connsiteY4-66" fmla="*/ 1016445 h 1120055"/>
                  <a:gd name="connsiteX5-67" fmla="*/ 2143913 w 2151850"/>
                  <a:gd name="connsiteY5-68" fmla="*/ 839712 h 1120055"/>
                  <a:gd name="connsiteX6-69" fmla="*/ 2143913 w 2151850"/>
                  <a:gd name="connsiteY6-70" fmla="*/ 724452 h 1120055"/>
                  <a:gd name="connsiteX7-71" fmla="*/ 2105493 w 2151850"/>
                  <a:gd name="connsiteY7-72" fmla="*/ 570771 h 1120055"/>
                  <a:gd name="connsiteX8-73" fmla="*/ 1928760 w 2151850"/>
                  <a:gd name="connsiteY8-74" fmla="*/ 478563 h 1120055"/>
                  <a:gd name="connsiteX9-75" fmla="*/ 1775080 w 2151850"/>
                  <a:gd name="connsiteY9-76" fmla="*/ 540035 h 1120055"/>
                  <a:gd name="connsiteX10-77" fmla="*/ 1759712 w 2151850"/>
                  <a:gd name="connsiteY10-78" fmla="*/ 470879 h 1120055"/>
                  <a:gd name="connsiteX11-79" fmla="*/ 1721292 w 2151850"/>
                  <a:gd name="connsiteY11-80" fmla="*/ 286462 h 1120055"/>
                  <a:gd name="connsiteX12-81" fmla="*/ 1575295 w 2151850"/>
                  <a:gd name="connsiteY12-82" fmla="*/ 109729 h 1120055"/>
                  <a:gd name="connsiteX13-83" fmla="*/ 1360142 w 2151850"/>
                  <a:gd name="connsiteY13-84" fmla="*/ 25205 h 1120055"/>
                  <a:gd name="connsiteX14-85" fmla="*/ 1132076 w 2151850"/>
                  <a:gd name="connsiteY14-86" fmla="*/ 3896 h 1120055"/>
                  <a:gd name="connsiteX15-87" fmla="*/ 885132 w 2151850"/>
                  <a:gd name="connsiteY15-88" fmla="*/ 92618 h 1120055"/>
                  <a:gd name="connsiteX16-89" fmla="*/ 722367 w 2151850"/>
                  <a:gd name="connsiteY16-90" fmla="*/ 224990 h 1120055"/>
                  <a:gd name="connsiteX17-91" fmla="*/ 660895 w 2151850"/>
                  <a:gd name="connsiteY17-92" fmla="*/ 386354 h 1120055"/>
                  <a:gd name="connsiteX18-93" fmla="*/ 645527 w 2151850"/>
                  <a:gd name="connsiteY18-94" fmla="*/ 540035 h 1120055"/>
                  <a:gd name="connsiteX19-95" fmla="*/ 668579 w 2151850"/>
                  <a:gd name="connsiteY19-96" fmla="*/ 678348 h 1120055"/>
                  <a:gd name="connsiteX20-97" fmla="*/ 645527 w 2151850"/>
                  <a:gd name="connsiteY20-98" fmla="*/ 632243 h 1120055"/>
                  <a:gd name="connsiteX21-99" fmla="*/ 576371 w 2151850"/>
                  <a:gd name="connsiteY21-100" fmla="*/ 532351 h 1120055"/>
                  <a:gd name="connsiteX22-101" fmla="*/ 468794 w 2151850"/>
                  <a:gd name="connsiteY22-102" fmla="*/ 509299 h 1120055"/>
                  <a:gd name="connsiteX23-103" fmla="*/ 230589 w 2151850"/>
                  <a:gd name="connsiteY23-104" fmla="*/ 532351 h 1120055"/>
                  <a:gd name="connsiteX24-105" fmla="*/ 53856 w 2151850"/>
                  <a:gd name="connsiteY24-106" fmla="*/ 701400 h 1120055"/>
                  <a:gd name="connsiteX25-107" fmla="*/ 68 w 2151850"/>
                  <a:gd name="connsiteY25-108" fmla="*/ 862764 h 1120055"/>
                  <a:gd name="connsiteX26-109" fmla="*/ 61540 w 2151850"/>
                  <a:gd name="connsiteY26-110" fmla="*/ 1054865 h 1120055"/>
                  <a:gd name="connsiteX27-111" fmla="*/ 161433 w 2151850"/>
                  <a:gd name="connsiteY27-112" fmla="*/ 1108653 h 1120055"/>
                  <a:gd name="connsiteX0-113" fmla="*/ 161433 w 2167784"/>
                  <a:gd name="connsiteY0-114" fmla="*/ 1108653 h 1120055"/>
                  <a:gd name="connsiteX1-115" fmla="*/ 1152673 w 2167784"/>
                  <a:gd name="connsiteY1-116" fmla="*/ 1116337 h 1120055"/>
                  <a:gd name="connsiteX2-117" fmla="*/ 1744344 w 2167784"/>
                  <a:gd name="connsiteY2-118" fmla="*/ 1116337 h 1120055"/>
                  <a:gd name="connsiteX3-119" fmla="*/ 1951813 w 2167784"/>
                  <a:gd name="connsiteY3-120" fmla="*/ 1070233 h 1120055"/>
                  <a:gd name="connsiteX4-121" fmla="*/ 2059389 w 2167784"/>
                  <a:gd name="connsiteY4-122" fmla="*/ 1016445 h 1120055"/>
                  <a:gd name="connsiteX5-123" fmla="*/ 2143913 w 2167784"/>
                  <a:gd name="connsiteY5-124" fmla="*/ 839712 h 1120055"/>
                  <a:gd name="connsiteX6-125" fmla="*/ 2165909 w 2167784"/>
                  <a:gd name="connsiteY6-126" fmla="*/ 724452 h 1120055"/>
                  <a:gd name="connsiteX7-127" fmla="*/ 2105493 w 2167784"/>
                  <a:gd name="connsiteY7-128" fmla="*/ 570771 h 1120055"/>
                  <a:gd name="connsiteX8-129" fmla="*/ 1928760 w 2167784"/>
                  <a:gd name="connsiteY8-130" fmla="*/ 478563 h 1120055"/>
                  <a:gd name="connsiteX9-131" fmla="*/ 1775080 w 2167784"/>
                  <a:gd name="connsiteY9-132" fmla="*/ 540035 h 1120055"/>
                  <a:gd name="connsiteX10-133" fmla="*/ 1759712 w 2167784"/>
                  <a:gd name="connsiteY10-134" fmla="*/ 470879 h 1120055"/>
                  <a:gd name="connsiteX11-135" fmla="*/ 1721292 w 2167784"/>
                  <a:gd name="connsiteY11-136" fmla="*/ 286462 h 1120055"/>
                  <a:gd name="connsiteX12-137" fmla="*/ 1575295 w 2167784"/>
                  <a:gd name="connsiteY12-138" fmla="*/ 109729 h 1120055"/>
                  <a:gd name="connsiteX13-139" fmla="*/ 1360142 w 2167784"/>
                  <a:gd name="connsiteY13-140" fmla="*/ 25205 h 1120055"/>
                  <a:gd name="connsiteX14-141" fmla="*/ 1132076 w 2167784"/>
                  <a:gd name="connsiteY14-142" fmla="*/ 3896 h 1120055"/>
                  <a:gd name="connsiteX15-143" fmla="*/ 885132 w 2167784"/>
                  <a:gd name="connsiteY15-144" fmla="*/ 92618 h 1120055"/>
                  <a:gd name="connsiteX16-145" fmla="*/ 722367 w 2167784"/>
                  <a:gd name="connsiteY16-146" fmla="*/ 224990 h 1120055"/>
                  <a:gd name="connsiteX17-147" fmla="*/ 660895 w 2167784"/>
                  <a:gd name="connsiteY17-148" fmla="*/ 386354 h 1120055"/>
                  <a:gd name="connsiteX18-149" fmla="*/ 645527 w 2167784"/>
                  <a:gd name="connsiteY18-150" fmla="*/ 540035 h 1120055"/>
                  <a:gd name="connsiteX19-151" fmla="*/ 668579 w 2167784"/>
                  <a:gd name="connsiteY19-152" fmla="*/ 678348 h 1120055"/>
                  <a:gd name="connsiteX20-153" fmla="*/ 645527 w 2167784"/>
                  <a:gd name="connsiteY20-154" fmla="*/ 632243 h 1120055"/>
                  <a:gd name="connsiteX21-155" fmla="*/ 576371 w 2167784"/>
                  <a:gd name="connsiteY21-156" fmla="*/ 532351 h 1120055"/>
                  <a:gd name="connsiteX22-157" fmla="*/ 468794 w 2167784"/>
                  <a:gd name="connsiteY22-158" fmla="*/ 509299 h 1120055"/>
                  <a:gd name="connsiteX23-159" fmla="*/ 230589 w 2167784"/>
                  <a:gd name="connsiteY23-160" fmla="*/ 532351 h 1120055"/>
                  <a:gd name="connsiteX24-161" fmla="*/ 53856 w 2167784"/>
                  <a:gd name="connsiteY24-162" fmla="*/ 701400 h 1120055"/>
                  <a:gd name="connsiteX25-163" fmla="*/ 68 w 2167784"/>
                  <a:gd name="connsiteY25-164" fmla="*/ 862764 h 1120055"/>
                  <a:gd name="connsiteX26-165" fmla="*/ 61540 w 2167784"/>
                  <a:gd name="connsiteY26-166" fmla="*/ 1054865 h 1120055"/>
                  <a:gd name="connsiteX27-167" fmla="*/ 161433 w 2167784"/>
                  <a:gd name="connsiteY27-168" fmla="*/ 1108653 h 1120055"/>
                  <a:gd name="connsiteX0-169" fmla="*/ 161433 w 2167784"/>
                  <a:gd name="connsiteY0-170" fmla="*/ 1108653 h 1119130"/>
                  <a:gd name="connsiteX1-171" fmla="*/ 1152673 w 2167784"/>
                  <a:gd name="connsiteY1-172" fmla="*/ 1116337 h 1119130"/>
                  <a:gd name="connsiteX2-173" fmla="*/ 1744344 w 2167784"/>
                  <a:gd name="connsiteY2-174" fmla="*/ 1116337 h 1119130"/>
                  <a:gd name="connsiteX3-175" fmla="*/ 1942386 w 2167784"/>
                  <a:gd name="connsiteY3-176" fmla="*/ 1082802 h 1119130"/>
                  <a:gd name="connsiteX4-177" fmla="*/ 2059389 w 2167784"/>
                  <a:gd name="connsiteY4-178" fmla="*/ 1016445 h 1119130"/>
                  <a:gd name="connsiteX5-179" fmla="*/ 2143913 w 2167784"/>
                  <a:gd name="connsiteY5-180" fmla="*/ 839712 h 1119130"/>
                  <a:gd name="connsiteX6-181" fmla="*/ 2165909 w 2167784"/>
                  <a:gd name="connsiteY6-182" fmla="*/ 724452 h 1119130"/>
                  <a:gd name="connsiteX7-183" fmla="*/ 2105493 w 2167784"/>
                  <a:gd name="connsiteY7-184" fmla="*/ 570771 h 1119130"/>
                  <a:gd name="connsiteX8-185" fmla="*/ 1928760 w 2167784"/>
                  <a:gd name="connsiteY8-186" fmla="*/ 478563 h 1119130"/>
                  <a:gd name="connsiteX9-187" fmla="*/ 1775080 w 2167784"/>
                  <a:gd name="connsiteY9-188" fmla="*/ 540035 h 1119130"/>
                  <a:gd name="connsiteX10-189" fmla="*/ 1759712 w 2167784"/>
                  <a:gd name="connsiteY10-190" fmla="*/ 470879 h 1119130"/>
                  <a:gd name="connsiteX11-191" fmla="*/ 1721292 w 2167784"/>
                  <a:gd name="connsiteY11-192" fmla="*/ 286462 h 1119130"/>
                  <a:gd name="connsiteX12-193" fmla="*/ 1575295 w 2167784"/>
                  <a:gd name="connsiteY12-194" fmla="*/ 109729 h 1119130"/>
                  <a:gd name="connsiteX13-195" fmla="*/ 1360142 w 2167784"/>
                  <a:gd name="connsiteY13-196" fmla="*/ 25205 h 1119130"/>
                  <a:gd name="connsiteX14-197" fmla="*/ 1132076 w 2167784"/>
                  <a:gd name="connsiteY14-198" fmla="*/ 3896 h 1119130"/>
                  <a:gd name="connsiteX15-199" fmla="*/ 885132 w 2167784"/>
                  <a:gd name="connsiteY15-200" fmla="*/ 92618 h 1119130"/>
                  <a:gd name="connsiteX16-201" fmla="*/ 722367 w 2167784"/>
                  <a:gd name="connsiteY16-202" fmla="*/ 224990 h 1119130"/>
                  <a:gd name="connsiteX17-203" fmla="*/ 660895 w 2167784"/>
                  <a:gd name="connsiteY17-204" fmla="*/ 386354 h 1119130"/>
                  <a:gd name="connsiteX18-205" fmla="*/ 645527 w 2167784"/>
                  <a:gd name="connsiteY18-206" fmla="*/ 540035 h 1119130"/>
                  <a:gd name="connsiteX19-207" fmla="*/ 668579 w 2167784"/>
                  <a:gd name="connsiteY19-208" fmla="*/ 678348 h 1119130"/>
                  <a:gd name="connsiteX20-209" fmla="*/ 645527 w 2167784"/>
                  <a:gd name="connsiteY20-210" fmla="*/ 632243 h 1119130"/>
                  <a:gd name="connsiteX21-211" fmla="*/ 576371 w 2167784"/>
                  <a:gd name="connsiteY21-212" fmla="*/ 532351 h 1119130"/>
                  <a:gd name="connsiteX22-213" fmla="*/ 468794 w 2167784"/>
                  <a:gd name="connsiteY22-214" fmla="*/ 509299 h 1119130"/>
                  <a:gd name="connsiteX23-215" fmla="*/ 230589 w 2167784"/>
                  <a:gd name="connsiteY23-216" fmla="*/ 532351 h 1119130"/>
                  <a:gd name="connsiteX24-217" fmla="*/ 53856 w 2167784"/>
                  <a:gd name="connsiteY24-218" fmla="*/ 701400 h 1119130"/>
                  <a:gd name="connsiteX25-219" fmla="*/ 68 w 2167784"/>
                  <a:gd name="connsiteY25-220" fmla="*/ 862764 h 1119130"/>
                  <a:gd name="connsiteX26-221" fmla="*/ 61540 w 2167784"/>
                  <a:gd name="connsiteY26-222" fmla="*/ 1054865 h 1119130"/>
                  <a:gd name="connsiteX27-223" fmla="*/ 161433 w 2167784"/>
                  <a:gd name="connsiteY27-224" fmla="*/ 1108653 h 1119130"/>
                  <a:gd name="connsiteX0-225" fmla="*/ 161433 w 2171375"/>
                  <a:gd name="connsiteY0-226" fmla="*/ 1108653 h 1119130"/>
                  <a:gd name="connsiteX1-227" fmla="*/ 1152673 w 2171375"/>
                  <a:gd name="connsiteY1-228" fmla="*/ 1116337 h 1119130"/>
                  <a:gd name="connsiteX2-229" fmla="*/ 1744344 w 2171375"/>
                  <a:gd name="connsiteY2-230" fmla="*/ 1116337 h 1119130"/>
                  <a:gd name="connsiteX3-231" fmla="*/ 1942386 w 2171375"/>
                  <a:gd name="connsiteY3-232" fmla="*/ 1082802 h 1119130"/>
                  <a:gd name="connsiteX4-233" fmla="*/ 2059389 w 2171375"/>
                  <a:gd name="connsiteY4-234" fmla="*/ 1016445 h 1119130"/>
                  <a:gd name="connsiteX5-235" fmla="*/ 2156482 w 2171375"/>
                  <a:gd name="connsiteY5-236" fmla="*/ 852281 h 1119130"/>
                  <a:gd name="connsiteX6-237" fmla="*/ 2165909 w 2171375"/>
                  <a:gd name="connsiteY6-238" fmla="*/ 724452 h 1119130"/>
                  <a:gd name="connsiteX7-239" fmla="*/ 2105493 w 2171375"/>
                  <a:gd name="connsiteY7-240" fmla="*/ 570771 h 1119130"/>
                  <a:gd name="connsiteX8-241" fmla="*/ 1928760 w 2171375"/>
                  <a:gd name="connsiteY8-242" fmla="*/ 478563 h 1119130"/>
                  <a:gd name="connsiteX9-243" fmla="*/ 1775080 w 2171375"/>
                  <a:gd name="connsiteY9-244" fmla="*/ 540035 h 1119130"/>
                  <a:gd name="connsiteX10-245" fmla="*/ 1759712 w 2171375"/>
                  <a:gd name="connsiteY10-246" fmla="*/ 470879 h 1119130"/>
                  <a:gd name="connsiteX11-247" fmla="*/ 1721292 w 2171375"/>
                  <a:gd name="connsiteY11-248" fmla="*/ 286462 h 1119130"/>
                  <a:gd name="connsiteX12-249" fmla="*/ 1575295 w 2171375"/>
                  <a:gd name="connsiteY12-250" fmla="*/ 109729 h 1119130"/>
                  <a:gd name="connsiteX13-251" fmla="*/ 1360142 w 2171375"/>
                  <a:gd name="connsiteY13-252" fmla="*/ 25205 h 1119130"/>
                  <a:gd name="connsiteX14-253" fmla="*/ 1132076 w 2171375"/>
                  <a:gd name="connsiteY14-254" fmla="*/ 3896 h 1119130"/>
                  <a:gd name="connsiteX15-255" fmla="*/ 885132 w 2171375"/>
                  <a:gd name="connsiteY15-256" fmla="*/ 92618 h 1119130"/>
                  <a:gd name="connsiteX16-257" fmla="*/ 722367 w 2171375"/>
                  <a:gd name="connsiteY16-258" fmla="*/ 224990 h 1119130"/>
                  <a:gd name="connsiteX17-259" fmla="*/ 660895 w 2171375"/>
                  <a:gd name="connsiteY17-260" fmla="*/ 386354 h 1119130"/>
                  <a:gd name="connsiteX18-261" fmla="*/ 645527 w 2171375"/>
                  <a:gd name="connsiteY18-262" fmla="*/ 540035 h 1119130"/>
                  <a:gd name="connsiteX19-263" fmla="*/ 668579 w 2171375"/>
                  <a:gd name="connsiteY19-264" fmla="*/ 678348 h 1119130"/>
                  <a:gd name="connsiteX20-265" fmla="*/ 645527 w 2171375"/>
                  <a:gd name="connsiteY20-266" fmla="*/ 632243 h 1119130"/>
                  <a:gd name="connsiteX21-267" fmla="*/ 576371 w 2171375"/>
                  <a:gd name="connsiteY21-268" fmla="*/ 532351 h 1119130"/>
                  <a:gd name="connsiteX22-269" fmla="*/ 468794 w 2171375"/>
                  <a:gd name="connsiteY22-270" fmla="*/ 509299 h 1119130"/>
                  <a:gd name="connsiteX23-271" fmla="*/ 230589 w 2171375"/>
                  <a:gd name="connsiteY23-272" fmla="*/ 532351 h 1119130"/>
                  <a:gd name="connsiteX24-273" fmla="*/ 53856 w 2171375"/>
                  <a:gd name="connsiteY24-274" fmla="*/ 701400 h 1119130"/>
                  <a:gd name="connsiteX25-275" fmla="*/ 68 w 2171375"/>
                  <a:gd name="connsiteY25-276" fmla="*/ 862764 h 1119130"/>
                  <a:gd name="connsiteX26-277" fmla="*/ 61540 w 2171375"/>
                  <a:gd name="connsiteY26-278" fmla="*/ 1054865 h 1119130"/>
                  <a:gd name="connsiteX27-279" fmla="*/ 161433 w 2171375"/>
                  <a:gd name="connsiteY27-280" fmla="*/ 1108653 h 1119130"/>
                  <a:gd name="connsiteX0-281" fmla="*/ 161433 w 2171375"/>
                  <a:gd name="connsiteY0-282" fmla="*/ 1108653 h 1119130"/>
                  <a:gd name="connsiteX1-283" fmla="*/ 1152673 w 2171375"/>
                  <a:gd name="connsiteY1-284" fmla="*/ 1116337 h 1119130"/>
                  <a:gd name="connsiteX2-285" fmla="*/ 1744344 w 2171375"/>
                  <a:gd name="connsiteY2-286" fmla="*/ 1116337 h 1119130"/>
                  <a:gd name="connsiteX3-287" fmla="*/ 1942386 w 2171375"/>
                  <a:gd name="connsiteY3-288" fmla="*/ 1082802 h 1119130"/>
                  <a:gd name="connsiteX4-289" fmla="*/ 2059389 w 2171375"/>
                  <a:gd name="connsiteY4-290" fmla="*/ 1016445 h 1119130"/>
                  <a:gd name="connsiteX5-291" fmla="*/ 2156482 w 2171375"/>
                  <a:gd name="connsiteY5-292" fmla="*/ 852281 h 1119130"/>
                  <a:gd name="connsiteX6-293" fmla="*/ 2165909 w 2171375"/>
                  <a:gd name="connsiteY6-294" fmla="*/ 724452 h 1119130"/>
                  <a:gd name="connsiteX7-295" fmla="*/ 2105493 w 2171375"/>
                  <a:gd name="connsiteY7-296" fmla="*/ 570771 h 1119130"/>
                  <a:gd name="connsiteX8-297" fmla="*/ 1928760 w 2171375"/>
                  <a:gd name="connsiteY8-298" fmla="*/ 478563 h 1119130"/>
                  <a:gd name="connsiteX9-299" fmla="*/ 1775080 w 2171375"/>
                  <a:gd name="connsiteY9-300" fmla="*/ 540035 h 1119130"/>
                  <a:gd name="connsiteX10-301" fmla="*/ 1759712 w 2171375"/>
                  <a:gd name="connsiteY10-302" fmla="*/ 470879 h 1119130"/>
                  <a:gd name="connsiteX11-303" fmla="*/ 1721292 w 2171375"/>
                  <a:gd name="connsiteY11-304" fmla="*/ 286462 h 1119130"/>
                  <a:gd name="connsiteX12-305" fmla="*/ 1575295 w 2171375"/>
                  <a:gd name="connsiteY12-306" fmla="*/ 109729 h 1119130"/>
                  <a:gd name="connsiteX13-307" fmla="*/ 1360142 w 2171375"/>
                  <a:gd name="connsiteY13-308" fmla="*/ 25205 h 1119130"/>
                  <a:gd name="connsiteX14-309" fmla="*/ 1132076 w 2171375"/>
                  <a:gd name="connsiteY14-310" fmla="*/ 3896 h 1119130"/>
                  <a:gd name="connsiteX15-311" fmla="*/ 885132 w 2171375"/>
                  <a:gd name="connsiteY15-312" fmla="*/ 92618 h 1119130"/>
                  <a:gd name="connsiteX16-313" fmla="*/ 722367 w 2171375"/>
                  <a:gd name="connsiteY16-314" fmla="*/ 224990 h 1119130"/>
                  <a:gd name="connsiteX17-315" fmla="*/ 660895 w 2171375"/>
                  <a:gd name="connsiteY17-316" fmla="*/ 386354 h 1119130"/>
                  <a:gd name="connsiteX18-317" fmla="*/ 645527 w 2171375"/>
                  <a:gd name="connsiteY18-318" fmla="*/ 540035 h 1119130"/>
                  <a:gd name="connsiteX19-319" fmla="*/ 668579 w 2171375"/>
                  <a:gd name="connsiteY19-320" fmla="*/ 678348 h 1119130"/>
                  <a:gd name="connsiteX20-321" fmla="*/ 645527 w 2171375"/>
                  <a:gd name="connsiteY20-322" fmla="*/ 632243 h 1119130"/>
                  <a:gd name="connsiteX21-323" fmla="*/ 576371 w 2171375"/>
                  <a:gd name="connsiteY21-324" fmla="*/ 532351 h 1119130"/>
                  <a:gd name="connsiteX22-325" fmla="*/ 468794 w 2171375"/>
                  <a:gd name="connsiteY22-326" fmla="*/ 509299 h 1119130"/>
                  <a:gd name="connsiteX23-327" fmla="*/ 230589 w 2171375"/>
                  <a:gd name="connsiteY23-328" fmla="*/ 532351 h 1119130"/>
                  <a:gd name="connsiteX24-329" fmla="*/ 53856 w 2171375"/>
                  <a:gd name="connsiteY24-330" fmla="*/ 701400 h 1119130"/>
                  <a:gd name="connsiteX25-331" fmla="*/ 68 w 2171375"/>
                  <a:gd name="connsiteY25-332" fmla="*/ 862764 h 1119130"/>
                  <a:gd name="connsiteX26-333" fmla="*/ 36402 w 2171375"/>
                  <a:gd name="connsiteY26-334" fmla="*/ 1039154 h 1119130"/>
                  <a:gd name="connsiteX27-335" fmla="*/ 161433 w 2171375"/>
                  <a:gd name="connsiteY27-336" fmla="*/ 1108653 h 1119130"/>
                  <a:gd name="connsiteX0-337" fmla="*/ 161433 w 2171375"/>
                  <a:gd name="connsiteY0-338" fmla="*/ 1108653 h 1119130"/>
                  <a:gd name="connsiteX1-339" fmla="*/ 1152673 w 2171375"/>
                  <a:gd name="connsiteY1-340" fmla="*/ 1116337 h 1119130"/>
                  <a:gd name="connsiteX2-341" fmla="*/ 1744344 w 2171375"/>
                  <a:gd name="connsiteY2-342" fmla="*/ 1116337 h 1119130"/>
                  <a:gd name="connsiteX3-343" fmla="*/ 1942386 w 2171375"/>
                  <a:gd name="connsiteY3-344" fmla="*/ 1082802 h 1119130"/>
                  <a:gd name="connsiteX4-345" fmla="*/ 2059389 w 2171375"/>
                  <a:gd name="connsiteY4-346" fmla="*/ 1016445 h 1119130"/>
                  <a:gd name="connsiteX5-347" fmla="*/ 2156482 w 2171375"/>
                  <a:gd name="connsiteY5-348" fmla="*/ 852281 h 1119130"/>
                  <a:gd name="connsiteX6-349" fmla="*/ 2165909 w 2171375"/>
                  <a:gd name="connsiteY6-350" fmla="*/ 724452 h 1119130"/>
                  <a:gd name="connsiteX7-351" fmla="*/ 2105493 w 2171375"/>
                  <a:gd name="connsiteY7-352" fmla="*/ 570771 h 1119130"/>
                  <a:gd name="connsiteX8-353" fmla="*/ 1928760 w 2171375"/>
                  <a:gd name="connsiteY8-354" fmla="*/ 478563 h 1119130"/>
                  <a:gd name="connsiteX9-355" fmla="*/ 1775080 w 2171375"/>
                  <a:gd name="connsiteY9-356" fmla="*/ 540035 h 1119130"/>
                  <a:gd name="connsiteX10-357" fmla="*/ 1759712 w 2171375"/>
                  <a:gd name="connsiteY10-358" fmla="*/ 470879 h 1119130"/>
                  <a:gd name="connsiteX11-359" fmla="*/ 1721292 w 2171375"/>
                  <a:gd name="connsiteY11-360" fmla="*/ 286462 h 1119130"/>
                  <a:gd name="connsiteX12-361" fmla="*/ 1575295 w 2171375"/>
                  <a:gd name="connsiteY12-362" fmla="*/ 109729 h 1119130"/>
                  <a:gd name="connsiteX13-363" fmla="*/ 1360142 w 2171375"/>
                  <a:gd name="connsiteY13-364" fmla="*/ 25205 h 1119130"/>
                  <a:gd name="connsiteX14-365" fmla="*/ 1132076 w 2171375"/>
                  <a:gd name="connsiteY14-366" fmla="*/ 3896 h 1119130"/>
                  <a:gd name="connsiteX15-367" fmla="*/ 885132 w 2171375"/>
                  <a:gd name="connsiteY15-368" fmla="*/ 92618 h 1119130"/>
                  <a:gd name="connsiteX16-369" fmla="*/ 722367 w 2171375"/>
                  <a:gd name="connsiteY16-370" fmla="*/ 224990 h 1119130"/>
                  <a:gd name="connsiteX17-371" fmla="*/ 660895 w 2171375"/>
                  <a:gd name="connsiteY17-372" fmla="*/ 386354 h 1119130"/>
                  <a:gd name="connsiteX18-373" fmla="*/ 645527 w 2171375"/>
                  <a:gd name="connsiteY18-374" fmla="*/ 540035 h 1119130"/>
                  <a:gd name="connsiteX19-375" fmla="*/ 668579 w 2171375"/>
                  <a:gd name="connsiteY19-376" fmla="*/ 678348 h 1119130"/>
                  <a:gd name="connsiteX20-377" fmla="*/ 645527 w 2171375"/>
                  <a:gd name="connsiteY20-378" fmla="*/ 632243 h 1119130"/>
                  <a:gd name="connsiteX21-379" fmla="*/ 576371 w 2171375"/>
                  <a:gd name="connsiteY21-380" fmla="*/ 532351 h 1119130"/>
                  <a:gd name="connsiteX22-381" fmla="*/ 468794 w 2171375"/>
                  <a:gd name="connsiteY22-382" fmla="*/ 509299 h 1119130"/>
                  <a:gd name="connsiteX23-383" fmla="*/ 230589 w 2171375"/>
                  <a:gd name="connsiteY23-384" fmla="*/ 532351 h 1119130"/>
                  <a:gd name="connsiteX24-385" fmla="*/ 53856 w 2171375"/>
                  <a:gd name="connsiteY24-386" fmla="*/ 701400 h 1119130"/>
                  <a:gd name="connsiteX25-387" fmla="*/ 68 w 2171375"/>
                  <a:gd name="connsiteY25-388" fmla="*/ 862764 h 1119130"/>
                  <a:gd name="connsiteX26-389" fmla="*/ 36402 w 2171375"/>
                  <a:gd name="connsiteY26-390" fmla="*/ 1039154 h 1119130"/>
                  <a:gd name="connsiteX27-391" fmla="*/ 161433 w 2171375"/>
                  <a:gd name="connsiteY27-392" fmla="*/ 1108653 h 1119130"/>
                  <a:gd name="connsiteX0-393" fmla="*/ 186572 w 2171375"/>
                  <a:gd name="connsiteY0-394" fmla="*/ 1102368 h 1119422"/>
                  <a:gd name="connsiteX1-395" fmla="*/ 1152673 w 2171375"/>
                  <a:gd name="connsiteY1-396" fmla="*/ 1116337 h 1119422"/>
                  <a:gd name="connsiteX2-397" fmla="*/ 1744344 w 2171375"/>
                  <a:gd name="connsiteY2-398" fmla="*/ 1116337 h 1119422"/>
                  <a:gd name="connsiteX3-399" fmla="*/ 1942386 w 2171375"/>
                  <a:gd name="connsiteY3-400" fmla="*/ 1082802 h 1119422"/>
                  <a:gd name="connsiteX4-401" fmla="*/ 2059389 w 2171375"/>
                  <a:gd name="connsiteY4-402" fmla="*/ 1016445 h 1119422"/>
                  <a:gd name="connsiteX5-403" fmla="*/ 2156482 w 2171375"/>
                  <a:gd name="connsiteY5-404" fmla="*/ 852281 h 1119422"/>
                  <a:gd name="connsiteX6-405" fmla="*/ 2165909 w 2171375"/>
                  <a:gd name="connsiteY6-406" fmla="*/ 724452 h 1119422"/>
                  <a:gd name="connsiteX7-407" fmla="*/ 2105493 w 2171375"/>
                  <a:gd name="connsiteY7-408" fmla="*/ 570771 h 1119422"/>
                  <a:gd name="connsiteX8-409" fmla="*/ 1928760 w 2171375"/>
                  <a:gd name="connsiteY8-410" fmla="*/ 478563 h 1119422"/>
                  <a:gd name="connsiteX9-411" fmla="*/ 1775080 w 2171375"/>
                  <a:gd name="connsiteY9-412" fmla="*/ 540035 h 1119422"/>
                  <a:gd name="connsiteX10-413" fmla="*/ 1759712 w 2171375"/>
                  <a:gd name="connsiteY10-414" fmla="*/ 470879 h 1119422"/>
                  <a:gd name="connsiteX11-415" fmla="*/ 1721292 w 2171375"/>
                  <a:gd name="connsiteY11-416" fmla="*/ 286462 h 1119422"/>
                  <a:gd name="connsiteX12-417" fmla="*/ 1575295 w 2171375"/>
                  <a:gd name="connsiteY12-418" fmla="*/ 109729 h 1119422"/>
                  <a:gd name="connsiteX13-419" fmla="*/ 1360142 w 2171375"/>
                  <a:gd name="connsiteY13-420" fmla="*/ 25205 h 1119422"/>
                  <a:gd name="connsiteX14-421" fmla="*/ 1132076 w 2171375"/>
                  <a:gd name="connsiteY14-422" fmla="*/ 3896 h 1119422"/>
                  <a:gd name="connsiteX15-423" fmla="*/ 885132 w 2171375"/>
                  <a:gd name="connsiteY15-424" fmla="*/ 92618 h 1119422"/>
                  <a:gd name="connsiteX16-425" fmla="*/ 722367 w 2171375"/>
                  <a:gd name="connsiteY16-426" fmla="*/ 224990 h 1119422"/>
                  <a:gd name="connsiteX17-427" fmla="*/ 660895 w 2171375"/>
                  <a:gd name="connsiteY17-428" fmla="*/ 386354 h 1119422"/>
                  <a:gd name="connsiteX18-429" fmla="*/ 645527 w 2171375"/>
                  <a:gd name="connsiteY18-430" fmla="*/ 540035 h 1119422"/>
                  <a:gd name="connsiteX19-431" fmla="*/ 668579 w 2171375"/>
                  <a:gd name="connsiteY19-432" fmla="*/ 678348 h 1119422"/>
                  <a:gd name="connsiteX20-433" fmla="*/ 645527 w 2171375"/>
                  <a:gd name="connsiteY20-434" fmla="*/ 632243 h 1119422"/>
                  <a:gd name="connsiteX21-435" fmla="*/ 576371 w 2171375"/>
                  <a:gd name="connsiteY21-436" fmla="*/ 532351 h 1119422"/>
                  <a:gd name="connsiteX22-437" fmla="*/ 468794 w 2171375"/>
                  <a:gd name="connsiteY22-438" fmla="*/ 509299 h 1119422"/>
                  <a:gd name="connsiteX23-439" fmla="*/ 230589 w 2171375"/>
                  <a:gd name="connsiteY23-440" fmla="*/ 532351 h 1119422"/>
                  <a:gd name="connsiteX24-441" fmla="*/ 53856 w 2171375"/>
                  <a:gd name="connsiteY24-442" fmla="*/ 701400 h 1119422"/>
                  <a:gd name="connsiteX25-443" fmla="*/ 68 w 2171375"/>
                  <a:gd name="connsiteY25-444" fmla="*/ 862764 h 1119422"/>
                  <a:gd name="connsiteX26-445" fmla="*/ 36402 w 2171375"/>
                  <a:gd name="connsiteY26-446" fmla="*/ 1039154 h 1119422"/>
                  <a:gd name="connsiteX27-447" fmla="*/ 186572 w 2171375"/>
                  <a:gd name="connsiteY27-448" fmla="*/ 1102368 h 1119422"/>
                  <a:gd name="connsiteX0-449" fmla="*/ 186572 w 2171375"/>
                  <a:gd name="connsiteY0-450" fmla="*/ 1102368 h 1119422"/>
                  <a:gd name="connsiteX1-451" fmla="*/ 1152673 w 2171375"/>
                  <a:gd name="connsiteY1-452" fmla="*/ 1116337 h 1119422"/>
                  <a:gd name="connsiteX2-453" fmla="*/ 1744344 w 2171375"/>
                  <a:gd name="connsiteY2-454" fmla="*/ 1116337 h 1119422"/>
                  <a:gd name="connsiteX3-455" fmla="*/ 1942386 w 2171375"/>
                  <a:gd name="connsiteY3-456" fmla="*/ 1082802 h 1119422"/>
                  <a:gd name="connsiteX4-457" fmla="*/ 2059389 w 2171375"/>
                  <a:gd name="connsiteY4-458" fmla="*/ 1016445 h 1119422"/>
                  <a:gd name="connsiteX5-459" fmla="*/ 2156482 w 2171375"/>
                  <a:gd name="connsiteY5-460" fmla="*/ 852281 h 1119422"/>
                  <a:gd name="connsiteX6-461" fmla="*/ 2165909 w 2171375"/>
                  <a:gd name="connsiteY6-462" fmla="*/ 724452 h 1119422"/>
                  <a:gd name="connsiteX7-463" fmla="*/ 2105493 w 2171375"/>
                  <a:gd name="connsiteY7-464" fmla="*/ 570771 h 1119422"/>
                  <a:gd name="connsiteX8-465" fmla="*/ 1928760 w 2171375"/>
                  <a:gd name="connsiteY8-466" fmla="*/ 478563 h 1119422"/>
                  <a:gd name="connsiteX9-467" fmla="*/ 1775080 w 2171375"/>
                  <a:gd name="connsiteY9-468" fmla="*/ 540035 h 1119422"/>
                  <a:gd name="connsiteX10-469" fmla="*/ 1759712 w 2171375"/>
                  <a:gd name="connsiteY10-470" fmla="*/ 470879 h 1119422"/>
                  <a:gd name="connsiteX11-471" fmla="*/ 1721292 w 2171375"/>
                  <a:gd name="connsiteY11-472" fmla="*/ 286462 h 1119422"/>
                  <a:gd name="connsiteX12-473" fmla="*/ 1575295 w 2171375"/>
                  <a:gd name="connsiteY12-474" fmla="*/ 109729 h 1119422"/>
                  <a:gd name="connsiteX13-475" fmla="*/ 1360142 w 2171375"/>
                  <a:gd name="connsiteY13-476" fmla="*/ 25205 h 1119422"/>
                  <a:gd name="connsiteX14-477" fmla="*/ 1132076 w 2171375"/>
                  <a:gd name="connsiteY14-478" fmla="*/ 3896 h 1119422"/>
                  <a:gd name="connsiteX15-479" fmla="*/ 885132 w 2171375"/>
                  <a:gd name="connsiteY15-480" fmla="*/ 92618 h 1119422"/>
                  <a:gd name="connsiteX16-481" fmla="*/ 722367 w 2171375"/>
                  <a:gd name="connsiteY16-482" fmla="*/ 224990 h 1119422"/>
                  <a:gd name="connsiteX17-483" fmla="*/ 660895 w 2171375"/>
                  <a:gd name="connsiteY17-484" fmla="*/ 386354 h 1119422"/>
                  <a:gd name="connsiteX18-485" fmla="*/ 645527 w 2171375"/>
                  <a:gd name="connsiteY18-486" fmla="*/ 540035 h 1119422"/>
                  <a:gd name="connsiteX19-487" fmla="*/ 668579 w 2171375"/>
                  <a:gd name="connsiteY19-488" fmla="*/ 678348 h 1119422"/>
                  <a:gd name="connsiteX20-489" fmla="*/ 645527 w 2171375"/>
                  <a:gd name="connsiteY20-490" fmla="*/ 632243 h 1119422"/>
                  <a:gd name="connsiteX21-491" fmla="*/ 576371 w 2171375"/>
                  <a:gd name="connsiteY21-492" fmla="*/ 532351 h 1119422"/>
                  <a:gd name="connsiteX22-493" fmla="*/ 468794 w 2171375"/>
                  <a:gd name="connsiteY22-494" fmla="*/ 509299 h 1119422"/>
                  <a:gd name="connsiteX23-495" fmla="*/ 230589 w 2171375"/>
                  <a:gd name="connsiteY23-496" fmla="*/ 532351 h 1119422"/>
                  <a:gd name="connsiteX24-497" fmla="*/ 53856 w 2171375"/>
                  <a:gd name="connsiteY24-498" fmla="*/ 701400 h 1119422"/>
                  <a:gd name="connsiteX25-499" fmla="*/ 68 w 2171375"/>
                  <a:gd name="connsiteY25-500" fmla="*/ 862764 h 1119422"/>
                  <a:gd name="connsiteX26-501" fmla="*/ 36402 w 2171375"/>
                  <a:gd name="connsiteY26-502" fmla="*/ 1039154 h 1119422"/>
                  <a:gd name="connsiteX27-503" fmla="*/ 186572 w 2171375"/>
                  <a:gd name="connsiteY27-504" fmla="*/ 1102368 h 1119422"/>
                  <a:gd name="connsiteX0-505" fmla="*/ 208568 w 2171375"/>
                  <a:gd name="connsiteY0-506" fmla="*/ 1105510 h 1119272"/>
                  <a:gd name="connsiteX1-507" fmla="*/ 1152673 w 2171375"/>
                  <a:gd name="connsiteY1-508" fmla="*/ 1116337 h 1119272"/>
                  <a:gd name="connsiteX2-509" fmla="*/ 1744344 w 2171375"/>
                  <a:gd name="connsiteY2-510" fmla="*/ 1116337 h 1119272"/>
                  <a:gd name="connsiteX3-511" fmla="*/ 1942386 w 2171375"/>
                  <a:gd name="connsiteY3-512" fmla="*/ 1082802 h 1119272"/>
                  <a:gd name="connsiteX4-513" fmla="*/ 2059389 w 2171375"/>
                  <a:gd name="connsiteY4-514" fmla="*/ 1016445 h 1119272"/>
                  <a:gd name="connsiteX5-515" fmla="*/ 2156482 w 2171375"/>
                  <a:gd name="connsiteY5-516" fmla="*/ 852281 h 1119272"/>
                  <a:gd name="connsiteX6-517" fmla="*/ 2165909 w 2171375"/>
                  <a:gd name="connsiteY6-518" fmla="*/ 724452 h 1119272"/>
                  <a:gd name="connsiteX7-519" fmla="*/ 2105493 w 2171375"/>
                  <a:gd name="connsiteY7-520" fmla="*/ 570771 h 1119272"/>
                  <a:gd name="connsiteX8-521" fmla="*/ 1928760 w 2171375"/>
                  <a:gd name="connsiteY8-522" fmla="*/ 478563 h 1119272"/>
                  <a:gd name="connsiteX9-523" fmla="*/ 1775080 w 2171375"/>
                  <a:gd name="connsiteY9-524" fmla="*/ 540035 h 1119272"/>
                  <a:gd name="connsiteX10-525" fmla="*/ 1759712 w 2171375"/>
                  <a:gd name="connsiteY10-526" fmla="*/ 470879 h 1119272"/>
                  <a:gd name="connsiteX11-527" fmla="*/ 1721292 w 2171375"/>
                  <a:gd name="connsiteY11-528" fmla="*/ 286462 h 1119272"/>
                  <a:gd name="connsiteX12-529" fmla="*/ 1575295 w 2171375"/>
                  <a:gd name="connsiteY12-530" fmla="*/ 109729 h 1119272"/>
                  <a:gd name="connsiteX13-531" fmla="*/ 1360142 w 2171375"/>
                  <a:gd name="connsiteY13-532" fmla="*/ 25205 h 1119272"/>
                  <a:gd name="connsiteX14-533" fmla="*/ 1132076 w 2171375"/>
                  <a:gd name="connsiteY14-534" fmla="*/ 3896 h 1119272"/>
                  <a:gd name="connsiteX15-535" fmla="*/ 885132 w 2171375"/>
                  <a:gd name="connsiteY15-536" fmla="*/ 92618 h 1119272"/>
                  <a:gd name="connsiteX16-537" fmla="*/ 722367 w 2171375"/>
                  <a:gd name="connsiteY16-538" fmla="*/ 224990 h 1119272"/>
                  <a:gd name="connsiteX17-539" fmla="*/ 660895 w 2171375"/>
                  <a:gd name="connsiteY17-540" fmla="*/ 386354 h 1119272"/>
                  <a:gd name="connsiteX18-541" fmla="*/ 645527 w 2171375"/>
                  <a:gd name="connsiteY18-542" fmla="*/ 540035 h 1119272"/>
                  <a:gd name="connsiteX19-543" fmla="*/ 668579 w 2171375"/>
                  <a:gd name="connsiteY19-544" fmla="*/ 678348 h 1119272"/>
                  <a:gd name="connsiteX20-545" fmla="*/ 645527 w 2171375"/>
                  <a:gd name="connsiteY20-546" fmla="*/ 632243 h 1119272"/>
                  <a:gd name="connsiteX21-547" fmla="*/ 576371 w 2171375"/>
                  <a:gd name="connsiteY21-548" fmla="*/ 532351 h 1119272"/>
                  <a:gd name="connsiteX22-549" fmla="*/ 468794 w 2171375"/>
                  <a:gd name="connsiteY22-550" fmla="*/ 509299 h 1119272"/>
                  <a:gd name="connsiteX23-551" fmla="*/ 230589 w 2171375"/>
                  <a:gd name="connsiteY23-552" fmla="*/ 532351 h 1119272"/>
                  <a:gd name="connsiteX24-553" fmla="*/ 53856 w 2171375"/>
                  <a:gd name="connsiteY24-554" fmla="*/ 701400 h 1119272"/>
                  <a:gd name="connsiteX25-555" fmla="*/ 68 w 2171375"/>
                  <a:gd name="connsiteY25-556" fmla="*/ 862764 h 1119272"/>
                  <a:gd name="connsiteX26-557" fmla="*/ 36402 w 2171375"/>
                  <a:gd name="connsiteY26-558" fmla="*/ 1039154 h 1119272"/>
                  <a:gd name="connsiteX27-559" fmla="*/ 208568 w 2171375"/>
                  <a:gd name="connsiteY27-560" fmla="*/ 1105510 h 1119272"/>
                  <a:gd name="connsiteX0-561" fmla="*/ 233706 w 2171375"/>
                  <a:gd name="connsiteY0-562" fmla="*/ 1105510 h 1119272"/>
                  <a:gd name="connsiteX1-563" fmla="*/ 1152673 w 2171375"/>
                  <a:gd name="connsiteY1-564" fmla="*/ 1116337 h 1119272"/>
                  <a:gd name="connsiteX2-565" fmla="*/ 1744344 w 2171375"/>
                  <a:gd name="connsiteY2-566" fmla="*/ 1116337 h 1119272"/>
                  <a:gd name="connsiteX3-567" fmla="*/ 1942386 w 2171375"/>
                  <a:gd name="connsiteY3-568" fmla="*/ 1082802 h 1119272"/>
                  <a:gd name="connsiteX4-569" fmla="*/ 2059389 w 2171375"/>
                  <a:gd name="connsiteY4-570" fmla="*/ 1016445 h 1119272"/>
                  <a:gd name="connsiteX5-571" fmla="*/ 2156482 w 2171375"/>
                  <a:gd name="connsiteY5-572" fmla="*/ 852281 h 1119272"/>
                  <a:gd name="connsiteX6-573" fmla="*/ 2165909 w 2171375"/>
                  <a:gd name="connsiteY6-574" fmla="*/ 724452 h 1119272"/>
                  <a:gd name="connsiteX7-575" fmla="*/ 2105493 w 2171375"/>
                  <a:gd name="connsiteY7-576" fmla="*/ 570771 h 1119272"/>
                  <a:gd name="connsiteX8-577" fmla="*/ 1928760 w 2171375"/>
                  <a:gd name="connsiteY8-578" fmla="*/ 478563 h 1119272"/>
                  <a:gd name="connsiteX9-579" fmla="*/ 1775080 w 2171375"/>
                  <a:gd name="connsiteY9-580" fmla="*/ 540035 h 1119272"/>
                  <a:gd name="connsiteX10-581" fmla="*/ 1759712 w 2171375"/>
                  <a:gd name="connsiteY10-582" fmla="*/ 470879 h 1119272"/>
                  <a:gd name="connsiteX11-583" fmla="*/ 1721292 w 2171375"/>
                  <a:gd name="connsiteY11-584" fmla="*/ 286462 h 1119272"/>
                  <a:gd name="connsiteX12-585" fmla="*/ 1575295 w 2171375"/>
                  <a:gd name="connsiteY12-586" fmla="*/ 109729 h 1119272"/>
                  <a:gd name="connsiteX13-587" fmla="*/ 1360142 w 2171375"/>
                  <a:gd name="connsiteY13-588" fmla="*/ 25205 h 1119272"/>
                  <a:gd name="connsiteX14-589" fmla="*/ 1132076 w 2171375"/>
                  <a:gd name="connsiteY14-590" fmla="*/ 3896 h 1119272"/>
                  <a:gd name="connsiteX15-591" fmla="*/ 885132 w 2171375"/>
                  <a:gd name="connsiteY15-592" fmla="*/ 92618 h 1119272"/>
                  <a:gd name="connsiteX16-593" fmla="*/ 722367 w 2171375"/>
                  <a:gd name="connsiteY16-594" fmla="*/ 224990 h 1119272"/>
                  <a:gd name="connsiteX17-595" fmla="*/ 660895 w 2171375"/>
                  <a:gd name="connsiteY17-596" fmla="*/ 386354 h 1119272"/>
                  <a:gd name="connsiteX18-597" fmla="*/ 645527 w 2171375"/>
                  <a:gd name="connsiteY18-598" fmla="*/ 540035 h 1119272"/>
                  <a:gd name="connsiteX19-599" fmla="*/ 668579 w 2171375"/>
                  <a:gd name="connsiteY19-600" fmla="*/ 678348 h 1119272"/>
                  <a:gd name="connsiteX20-601" fmla="*/ 645527 w 2171375"/>
                  <a:gd name="connsiteY20-602" fmla="*/ 632243 h 1119272"/>
                  <a:gd name="connsiteX21-603" fmla="*/ 576371 w 2171375"/>
                  <a:gd name="connsiteY21-604" fmla="*/ 532351 h 1119272"/>
                  <a:gd name="connsiteX22-605" fmla="*/ 468794 w 2171375"/>
                  <a:gd name="connsiteY22-606" fmla="*/ 509299 h 1119272"/>
                  <a:gd name="connsiteX23-607" fmla="*/ 230589 w 2171375"/>
                  <a:gd name="connsiteY23-608" fmla="*/ 532351 h 1119272"/>
                  <a:gd name="connsiteX24-609" fmla="*/ 53856 w 2171375"/>
                  <a:gd name="connsiteY24-610" fmla="*/ 701400 h 1119272"/>
                  <a:gd name="connsiteX25-611" fmla="*/ 68 w 2171375"/>
                  <a:gd name="connsiteY25-612" fmla="*/ 862764 h 1119272"/>
                  <a:gd name="connsiteX26-613" fmla="*/ 36402 w 2171375"/>
                  <a:gd name="connsiteY26-614" fmla="*/ 1039154 h 1119272"/>
                  <a:gd name="connsiteX27-615" fmla="*/ 233706 w 2171375"/>
                  <a:gd name="connsiteY27-616" fmla="*/ 1105510 h 1119272"/>
                  <a:gd name="connsiteX0-617" fmla="*/ 233706 w 2171375"/>
                  <a:gd name="connsiteY0-618" fmla="*/ 1105510 h 1119272"/>
                  <a:gd name="connsiteX1-619" fmla="*/ 1152673 w 2171375"/>
                  <a:gd name="connsiteY1-620" fmla="*/ 1116337 h 1119272"/>
                  <a:gd name="connsiteX2-621" fmla="*/ 1744344 w 2171375"/>
                  <a:gd name="connsiteY2-622" fmla="*/ 1116337 h 1119272"/>
                  <a:gd name="connsiteX3-623" fmla="*/ 1942386 w 2171375"/>
                  <a:gd name="connsiteY3-624" fmla="*/ 1082802 h 1119272"/>
                  <a:gd name="connsiteX4-625" fmla="*/ 2059389 w 2171375"/>
                  <a:gd name="connsiteY4-626" fmla="*/ 1016445 h 1119272"/>
                  <a:gd name="connsiteX5-627" fmla="*/ 2156482 w 2171375"/>
                  <a:gd name="connsiteY5-628" fmla="*/ 852281 h 1119272"/>
                  <a:gd name="connsiteX6-629" fmla="*/ 2165909 w 2171375"/>
                  <a:gd name="connsiteY6-630" fmla="*/ 724452 h 1119272"/>
                  <a:gd name="connsiteX7-631" fmla="*/ 2105493 w 2171375"/>
                  <a:gd name="connsiteY7-632" fmla="*/ 570771 h 1119272"/>
                  <a:gd name="connsiteX8-633" fmla="*/ 1928760 w 2171375"/>
                  <a:gd name="connsiteY8-634" fmla="*/ 478563 h 1119272"/>
                  <a:gd name="connsiteX9-635" fmla="*/ 1775080 w 2171375"/>
                  <a:gd name="connsiteY9-636" fmla="*/ 540035 h 1119272"/>
                  <a:gd name="connsiteX10-637" fmla="*/ 1759712 w 2171375"/>
                  <a:gd name="connsiteY10-638" fmla="*/ 470879 h 1119272"/>
                  <a:gd name="connsiteX11-639" fmla="*/ 1721292 w 2171375"/>
                  <a:gd name="connsiteY11-640" fmla="*/ 286462 h 1119272"/>
                  <a:gd name="connsiteX12-641" fmla="*/ 1575295 w 2171375"/>
                  <a:gd name="connsiteY12-642" fmla="*/ 109729 h 1119272"/>
                  <a:gd name="connsiteX13-643" fmla="*/ 1360142 w 2171375"/>
                  <a:gd name="connsiteY13-644" fmla="*/ 25205 h 1119272"/>
                  <a:gd name="connsiteX14-645" fmla="*/ 1132076 w 2171375"/>
                  <a:gd name="connsiteY14-646" fmla="*/ 3896 h 1119272"/>
                  <a:gd name="connsiteX15-647" fmla="*/ 885132 w 2171375"/>
                  <a:gd name="connsiteY15-648" fmla="*/ 92618 h 1119272"/>
                  <a:gd name="connsiteX16-649" fmla="*/ 722367 w 2171375"/>
                  <a:gd name="connsiteY16-650" fmla="*/ 224990 h 1119272"/>
                  <a:gd name="connsiteX17-651" fmla="*/ 660895 w 2171375"/>
                  <a:gd name="connsiteY17-652" fmla="*/ 386354 h 1119272"/>
                  <a:gd name="connsiteX18-653" fmla="*/ 645527 w 2171375"/>
                  <a:gd name="connsiteY18-654" fmla="*/ 540035 h 1119272"/>
                  <a:gd name="connsiteX19-655" fmla="*/ 668579 w 2171375"/>
                  <a:gd name="connsiteY19-656" fmla="*/ 678348 h 1119272"/>
                  <a:gd name="connsiteX20-657" fmla="*/ 645527 w 2171375"/>
                  <a:gd name="connsiteY20-658" fmla="*/ 632243 h 1119272"/>
                  <a:gd name="connsiteX21-659" fmla="*/ 576371 w 2171375"/>
                  <a:gd name="connsiteY21-660" fmla="*/ 532351 h 1119272"/>
                  <a:gd name="connsiteX22-661" fmla="*/ 443656 w 2171375"/>
                  <a:gd name="connsiteY22-662" fmla="*/ 496730 h 1119272"/>
                  <a:gd name="connsiteX23-663" fmla="*/ 230589 w 2171375"/>
                  <a:gd name="connsiteY23-664" fmla="*/ 532351 h 1119272"/>
                  <a:gd name="connsiteX24-665" fmla="*/ 53856 w 2171375"/>
                  <a:gd name="connsiteY24-666" fmla="*/ 701400 h 1119272"/>
                  <a:gd name="connsiteX25-667" fmla="*/ 68 w 2171375"/>
                  <a:gd name="connsiteY25-668" fmla="*/ 862764 h 1119272"/>
                  <a:gd name="connsiteX26-669" fmla="*/ 36402 w 2171375"/>
                  <a:gd name="connsiteY26-670" fmla="*/ 1039154 h 1119272"/>
                  <a:gd name="connsiteX27-671" fmla="*/ 233706 w 2171375"/>
                  <a:gd name="connsiteY27-672" fmla="*/ 1105510 h 1119272"/>
                  <a:gd name="connsiteX0-673" fmla="*/ 233706 w 2171375"/>
                  <a:gd name="connsiteY0-674" fmla="*/ 1105510 h 1119272"/>
                  <a:gd name="connsiteX1-675" fmla="*/ 1152673 w 2171375"/>
                  <a:gd name="connsiteY1-676" fmla="*/ 1116337 h 1119272"/>
                  <a:gd name="connsiteX2-677" fmla="*/ 1744344 w 2171375"/>
                  <a:gd name="connsiteY2-678" fmla="*/ 1116337 h 1119272"/>
                  <a:gd name="connsiteX3-679" fmla="*/ 1942386 w 2171375"/>
                  <a:gd name="connsiteY3-680" fmla="*/ 1082802 h 1119272"/>
                  <a:gd name="connsiteX4-681" fmla="*/ 2059389 w 2171375"/>
                  <a:gd name="connsiteY4-682" fmla="*/ 1016445 h 1119272"/>
                  <a:gd name="connsiteX5-683" fmla="*/ 2156482 w 2171375"/>
                  <a:gd name="connsiteY5-684" fmla="*/ 852281 h 1119272"/>
                  <a:gd name="connsiteX6-685" fmla="*/ 2165909 w 2171375"/>
                  <a:gd name="connsiteY6-686" fmla="*/ 724452 h 1119272"/>
                  <a:gd name="connsiteX7-687" fmla="*/ 2105493 w 2171375"/>
                  <a:gd name="connsiteY7-688" fmla="*/ 570771 h 1119272"/>
                  <a:gd name="connsiteX8-689" fmla="*/ 1928760 w 2171375"/>
                  <a:gd name="connsiteY8-690" fmla="*/ 478563 h 1119272"/>
                  <a:gd name="connsiteX9-691" fmla="*/ 1775080 w 2171375"/>
                  <a:gd name="connsiteY9-692" fmla="*/ 540035 h 1119272"/>
                  <a:gd name="connsiteX10-693" fmla="*/ 1759712 w 2171375"/>
                  <a:gd name="connsiteY10-694" fmla="*/ 470879 h 1119272"/>
                  <a:gd name="connsiteX11-695" fmla="*/ 1721292 w 2171375"/>
                  <a:gd name="connsiteY11-696" fmla="*/ 286462 h 1119272"/>
                  <a:gd name="connsiteX12-697" fmla="*/ 1575295 w 2171375"/>
                  <a:gd name="connsiteY12-698" fmla="*/ 109729 h 1119272"/>
                  <a:gd name="connsiteX13-699" fmla="*/ 1360142 w 2171375"/>
                  <a:gd name="connsiteY13-700" fmla="*/ 25205 h 1119272"/>
                  <a:gd name="connsiteX14-701" fmla="*/ 1132076 w 2171375"/>
                  <a:gd name="connsiteY14-702" fmla="*/ 3896 h 1119272"/>
                  <a:gd name="connsiteX15-703" fmla="*/ 885132 w 2171375"/>
                  <a:gd name="connsiteY15-704" fmla="*/ 92618 h 1119272"/>
                  <a:gd name="connsiteX16-705" fmla="*/ 722367 w 2171375"/>
                  <a:gd name="connsiteY16-706" fmla="*/ 224990 h 1119272"/>
                  <a:gd name="connsiteX17-707" fmla="*/ 660895 w 2171375"/>
                  <a:gd name="connsiteY17-708" fmla="*/ 386354 h 1119272"/>
                  <a:gd name="connsiteX18-709" fmla="*/ 645527 w 2171375"/>
                  <a:gd name="connsiteY18-710" fmla="*/ 540035 h 1119272"/>
                  <a:gd name="connsiteX19-711" fmla="*/ 668579 w 2171375"/>
                  <a:gd name="connsiteY19-712" fmla="*/ 678348 h 1119272"/>
                  <a:gd name="connsiteX20-713" fmla="*/ 645527 w 2171375"/>
                  <a:gd name="connsiteY20-714" fmla="*/ 632243 h 1119272"/>
                  <a:gd name="connsiteX21-715" fmla="*/ 582655 w 2171375"/>
                  <a:gd name="connsiteY21-716" fmla="*/ 544920 h 1119272"/>
                  <a:gd name="connsiteX22-717" fmla="*/ 443656 w 2171375"/>
                  <a:gd name="connsiteY22-718" fmla="*/ 496730 h 1119272"/>
                  <a:gd name="connsiteX23-719" fmla="*/ 230589 w 2171375"/>
                  <a:gd name="connsiteY23-720" fmla="*/ 532351 h 1119272"/>
                  <a:gd name="connsiteX24-721" fmla="*/ 53856 w 2171375"/>
                  <a:gd name="connsiteY24-722" fmla="*/ 701400 h 1119272"/>
                  <a:gd name="connsiteX25-723" fmla="*/ 68 w 2171375"/>
                  <a:gd name="connsiteY25-724" fmla="*/ 862764 h 1119272"/>
                  <a:gd name="connsiteX26-725" fmla="*/ 36402 w 2171375"/>
                  <a:gd name="connsiteY26-726" fmla="*/ 1039154 h 1119272"/>
                  <a:gd name="connsiteX27-727" fmla="*/ 233706 w 2171375"/>
                  <a:gd name="connsiteY27-728" fmla="*/ 1105510 h 1119272"/>
                  <a:gd name="connsiteX0-729" fmla="*/ 233706 w 2171375"/>
                  <a:gd name="connsiteY0-730" fmla="*/ 1105510 h 1119272"/>
                  <a:gd name="connsiteX1-731" fmla="*/ 1152673 w 2171375"/>
                  <a:gd name="connsiteY1-732" fmla="*/ 1116337 h 1119272"/>
                  <a:gd name="connsiteX2-733" fmla="*/ 1744344 w 2171375"/>
                  <a:gd name="connsiteY2-734" fmla="*/ 1116337 h 1119272"/>
                  <a:gd name="connsiteX3-735" fmla="*/ 1942386 w 2171375"/>
                  <a:gd name="connsiteY3-736" fmla="*/ 1082802 h 1119272"/>
                  <a:gd name="connsiteX4-737" fmla="*/ 2059389 w 2171375"/>
                  <a:gd name="connsiteY4-738" fmla="*/ 1016445 h 1119272"/>
                  <a:gd name="connsiteX5-739" fmla="*/ 2156482 w 2171375"/>
                  <a:gd name="connsiteY5-740" fmla="*/ 852281 h 1119272"/>
                  <a:gd name="connsiteX6-741" fmla="*/ 2165909 w 2171375"/>
                  <a:gd name="connsiteY6-742" fmla="*/ 724452 h 1119272"/>
                  <a:gd name="connsiteX7-743" fmla="*/ 2105493 w 2171375"/>
                  <a:gd name="connsiteY7-744" fmla="*/ 570771 h 1119272"/>
                  <a:gd name="connsiteX8-745" fmla="*/ 1928760 w 2171375"/>
                  <a:gd name="connsiteY8-746" fmla="*/ 478563 h 1119272"/>
                  <a:gd name="connsiteX9-747" fmla="*/ 1775080 w 2171375"/>
                  <a:gd name="connsiteY9-748" fmla="*/ 540035 h 1119272"/>
                  <a:gd name="connsiteX10-749" fmla="*/ 1759712 w 2171375"/>
                  <a:gd name="connsiteY10-750" fmla="*/ 470879 h 1119272"/>
                  <a:gd name="connsiteX11-751" fmla="*/ 1721292 w 2171375"/>
                  <a:gd name="connsiteY11-752" fmla="*/ 286462 h 1119272"/>
                  <a:gd name="connsiteX12-753" fmla="*/ 1575295 w 2171375"/>
                  <a:gd name="connsiteY12-754" fmla="*/ 109729 h 1119272"/>
                  <a:gd name="connsiteX13-755" fmla="*/ 1360142 w 2171375"/>
                  <a:gd name="connsiteY13-756" fmla="*/ 25205 h 1119272"/>
                  <a:gd name="connsiteX14-757" fmla="*/ 1132076 w 2171375"/>
                  <a:gd name="connsiteY14-758" fmla="*/ 3896 h 1119272"/>
                  <a:gd name="connsiteX15-759" fmla="*/ 885132 w 2171375"/>
                  <a:gd name="connsiteY15-760" fmla="*/ 92618 h 1119272"/>
                  <a:gd name="connsiteX16-761" fmla="*/ 722367 w 2171375"/>
                  <a:gd name="connsiteY16-762" fmla="*/ 224990 h 1119272"/>
                  <a:gd name="connsiteX17-763" fmla="*/ 660895 w 2171375"/>
                  <a:gd name="connsiteY17-764" fmla="*/ 386354 h 1119272"/>
                  <a:gd name="connsiteX18-765" fmla="*/ 645527 w 2171375"/>
                  <a:gd name="connsiteY18-766" fmla="*/ 540035 h 1119272"/>
                  <a:gd name="connsiteX19-767" fmla="*/ 668579 w 2171375"/>
                  <a:gd name="connsiteY19-768" fmla="*/ 678348 h 1119272"/>
                  <a:gd name="connsiteX20-769" fmla="*/ 645527 w 2171375"/>
                  <a:gd name="connsiteY20-770" fmla="*/ 632243 h 1119272"/>
                  <a:gd name="connsiteX21-771" fmla="*/ 582655 w 2171375"/>
                  <a:gd name="connsiteY21-772" fmla="*/ 544920 h 1119272"/>
                  <a:gd name="connsiteX22-773" fmla="*/ 443656 w 2171375"/>
                  <a:gd name="connsiteY22-774" fmla="*/ 496730 h 1119272"/>
                  <a:gd name="connsiteX23-775" fmla="*/ 230589 w 2171375"/>
                  <a:gd name="connsiteY23-776" fmla="*/ 532351 h 1119272"/>
                  <a:gd name="connsiteX24-777" fmla="*/ 53856 w 2171375"/>
                  <a:gd name="connsiteY24-778" fmla="*/ 666835 h 1119272"/>
                  <a:gd name="connsiteX25-779" fmla="*/ 68 w 2171375"/>
                  <a:gd name="connsiteY25-780" fmla="*/ 862764 h 1119272"/>
                  <a:gd name="connsiteX26-781" fmla="*/ 36402 w 2171375"/>
                  <a:gd name="connsiteY26-782" fmla="*/ 1039154 h 1119272"/>
                  <a:gd name="connsiteX27-783" fmla="*/ 233706 w 2171375"/>
                  <a:gd name="connsiteY27-784" fmla="*/ 1105510 h 1119272"/>
                  <a:gd name="connsiteX0-785" fmla="*/ 233708 w 2171377"/>
                  <a:gd name="connsiteY0-786" fmla="*/ 1105510 h 1119272"/>
                  <a:gd name="connsiteX1-787" fmla="*/ 1152675 w 2171377"/>
                  <a:gd name="connsiteY1-788" fmla="*/ 1116337 h 1119272"/>
                  <a:gd name="connsiteX2-789" fmla="*/ 1744346 w 2171377"/>
                  <a:gd name="connsiteY2-790" fmla="*/ 1116337 h 1119272"/>
                  <a:gd name="connsiteX3-791" fmla="*/ 1942388 w 2171377"/>
                  <a:gd name="connsiteY3-792" fmla="*/ 1082802 h 1119272"/>
                  <a:gd name="connsiteX4-793" fmla="*/ 2059391 w 2171377"/>
                  <a:gd name="connsiteY4-794" fmla="*/ 1016445 h 1119272"/>
                  <a:gd name="connsiteX5-795" fmla="*/ 2156484 w 2171377"/>
                  <a:gd name="connsiteY5-796" fmla="*/ 852281 h 1119272"/>
                  <a:gd name="connsiteX6-797" fmla="*/ 2165911 w 2171377"/>
                  <a:gd name="connsiteY6-798" fmla="*/ 724452 h 1119272"/>
                  <a:gd name="connsiteX7-799" fmla="*/ 2105495 w 2171377"/>
                  <a:gd name="connsiteY7-800" fmla="*/ 570771 h 1119272"/>
                  <a:gd name="connsiteX8-801" fmla="*/ 1928762 w 2171377"/>
                  <a:gd name="connsiteY8-802" fmla="*/ 478563 h 1119272"/>
                  <a:gd name="connsiteX9-803" fmla="*/ 1775082 w 2171377"/>
                  <a:gd name="connsiteY9-804" fmla="*/ 540035 h 1119272"/>
                  <a:gd name="connsiteX10-805" fmla="*/ 1759714 w 2171377"/>
                  <a:gd name="connsiteY10-806" fmla="*/ 470879 h 1119272"/>
                  <a:gd name="connsiteX11-807" fmla="*/ 1721294 w 2171377"/>
                  <a:gd name="connsiteY11-808" fmla="*/ 286462 h 1119272"/>
                  <a:gd name="connsiteX12-809" fmla="*/ 1575297 w 2171377"/>
                  <a:gd name="connsiteY12-810" fmla="*/ 109729 h 1119272"/>
                  <a:gd name="connsiteX13-811" fmla="*/ 1360144 w 2171377"/>
                  <a:gd name="connsiteY13-812" fmla="*/ 25205 h 1119272"/>
                  <a:gd name="connsiteX14-813" fmla="*/ 1132078 w 2171377"/>
                  <a:gd name="connsiteY14-814" fmla="*/ 3896 h 1119272"/>
                  <a:gd name="connsiteX15-815" fmla="*/ 885134 w 2171377"/>
                  <a:gd name="connsiteY15-816" fmla="*/ 92618 h 1119272"/>
                  <a:gd name="connsiteX16-817" fmla="*/ 722369 w 2171377"/>
                  <a:gd name="connsiteY16-818" fmla="*/ 224990 h 1119272"/>
                  <a:gd name="connsiteX17-819" fmla="*/ 660897 w 2171377"/>
                  <a:gd name="connsiteY17-820" fmla="*/ 386354 h 1119272"/>
                  <a:gd name="connsiteX18-821" fmla="*/ 645529 w 2171377"/>
                  <a:gd name="connsiteY18-822" fmla="*/ 540035 h 1119272"/>
                  <a:gd name="connsiteX19-823" fmla="*/ 668581 w 2171377"/>
                  <a:gd name="connsiteY19-824" fmla="*/ 678348 h 1119272"/>
                  <a:gd name="connsiteX20-825" fmla="*/ 645529 w 2171377"/>
                  <a:gd name="connsiteY20-826" fmla="*/ 632243 h 1119272"/>
                  <a:gd name="connsiteX21-827" fmla="*/ 582657 w 2171377"/>
                  <a:gd name="connsiteY21-828" fmla="*/ 544920 h 1119272"/>
                  <a:gd name="connsiteX22-829" fmla="*/ 443658 w 2171377"/>
                  <a:gd name="connsiteY22-830" fmla="*/ 496730 h 1119272"/>
                  <a:gd name="connsiteX23-831" fmla="*/ 233733 w 2171377"/>
                  <a:gd name="connsiteY23-832" fmla="*/ 516640 h 1119272"/>
                  <a:gd name="connsiteX24-833" fmla="*/ 53858 w 2171377"/>
                  <a:gd name="connsiteY24-834" fmla="*/ 666835 h 1119272"/>
                  <a:gd name="connsiteX25-835" fmla="*/ 70 w 2171377"/>
                  <a:gd name="connsiteY25-836" fmla="*/ 862764 h 1119272"/>
                  <a:gd name="connsiteX26-837" fmla="*/ 36404 w 2171377"/>
                  <a:gd name="connsiteY26-838" fmla="*/ 1039154 h 1119272"/>
                  <a:gd name="connsiteX27-839" fmla="*/ 233708 w 2171377"/>
                  <a:gd name="connsiteY27-840" fmla="*/ 1105510 h 11192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</a:cxnLst>
                <a:rect l="l" t="t" r="r" b="b"/>
                <a:pathLst>
                  <a:path w="2171377" h="1119272">
                    <a:moveTo>
                      <a:pt x="233708" y="1105510"/>
                    </a:moveTo>
                    <a:cubicBezTo>
                      <a:pt x="419753" y="1118374"/>
                      <a:pt x="900902" y="1114533"/>
                      <a:pt x="1152675" y="1116337"/>
                    </a:cubicBezTo>
                    <a:cubicBezTo>
                      <a:pt x="1404448" y="1118142"/>
                      <a:pt x="1612727" y="1121926"/>
                      <a:pt x="1744346" y="1116337"/>
                    </a:cubicBezTo>
                    <a:cubicBezTo>
                      <a:pt x="1875965" y="1110748"/>
                      <a:pt x="1889881" y="1099451"/>
                      <a:pt x="1942388" y="1082802"/>
                    </a:cubicBezTo>
                    <a:cubicBezTo>
                      <a:pt x="1994896" y="1066153"/>
                      <a:pt x="2023708" y="1054865"/>
                      <a:pt x="2059391" y="1016445"/>
                    </a:cubicBezTo>
                    <a:cubicBezTo>
                      <a:pt x="2095074" y="978025"/>
                      <a:pt x="2138731" y="900946"/>
                      <a:pt x="2156484" y="852281"/>
                    </a:cubicBezTo>
                    <a:cubicBezTo>
                      <a:pt x="2174237" y="803616"/>
                      <a:pt x="2174409" y="771370"/>
                      <a:pt x="2165911" y="724452"/>
                    </a:cubicBezTo>
                    <a:cubicBezTo>
                      <a:pt x="2157413" y="677534"/>
                      <a:pt x="2145020" y="611753"/>
                      <a:pt x="2105495" y="570771"/>
                    </a:cubicBezTo>
                    <a:cubicBezTo>
                      <a:pt x="2065970" y="529789"/>
                      <a:pt x="1983831" y="483686"/>
                      <a:pt x="1928762" y="478563"/>
                    </a:cubicBezTo>
                    <a:cubicBezTo>
                      <a:pt x="1873693" y="473440"/>
                      <a:pt x="1803257" y="541316"/>
                      <a:pt x="1775082" y="540035"/>
                    </a:cubicBezTo>
                    <a:cubicBezTo>
                      <a:pt x="1746907" y="538754"/>
                      <a:pt x="1768679" y="513141"/>
                      <a:pt x="1759714" y="470879"/>
                    </a:cubicBezTo>
                    <a:cubicBezTo>
                      <a:pt x="1750749" y="428617"/>
                      <a:pt x="1752030" y="346654"/>
                      <a:pt x="1721294" y="286462"/>
                    </a:cubicBezTo>
                    <a:cubicBezTo>
                      <a:pt x="1690558" y="226270"/>
                      <a:pt x="1635489" y="153272"/>
                      <a:pt x="1575297" y="109729"/>
                    </a:cubicBezTo>
                    <a:cubicBezTo>
                      <a:pt x="1515105" y="66186"/>
                      <a:pt x="1434014" y="42844"/>
                      <a:pt x="1360144" y="25205"/>
                    </a:cubicBezTo>
                    <a:cubicBezTo>
                      <a:pt x="1286274" y="7566"/>
                      <a:pt x="1211246" y="-7339"/>
                      <a:pt x="1132078" y="3896"/>
                    </a:cubicBezTo>
                    <a:cubicBezTo>
                      <a:pt x="1052910" y="15131"/>
                      <a:pt x="953419" y="55769"/>
                      <a:pt x="885134" y="92618"/>
                    </a:cubicBezTo>
                    <a:cubicBezTo>
                      <a:pt x="816849" y="129467"/>
                      <a:pt x="759742" y="176034"/>
                      <a:pt x="722369" y="224990"/>
                    </a:cubicBezTo>
                    <a:cubicBezTo>
                      <a:pt x="684996" y="273946"/>
                      <a:pt x="673704" y="333846"/>
                      <a:pt x="660897" y="386354"/>
                    </a:cubicBezTo>
                    <a:cubicBezTo>
                      <a:pt x="648090" y="438861"/>
                      <a:pt x="644248" y="491369"/>
                      <a:pt x="645529" y="540035"/>
                    </a:cubicBezTo>
                    <a:cubicBezTo>
                      <a:pt x="646810" y="588701"/>
                      <a:pt x="668581" y="662980"/>
                      <a:pt x="668581" y="678348"/>
                    </a:cubicBezTo>
                    <a:cubicBezTo>
                      <a:pt x="668581" y="693716"/>
                      <a:pt x="659850" y="654481"/>
                      <a:pt x="645529" y="632243"/>
                    </a:cubicBezTo>
                    <a:cubicBezTo>
                      <a:pt x="631208" y="610005"/>
                      <a:pt x="616302" y="567505"/>
                      <a:pt x="582657" y="544920"/>
                    </a:cubicBezTo>
                    <a:cubicBezTo>
                      <a:pt x="549012" y="522335"/>
                      <a:pt x="501812" y="501443"/>
                      <a:pt x="443658" y="496730"/>
                    </a:cubicBezTo>
                    <a:cubicBezTo>
                      <a:pt x="385504" y="492017"/>
                      <a:pt x="298700" y="488289"/>
                      <a:pt x="233733" y="516640"/>
                    </a:cubicBezTo>
                    <a:cubicBezTo>
                      <a:pt x="168766" y="544991"/>
                      <a:pt x="92802" y="609148"/>
                      <a:pt x="53858" y="666835"/>
                    </a:cubicBezTo>
                    <a:cubicBezTo>
                      <a:pt x="14914" y="724522"/>
                      <a:pt x="-1211" y="803853"/>
                      <a:pt x="70" y="862764"/>
                    </a:cubicBezTo>
                    <a:cubicBezTo>
                      <a:pt x="1351" y="921675"/>
                      <a:pt x="-2536" y="998696"/>
                      <a:pt x="36404" y="1039154"/>
                    </a:cubicBezTo>
                    <a:cubicBezTo>
                      <a:pt x="75344" y="1079612"/>
                      <a:pt x="47663" y="1092646"/>
                      <a:pt x="233708" y="110551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56" name="云雨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45" t="63375" r="64571" b="16791"/>
            <a:stretch>
              <a:fillRect/>
            </a:stretch>
          </p:blipFill>
          <p:spPr>
            <a:xfrm>
              <a:off x="8250824" y="2138154"/>
              <a:ext cx="463278" cy="497118"/>
            </a:xfrm>
            <a:prstGeom prst="rect">
              <a:avLst/>
            </a:prstGeom>
          </p:spPr>
        </p:pic>
      </p:grpSp>
      <p:sp>
        <p:nvSpPr>
          <p:cNvPr id="59" name="任意多边形: 形状 58"/>
          <p:cNvSpPr/>
          <p:nvPr/>
        </p:nvSpPr>
        <p:spPr>
          <a:xfrm rot="5400000">
            <a:off x="6603951" y="3209239"/>
            <a:ext cx="1310335" cy="463279"/>
          </a:xfrm>
          <a:custGeom>
            <a:avLst/>
            <a:gdLst>
              <a:gd name="connsiteX0" fmla="*/ 2617129 w 2620671"/>
              <a:gd name="connsiteY0" fmla="*/ 280 h 1427780"/>
              <a:gd name="connsiteX1" fmla="*/ 2579542 w 2620671"/>
              <a:gd name="connsiteY1" fmla="*/ 139758 h 1427780"/>
              <a:gd name="connsiteX2" fmla="*/ 2424154 w 2620671"/>
              <a:gd name="connsiteY2" fmla="*/ 450534 h 1427780"/>
              <a:gd name="connsiteX3" fmla="*/ 2011778 w 2620671"/>
              <a:gd name="connsiteY3" fmla="*/ 785217 h 1427780"/>
              <a:gd name="connsiteX4" fmla="*/ 1527684 w 2620671"/>
              <a:gd name="connsiteY4" fmla="*/ 940605 h 1427780"/>
              <a:gd name="connsiteX5" fmla="*/ 1049566 w 2620671"/>
              <a:gd name="connsiteY5" fmla="*/ 994393 h 1427780"/>
              <a:gd name="connsiteX6" fmla="*/ 862802 w 2620671"/>
              <a:gd name="connsiteY6" fmla="*/ 1015311 h 1427780"/>
              <a:gd name="connsiteX7" fmla="*/ 837586 w 2620671"/>
              <a:gd name="connsiteY7" fmla="*/ 1017222 h 1427780"/>
              <a:gd name="connsiteX8" fmla="*/ 932330 w 2620671"/>
              <a:gd name="connsiteY8" fmla="*/ 1427780 h 1427780"/>
              <a:gd name="connsiteX9" fmla="*/ 0 w 2620671"/>
              <a:gd name="connsiteY9" fmla="*/ 877945 h 1427780"/>
              <a:gd name="connsiteX10" fmla="*/ 944282 w 2620671"/>
              <a:gd name="connsiteY10" fmla="*/ 316156 h 1427780"/>
              <a:gd name="connsiteX11" fmla="*/ 840207 w 2620671"/>
              <a:gd name="connsiteY11" fmla="*/ 746037 h 1427780"/>
              <a:gd name="connsiteX12" fmla="*/ 944978 w 2620671"/>
              <a:gd name="connsiteY12" fmla="*/ 750105 h 1427780"/>
              <a:gd name="connsiteX13" fmla="*/ 1240813 w 2620671"/>
              <a:gd name="connsiteY13" fmla="*/ 749358 h 1427780"/>
              <a:gd name="connsiteX14" fmla="*/ 1880295 w 2620671"/>
              <a:gd name="connsiteY14" fmla="*/ 611899 h 1427780"/>
              <a:gd name="connsiteX15" fmla="*/ 2418178 w 2620671"/>
              <a:gd name="connsiteY15" fmla="*/ 241358 h 1427780"/>
              <a:gd name="connsiteX16" fmla="*/ 2609425 w 2620671"/>
              <a:gd name="connsiteY16" fmla="*/ 2299 h 1427780"/>
              <a:gd name="connsiteX17" fmla="*/ 2617129 w 2620671"/>
              <a:gd name="connsiteY17" fmla="*/ 280 h 142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0671" h="1427780">
                <a:moveTo>
                  <a:pt x="2617129" y="280"/>
                </a:moveTo>
                <a:cubicBezTo>
                  <a:pt x="2629767" y="5210"/>
                  <a:pt x="2606560" y="74390"/>
                  <a:pt x="2579542" y="139758"/>
                </a:cubicBezTo>
                <a:cubicBezTo>
                  <a:pt x="2548664" y="214464"/>
                  <a:pt x="2518781" y="342958"/>
                  <a:pt x="2424154" y="450534"/>
                </a:cubicBezTo>
                <a:cubicBezTo>
                  <a:pt x="2329527" y="558110"/>
                  <a:pt x="2161190" y="703539"/>
                  <a:pt x="2011778" y="785217"/>
                </a:cubicBezTo>
                <a:cubicBezTo>
                  <a:pt x="1862366" y="866895"/>
                  <a:pt x="1688053" y="905742"/>
                  <a:pt x="1527684" y="940605"/>
                </a:cubicBezTo>
                <a:cubicBezTo>
                  <a:pt x="1367315" y="975468"/>
                  <a:pt x="1182044" y="981444"/>
                  <a:pt x="1049566" y="994393"/>
                </a:cubicBezTo>
                <a:cubicBezTo>
                  <a:pt x="983327" y="1000868"/>
                  <a:pt x="918333" y="1009583"/>
                  <a:pt x="862802" y="1015311"/>
                </a:cubicBezTo>
                <a:lnTo>
                  <a:pt x="837586" y="1017222"/>
                </a:lnTo>
                <a:lnTo>
                  <a:pt x="932330" y="1427780"/>
                </a:lnTo>
                <a:lnTo>
                  <a:pt x="0" y="877945"/>
                </a:lnTo>
                <a:lnTo>
                  <a:pt x="944282" y="316156"/>
                </a:lnTo>
                <a:lnTo>
                  <a:pt x="840207" y="746037"/>
                </a:lnTo>
                <a:lnTo>
                  <a:pt x="944978" y="750105"/>
                </a:lnTo>
                <a:cubicBezTo>
                  <a:pt x="1038361" y="755335"/>
                  <a:pt x="1144692" y="761311"/>
                  <a:pt x="1240813" y="749358"/>
                </a:cubicBezTo>
                <a:cubicBezTo>
                  <a:pt x="1433056" y="725452"/>
                  <a:pt x="1684068" y="696566"/>
                  <a:pt x="1880295" y="611899"/>
                </a:cubicBezTo>
                <a:cubicBezTo>
                  <a:pt x="2076523" y="527232"/>
                  <a:pt x="2296656" y="342958"/>
                  <a:pt x="2418178" y="241358"/>
                </a:cubicBezTo>
                <a:cubicBezTo>
                  <a:pt x="2539700" y="139758"/>
                  <a:pt x="2582531" y="19232"/>
                  <a:pt x="2609425" y="2299"/>
                </a:cubicBezTo>
                <a:cubicBezTo>
                  <a:pt x="2612787" y="182"/>
                  <a:pt x="2615324" y="-425"/>
                  <a:pt x="2617129" y="280"/>
                </a:cubicBezTo>
                <a:close/>
              </a:path>
            </a:pathLst>
          </a:custGeom>
          <a:solidFill>
            <a:srgbClr val="6687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任意多边形: 形状 59"/>
          <p:cNvSpPr/>
          <p:nvPr/>
        </p:nvSpPr>
        <p:spPr>
          <a:xfrm rot="20706935">
            <a:off x="8857205" y="3578621"/>
            <a:ext cx="1310335" cy="482621"/>
          </a:xfrm>
          <a:custGeom>
            <a:avLst/>
            <a:gdLst>
              <a:gd name="connsiteX0" fmla="*/ 2617129 w 2620671"/>
              <a:gd name="connsiteY0" fmla="*/ 280 h 1427780"/>
              <a:gd name="connsiteX1" fmla="*/ 2579542 w 2620671"/>
              <a:gd name="connsiteY1" fmla="*/ 139758 h 1427780"/>
              <a:gd name="connsiteX2" fmla="*/ 2424154 w 2620671"/>
              <a:gd name="connsiteY2" fmla="*/ 450534 h 1427780"/>
              <a:gd name="connsiteX3" fmla="*/ 2011778 w 2620671"/>
              <a:gd name="connsiteY3" fmla="*/ 785217 h 1427780"/>
              <a:gd name="connsiteX4" fmla="*/ 1527684 w 2620671"/>
              <a:gd name="connsiteY4" fmla="*/ 940605 h 1427780"/>
              <a:gd name="connsiteX5" fmla="*/ 1049566 w 2620671"/>
              <a:gd name="connsiteY5" fmla="*/ 994393 h 1427780"/>
              <a:gd name="connsiteX6" fmla="*/ 862802 w 2620671"/>
              <a:gd name="connsiteY6" fmla="*/ 1015311 h 1427780"/>
              <a:gd name="connsiteX7" fmla="*/ 837586 w 2620671"/>
              <a:gd name="connsiteY7" fmla="*/ 1017222 h 1427780"/>
              <a:gd name="connsiteX8" fmla="*/ 932330 w 2620671"/>
              <a:gd name="connsiteY8" fmla="*/ 1427780 h 1427780"/>
              <a:gd name="connsiteX9" fmla="*/ 0 w 2620671"/>
              <a:gd name="connsiteY9" fmla="*/ 877945 h 1427780"/>
              <a:gd name="connsiteX10" fmla="*/ 944282 w 2620671"/>
              <a:gd name="connsiteY10" fmla="*/ 316156 h 1427780"/>
              <a:gd name="connsiteX11" fmla="*/ 840207 w 2620671"/>
              <a:gd name="connsiteY11" fmla="*/ 746037 h 1427780"/>
              <a:gd name="connsiteX12" fmla="*/ 944978 w 2620671"/>
              <a:gd name="connsiteY12" fmla="*/ 750105 h 1427780"/>
              <a:gd name="connsiteX13" fmla="*/ 1240813 w 2620671"/>
              <a:gd name="connsiteY13" fmla="*/ 749358 h 1427780"/>
              <a:gd name="connsiteX14" fmla="*/ 1880295 w 2620671"/>
              <a:gd name="connsiteY14" fmla="*/ 611899 h 1427780"/>
              <a:gd name="connsiteX15" fmla="*/ 2418178 w 2620671"/>
              <a:gd name="connsiteY15" fmla="*/ 241358 h 1427780"/>
              <a:gd name="connsiteX16" fmla="*/ 2609425 w 2620671"/>
              <a:gd name="connsiteY16" fmla="*/ 2299 h 1427780"/>
              <a:gd name="connsiteX17" fmla="*/ 2617129 w 2620671"/>
              <a:gd name="connsiteY17" fmla="*/ 280 h 142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0671" h="1427780">
                <a:moveTo>
                  <a:pt x="2617129" y="280"/>
                </a:moveTo>
                <a:cubicBezTo>
                  <a:pt x="2629767" y="5210"/>
                  <a:pt x="2606560" y="74390"/>
                  <a:pt x="2579542" y="139758"/>
                </a:cubicBezTo>
                <a:cubicBezTo>
                  <a:pt x="2548664" y="214464"/>
                  <a:pt x="2518781" y="342958"/>
                  <a:pt x="2424154" y="450534"/>
                </a:cubicBezTo>
                <a:cubicBezTo>
                  <a:pt x="2329527" y="558110"/>
                  <a:pt x="2161190" y="703539"/>
                  <a:pt x="2011778" y="785217"/>
                </a:cubicBezTo>
                <a:cubicBezTo>
                  <a:pt x="1862366" y="866895"/>
                  <a:pt x="1688053" y="905742"/>
                  <a:pt x="1527684" y="940605"/>
                </a:cubicBezTo>
                <a:cubicBezTo>
                  <a:pt x="1367315" y="975468"/>
                  <a:pt x="1182044" y="981444"/>
                  <a:pt x="1049566" y="994393"/>
                </a:cubicBezTo>
                <a:cubicBezTo>
                  <a:pt x="983327" y="1000868"/>
                  <a:pt x="918333" y="1009583"/>
                  <a:pt x="862802" y="1015311"/>
                </a:cubicBezTo>
                <a:lnTo>
                  <a:pt x="837586" y="1017222"/>
                </a:lnTo>
                <a:lnTo>
                  <a:pt x="932330" y="1427780"/>
                </a:lnTo>
                <a:lnTo>
                  <a:pt x="0" y="877945"/>
                </a:lnTo>
                <a:lnTo>
                  <a:pt x="944282" y="316156"/>
                </a:lnTo>
                <a:lnTo>
                  <a:pt x="840207" y="746037"/>
                </a:lnTo>
                <a:lnTo>
                  <a:pt x="944978" y="750105"/>
                </a:lnTo>
                <a:cubicBezTo>
                  <a:pt x="1038361" y="755335"/>
                  <a:pt x="1144692" y="761311"/>
                  <a:pt x="1240813" y="749358"/>
                </a:cubicBezTo>
                <a:cubicBezTo>
                  <a:pt x="1433056" y="725452"/>
                  <a:pt x="1684068" y="696566"/>
                  <a:pt x="1880295" y="611899"/>
                </a:cubicBezTo>
                <a:cubicBezTo>
                  <a:pt x="2076523" y="527232"/>
                  <a:pt x="2296656" y="342958"/>
                  <a:pt x="2418178" y="241358"/>
                </a:cubicBezTo>
                <a:cubicBezTo>
                  <a:pt x="2539700" y="139758"/>
                  <a:pt x="2582531" y="19232"/>
                  <a:pt x="2609425" y="2299"/>
                </a:cubicBezTo>
                <a:cubicBezTo>
                  <a:pt x="2612787" y="182"/>
                  <a:pt x="2615324" y="-425"/>
                  <a:pt x="2617129" y="280"/>
                </a:cubicBezTo>
                <a:close/>
              </a:path>
            </a:pathLst>
          </a:custGeom>
          <a:solidFill>
            <a:srgbClr val="6687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>
            <a:off x="7671734" y="4759076"/>
            <a:ext cx="1310335" cy="492324"/>
          </a:xfrm>
          <a:custGeom>
            <a:avLst/>
            <a:gdLst>
              <a:gd name="connsiteX0" fmla="*/ 2617129 w 2620671"/>
              <a:gd name="connsiteY0" fmla="*/ 280 h 1427780"/>
              <a:gd name="connsiteX1" fmla="*/ 2579542 w 2620671"/>
              <a:gd name="connsiteY1" fmla="*/ 139758 h 1427780"/>
              <a:gd name="connsiteX2" fmla="*/ 2424154 w 2620671"/>
              <a:gd name="connsiteY2" fmla="*/ 450534 h 1427780"/>
              <a:gd name="connsiteX3" fmla="*/ 2011778 w 2620671"/>
              <a:gd name="connsiteY3" fmla="*/ 785217 h 1427780"/>
              <a:gd name="connsiteX4" fmla="*/ 1527684 w 2620671"/>
              <a:gd name="connsiteY4" fmla="*/ 940605 h 1427780"/>
              <a:gd name="connsiteX5" fmla="*/ 1049566 w 2620671"/>
              <a:gd name="connsiteY5" fmla="*/ 994393 h 1427780"/>
              <a:gd name="connsiteX6" fmla="*/ 862802 w 2620671"/>
              <a:gd name="connsiteY6" fmla="*/ 1015311 h 1427780"/>
              <a:gd name="connsiteX7" fmla="*/ 837586 w 2620671"/>
              <a:gd name="connsiteY7" fmla="*/ 1017222 h 1427780"/>
              <a:gd name="connsiteX8" fmla="*/ 932330 w 2620671"/>
              <a:gd name="connsiteY8" fmla="*/ 1427780 h 1427780"/>
              <a:gd name="connsiteX9" fmla="*/ 0 w 2620671"/>
              <a:gd name="connsiteY9" fmla="*/ 877945 h 1427780"/>
              <a:gd name="connsiteX10" fmla="*/ 944282 w 2620671"/>
              <a:gd name="connsiteY10" fmla="*/ 316156 h 1427780"/>
              <a:gd name="connsiteX11" fmla="*/ 840207 w 2620671"/>
              <a:gd name="connsiteY11" fmla="*/ 746037 h 1427780"/>
              <a:gd name="connsiteX12" fmla="*/ 944978 w 2620671"/>
              <a:gd name="connsiteY12" fmla="*/ 750105 h 1427780"/>
              <a:gd name="connsiteX13" fmla="*/ 1240813 w 2620671"/>
              <a:gd name="connsiteY13" fmla="*/ 749358 h 1427780"/>
              <a:gd name="connsiteX14" fmla="*/ 1880295 w 2620671"/>
              <a:gd name="connsiteY14" fmla="*/ 611899 h 1427780"/>
              <a:gd name="connsiteX15" fmla="*/ 2418178 w 2620671"/>
              <a:gd name="connsiteY15" fmla="*/ 241358 h 1427780"/>
              <a:gd name="connsiteX16" fmla="*/ 2609425 w 2620671"/>
              <a:gd name="connsiteY16" fmla="*/ 2299 h 1427780"/>
              <a:gd name="connsiteX17" fmla="*/ 2617129 w 2620671"/>
              <a:gd name="connsiteY17" fmla="*/ 280 h 142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0671" h="1427780">
                <a:moveTo>
                  <a:pt x="2617129" y="280"/>
                </a:moveTo>
                <a:cubicBezTo>
                  <a:pt x="2629767" y="5210"/>
                  <a:pt x="2606560" y="74390"/>
                  <a:pt x="2579542" y="139758"/>
                </a:cubicBezTo>
                <a:cubicBezTo>
                  <a:pt x="2548664" y="214464"/>
                  <a:pt x="2518781" y="342958"/>
                  <a:pt x="2424154" y="450534"/>
                </a:cubicBezTo>
                <a:cubicBezTo>
                  <a:pt x="2329527" y="558110"/>
                  <a:pt x="2161190" y="703539"/>
                  <a:pt x="2011778" y="785217"/>
                </a:cubicBezTo>
                <a:cubicBezTo>
                  <a:pt x="1862366" y="866895"/>
                  <a:pt x="1688053" y="905742"/>
                  <a:pt x="1527684" y="940605"/>
                </a:cubicBezTo>
                <a:cubicBezTo>
                  <a:pt x="1367315" y="975468"/>
                  <a:pt x="1182044" y="981444"/>
                  <a:pt x="1049566" y="994393"/>
                </a:cubicBezTo>
                <a:cubicBezTo>
                  <a:pt x="983327" y="1000868"/>
                  <a:pt x="918333" y="1009583"/>
                  <a:pt x="862802" y="1015311"/>
                </a:cubicBezTo>
                <a:lnTo>
                  <a:pt x="837586" y="1017222"/>
                </a:lnTo>
                <a:lnTo>
                  <a:pt x="932330" y="1427780"/>
                </a:lnTo>
                <a:lnTo>
                  <a:pt x="0" y="877945"/>
                </a:lnTo>
                <a:lnTo>
                  <a:pt x="944282" y="316156"/>
                </a:lnTo>
                <a:lnTo>
                  <a:pt x="840207" y="746037"/>
                </a:lnTo>
                <a:lnTo>
                  <a:pt x="944978" y="750105"/>
                </a:lnTo>
                <a:cubicBezTo>
                  <a:pt x="1038361" y="755335"/>
                  <a:pt x="1144692" y="761311"/>
                  <a:pt x="1240813" y="749358"/>
                </a:cubicBezTo>
                <a:cubicBezTo>
                  <a:pt x="1433056" y="725452"/>
                  <a:pt x="1684068" y="696566"/>
                  <a:pt x="1880295" y="611899"/>
                </a:cubicBezTo>
                <a:cubicBezTo>
                  <a:pt x="2076523" y="527232"/>
                  <a:pt x="2296656" y="342958"/>
                  <a:pt x="2418178" y="241358"/>
                </a:cubicBezTo>
                <a:cubicBezTo>
                  <a:pt x="2539700" y="139758"/>
                  <a:pt x="2582531" y="19232"/>
                  <a:pt x="2609425" y="2299"/>
                </a:cubicBezTo>
                <a:cubicBezTo>
                  <a:pt x="2612787" y="182"/>
                  <a:pt x="2615324" y="-425"/>
                  <a:pt x="2617129" y="280"/>
                </a:cubicBezTo>
                <a:close/>
              </a:path>
            </a:pathLst>
          </a:custGeom>
          <a:solidFill>
            <a:srgbClr val="6687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1657" y="503557"/>
            <a:ext cx="1121761" cy="10729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86000" y="473150"/>
            <a:ext cx="9090000" cy="2325850"/>
            <a:chOff x="1821000" y="413999"/>
            <a:chExt cx="9090000" cy="2325850"/>
          </a:xfrm>
        </p:grpSpPr>
        <p:sp>
          <p:nvSpPr>
            <p:cNvPr id="20" name="任意多边形: 形状 19"/>
            <p:cNvSpPr/>
            <p:nvPr/>
          </p:nvSpPr>
          <p:spPr>
            <a:xfrm>
              <a:off x="1911000" y="504000"/>
              <a:ext cx="9000000" cy="2235849"/>
            </a:xfrm>
            <a:custGeom>
              <a:avLst/>
              <a:gdLst>
                <a:gd name="connsiteX0" fmla="*/ 121881 w 5029326"/>
                <a:gd name="connsiteY0" fmla="*/ 0 h 1293164"/>
                <a:gd name="connsiteX1" fmla="*/ 4916730 w 5029326"/>
                <a:gd name="connsiteY1" fmla="*/ 0 h 1293164"/>
                <a:gd name="connsiteX2" fmla="*/ 5029326 w 5029326"/>
                <a:gd name="connsiteY2" fmla="*/ 112596 h 1293164"/>
                <a:gd name="connsiteX3" fmla="*/ 5029326 w 5029326"/>
                <a:gd name="connsiteY3" fmla="*/ 562967 h 1293164"/>
                <a:gd name="connsiteX4" fmla="*/ 4916730 w 5029326"/>
                <a:gd name="connsiteY4" fmla="*/ 675563 h 1293164"/>
                <a:gd name="connsiteX5" fmla="*/ 749005 w 5029326"/>
                <a:gd name="connsiteY5" fmla="*/ 675563 h 1293164"/>
                <a:gd name="connsiteX6" fmla="*/ 0 w 5029326"/>
                <a:gd name="connsiteY6" fmla="*/ 1293164 h 1293164"/>
                <a:gd name="connsiteX7" fmla="*/ 443062 w 5029326"/>
                <a:gd name="connsiteY7" fmla="*/ 675563 h 1293164"/>
                <a:gd name="connsiteX8" fmla="*/ 121881 w 5029326"/>
                <a:gd name="connsiteY8" fmla="*/ 675563 h 1293164"/>
                <a:gd name="connsiteX9" fmla="*/ 9285 w 5029326"/>
                <a:gd name="connsiteY9" fmla="*/ 562967 h 1293164"/>
                <a:gd name="connsiteX10" fmla="*/ 9285 w 5029326"/>
                <a:gd name="connsiteY10" fmla="*/ 112596 h 1293164"/>
                <a:gd name="connsiteX11" fmla="*/ 121881 w 5029326"/>
                <a:gd name="connsiteY11" fmla="*/ 0 h 1293164"/>
                <a:gd name="connsiteX0-1" fmla="*/ 112596 w 5020041"/>
                <a:gd name="connsiteY0-2" fmla="*/ 0 h 1002894"/>
                <a:gd name="connsiteX1-3" fmla="*/ 4907445 w 5020041"/>
                <a:gd name="connsiteY1-4" fmla="*/ 0 h 1002894"/>
                <a:gd name="connsiteX2-5" fmla="*/ 5020041 w 5020041"/>
                <a:gd name="connsiteY2-6" fmla="*/ 112596 h 1002894"/>
                <a:gd name="connsiteX3-7" fmla="*/ 5020041 w 5020041"/>
                <a:gd name="connsiteY3-8" fmla="*/ 562967 h 1002894"/>
                <a:gd name="connsiteX4-9" fmla="*/ 4907445 w 5020041"/>
                <a:gd name="connsiteY4-10" fmla="*/ 675563 h 1002894"/>
                <a:gd name="connsiteX5-11" fmla="*/ 739720 w 5020041"/>
                <a:gd name="connsiteY5-12" fmla="*/ 675563 h 1002894"/>
                <a:gd name="connsiteX6-13" fmla="*/ 567490 w 5020041"/>
                <a:gd name="connsiteY6-14" fmla="*/ 1002894 h 1002894"/>
                <a:gd name="connsiteX7-15" fmla="*/ 433777 w 5020041"/>
                <a:gd name="connsiteY7-16" fmla="*/ 675563 h 1002894"/>
                <a:gd name="connsiteX8-17" fmla="*/ 112596 w 5020041"/>
                <a:gd name="connsiteY8-18" fmla="*/ 675563 h 1002894"/>
                <a:gd name="connsiteX9-19" fmla="*/ 0 w 5020041"/>
                <a:gd name="connsiteY9-20" fmla="*/ 562967 h 1002894"/>
                <a:gd name="connsiteX10-21" fmla="*/ 0 w 5020041"/>
                <a:gd name="connsiteY10-22" fmla="*/ 112596 h 1002894"/>
                <a:gd name="connsiteX11-23" fmla="*/ 112596 w 5020041"/>
                <a:gd name="connsiteY11-24" fmla="*/ 0 h 1002894"/>
                <a:gd name="connsiteX0-25" fmla="*/ 112596 w 5020041"/>
                <a:gd name="connsiteY0-26" fmla="*/ 0 h 906137"/>
                <a:gd name="connsiteX1-27" fmla="*/ 4907445 w 5020041"/>
                <a:gd name="connsiteY1-28" fmla="*/ 0 h 906137"/>
                <a:gd name="connsiteX2-29" fmla="*/ 5020041 w 5020041"/>
                <a:gd name="connsiteY2-30" fmla="*/ 112596 h 906137"/>
                <a:gd name="connsiteX3-31" fmla="*/ 5020041 w 5020041"/>
                <a:gd name="connsiteY3-32" fmla="*/ 562967 h 906137"/>
                <a:gd name="connsiteX4-33" fmla="*/ 4907445 w 5020041"/>
                <a:gd name="connsiteY4-34" fmla="*/ 675563 h 906137"/>
                <a:gd name="connsiteX5-35" fmla="*/ 739720 w 5020041"/>
                <a:gd name="connsiteY5-36" fmla="*/ 675563 h 906137"/>
                <a:gd name="connsiteX6-37" fmla="*/ 581557 w 5020041"/>
                <a:gd name="connsiteY6-38" fmla="*/ 906137 h 906137"/>
                <a:gd name="connsiteX7-39" fmla="*/ 433777 w 5020041"/>
                <a:gd name="connsiteY7-40" fmla="*/ 675563 h 906137"/>
                <a:gd name="connsiteX8-41" fmla="*/ 112596 w 5020041"/>
                <a:gd name="connsiteY8-42" fmla="*/ 675563 h 906137"/>
                <a:gd name="connsiteX9-43" fmla="*/ 0 w 5020041"/>
                <a:gd name="connsiteY9-44" fmla="*/ 562967 h 906137"/>
                <a:gd name="connsiteX10-45" fmla="*/ 0 w 5020041"/>
                <a:gd name="connsiteY10-46" fmla="*/ 112596 h 906137"/>
                <a:gd name="connsiteX11-47" fmla="*/ 112596 w 5020041"/>
                <a:gd name="connsiteY11-48" fmla="*/ 0 h 906137"/>
                <a:gd name="connsiteX0-49" fmla="*/ 112596 w 5020041"/>
                <a:gd name="connsiteY0-50" fmla="*/ 0 h 818580"/>
                <a:gd name="connsiteX1-51" fmla="*/ 4907445 w 5020041"/>
                <a:gd name="connsiteY1-52" fmla="*/ 0 h 818580"/>
                <a:gd name="connsiteX2-53" fmla="*/ 5020041 w 5020041"/>
                <a:gd name="connsiteY2-54" fmla="*/ 112596 h 818580"/>
                <a:gd name="connsiteX3-55" fmla="*/ 5020041 w 5020041"/>
                <a:gd name="connsiteY3-56" fmla="*/ 562967 h 818580"/>
                <a:gd name="connsiteX4-57" fmla="*/ 4907445 w 5020041"/>
                <a:gd name="connsiteY4-58" fmla="*/ 675563 h 818580"/>
                <a:gd name="connsiteX5-59" fmla="*/ 739720 w 5020041"/>
                <a:gd name="connsiteY5-60" fmla="*/ 675563 h 818580"/>
                <a:gd name="connsiteX6-61" fmla="*/ 581557 w 5020041"/>
                <a:gd name="connsiteY6-62" fmla="*/ 818580 h 818580"/>
                <a:gd name="connsiteX7-63" fmla="*/ 433777 w 5020041"/>
                <a:gd name="connsiteY7-64" fmla="*/ 675563 h 818580"/>
                <a:gd name="connsiteX8-65" fmla="*/ 112596 w 5020041"/>
                <a:gd name="connsiteY8-66" fmla="*/ 675563 h 818580"/>
                <a:gd name="connsiteX9-67" fmla="*/ 0 w 5020041"/>
                <a:gd name="connsiteY9-68" fmla="*/ 562967 h 818580"/>
                <a:gd name="connsiteX10-69" fmla="*/ 0 w 5020041"/>
                <a:gd name="connsiteY10-70" fmla="*/ 112596 h 818580"/>
                <a:gd name="connsiteX11-71" fmla="*/ 112596 w 5020041"/>
                <a:gd name="connsiteY11-72" fmla="*/ 0 h 8185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5020041" h="818580">
                  <a:moveTo>
                    <a:pt x="112596" y="0"/>
                  </a:moveTo>
                  <a:lnTo>
                    <a:pt x="4907445" y="0"/>
                  </a:lnTo>
                  <a:cubicBezTo>
                    <a:pt x="4969630" y="0"/>
                    <a:pt x="5020041" y="50411"/>
                    <a:pt x="5020041" y="112596"/>
                  </a:cubicBezTo>
                  <a:lnTo>
                    <a:pt x="5020041" y="562967"/>
                  </a:lnTo>
                  <a:cubicBezTo>
                    <a:pt x="5020041" y="625152"/>
                    <a:pt x="4969630" y="675563"/>
                    <a:pt x="4907445" y="675563"/>
                  </a:cubicBezTo>
                  <a:lnTo>
                    <a:pt x="739720" y="675563"/>
                  </a:lnTo>
                  <a:lnTo>
                    <a:pt x="581557" y="818580"/>
                  </a:lnTo>
                  <a:lnTo>
                    <a:pt x="433777" y="675563"/>
                  </a:lnTo>
                  <a:lnTo>
                    <a:pt x="112596" y="675563"/>
                  </a:lnTo>
                  <a:cubicBezTo>
                    <a:pt x="50411" y="675563"/>
                    <a:pt x="0" y="625152"/>
                    <a:pt x="0" y="562967"/>
                  </a:cubicBezTo>
                  <a:lnTo>
                    <a:pt x="0" y="112596"/>
                  </a:lnTo>
                  <a:cubicBezTo>
                    <a:pt x="0" y="50411"/>
                    <a:pt x="50411" y="0"/>
                    <a:pt x="112596" y="0"/>
                  </a:cubicBezTo>
                  <a:close/>
                </a:path>
              </a:pathLst>
            </a:custGeom>
            <a:solidFill>
              <a:srgbClr val="6687A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821000" y="413999"/>
              <a:ext cx="9000000" cy="2235849"/>
            </a:xfrm>
            <a:custGeom>
              <a:avLst/>
              <a:gdLst>
                <a:gd name="connsiteX0" fmla="*/ 121881 w 5029326"/>
                <a:gd name="connsiteY0" fmla="*/ 0 h 1293164"/>
                <a:gd name="connsiteX1" fmla="*/ 4916730 w 5029326"/>
                <a:gd name="connsiteY1" fmla="*/ 0 h 1293164"/>
                <a:gd name="connsiteX2" fmla="*/ 5029326 w 5029326"/>
                <a:gd name="connsiteY2" fmla="*/ 112596 h 1293164"/>
                <a:gd name="connsiteX3" fmla="*/ 5029326 w 5029326"/>
                <a:gd name="connsiteY3" fmla="*/ 562967 h 1293164"/>
                <a:gd name="connsiteX4" fmla="*/ 4916730 w 5029326"/>
                <a:gd name="connsiteY4" fmla="*/ 675563 h 1293164"/>
                <a:gd name="connsiteX5" fmla="*/ 749005 w 5029326"/>
                <a:gd name="connsiteY5" fmla="*/ 675563 h 1293164"/>
                <a:gd name="connsiteX6" fmla="*/ 0 w 5029326"/>
                <a:gd name="connsiteY6" fmla="*/ 1293164 h 1293164"/>
                <a:gd name="connsiteX7" fmla="*/ 443062 w 5029326"/>
                <a:gd name="connsiteY7" fmla="*/ 675563 h 1293164"/>
                <a:gd name="connsiteX8" fmla="*/ 121881 w 5029326"/>
                <a:gd name="connsiteY8" fmla="*/ 675563 h 1293164"/>
                <a:gd name="connsiteX9" fmla="*/ 9285 w 5029326"/>
                <a:gd name="connsiteY9" fmla="*/ 562967 h 1293164"/>
                <a:gd name="connsiteX10" fmla="*/ 9285 w 5029326"/>
                <a:gd name="connsiteY10" fmla="*/ 112596 h 1293164"/>
                <a:gd name="connsiteX11" fmla="*/ 121881 w 5029326"/>
                <a:gd name="connsiteY11" fmla="*/ 0 h 1293164"/>
                <a:gd name="connsiteX0-1" fmla="*/ 112596 w 5020041"/>
                <a:gd name="connsiteY0-2" fmla="*/ 0 h 1002894"/>
                <a:gd name="connsiteX1-3" fmla="*/ 4907445 w 5020041"/>
                <a:gd name="connsiteY1-4" fmla="*/ 0 h 1002894"/>
                <a:gd name="connsiteX2-5" fmla="*/ 5020041 w 5020041"/>
                <a:gd name="connsiteY2-6" fmla="*/ 112596 h 1002894"/>
                <a:gd name="connsiteX3-7" fmla="*/ 5020041 w 5020041"/>
                <a:gd name="connsiteY3-8" fmla="*/ 562967 h 1002894"/>
                <a:gd name="connsiteX4-9" fmla="*/ 4907445 w 5020041"/>
                <a:gd name="connsiteY4-10" fmla="*/ 675563 h 1002894"/>
                <a:gd name="connsiteX5-11" fmla="*/ 739720 w 5020041"/>
                <a:gd name="connsiteY5-12" fmla="*/ 675563 h 1002894"/>
                <a:gd name="connsiteX6-13" fmla="*/ 567490 w 5020041"/>
                <a:gd name="connsiteY6-14" fmla="*/ 1002894 h 1002894"/>
                <a:gd name="connsiteX7-15" fmla="*/ 433777 w 5020041"/>
                <a:gd name="connsiteY7-16" fmla="*/ 675563 h 1002894"/>
                <a:gd name="connsiteX8-17" fmla="*/ 112596 w 5020041"/>
                <a:gd name="connsiteY8-18" fmla="*/ 675563 h 1002894"/>
                <a:gd name="connsiteX9-19" fmla="*/ 0 w 5020041"/>
                <a:gd name="connsiteY9-20" fmla="*/ 562967 h 1002894"/>
                <a:gd name="connsiteX10-21" fmla="*/ 0 w 5020041"/>
                <a:gd name="connsiteY10-22" fmla="*/ 112596 h 1002894"/>
                <a:gd name="connsiteX11-23" fmla="*/ 112596 w 5020041"/>
                <a:gd name="connsiteY11-24" fmla="*/ 0 h 1002894"/>
                <a:gd name="connsiteX0-25" fmla="*/ 112596 w 5020041"/>
                <a:gd name="connsiteY0-26" fmla="*/ 0 h 906137"/>
                <a:gd name="connsiteX1-27" fmla="*/ 4907445 w 5020041"/>
                <a:gd name="connsiteY1-28" fmla="*/ 0 h 906137"/>
                <a:gd name="connsiteX2-29" fmla="*/ 5020041 w 5020041"/>
                <a:gd name="connsiteY2-30" fmla="*/ 112596 h 906137"/>
                <a:gd name="connsiteX3-31" fmla="*/ 5020041 w 5020041"/>
                <a:gd name="connsiteY3-32" fmla="*/ 562967 h 906137"/>
                <a:gd name="connsiteX4-33" fmla="*/ 4907445 w 5020041"/>
                <a:gd name="connsiteY4-34" fmla="*/ 675563 h 906137"/>
                <a:gd name="connsiteX5-35" fmla="*/ 739720 w 5020041"/>
                <a:gd name="connsiteY5-36" fmla="*/ 675563 h 906137"/>
                <a:gd name="connsiteX6-37" fmla="*/ 581557 w 5020041"/>
                <a:gd name="connsiteY6-38" fmla="*/ 906137 h 906137"/>
                <a:gd name="connsiteX7-39" fmla="*/ 433777 w 5020041"/>
                <a:gd name="connsiteY7-40" fmla="*/ 675563 h 906137"/>
                <a:gd name="connsiteX8-41" fmla="*/ 112596 w 5020041"/>
                <a:gd name="connsiteY8-42" fmla="*/ 675563 h 906137"/>
                <a:gd name="connsiteX9-43" fmla="*/ 0 w 5020041"/>
                <a:gd name="connsiteY9-44" fmla="*/ 562967 h 906137"/>
                <a:gd name="connsiteX10-45" fmla="*/ 0 w 5020041"/>
                <a:gd name="connsiteY10-46" fmla="*/ 112596 h 906137"/>
                <a:gd name="connsiteX11-47" fmla="*/ 112596 w 5020041"/>
                <a:gd name="connsiteY11-48" fmla="*/ 0 h 906137"/>
                <a:gd name="connsiteX0-49" fmla="*/ 112596 w 5020041"/>
                <a:gd name="connsiteY0-50" fmla="*/ 0 h 818580"/>
                <a:gd name="connsiteX1-51" fmla="*/ 4907445 w 5020041"/>
                <a:gd name="connsiteY1-52" fmla="*/ 0 h 818580"/>
                <a:gd name="connsiteX2-53" fmla="*/ 5020041 w 5020041"/>
                <a:gd name="connsiteY2-54" fmla="*/ 112596 h 818580"/>
                <a:gd name="connsiteX3-55" fmla="*/ 5020041 w 5020041"/>
                <a:gd name="connsiteY3-56" fmla="*/ 562967 h 818580"/>
                <a:gd name="connsiteX4-57" fmla="*/ 4907445 w 5020041"/>
                <a:gd name="connsiteY4-58" fmla="*/ 675563 h 818580"/>
                <a:gd name="connsiteX5-59" fmla="*/ 739720 w 5020041"/>
                <a:gd name="connsiteY5-60" fmla="*/ 675563 h 818580"/>
                <a:gd name="connsiteX6-61" fmla="*/ 581557 w 5020041"/>
                <a:gd name="connsiteY6-62" fmla="*/ 818580 h 818580"/>
                <a:gd name="connsiteX7-63" fmla="*/ 433777 w 5020041"/>
                <a:gd name="connsiteY7-64" fmla="*/ 675563 h 818580"/>
                <a:gd name="connsiteX8-65" fmla="*/ 112596 w 5020041"/>
                <a:gd name="connsiteY8-66" fmla="*/ 675563 h 818580"/>
                <a:gd name="connsiteX9-67" fmla="*/ 0 w 5020041"/>
                <a:gd name="connsiteY9-68" fmla="*/ 562967 h 818580"/>
                <a:gd name="connsiteX10-69" fmla="*/ 0 w 5020041"/>
                <a:gd name="connsiteY10-70" fmla="*/ 112596 h 818580"/>
                <a:gd name="connsiteX11-71" fmla="*/ 112596 w 5020041"/>
                <a:gd name="connsiteY11-72" fmla="*/ 0 h 8185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5020041" h="818580">
                  <a:moveTo>
                    <a:pt x="112596" y="0"/>
                  </a:moveTo>
                  <a:lnTo>
                    <a:pt x="4907445" y="0"/>
                  </a:lnTo>
                  <a:cubicBezTo>
                    <a:pt x="4969630" y="0"/>
                    <a:pt x="5020041" y="50411"/>
                    <a:pt x="5020041" y="112596"/>
                  </a:cubicBezTo>
                  <a:lnTo>
                    <a:pt x="5020041" y="562967"/>
                  </a:lnTo>
                  <a:cubicBezTo>
                    <a:pt x="5020041" y="625152"/>
                    <a:pt x="4969630" y="675563"/>
                    <a:pt x="4907445" y="675563"/>
                  </a:cubicBezTo>
                  <a:lnTo>
                    <a:pt x="739720" y="675563"/>
                  </a:lnTo>
                  <a:lnTo>
                    <a:pt x="581557" y="818580"/>
                  </a:lnTo>
                  <a:lnTo>
                    <a:pt x="433777" y="675563"/>
                  </a:lnTo>
                  <a:lnTo>
                    <a:pt x="112596" y="675563"/>
                  </a:lnTo>
                  <a:cubicBezTo>
                    <a:pt x="50411" y="675563"/>
                    <a:pt x="0" y="625152"/>
                    <a:pt x="0" y="562967"/>
                  </a:cubicBezTo>
                  <a:lnTo>
                    <a:pt x="0" y="112596"/>
                  </a:lnTo>
                  <a:cubicBezTo>
                    <a:pt x="0" y="50411"/>
                    <a:pt x="50411" y="0"/>
                    <a:pt x="112596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046000" y="549000"/>
              <a:ext cx="8412220" cy="1634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5000"/>
                </a:lnSpc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地球表面形态处于永不停息的运动与变化之中，大多数地表形态的变化往往需要经历漫长的时间，在短期内不易被人们察觉。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652" y="1449000"/>
            <a:ext cx="5714360" cy="5714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组合 10"/>
          <p:cNvGrpSpPr/>
          <p:nvPr/>
        </p:nvGrpSpPr>
        <p:grpSpPr>
          <a:xfrm>
            <a:off x="3431498" y="3003482"/>
            <a:ext cx="2406305" cy="787429"/>
            <a:chOff x="1234809" y="3030607"/>
            <a:chExt cx="2406305" cy="787429"/>
          </a:xfrm>
        </p:grpSpPr>
        <p:sp>
          <p:nvSpPr>
            <p:cNvPr id="5" name="文本框 4"/>
            <p:cNvSpPr txBox="1"/>
            <p:nvPr/>
          </p:nvSpPr>
          <p:spPr>
            <a:xfrm>
              <a:off x="1338974" y="3030607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沧海桑田</a:t>
              </a:r>
            </a:p>
          </p:txBody>
        </p:sp>
        <p:sp>
          <p:nvSpPr>
            <p:cNvPr id="9" name="半闭框 8"/>
            <p:cNvSpPr/>
            <p:nvPr/>
          </p:nvSpPr>
          <p:spPr>
            <a:xfrm>
              <a:off x="1234809" y="3030607"/>
              <a:ext cx="468000" cy="468000"/>
            </a:xfrm>
            <a:prstGeom prst="halfFrame">
              <a:avLst>
                <a:gd name="adj1" fmla="val 25076"/>
                <a:gd name="adj2" fmla="val 23179"/>
              </a:avLst>
            </a:prstGeom>
            <a:solidFill>
              <a:srgbClr val="FFC51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半闭框 29"/>
            <p:cNvSpPr/>
            <p:nvPr/>
          </p:nvSpPr>
          <p:spPr>
            <a:xfrm rot="5400000" flipH="1">
              <a:off x="3173114" y="3350036"/>
              <a:ext cx="468000" cy="468000"/>
            </a:xfrm>
            <a:prstGeom prst="halfFrame">
              <a:avLst>
                <a:gd name="adj1" fmla="val 25076"/>
                <a:gd name="adj2" fmla="val 23179"/>
              </a:avLst>
            </a:prstGeom>
            <a:solidFill>
              <a:srgbClr val="FFC51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37371" y="3897579"/>
            <a:ext cx="4496744" cy="1303318"/>
            <a:chOff x="1337371" y="3897579"/>
            <a:chExt cx="4496744" cy="1303318"/>
          </a:xfrm>
        </p:grpSpPr>
        <p:sp>
          <p:nvSpPr>
            <p:cNvPr id="28" name="文本框 27"/>
            <p:cNvSpPr txBox="1"/>
            <p:nvPr/>
          </p:nvSpPr>
          <p:spPr>
            <a:xfrm>
              <a:off x="1337371" y="3897579"/>
              <a:ext cx="4496744" cy="1284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zh-CN" alt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麻姑</a:t>
              </a: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自说云；接侍以来；</a:t>
              </a:r>
              <a:endPara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已见东海</a:t>
              </a:r>
              <a:r>
                <a:rPr lang="zh-CN" altLang="en-US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三</a:t>
              </a:r>
              <a:r>
                <a:rPr lang="zh-CN" alt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为桑田。”</a:t>
              </a:r>
            </a:p>
          </p:txBody>
        </p:sp>
        <p:sp>
          <p:nvSpPr>
            <p:cNvPr id="31" name="半闭框 30"/>
            <p:cNvSpPr/>
            <p:nvPr/>
          </p:nvSpPr>
          <p:spPr>
            <a:xfrm>
              <a:off x="1338974" y="3944124"/>
              <a:ext cx="468000" cy="468000"/>
            </a:xfrm>
            <a:prstGeom prst="halfFrame">
              <a:avLst>
                <a:gd name="adj1" fmla="val 25076"/>
                <a:gd name="adj2" fmla="val 23179"/>
              </a:avLst>
            </a:pr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半闭框 31"/>
            <p:cNvSpPr/>
            <p:nvPr/>
          </p:nvSpPr>
          <p:spPr>
            <a:xfrm rot="5400000" flipH="1">
              <a:off x="5183082" y="4732897"/>
              <a:ext cx="468000" cy="468000"/>
            </a:xfrm>
            <a:prstGeom prst="halfFrame">
              <a:avLst>
                <a:gd name="adj1" fmla="val 25076"/>
                <a:gd name="adj2" fmla="val 23179"/>
              </a:avLst>
            </a:prstGeom>
            <a:solidFill>
              <a:srgbClr val="E85B6C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35509" y="5521571"/>
            <a:ext cx="2406305" cy="787429"/>
            <a:chOff x="3284695" y="5439376"/>
            <a:chExt cx="2406305" cy="787429"/>
          </a:xfrm>
        </p:grpSpPr>
        <p:sp>
          <p:nvSpPr>
            <p:cNvPr id="29" name="文本框 28"/>
            <p:cNvSpPr txBox="1"/>
            <p:nvPr/>
          </p:nvSpPr>
          <p:spPr>
            <a:xfrm>
              <a:off x="3351000" y="5452970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麻姑献</a:t>
              </a:r>
              <a:r>
                <a:rPr lang="zh-CN" altLang="en-US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寿</a:t>
              </a:r>
            </a:p>
          </p:txBody>
        </p:sp>
        <p:sp>
          <p:nvSpPr>
            <p:cNvPr id="33" name="半闭框 32"/>
            <p:cNvSpPr/>
            <p:nvPr/>
          </p:nvSpPr>
          <p:spPr>
            <a:xfrm>
              <a:off x="3284695" y="5439376"/>
              <a:ext cx="468000" cy="468000"/>
            </a:xfrm>
            <a:prstGeom prst="halfFrame">
              <a:avLst>
                <a:gd name="adj1" fmla="val 25076"/>
                <a:gd name="adj2" fmla="val 23179"/>
              </a:avLst>
            </a:prstGeom>
            <a:solidFill>
              <a:srgbClr val="FFC51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半闭框 33"/>
            <p:cNvSpPr/>
            <p:nvPr/>
          </p:nvSpPr>
          <p:spPr>
            <a:xfrm rot="5400000" flipH="1">
              <a:off x="5223000" y="5758805"/>
              <a:ext cx="468000" cy="468000"/>
            </a:xfrm>
            <a:prstGeom prst="halfFrame">
              <a:avLst>
                <a:gd name="adj1" fmla="val 25076"/>
                <a:gd name="adj2" fmla="val 23179"/>
              </a:avLst>
            </a:prstGeom>
            <a:solidFill>
              <a:srgbClr val="FFC517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1000" y="1606500"/>
            <a:ext cx="10186388" cy="3465000"/>
            <a:chOff x="831000" y="1606500"/>
            <a:chExt cx="10186388" cy="3465000"/>
          </a:xfrm>
        </p:grpSpPr>
        <p:sp>
          <p:nvSpPr>
            <p:cNvPr id="12" name="矩形: 圆角 11"/>
            <p:cNvSpPr/>
            <p:nvPr/>
          </p:nvSpPr>
          <p:spPr>
            <a:xfrm>
              <a:off x="3621000" y="2484000"/>
              <a:ext cx="6930000" cy="1755000"/>
            </a:xfrm>
            <a:prstGeom prst="roundRect">
              <a:avLst/>
            </a:prstGeom>
            <a:solidFill>
              <a:srgbClr val="6687A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23" t="28212" r="26236" b="27530"/>
            <a:stretch>
              <a:fillRect/>
            </a:stretch>
          </p:blipFill>
          <p:spPr>
            <a:xfrm>
              <a:off x="9606000" y="3339000"/>
              <a:ext cx="1411388" cy="120032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26" t="639" r="45575" b="74763"/>
            <a:stretch>
              <a:fillRect/>
            </a:stretch>
          </p:blipFill>
          <p:spPr>
            <a:xfrm>
              <a:off x="831000" y="1606500"/>
              <a:ext cx="2835000" cy="34650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241356" y="2768671"/>
              <a:ext cx="57246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大陆漂移假说</a:t>
              </a:r>
            </a:p>
          </p:txBody>
        </p:sp>
        <p:sp>
          <p:nvSpPr>
            <p:cNvPr id="14" name="任意多边形: 形状 13"/>
            <p:cNvSpPr/>
            <p:nvPr/>
          </p:nvSpPr>
          <p:spPr>
            <a:xfrm>
              <a:off x="9658631" y="3399416"/>
              <a:ext cx="887505" cy="817582"/>
            </a:xfrm>
            <a:custGeom>
              <a:avLst/>
              <a:gdLst>
                <a:gd name="connsiteX0" fmla="*/ 0 w 887505"/>
                <a:gd name="connsiteY0" fmla="*/ 817582 h 817582"/>
                <a:gd name="connsiteX1" fmla="*/ 242047 w 887505"/>
                <a:gd name="connsiteY1" fmla="*/ 817582 h 817582"/>
                <a:gd name="connsiteX2" fmla="*/ 532503 w 887505"/>
                <a:gd name="connsiteY2" fmla="*/ 510989 h 817582"/>
                <a:gd name="connsiteX3" fmla="*/ 887505 w 887505"/>
                <a:gd name="connsiteY3" fmla="*/ 225911 h 817582"/>
                <a:gd name="connsiteX4" fmla="*/ 882127 w 887505"/>
                <a:gd name="connsiteY4" fmla="*/ 0 h 817582"/>
                <a:gd name="connsiteX5" fmla="*/ 0 w 887505"/>
                <a:gd name="connsiteY5" fmla="*/ 817582 h 81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505" h="817582">
                  <a:moveTo>
                    <a:pt x="0" y="817582"/>
                  </a:moveTo>
                  <a:lnTo>
                    <a:pt x="242047" y="817582"/>
                  </a:lnTo>
                  <a:lnTo>
                    <a:pt x="532503" y="510989"/>
                  </a:lnTo>
                  <a:lnTo>
                    <a:pt x="887505" y="225911"/>
                  </a:lnTo>
                  <a:lnTo>
                    <a:pt x="882127" y="0"/>
                  </a:lnTo>
                  <a:lnTo>
                    <a:pt x="0" y="817582"/>
                  </a:lnTo>
                  <a:close/>
                </a:path>
              </a:pathLst>
            </a:custGeom>
            <a:solidFill>
              <a:srgbClr val="6687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7" r="65607" b="56562"/>
          <a:stretch>
            <a:fillRect/>
          </a:stretch>
        </p:blipFill>
        <p:spPr>
          <a:xfrm>
            <a:off x="2190857" y="1449000"/>
            <a:ext cx="2358666" cy="19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" b="11389"/>
          <a:stretch>
            <a:fillRect/>
          </a:stretch>
        </p:blipFill>
        <p:spPr>
          <a:xfrm>
            <a:off x="1100999" y="156157"/>
            <a:ext cx="9904585" cy="65578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614" flipH="1">
            <a:off x="875605" y="1392062"/>
            <a:ext cx="2253570" cy="2253570"/>
          </a:xfrm>
          <a:prstGeom prst="rect">
            <a:avLst/>
          </a:prstGeom>
        </p:spPr>
      </p:pic>
      <p:sp>
        <p:nvSpPr>
          <p:cNvPr id="19" name="任意多边形: 形状 18"/>
          <p:cNvSpPr/>
          <p:nvPr/>
        </p:nvSpPr>
        <p:spPr>
          <a:xfrm>
            <a:off x="7730552" y="2165840"/>
            <a:ext cx="408910" cy="729453"/>
          </a:xfrm>
          <a:custGeom>
            <a:avLst/>
            <a:gdLst>
              <a:gd name="connsiteX0" fmla="*/ 202608 w 424668"/>
              <a:gd name="connsiteY0" fmla="*/ 31991 h 770442"/>
              <a:gd name="connsiteX1" fmla="*/ 189278 w 424668"/>
              <a:gd name="connsiteY1" fmla="*/ 26659 h 770442"/>
              <a:gd name="connsiteX2" fmla="*/ 178615 w 424668"/>
              <a:gd name="connsiteY2" fmla="*/ 23993 h 770442"/>
              <a:gd name="connsiteX3" fmla="*/ 170617 w 424668"/>
              <a:gd name="connsiteY3" fmla="*/ 18662 h 770442"/>
              <a:gd name="connsiteX4" fmla="*/ 162619 w 424668"/>
              <a:gd name="connsiteY4" fmla="*/ 15996 h 770442"/>
              <a:gd name="connsiteX5" fmla="*/ 146624 w 424668"/>
              <a:gd name="connsiteY5" fmla="*/ 7998 h 770442"/>
              <a:gd name="connsiteX6" fmla="*/ 127963 w 424668"/>
              <a:gd name="connsiteY6" fmla="*/ 0 h 770442"/>
              <a:gd name="connsiteX7" fmla="*/ 71979 w 424668"/>
              <a:gd name="connsiteY7" fmla="*/ 2666 h 770442"/>
              <a:gd name="connsiteX8" fmla="*/ 53318 w 424668"/>
              <a:gd name="connsiteY8" fmla="*/ 13330 h 770442"/>
              <a:gd name="connsiteX9" fmla="*/ 37322 w 424668"/>
              <a:gd name="connsiteY9" fmla="*/ 26659 h 770442"/>
              <a:gd name="connsiteX10" fmla="*/ 10664 w 424668"/>
              <a:gd name="connsiteY10" fmla="*/ 31991 h 770442"/>
              <a:gd name="connsiteX11" fmla="*/ 21327 w 424668"/>
              <a:gd name="connsiteY11" fmla="*/ 55984 h 770442"/>
              <a:gd name="connsiteX12" fmla="*/ 21327 w 424668"/>
              <a:gd name="connsiteY12" fmla="*/ 133295 h 770442"/>
              <a:gd name="connsiteX13" fmla="*/ 13329 w 424668"/>
              <a:gd name="connsiteY13" fmla="*/ 138627 h 770442"/>
              <a:gd name="connsiteX14" fmla="*/ 5332 w 424668"/>
              <a:gd name="connsiteY14" fmla="*/ 146624 h 770442"/>
              <a:gd name="connsiteX15" fmla="*/ 2666 w 424668"/>
              <a:gd name="connsiteY15" fmla="*/ 157288 h 770442"/>
              <a:gd name="connsiteX16" fmla="*/ 0 w 424668"/>
              <a:gd name="connsiteY16" fmla="*/ 165286 h 770442"/>
              <a:gd name="connsiteX17" fmla="*/ 5332 w 424668"/>
              <a:gd name="connsiteY17" fmla="*/ 191944 h 770442"/>
              <a:gd name="connsiteX18" fmla="*/ 15995 w 424668"/>
              <a:gd name="connsiteY18" fmla="*/ 207940 h 770442"/>
              <a:gd name="connsiteX19" fmla="*/ 21327 w 424668"/>
              <a:gd name="connsiteY19" fmla="*/ 223935 h 770442"/>
              <a:gd name="connsiteX20" fmla="*/ 26659 w 424668"/>
              <a:gd name="connsiteY20" fmla="*/ 231933 h 770442"/>
              <a:gd name="connsiteX21" fmla="*/ 39988 w 424668"/>
              <a:gd name="connsiteY21" fmla="*/ 250594 h 770442"/>
              <a:gd name="connsiteX22" fmla="*/ 47986 w 424668"/>
              <a:gd name="connsiteY22" fmla="*/ 258592 h 770442"/>
              <a:gd name="connsiteX23" fmla="*/ 50652 w 424668"/>
              <a:gd name="connsiteY23" fmla="*/ 266589 h 770442"/>
              <a:gd name="connsiteX24" fmla="*/ 58650 w 424668"/>
              <a:gd name="connsiteY24" fmla="*/ 269255 h 770442"/>
              <a:gd name="connsiteX25" fmla="*/ 63981 w 424668"/>
              <a:gd name="connsiteY25" fmla="*/ 277253 h 770442"/>
              <a:gd name="connsiteX26" fmla="*/ 71979 w 424668"/>
              <a:gd name="connsiteY26" fmla="*/ 285251 h 770442"/>
              <a:gd name="connsiteX27" fmla="*/ 74645 w 424668"/>
              <a:gd name="connsiteY27" fmla="*/ 293248 h 770442"/>
              <a:gd name="connsiteX28" fmla="*/ 79977 w 424668"/>
              <a:gd name="connsiteY28" fmla="*/ 301246 h 770442"/>
              <a:gd name="connsiteX29" fmla="*/ 82643 w 424668"/>
              <a:gd name="connsiteY29" fmla="*/ 309244 h 770442"/>
              <a:gd name="connsiteX30" fmla="*/ 98638 w 424668"/>
              <a:gd name="connsiteY30" fmla="*/ 325239 h 770442"/>
              <a:gd name="connsiteX31" fmla="*/ 95972 w 424668"/>
              <a:gd name="connsiteY31" fmla="*/ 333237 h 770442"/>
              <a:gd name="connsiteX32" fmla="*/ 90640 w 424668"/>
              <a:gd name="connsiteY32" fmla="*/ 343900 h 770442"/>
              <a:gd name="connsiteX33" fmla="*/ 87974 w 424668"/>
              <a:gd name="connsiteY33" fmla="*/ 354564 h 770442"/>
              <a:gd name="connsiteX34" fmla="*/ 93306 w 424668"/>
              <a:gd name="connsiteY34" fmla="*/ 426543 h 770442"/>
              <a:gd name="connsiteX35" fmla="*/ 95972 w 424668"/>
              <a:gd name="connsiteY35" fmla="*/ 445204 h 770442"/>
              <a:gd name="connsiteX36" fmla="*/ 93306 w 424668"/>
              <a:gd name="connsiteY36" fmla="*/ 479860 h 770442"/>
              <a:gd name="connsiteX37" fmla="*/ 85308 w 424668"/>
              <a:gd name="connsiteY37" fmla="*/ 514517 h 770442"/>
              <a:gd name="connsiteX38" fmla="*/ 82643 w 424668"/>
              <a:gd name="connsiteY38" fmla="*/ 527846 h 770442"/>
              <a:gd name="connsiteX39" fmla="*/ 74645 w 424668"/>
              <a:gd name="connsiteY39" fmla="*/ 557171 h 770442"/>
              <a:gd name="connsiteX40" fmla="*/ 77311 w 424668"/>
              <a:gd name="connsiteY40" fmla="*/ 634482 h 770442"/>
              <a:gd name="connsiteX41" fmla="*/ 74645 w 424668"/>
              <a:gd name="connsiteY41" fmla="*/ 645146 h 770442"/>
              <a:gd name="connsiteX42" fmla="*/ 85308 w 424668"/>
              <a:gd name="connsiteY42" fmla="*/ 671804 h 770442"/>
              <a:gd name="connsiteX43" fmla="*/ 87974 w 424668"/>
              <a:gd name="connsiteY43" fmla="*/ 679802 h 770442"/>
              <a:gd name="connsiteX44" fmla="*/ 93306 w 424668"/>
              <a:gd name="connsiteY44" fmla="*/ 687800 h 770442"/>
              <a:gd name="connsiteX45" fmla="*/ 95972 w 424668"/>
              <a:gd name="connsiteY45" fmla="*/ 698463 h 770442"/>
              <a:gd name="connsiteX46" fmla="*/ 101304 w 424668"/>
              <a:gd name="connsiteY46" fmla="*/ 706461 h 770442"/>
              <a:gd name="connsiteX47" fmla="*/ 106636 w 424668"/>
              <a:gd name="connsiteY47" fmla="*/ 717125 h 770442"/>
              <a:gd name="connsiteX48" fmla="*/ 114633 w 424668"/>
              <a:gd name="connsiteY48" fmla="*/ 722456 h 770442"/>
              <a:gd name="connsiteX49" fmla="*/ 122631 w 424668"/>
              <a:gd name="connsiteY49" fmla="*/ 730454 h 770442"/>
              <a:gd name="connsiteX50" fmla="*/ 133294 w 424668"/>
              <a:gd name="connsiteY50" fmla="*/ 746449 h 770442"/>
              <a:gd name="connsiteX51" fmla="*/ 138626 w 424668"/>
              <a:gd name="connsiteY51" fmla="*/ 754447 h 770442"/>
              <a:gd name="connsiteX52" fmla="*/ 146624 w 424668"/>
              <a:gd name="connsiteY52" fmla="*/ 759779 h 770442"/>
              <a:gd name="connsiteX53" fmla="*/ 157287 w 424668"/>
              <a:gd name="connsiteY53" fmla="*/ 767776 h 770442"/>
              <a:gd name="connsiteX54" fmla="*/ 165285 w 424668"/>
              <a:gd name="connsiteY54" fmla="*/ 770442 h 770442"/>
              <a:gd name="connsiteX55" fmla="*/ 170617 w 424668"/>
              <a:gd name="connsiteY55" fmla="*/ 751781 h 770442"/>
              <a:gd name="connsiteX56" fmla="*/ 167951 w 424668"/>
              <a:gd name="connsiteY56" fmla="*/ 738452 h 770442"/>
              <a:gd name="connsiteX57" fmla="*/ 159953 w 424668"/>
              <a:gd name="connsiteY57" fmla="*/ 735786 h 770442"/>
              <a:gd name="connsiteX58" fmla="*/ 157287 w 424668"/>
              <a:gd name="connsiteY58" fmla="*/ 701129 h 770442"/>
              <a:gd name="connsiteX59" fmla="*/ 149290 w 424668"/>
              <a:gd name="connsiteY59" fmla="*/ 679802 h 770442"/>
              <a:gd name="connsiteX60" fmla="*/ 146624 w 424668"/>
              <a:gd name="connsiteY60" fmla="*/ 671804 h 770442"/>
              <a:gd name="connsiteX61" fmla="*/ 159953 w 424668"/>
              <a:gd name="connsiteY61" fmla="*/ 655809 h 770442"/>
              <a:gd name="connsiteX62" fmla="*/ 170617 w 424668"/>
              <a:gd name="connsiteY62" fmla="*/ 639814 h 770442"/>
              <a:gd name="connsiteX63" fmla="*/ 181280 w 424668"/>
              <a:gd name="connsiteY63" fmla="*/ 621153 h 770442"/>
              <a:gd name="connsiteX64" fmla="*/ 186612 w 424668"/>
              <a:gd name="connsiteY64" fmla="*/ 605157 h 770442"/>
              <a:gd name="connsiteX65" fmla="*/ 189278 w 424668"/>
              <a:gd name="connsiteY65" fmla="*/ 597160 h 770442"/>
              <a:gd name="connsiteX66" fmla="*/ 191944 w 424668"/>
              <a:gd name="connsiteY66" fmla="*/ 570501 h 770442"/>
              <a:gd name="connsiteX67" fmla="*/ 207939 w 424668"/>
              <a:gd name="connsiteY67" fmla="*/ 557171 h 770442"/>
              <a:gd name="connsiteX68" fmla="*/ 215937 w 424668"/>
              <a:gd name="connsiteY68" fmla="*/ 546508 h 770442"/>
              <a:gd name="connsiteX69" fmla="*/ 223935 w 424668"/>
              <a:gd name="connsiteY69" fmla="*/ 538510 h 770442"/>
              <a:gd name="connsiteX70" fmla="*/ 226601 w 424668"/>
              <a:gd name="connsiteY70" fmla="*/ 527846 h 770442"/>
              <a:gd name="connsiteX71" fmla="*/ 229266 w 424668"/>
              <a:gd name="connsiteY71" fmla="*/ 514517 h 770442"/>
              <a:gd name="connsiteX72" fmla="*/ 234598 w 424668"/>
              <a:gd name="connsiteY72" fmla="*/ 498522 h 770442"/>
              <a:gd name="connsiteX73" fmla="*/ 250594 w 424668"/>
              <a:gd name="connsiteY73" fmla="*/ 482526 h 770442"/>
              <a:gd name="connsiteX74" fmla="*/ 266589 w 424668"/>
              <a:gd name="connsiteY74" fmla="*/ 466531 h 770442"/>
              <a:gd name="connsiteX75" fmla="*/ 274587 w 424668"/>
              <a:gd name="connsiteY75" fmla="*/ 458533 h 770442"/>
              <a:gd name="connsiteX76" fmla="*/ 282584 w 424668"/>
              <a:gd name="connsiteY76" fmla="*/ 453202 h 770442"/>
              <a:gd name="connsiteX77" fmla="*/ 285250 w 424668"/>
              <a:gd name="connsiteY77" fmla="*/ 445204 h 770442"/>
              <a:gd name="connsiteX78" fmla="*/ 309243 w 424668"/>
              <a:gd name="connsiteY78" fmla="*/ 423877 h 770442"/>
              <a:gd name="connsiteX79" fmla="*/ 311909 w 424668"/>
              <a:gd name="connsiteY79" fmla="*/ 413213 h 770442"/>
              <a:gd name="connsiteX80" fmla="*/ 325238 w 424668"/>
              <a:gd name="connsiteY80" fmla="*/ 397218 h 770442"/>
              <a:gd name="connsiteX81" fmla="*/ 327904 w 424668"/>
              <a:gd name="connsiteY81" fmla="*/ 389220 h 770442"/>
              <a:gd name="connsiteX82" fmla="*/ 333236 w 424668"/>
              <a:gd name="connsiteY82" fmla="*/ 381223 h 770442"/>
              <a:gd name="connsiteX83" fmla="*/ 346566 w 424668"/>
              <a:gd name="connsiteY83" fmla="*/ 349232 h 770442"/>
              <a:gd name="connsiteX84" fmla="*/ 354563 w 424668"/>
              <a:gd name="connsiteY84" fmla="*/ 346566 h 770442"/>
              <a:gd name="connsiteX85" fmla="*/ 367893 w 424668"/>
              <a:gd name="connsiteY85" fmla="*/ 330571 h 770442"/>
              <a:gd name="connsiteX86" fmla="*/ 375890 w 424668"/>
              <a:gd name="connsiteY86" fmla="*/ 311909 h 770442"/>
              <a:gd name="connsiteX87" fmla="*/ 383888 w 424668"/>
              <a:gd name="connsiteY87" fmla="*/ 285251 h 770442"/>
              <a:gd name="connsiteX88" fmla="*/ 386554 w 424668"/>
              <a:gd name="connsiteY88" fmla="*/ 277253 h 770442"/>
              <a:gd name="connsiteX89" fmla="*/ 394552 w 424668"/>
              <a:gd name="connsiteY89" fmla="*/ 269255 h 770442"/>
              <a:gd name="connsiteX90" fmla="*/ 399883 w 424668"/>
              <a:gd name="connsiteY90" fmla="*/ 250594 h 770442"/>
              <a:gd name="connsiteX91" fmla="*/ 405215 w 424668"/>
              <a:gd name="connsiteY91" fmla="*/ 242596 h 770442"/>
              <a:gd name="connsiteX92" fmla="*/ 418545 w 424668"/>
              <a:gd name="connsiteY92" fmla="*/ 221269 h 770442"/>
              <a:gd name="connsiteX93" fmla="*/ 418545 w 424668"/>
              <a:gd name="connsiteY93" fmla="*/ 149290 h 770442"/>
              <a:gd name="connsiteX94" fmla="*/ 399883 w 424668"/>
              <a:gd name="connsiteY94" fmla="*/ 130629 h 770442"/>
              <a:gd name="connsiteX95" fmla="*/ 394552 w 424668"/>
              <a:gd name="connsiteY95" fmla="*/ 122631 h 770442"/>
              <a:gd name="connsiteX96" fmla="*/ 375890 w 424668"/>
              <a:gd name="connsiteY96" fmla="*/ 119965 h 770442"/>
              <a:gd name="connsiteX97" fmla="*/ 349231 w 424668"/>
              <a:gd name="connsiteY97" fmla="*/ 111968 h 770442"/>
              <a:gd name="connsiteX98" fmla="*/ 341234 w 424668"/>
              <a:gd name="connsiteY98" fmla="*/ 109302 h 770442"/>
              <a:gd name="connsiteX99" fmla="*/ 325238 w 424668"/>
              <a:gd name="connsiteY99" fmla="*/ 98638 h 770442"/>
              <a:gd name="connsiteX100" fmla="*/ 309243 w 424668"/>
              <a:gd name="connsiteY100" fmla="*/ 85309 h 770442"/>
              <a:gd name="connsiteX101" fmla="*/ 295914 w 424668"/>
              <a:gd name="connsiteY101" fmla="*/ 69313 h 770442"/>
              <a:gd name="connsiteX102" fmla="*/ 287916 w 424668"/>
              <a:gd name="connsiteY102" fmla="*/ 61316 h 770442"/>
              <a:gd name="connsiteX103" fmla="*/ 271921 w 424668"/>
              <a:gd name="connsiteY103" fmla="*/ 58650 h 770442"/>
              <a:gd name="connsiteX104" fmla="*/ 261257 w 424668"/>
              <a:gd name="connsiteY104" fmla="*/ 53318 h 770442"/>
              <a:gd name="connsiteX105" fmla="*/ 253259 w 424668"/>
              <a:gd name="connsiteY105" fmla="*/ 50652 h 770442"/>
              <a:gd name="connsiteX106" fmla="*/ 202608 w 424668"/>
              <a:gd name="connsiteY106" fmla="*/ 31991 h 77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424668" h="770442">
                <a:moveTo>
                  <a:pt x="202608" y="31991"/>
                </a:moveTo>
                <a:cubicBezTo>
                  <a:pt x="191945" y="27992"/>
                  <a:pt x="193818" y="28172"/>
                  <a:pt x="189278" y="26659"/>
                </a:cubicBezTo>
                <a:cubicBezTo>
                  <a:pt x="185802" y="25500"/>
                  <a:pt x="181983" y="25436"/>
                  <a:pt x="178615" y="23993"/>
                </a:cubicBezTo>
                <a:cubicBezTo>
                  <a:pt x="175670" y="22731"/>
                  <a:pt x="173483" y="20095"/>
                  <a:pt x="170617" y="18662"/>
                </a:cubicBezTo>
                <a:cubicBezTo>
                  <a:pt x="168103" y="17405"/>
                  <a:pt x="165285" y="16885"/>
                  <a:pt x="162619" y="15996"/>
                </a:cubicBezTo>
                <a:cubicBezTo>
                  <a:pt x="139707" y="719"/>
                  <a:pt x="168693" y="19033"/>
                  <a:pt x="146624" y="7998"/>
                </a:cubicBezTo>
                <a:cubicBezTo>
                  <a:pt x="128213" y="-1208"/>
                  <a:pt x="150156" y="5549"/>
                  <a:pt x="127963" y="0"/>
                </a:cubicBezTo>
                <a:cubicBezTo>
                  <a:pt x="109302" y="889"/>
                  <a:pt x="90528" y="440"/>
                  <a:pt x="71979" y="2666"/>
                </a:cubicBezTo>
                <a:cubicBezTo>
                  <a:pt x="68931" y="3032"/>
                  <a:pt x="56172" y="10952"/>
                  <a:pt x="53318" y="13330"/>
                </a:cubicBezTo>
                <a:cubicBezTo>
                  <a:pt x="48749" y="17137"/>
                  <a:pt x="43617" y="24722"/>
                  <a:pt x="37322" y="26659"/>
                </a:cubicBezTo>
                <a:cubicBezTo>
                  <a:pt x="28661" y="29324"/>
                  <a:pt x="19550" y="30214"/>
                  <a:pt x="10664" y="31991"/>
                </a:cubicBezTo>
                <a:cubicBezTo>
                  <a:pt x="17008" y="51026"/>
                  <a:pt x="12878" y="43310"/>
                  <a:pt x="21327" y="55984"/>
                </a:cubicBezTo>
                <a:cubicBezTo>
                  <a:pt x="27257" y="85634"/>
                  <a:pt x="28526" y="86505"/>
                  <a:pt x="21327" y="133295"/>
                </a:cubicBezTo>
                <a:cubicBezTo>
                  <a:pt x="20840" y="136462"/>
                  <a:pt x="15790" y="136576"/>
                  <a:pt x="13329" y="138627"/>
                </a:cubicBezTo>
                <a:cubicBezTo>
                  <a:pt x="10433" y="141040"/>
                  <a:pt x="7998" y="143958"/>
                  <a:pt x="5332" y="146624"/>
                </a:cubicBezTo>
                <a:cubicBezTo>
                  <a:pt x="4443" y="150179"/>
                  <a:pt x="3673" y="153765"/>
                  <a:pt x="2666" y="157288"/>
                </a:cubicBezTo>
                <a:cubicBezTo>
                  <a:pt x="1894" y="159990"/>
                  <a:pt x="0" y="162476"/>
                  <a:pt x="0" y="165286"/>
                </a:cubicBezTo>
                <a:cubicBezTo>
                  <a:pt x="0" y="168732"/>
                  <a:pt x="2049" y="186034"/>
                  <a:pt x="5332" y="191944"/>
                </a:cubicBezTo>
                <a:cubicBezTo>
                  <a:pt x="8444" y="197546"/>
                  <a:pt x="13968" y="201861"/>
                  <a:pt x="15995" y="207940"/>
                </a:cubicBezTo>
                <a:cubicBezTo>
                  <a:pt x="17772" y="213272"/>
                  <a:pt x="18210" y="219259"/>
                  <a:pt x="21327" y="223935"/>
                </a:cubicBezTo>
                <a:cubicBezTo>
                  <a:pt x="23104" y="226601"/>
                  <a:pt x="25358" y="229005"/>
                  <a:pt x="26659" y="231933"/>
                </a:cubicBezTo>
                <a:cubicBezTo>
                  <a:pt x="35314" y="251405"/>
                  <a:pt x="25442" y="245745"/>
                  <a:pt x="39988" y="250594"/>
                </a:cubicBezTo>
                <a:cubicBezTo>
                  <a:pt x="42654" y="253260"/>
                  <a:pt x="45895" y="255455"/>
                  <a:pt x="47986" y="258592"/>
                </a:cubicBezTo>
                <a:cubicBezTo>
                  <a:pt x="49545" y="260930"/>
                  <a:pt x="48665" y="264602"/>
                  <a:pt x="50652" y="266589"/>
                </a:cubicBezTo>
                <a:cubicBezTo>
                  <a:pt x="52639" y="268576"/>
                  <a:pt x="55984" y="268366"/>
                  <a:pt x="58650" y="269255"/>
                </a:cubicBezTo>
                <a:cubicBezTo>
                  <a:pt x="60427" y="271921"/>
                  <a:pt x="61930" y="274792"/>
                  <a:pt x="63981" y="277253"/>
                </a:cubicBezTo>
                <a:cubicBezTo>
                  <a:pt x="66395" y="280150"/>
                  <a:pt x="69888" y="282114"/>
                  <a:pt x="71979" y="285251"/>
                </a:cubicBezTo>
                <a:cubicBezTo>
                  <a:pt x="73538" y="287589"/>
                  <a:pt x="73388" y="290735"/>
                  <a:pt x="74645" y="293248"/>
                </a:cubicBezTo>
                <a:cubicBezTo>
                  <a:pt x="76078" y="296114"/>
                  <a:pt x="78544" y="298380"/>
                  <a:pt x="79977" y="301246"/>
                </a:cubicBezTo>
                <a:cubicBezTo>
                  <a:pt x="81234" y="303760"/>
                  <a:pt x="80918" y="307026"/>
                  <a:pt x="82643" y="309244"/>
                </a:cubicBezTo>
                <a:cubicBezTo>
                  <a:pt x="87272" y="315196"/>
                  <a:pt x="98638" y="325239"/>
                  <a:pt x="98638" y="325239"/>
                </a:cubicBezTo>
                <a:cubicBezTo>
                  <a:pt x="97749" y="327905"/>
                  <a:pt x="97079" y="330654"/>
                  <a:pt x="95972" y="333237"/>
                </a:cubicBezTo>
                <a:cubicBezTo>
                  <a:pt x="94407" y="336890"/>
                  <a:pt x="92035" y="340179"/>
                  <a:pt x="90640" y="343900"/>
                </a:cubicBezTo>
                <a:cubicBezTo>
                  <a:pt x="89353" y="347331"/>
                  <a:pt x="88863" y="351009"/>
                  <a:pt x="87974" y="354564"/>
                </a:cubicBezTo>
                <a:cubicBezTo>
                  <a:pt x="89751" y="378557"/>
                  <a:pt x="91191" y="402577"/>
                  <a:pt x="93306" y="426543"/>
                </a:cubicBezTo>
                <a:cubicBezTo>
                  <a:pt x="93858" y="432802"/>
                  <a:pt x="95972" y="438921"/>
                  <a:pt x="95972" y="445204"/>
                </a:cubicBezTo>
                <a:cubicBezTo>
                  <a:pt x="95972" y="456790"/>
                  <a:pt x="94310" y="468317"/>
                  <a:pt x="93306" y="479860"/>
                </a:cubicBezTo>
                <a:cubicBezTo>
                  <a:pt x="90769" y="509036"/>
                  <a:pt x="95433" y="499329"/>
                  <a:pt x="85308" y="514517"/>
                </a:cubicBezTo>
                <a:cubicBezTo>
                  <a:pt x="84420" y="518960"/>
                  <a:pt x="83835" y="523475"/>
                  <a:pt x="82643" y="527846"/>
                </a:cubicBezTo>
                <a:cubicBezTo>
                  <a:pt x="72492" y="565069"/>
                  <a:pt x="81143" y="524684"/>
                  <a:pt x="74645" y="557171"/>
                </a:cubicBezTo>
                <a:cubicBezTo>
                  <a:pt x="75534" y="582941"/>
                  <a:pt x="77311" y="608696"/>
                  <a:pt x="77311" y="634482"/>
                </a:cubicBezTo>
                <a:cubicBezTo>
                  <a:pt x="77311" y="638146"/>
                  <a:pt x="74645" y="641482"/>
                  <a:pt x="74645" y="645146"/>
                </a:cubicBezTo>
                <a:cubicBezTo>
                  <a:pt x="74645" y="660995"/>
                  <a:pt x="76860" y="660539"/>
                  <a:pt x="85308" y="671804"/>
                </a:cubicBezTo>
                <a:cubicBezTo>
                  <a:pt x="86197" y="674470"/>
                  <a:pt x="86717" y="677288"/>
                  <a:pt x="87974" y="679802"/>
                </a:cubicBezTo>
                <a:cubicBezTo>
                  <a:pt x="89407" y="682668"/>
                  <a:pt x="92044" y="684855"/>
                  <a:pt x="93306" y="687800"/>
                </a:cubicBezTo>
                <a:cubicBezTo>
                  <a:pt x="94749" y="691167"/>
                  <a:pt x="94529" y="695096"/>
                  <a:pt x="95972" y="698463"/>
                </a:cubicBezTo>
                <a:cubicBezTo>
                  <a:pt x="97234" y="701408"/>
                  <a:pt x="99714" y="703679"/>
                  <a:pt x="101304" y="706461"/>
                </a:cubicBezTo>
                <a:cubicBezTo>
                  <a:pt x="103276" y="709912"/>
                  <a:pt x="104092" y="714072"/>
                  <a:pt x="106636" y="717125"/>
                </a:cubicBezTo>
                <a:cubicBezTo>
                  <a:pt x="108687" y="719586"/>
                  <a:pt x="112172" y="720405"/>
                  <a:pt x="114633" y="722456"/>
                </a:cubicBezTo>
                <a:cubicBezTo>
                  <a:pt x="117529" y="724870"/>
                  <a:pt x="120316" y="727478"/>
                  <a:pt x="122631" y="730454"/>
                </a:cubicBezTo>
                <a:cubicBezTo>
                  <a:pt x="126565" y="735512"/>
                  <a:pt x="129740" y="741117"/>
                  <a:pt x="133294" y="746449"/>
                </a:cubicBezTo>
                <a:cubicBezTo>
                  <a:pt x="135071" y="749115"/>
                  <a:pt x="135960" y="752670"/>
                  <a:pt x="138626" y="754447"/>
                </a:cubicBezTo>
                <a:cubicBezTo>
                  <a:pt x="141292" y="756224"/>
                  <a:pt x="144017" y="757917"/>
                  <a:pt x="146624" y="759779"/>
                </a:cubicBezTo>
                <a:cubicBezTo>
                  <a:pt x="150239" y="762361"/>
                  <a:pt x="153429" y="765572"/>
                  <a:pt x="157287" y="767776"/>
                </a:cubicBezTo>
                <a:cubicBezTo>
                  <a:pt x="159727" y="769170"/>
                  <a:pt x="162619" y="769553"/>
                  <a:pt x="165285" y="770442"/>
                </a:cubicBezTo>
                <a:cubicBezTo>
                  <a:pt x="166543" y="766669"/>
                  <a:pt x="170617" y="755130"/>
                  <a:pt x="170617" y="751781"/>
                </a:cubicBezTo>
                <a:cubicBezTo>
                  <a:pt x="170617" y="747250"/>
                  <a:pt x="170464" y="742222"/>
                  <a:pt x="167951" y="738452"/>
                </a:cubicBezTo>
                <a:cubicBezTo>
                  <a:pt x="166392" y="736114"/>
                  <a:pt x="162619" y="736675"/>
                  <a:pt x="159953" y="735786"/>
                </a:cubicBezTo>
                <a:cubicBezTo>
                  <a:pt x="148598" y="718751"/>
                  <a:pt x="157287" y="735452"/>
                  <a:pt x="157287" y="701129"/>
                </a:cubicBezTo>
                <a:cubicBezTo>
                  <a:pt x="157287" y="685697"/>
                  <a:pt x="154806" y="690835"/>
                  <a:pt x="149290" y="679802"/>
                </a:cubicBezTo>
                <a:cubicBezTo>
                  <a:pt x="148033" y="677288"/>
                  <a:pt x="147513" y="674470"/>
                  <a:pt x="146624" y="671804"/>
                </a:cubicBezTo>
                <a:cubicBezTo>
                  <a:pt x="165682" y="643220"/>
                  <a:pt x="136000" y="686606"/>
                  <a:pt x="159953" y="655809"/>
                </a:cubicBezTo>
                <a:cubicBezTo>
                  <a:pt x="163887" y="650751"/>
                  <a:pt x="167062" y="645146"/>
                  <a:pt x="170617" y="639814"/>
                </a:cubicBezTo>
                <a:cubicBezTo>
                  <a:pt x="175427" y="632600"/>
                  <a:pt x="177898" y="629609"/>
                  <a:pt x="181280" y="621153"/>
                </a:cubicBezTo>
                <a:cubicBezTo>
                  <a:pt x="183367" y="615935"/>
                  <a:pt x="184835" y="610489"/>
                  <a:pt x="186612" y="605157"/>
                </a:cubicBezTo>
                <a:lnTo>
                  <a:pt x="189278" y="597160"/>
                </a:lnTo>
                <a:cubicBezTo>
                  <a:pt x="190167" y="588274"/>
                  <a:pt x="189318" y="579037"/>
                  <a:pt x="191944" y="570501"/>
                </a:cubicBezTo>
                <a:cubicBezTo>
                  <a:pt x="193885" y="564194"/>
                  <a:pt x="203877" y="561233"/>
                  <a:pt x="207939" y="557171"/>
                </a:cubicBezTo>
                <a:cubicBezTo>
                  <a:pt x="211081" y="554029"/>
                  <a:pt x="213045" y="549881"/>
                  <a:pt x="215937" y="546508"/>
                </a:cubicBezTo>
                <a:cubicBezTo>
                  <a:pt x="218391" y="543645"/>
                  <a:pt x="221269" y="541176"/>
                  <a:pt x="223935" y="538510"/>
                </a:cubicBezTo>
                <a:cubicBezTo>
                  <a:pt x="224824" y="534955"/>
                  <a:pt x="225806" y="531423"/>
                  <a:pt x="226601" y="527846"/>
                </a:cubicBezTo>
                <a:cubicBezTo>
                  <a:pt x="227584" y="523423"/>
                  <a:pt x="228074" y="518888"/>
                  <a:pt x="229266" y="514517"/>
                </a:cubicBezTo>
                <a:cubicBezTo>
                  <a:pt x="230745" y="509095"/>
                  <a:pt x="231481" y="503198"/>
                  <a:pt x="234598" y="498522"/>
                </a:cubicBezTo>
                <a:cubicBezTo>
                  <a:pt x="244779" y="483250"/>
                  <a:pt x="234060" y="497407"/>
                  <a:pt x="250594" y="482526"/>
                </a:cubicBezTo>
                <a:cubicBezTo>
                  <a:pt x="256199" y="477482"/>
                  <a:pt x="261257" y="471863"/>
                  <a:pt x="266589" y="466531"/>
                </a:cubicBezTo>
                <a:cubicBezTo>
                  <a:pt x="269255" y="463865"/>
                  <a:pt x="271450" y="460624"/>
                  <a:pt x="274587" y="458533"/>
                </a:cubicBezTo>
                <a:lnTo>
                  <a:pt x="282584" y="453202"/>
                </a:lnTo>
                <a:cubicBezTo>
                  <a:pt x="283473" y="450536"/>
                  <a:pt x="283525" y="447422"/>
                  <a:pt x="285250" y="445204"/>
                </a:cubicBezTo>
                <a:cubicBezTo>
                  <a:pt x="295082" y="432562"/>
                  <a:pt x="298553" y="431004"/>
                  <a:pt x="309243" y="423877"/>
                </a:cubicBezTo>
                <a:cubicBezTo>
                  <a:pt x="310132" y="420322"/>
                  <a:pt x="310466" y="416581"/>
                  <a:pt x="311909" y="413213"/>
                </a:cubicBezTo>
                <a:cubicBezTo>
                  <a:pt x="314692" y="406721"/>
                  <a:pt x="320437" y="402020"/>
                  <a:pt x="325238" y="397218"/>
                </a:cubicBezTo>
                <a:cubicBezTo>
                  <a:pt x="326127" y="394552"/>
                  <a:pt x="326647" y="391733"/>
                  <a:pt x="327904" y="389220"/>
                </a:cubicBezTo>
                <a:cubicBezTo>
                  <a:pt x="329337" y="386354"/>
                  <a:pt x="332516" y="384345"/>
                  <a:pt x="333236" y="381223"/>
                </a:cubicBezTo>
                <a:cubicBezTo>
                  <a:pt x="339974" y="352027"/>
                  <a:pt x="326278" y="357927"/>
                  <a:pt x="346566" y="349232"/>
                </a:cubicBezTo>
                <a:cubicBezTo>
                  <a:pt x="349149" y="348125"/>
                  <a:pt x="351897" y="347455"/>
                  <a:pt x="354563" y="346566"/>
                </a:cubicBezTo>
                <a:cubicBezTo>
                  <a:pt x="359366" y="341763"/>
                  <a:pt x="365110" y="337064"/>
                  <a:pt x="367893" y="330571"/>
                </a:cubicBezTo>
                <a:cubicBezTo>
                  <a:pt x="378226" y="306462"/>
                  <a:pt x="362502" y="331995"/>
                  <a:pt x="375890" y="311909"/>
                </a:cubicBezTo>
                <a:cubicBezTo>
                  <a:pt x="379919" y="295793"/>
                  <a:pt x="377397" y="304723"/>
                  <a:pt x="383888" y="285251"/>
                </a:cubicBezTo>
                <a:cubicBezTo>
                  <a:pt x="384777" y="282585"/>
                  <a:pt x="384567" y="279240"/>
                  <a:pt x="386554" y="277253"/>
                </a:cubicBezTo>
                <a:lnTo>
                  <a:pt x="394552" y="269255"/>
                </a:lnTo>
                <a:cubicBezTo>
                  <a:pt x="395407" y="265835"/>
                  <a:pt x="397970" y="254421"/>
                  <a:pt x="399883" y="250594"/>
                </a:cubicBezTo>
                <a:cubicBezTo>
                  <a:pt x="401316" y="247728"/>
                  <a:pt x="403914" y="245524"/>
                  <a:pt x="405215" y="242596"/>
                </a:cubicBezTo>
                <a:cubicBezTo>
                  <a:pt x="414566" y="221558"/>
                  <a:pt x="404157" y="230861"/>
                  <a:pt x="418545" y="221269"/>
                </a:cubicBezTo>
                <a:cubicBezTo>
                  <a:pt x="427336" y="194890"/>
                  <a:pt x="426058" y="201883"/>
                  <a:pt x="418545" y="149290"/>
                </a:cubicBezTo>
                <a:cubicBezTo>
                  <a:pt x="417550" y="142324"/>
                  <a:pt x="404432" y="134041"/>
                  <a:pt x="399883" y="130629"/>
                </a:cubicBezTo>
                <a:cubicBezTo>
                  <a:pt x="398106" y="127963"/>
                  <a:pt x="397480" y="123932"/>
                  <a:pt x="394552" y="122631"/>
                </a:cubicBezTo>
                <a:cubicBezTo>
                  <a:pt x="388810" y="120079"/>
                  <a:pt x="382072" y="121089"/>
                  <a:pt x="375890" y="119965"/>
                </a:cubicBezTo>
                <a:cubicBezTo>
                  <a:pt x="367021" y="118353"/>
                  <a:pt x="357585" y="114753"/>
                  <a:pt x="349231" y="111968"/>
                </a:cubicBezTo>
                <a:cubicBezTo>
                  <a:pt x="346565" y="111079"/>
                  <a:pt x="343572" y="110861"/>
                  <a:pt x="341234" y="109302"/>
                </a:cubicBezTo>
                <a:lnTo>
                  <a:pt x="325238" y="98638"/>
                </a:lnTo>
                <a:cubicBezTo>
                  <a:pt x="305901" y="72855"/>
                  <a:pt x="327562" y="97522"/>
                  <a:pt x="309243" y="85309"/>
                </a:cubicBezTo>
                <a:cubicBezTo>
                  <a:pt x="300477" y="79465"/>
                  <a:pt x="302064" y="76693"/>
                  <a:pt x="295914" y="69313"/>
                </a:cubicBezTo>
                <a:cubicBezTo>
                  <a:pt x="293500" y="66417"/>
                  <a:pt x="291361" y="62847"/>
                  <a:pt x="287916" y="61316"/>
                </a:cubicBezTo>
                <a:cubicBezTo>
                  <a:pt x="282977" y="59121"/>
                  <a:pt x="277253" y="59539"/>
                  <a:pt x="271921" y="58650"/>
                </a:cubicBezTo>
                <a:cubicBezTo>
                  <a:pt x="268366" y="56873"/>
                  <a:pt x="264910" y="54884"/>
                  <a:pt x="261257" y="53318"/>
                </a:cubicBezTo>
                <a:cubicBezTo>
                  <a:pt x="258674" y="52211"/>
                  <a:pt x="255842" y="51759"/>
                  <a:pt x="253259" y="50652"/>
                </a:cubicBezTo>
                <a:cubicBezTo>
                  <a:pt x="239891" y="44923"/>
                  <a:pt x="213271" y="35990"/>
                  <a:pt x="202608" y="31991"/>
                </a:cubicBezTo>
                <a:close/>
              </a:path>
            </a:pathLst>
          </a:custGeom>
          <a:noFill/>
          <a:ln w="38100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/>
        </p:nvSpPr>
        <p:spPr>
          <a:xfrm>
            <a:off x="8268793" y="1776564"/>
            <a:ext cx="681098" cy="823377"/>
          </a:xfrm>
          <a:custGeom>
            <a:avLst/>
            <a:gdLst>
              <a:gd name="connsiteX0" fmla="*/ 506519 w 707345"/>
              <a:gd name="connsiteY0" fmla="*/ 67211 h 869644"/>
              <a:gd name="connsiteX1" fmla="*/ 490524 w 707345"/>
              <a:gd name="connsiteY1" fmla="*/ 61879 h 869644"/>
              <a:gd name="connsiteX2" fmla="*/ 479860 w 707345"/>
              <a:gd name="connsiteY2" fmla="*/ 45884 h 869644"/>
              <a:gd name="connsiteX3" fmla="*/ 471862 w 707345"/>
              <a:gd name="connsiteY3" fmla="*/ 43218 h 869644"/>
              <a:gd name="connsiteX4" fmla="*/ 437206 w 707345"/>
              <a:gd name="connsiteY4" fmla="*/ 45884 h 869644"/>
              <a:gd name="connsiteX5" fmla="*/ 397217 w 707345"/>
              <a:gd name="connsiteY5" fmla="*/ 48550 h 869644"/>
              <a:gd name="connsiteX6" fmla="*/ 375890 w 707345"/>
              <a:gd name="connsiteY6" fmla="*/ 53882 h 869644"/>
              <a:gd name="connsiteX7" fmla="*/ 373224 w 707345"/>
              <a:gd name="connsiteY7" fmla="*/ 72543 h 869644"/>
              <a:gd name="connsiteX8" fmla="*/ 351897 w 707345"/>
              <a:gd name="connsiteY8" fmla="*/ 69877 h 869644"/>
              <a:gd name="connsiteX9" fmla="*/ 325238 w 707345"/>
              <a:gd name="connsiteY9" fmla="*/ 67211 h 869644"/>
              <a:gd name="connsiteX10" fmla="*/ 317241 w 707345"/>
              <a:gd name="connsiteY10" fmla="*/ 64545 h 869644"/>
              <a:gd name="connsiteX11" fmla="*/ 293248 w 707345"/>
              <a:gd name="connsiteY11" fmla="*/ 45884 h 869644"/>
              <a:gd name="connsiteX12" fmla="*/ 282584 w 707345"/>
              <a:gd name="connsiteY12" fmla="*/ 29889 h 869644"/>
              <a:gd name="connsiteX13" fmla="*/ 274587 w 707345"/>
              <a:gd name="connsiteY13" fmla="*/ 24557 h 869644"/>
              <a:gd name="connsiteX14" fmla="*/ 253259 w 707345"/>
              <a:gd name="connsiteY14" fmla="*/ 5896 h 869644"/>
              <a:gd name="connsiteX15" fmla="*/ 245262 w 707345"/>
              <a:gd name="connsiteY15" fmla="*/ 564 h 869644"/>
              <a:gd name="connsiteX16" fmla="*/ 221269 w 707345"/>
              <a:gd name="connsiteY16" fmla="*/ 8562 h 869644"/>
              <a:gd name="connsiteX17" fmla="*/ 175949 w 707345"/>
              <a:gd name="connsiteY17" fmla="*/ 19225 h 869644"/>
              <a:gd name="connsiteX18" fmla="*/ 154621 w 707345"/>
              <a:gd name="connsiteY18" fmla="*/ 27223 h 869644"/>
              <a:gd name="connsiteX19" fmla="*/ 146624 w 707345"/>
              <a:gd name="connsiteY19" fmla="*/ 32555 h 869644"/>
              <a:gd name="connsiteX20" fmla="*/ 138626 w 707345"/>
              <a:gd name="connsiteY20" fmla="*/ 40552 h 869644"/>
              <a:gd name="connsiteX21" fmla="*/ 130628 w 707345"/>
              <a:gd name="connsiteY21" fmla="*/ 43218 h 869644"/>
              <a:gd name="connsiteX22" fmla="*/ 109301 w 707345"/>
              <a:gd name="connsiteY22" fmla="*/ 67211 h 869644"/>
              <a:gd name="connsiteX23" fmla="*/ 93306 w 707345"/>
              <a:gd name="connsiteY23" fmla="*/ 77875 h 869644"/>
              <a:gd name="connsiteX24" fmla="*/ 77311 w 707345"/>
              <a:gd name="connsiteY24" fmla="*/ 93870 h 869644"/>
              <a:gd name="connsiteX25" fmla="*/ 69313 w 707345"/>
              <a:gd name="connsiteY25" fmla="*/ 117863 h 869644"/>
              <a:gd name="connsiteX26" fmla="*/ 55984 w 707345"/>
              <a:gd name="connsiteY26" fmla="*/ 133858 h 869644"/>
              <a:gd name="connsiteX27" fmla="*/ 50652 w 707345"/>
              <a:gd name="connsiteY27" fmla="*/ 141856 h 869644"/>
              <a:gd name="connsiteX28" fmla="*/ 34656 w 707345"/>
              <a:gd name="connsiteY28" fmla="*/ 155185 h 869644"/>
              <a:gd name="connsiteX29" fmla="*/ 29325 w 707345"/>
              <a:gd name="connsiteY29" fmla="*/ 165849 h 869644"/>
              <a:gd name="connsiteX30" fmla="*/ 18661 w 707345"/>
              <a:gd name="connsiteY30" fmla="*/ 176513 h 869644"/>
              <a:gd name="connsiteX31" fmla="*/ 15995 w 707345"/>
              <a:gd name="connsiteY31" fmla="*/ 203171 h 869644"/>
              <a:gd name="connsiteX32" fmla="*/ 10663 w 707345"/>
              <a:gd name="connsiteY32" fmla="*/ 219167 h 869644"/>
              <a:gd name="connsiteX33" fmla="*/ 5332 w 707345"/>
              <a:gd name="connsiteY33" fmla="*/ 237828 h 869644"/>
              <a:gd name="connsiteX34" fmla="*/ 0 w 707345"/>
              <a:gd name="connsiteY34" fmla="*/ 253823 h 869644"/>
              <a:gd name="connsiteX35" fmla="*/ 2666 w 707345"/>
              <a:gd name="connsiteY35" fmla="*/ 309807 h 869644"/>
              <a:gd name="connsiteX36" fmla="*/ 5332 w 707345"/>
              <a:gd name="connsiteY36" fmla="*/ 317805 h 869644"/>
              <a:gd name="connsiteX37" fmla="*/ 10663 w 707345"/>
              <a:gd name="connsiteY37" fmla="*/ 325802 h 869644"/>
              <a:gd name="connsiteX38" fmla="*/ 18661 w 707345"/>
              <a:gd name="connsiteY38" fmla="*/ 333800 h 869644"/>
              <a:gd name="connsiteX39" fmla="*/ 29325 w 707345"/>
              <a:gd name="connsiteY39" fmla="*/ 349795 h 869644"/>
              <a:gd name="connsiteX40" fmla="*/ 34656 w 707345"/>
              <a:gd name="connsiteY40" fmla="*/ 357793 h 869644"/>
              <a:gd name="connsiteX41" fmla="*/ 42654 w 707345"/>
              <a:gd name="connsiteY41" fmla="*/ 360459 h 869644"/>
              <a:gd name="connsiteX42" fmla="*/ 58649 w 707345"/>
              <a:gd name="connsiteY42" fmla="*/ 384452 h 869644"/>
              <a:gd name="connsiteX43" fmla="*/ 71979 w 707345"/>
              <a:gd name="connsiteY43" fmla="*/ 400447 h 869644"/>
              <a:gd name="connsiteX44" fmla="*/ 79977 w 707345"/>
              <a:gd name="connsiteY44" fmla="*/ 403113 h 869644"/>
              <a:gd name="connsiteX45" fmla="*/ 90640 w 707345"/>
              <a:gd name="connsiteY45" fmla="*/ 408445 h 869644"/>
              <a:gd name="connsiteX46" fmla="*/ 103970 w 707345"/>
              <a:gd name="connsiteY46" fmla="*/ 413777 h 869644"/>
              <a:gd name="connsiteX47" fmla="*/ 130628 w 707345"/>
              <a:gd name="connsiteY47" fmla="*/ 424440 h 869644"/>
              <a:gd name="connsiteX48" fmla="*/ 138626 w 707345"/>
              <a:gd name="connsiteY48" fmla="*/ 427106 h 869644"/>
              <a:gd name="connsiteX49" fmla="*/ 162619 w 707345"/>
              <a:gd name="connsiteY49" fmla="*/ 424440 h 869644"/>
              <a:gd name="connsiteX50" fmla="*/ 173283 w 707345"/>
              <a:gd name="connsiteY50" fmla="*/ 419108 h 869644"/>
              <a:gd name="connsiteX51" fmla="*/ 183946 w 707345"/>
              <a:gd name="connsiteY51" fmla="*/ 416443 h 869644"/>
              <a:gd name="connsiteX52" fmla="*/ 199942 w 707345"/>
              <a:gd name="connsiteY52" fmla="*/ 400447 h 869644"/>
              <a:gd name="connsiteX53" fmla="*/ 207939 w 707345"/>
              <a:gd name="connsiteY53" fmla="*/ 397781 h 869644"/>
              <a:gd name="connsiteX54" fmla="*/ 223935 w 707345"/>
              <a:gd name="connsiteY54" fmla="*/ 384452 h 869644"/>
              <a:gd name="connsiteX55" fmla="*/ 237264 w 707345"/>
              <a:gd name="connsiteY55" fmla="*/ 387118 h 869644"/>
              <a:gd name="connsiteX56" fmla="*/ 247928 w 707345"/>
              <a:gd name="connsiteY56" fmla="*/ 403113 h 869644"/>
              <a:gd name="connsiteX57" fmla="*/ 255925 w 707345"/>
              <a:gd name="connsiteY57" fmla="*/ 411111 h 869644"/>
              <a:gd name="connsiteX58" fmla="*/ 261257 w 707345"/>
              <a:gd name="connsiteY58" fmla="*/ 429772 h 869644"/>
              <a:gd name="connsiteX59" fmla="*/ 258591 w 707345"/>
              <a:gd name="connsiteY59" fmla="*/ 443101 h 869644"/>
              <a:gd name="connsiteX60" fmla="*/ 261257 w 707345"/>
              <a:gd name="connsiteY60" fmla="*/ 469760 h 869644"/>
              <a:gd name="connsiteX61" fmla="*/ 277252 w 707345"/>
              <a:gd name="connsiteY61" fmla="*/ 485756 h 869644"/>
              <a:gd name="connsiteX62" fmla="*/ 282584 w 707345"/>
              <a:gd name="connsiteY62" fmla="*/ 504417 h 869644"/>
              <a:gd name="connsiteX63" fmla="*/ 285250 w 707345"/>
              <a:gd name="connsiteY63" fmla="*/ 517746 h 869644"/>
              <a:gd name="connsiteX64" fmla="*/ 290582 w 707345"/>
              <a:gd name="connsiteY64" fmla="*/ 525744 h 869644"/>
              <a:gd name="connsiteX65" fmla="*/ 295914 w 707345"/>
              <a:gd name="connsiteY65" fmla="*/ 536408 h 869644"/>
              <a:gd name="connsiteX66" fmla="*/ 293248 w 707345"/>
              <a:gd name="connsiteY66" fmla="*/ 579062 h 869644"/>
              <a:gd name="connsiteX67" fmla="*/ 287916 w 707345"/>
              <a:gd name="connsiteY67" fmla="*/ 587060 h 869644"/>
              <a:gd name="connsiteX68" fmla="*/ 285250 w 707345"/>
              <a:gd name="connsiteY68" fmla="*/ 597723 h 869644"/>
              <a:gd name="connsiteX69" fmla="*/ 293248 w 707345"/>
              <a:gd name="connsiteY69" fmla="*/ 637711 h 869644"/>
              <a:gd name="connsiteX70" fmla="*/ 295914 w 707345"/>
              <a:gd name="connsiteY70" fmla="*/ 645709 h 869644"/>
              <a:gd name="connsiteX71" fmla="*/ 298580 w 707345"/>
              <a:gd name="connsiteY71" fmla="*/ 677700 h 869644"/>
              <a:gd name="connsiteX72" fmla="*/ 306577 w 707345"/>
              <a:gd name="connsiteY72" fmla="*/ 696361 h 869644"/>
              <a:gd name="connsiteX73" fmla="*/ 309243 w 707345"/>
              <a:gd name="connsiteY73" fmla="*/ 704359 h 869644"/>
              <a:gd name="connsiteX74" fmla="*/ 314575 w 707345"/>
              <a:gd name="connsiteY74" fmla="*/ 715022 h 869644"/>
              <a:gd name="connsiteX75" fmla="*/ 322573 w 707345"/>
              <a:gd name="connsiteY75" fmla="*/ 731018 h 869644"/>
              <a:gd name="connsiteX76" fmla="*/ 325238 w 707345"/>
              <a:gd name="connsiteY76" fmla="*/ 760342 h 869644"/>
              <a:gd name="connsiteX77" fmla="*/ 333236 w 707345"/>
              <a:gd name="connsiteY77" fmla="*/ 784335 h 869644"/>
              <a:gd name="connsiteX78" fmla="*/ 335902 w 707345"/>
              <a:gd name="connsiteY78" fmla="*/ 794999 h 869644"/>
              <a:gd name="connsiteX79" fmla="*/ 343900 w 707345"/>
              <a:gd name="connsiteY79" fmla="*/ 802997 h 869644"/>
              <a:gd name="connsiteX80" fmla="*/ 349231 w 707345"/>
              <a:gd name="connsiteY80" fmla="*/ 810994 h 869644"/>
              <a:gd name="connsiteX81" fmla="*/ 357229 w 707345"/>
              <a:gd name="connsiteY81" fmla="*/ 842985 h 869644"/>
              <a:gd name="connsiteX82" fmla="*/ 359895 w 707345"/>
              <a:gd name="connsiteY82" fmla="*/ 850983 h 869644"/>
              <a:gd name="connsiteX83" fmla="*/ 365227 w 707345"/>
              <a:gd name="connsiteY83" fmla="*/ 858980 h 869644"/>
              <a:gd name="connsiteX84" fmla="*/ 381222 w 707345"/>
              <a:gd name="connsiteY84" fmla="*/ 866978 h 869644"/>
              <a:gd name="connsiteX85" fmla="*/ 402549 w 707345"/>
              <a:gd name="connsiteY85" fmla="*/ 869644 h 869644"/>
              <a:gd name="connsiteX86" fmla="*/ 431874 w 707345"/>
              <a:gd name="connsiteY86" fmla="*/ 856314 h 869644"/>
              <a:gd name="connsiteX87" fmla="*/ 442538 w 707345"/>
              <a:gd name="connsiteY87" fmla="*/ 840319 h 869644"/>
              <a:gd name="connsiteX88" fmla="*/ 450535 w 707345"/>
              <a:gd name="connsiteY88" fmla="*/ 824324 h 869644"/>
              <a:gd name="connsiteX89" fmla="*/ 453201 w 707345"/>
              <a:gd name="connsiteY89" fmla="*/ 816326 h 869644"/>
              <a:gd name="connsiteX90" fmla="*/ 469196 w 707345"/>
              <a:gd name="connsiteY90" fmla="*/ 802997 h 869644"/>
              <a:gd name="connsiteX91" fmla="*/ 485192 w 707345"/>
              <a:gd name="connsiteY91" fmla="*/ 784335 h 869644"/>
              <a:gd name="connsiteX92" fmla="*/ 501187 w 707345"/>
              <a:gd name="connsiteY92" fmla="*/ 773672 h 869644"/>
              <a:gd name="connsiteX93" fmla="*/ 511851 w 707345"/>
              <a:gd name="connsiteY93" fmla="*/ 760342 h 869644"/>
              <a:gd name="connsiteX94" fmla="*/ 514517 w 707345"/>
              <a:gd name="connsiteY94" fmla="*/ 752345 h 869644"/>
              <a:gd name="connsiteX95" fmla="*/ 527846 w 707345"/>
              <a:gd name="connsiteY95" fmla="*/ 733683 h 869644"/>
              <a:gd name="connsiteX96" fmla="*/ 530512 w 707345"/>
              <a:gd name="connsiteY96" fmla="*/ 725686 h 869644"/>
              <a:gd name="connsiteX97" fmla="*/ 538510 w 707345"/>
              <a:gd name="connsiteY97" fmla="*/ 717688 h 869644"/>
              <a:gd name="connsiteX98" fmla="*/ 543841 w 707345"/>
              <a:gd name="connsiteY98" fmla="*/ 699027 h 869644"/>
              <a:gd name="connsiteX99" fmla="*/ 549173 w 707345"/>
              <a:gd name="connsiteY99" fmla="*/ 683032 h 869644"/>
              <a:gd name="connsiteX100" fmla="*/ 551839 w 707345"/>
              <a:gd name="connsiteY100" fmla="*/ 675034 h 869644"/>
              <a:gd name="connsiteX101" fmla="*/ 567834 w 707345"/>
              <a:gd name="connsiteY101" fmla="*/ 651041 h 869644"/>
              <a:gd name="connsiteX102" fmla="*/ 573166 w 707345"/>
              <a:gd name="connsiteY102" fmla="*/ 643043 h 869644"/>
              <a:gd name="connsiteX103" fmla="*/ 581164 w 707345"/>
              <a:gd name="connsiteY103" fmla="*/ 635046 h 869644"/>
              <a:gd name="connsiteX104" fmla="*/ 583830 w 707345"/>
              <a:gd name="connsiteY104" fmla="*/ 515081 h 869644"/>
              <a:gd name="connsiteX105" fmla="*/ 586496 w 707345"/>
              <a:gd name="connsiteY105" fmla="*/ 507083 h 869644"/>
              <a:gd name="connsiteX106" fmla="*/ 594493 w 707345"/>
              <a:gd name="connsiteY106" fmla="*/ 501751 h 869644"/>
              <a:gd name="connsiteX107" fmla="*/ 605157 w 707345"/>
              <a:gd name="connsiteY107" fmla="*/ 445767 h 869644"/>
              <a:gd name="connsiteX108" fmla="*/ 621152 w 707345"/>
              <a:gd name="connsiteY108" fmla="*/ 429772 h 869644"/>
              <a:gd name="connsiteX109" fmla="*/ 629150 w 707345"/>
              <a:gd name="connsiteY109" fmla="*/ 421774 h 869644"/>
              <a:gd name="connsiteX110" fmla="*/ 631816 w 707345"/>
              <a:gd name="connsiteY110" fmla="*/ 413777 h 869644"/>
              <a:gd name="connsiteX111" fmla="*/ 645145 w 707345"/>
              <a:gd name="connsiteY111" fmla="*/ 395115 h 869644"/>
              <a:gd name="connsiteX112" fmla="*/ 647811 w 707345"/>
              <a:gd name="connsiteY112" fmla="*/ 387118 h 869644"/>
              <a:gd name="connsiteX113" fmla="*/ 653143 w 707345"/>
              <a:gd name="connsiteY113" fmla="*/ 376454 h 869644"/>
              <a:gd name="connsiteX114" fmla="*/ 663806 w 707345"/>
              <a:gd name="connsiteY114" fmla="*/ 352461 h 869644"/>
              <a:gd name="connsiteX115" fmla="*/ 671804 w 707345"/>
              <a:gd name="connsiteY115" fmla="*/ 349795 h 869644"/>
              <a:gd name="connsiteX116" fmla="*/ 679802 w 707345"/>
              <a:gd name="connsiteY116" fmla="*/ 328468 h 869644"/>
              <a:gd name="connsiteX117" fmla="*/ 682468 w 707345"/>
              <a:gd name="connsiteY117" fmla="*/ 320471 h 869644"/>
              <a:gd name="connsiteX118" fmla="*/ 693131 w 707345"/>
              <a:gd name="connsiteY118" fmla="*/ 304475 h 869644"/>
              <a:gd name="connsiteX119" fmla="*/ 698463 w 707345"/>
              <a:gd name="connsiteY119" fmla="*/ 296478 h 869644"/>
              <a:gd name="connsiteX120" fmla="*/ 703795 w 707345"/>
              <a:gd name="connsiteY120" fmla="*/ 277816 h 869644"/>
              <a:gd name="connsiteX121" fmla="*/ 706461 w 707345"/>
              <a:gd name="connsiteY121" fmla="*/ 269819 h 869644"/>
              <a:gd name="connsiteX122" fmla="*/ 639813 w 707345"/>
              <a:gd name="connsiteY122" fmla="*/ 277816 h 869644"/>
              <a:gd name="connsiteX123" fmla="*/ 591827 w 707345"/>
              <a:gd name="connsiteY123" fmla="*/ 275150 h 869644"/>
              <a:gd name="connsiteX124" fmla="*/ 583830 w 707345"/>
              <a:gd name="connsiteY124" fmla="*/ 248492 h 869644"/>
              <a:gd name="connsiteX125" fmla="*/ 573166 w 707345"/>
              <a:gd name="connsiteY125" fmla="*/ 232496 h 869644"/>
              <a:gd name="connsiteX126" fmla="*/ 567834 w 707345"/>
              <a:gd name="connsiteY126" fmla="*/ 219167 h 869644"/>
              <a:gd name="connsiteX127" fmla="*/ 565168 w 707345"/>
              <a:gd name="connsiteY127" fmla="*/ 208503 h 869644"/>
              <a:gd name="connsiteX128" fmla="*/ 557171 w 707345"/>
              <a:gd name="connsiteY128" fmla="*/ 203171 h 869644"/>
              <a:gd name="connsiteX129" fmla="*/ 541175 w 707345"/>
              <a:gd name="connsiteY129" fmla="*/ 176513 h 869644"/>
              <a:gd name="connsiteX130" fmla="*/ 535844 w 707345"/>
              <a:gd name="connsiteY130" fmla="*/ 160517 h 869644"/>
              <a:gd name="connsiteX131" fmla="*/ 533178 w 707345"/>
              <a:gd name="connsiteY131" fmla="*/ 152520 h 869644"/>
              <a:gd name="connsiteX132" fmla="*/ 525180 w 707345"/>
              <a:gd name="connsiteY132" fmla="*/ 141856 h 869644"/>
              <a:gd name="connsiteX133" fmla="*/ 517182 w 707345"/>
              <a:gd name="connsiteY133" fmla="*/ 115197 h 869644"/>
              <a:gd name="connsiteX134" fmla="*/ 506519 w 707345"/>
              <a:gd name="connsiteY134" fmla="*/ 67211 h 86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707345" h="869644">
                <a:moveTo>
                  <a:pt x="506519" y="67211"/>
                </a:moveTo>
                <a:cubicBezTo>
                  <a:pt x="502076" y="58325"/>
                  <a:pt x="495437" y="64608"/>
                  <a:pt x="490524" y="61879"/>
                </a:cubicBezTo>
                <a:cubicBezTo>
                  <a:pt x="467230" y="48938"/>
                  <a:pt x="493638" y="59662"/>
                  <a:pt x="479860" y="45884"/>
                </a:cubicBezTo>
                <a:cubicBezTo>
                  <a:pt x="477873" y="43897"/>
                  <a:pt x="474528" y="44107"/>
                  <a:pt x="471862" y="43218"/>
                </a:cubicBezTo>
                <a:lnTo>
                  <a:pt x="437206" y="45884"/>
                </a:lnTo>
                <a:cubicBezTo>
                  <a:pt x="423881" y="46836"/>
                  <a:pt x="410464" y="46822"/>
                  <a:pt x="397217" y="48550"/>
                </a:cubicBezTo>
                <a:cubicBezTo>
                  <a:pt x="389951" y="49498"/>
                  <a:pt x="382999" y="52105"/>
                  <a:pt x="375890" y="53882"/>
                </a:cubicBezTo>
                <a:cubicBezTo>
                  <a:pt x="375001" y="60102"/>
                  <a:pt x="378452" y="69058"/>
                  <a:pt x="373224" y="72543"/>
                </a:cubicBezTo>
                <a:cubicBezTo>
                  <a:pt x="367263" y="76517"/>
                  <a:pt x="359018" y="70668"/>
                  <a:pt x="351897" y="69877"/>
                </a:cubicBezTo>
                <a:cubicBezTo>
                  <a:pt x="343021" y="68891"/>
                  <a:pt x="334124" y="68100"/>
                  <a:pt x="325238" y="67211"/>
                </a:cubicBezTo>
                <a:cubicBezTo>
                  <a:pt x="322572" y="66322"/>
                  <a:pt x="319697" y="65910"/>
                  <a:pt x="317241" y="64545"/>
                </a:cubicBezTo>
                <a:cubicBezTo>
                  <a:pt x="309347" y="60160"/>
                  <a:pt x="299164" y="53490"/>
                  <a:pt x="293248" y="45884"/>
                </a:cubicBezTo>
                <a:cubicBezTo>
                  <a:pt x="289314" y="40826"/>
                  <a:pt x="287916" y="33444"/>
                  <a:pt x="282584" y="29889"/>
                </a:cubicBezTo>
                <a:cubicBezTo>
                  <a:pt x="279918" y="28112"/>
                  <a:pt x="276852" y="26822"/>
                  <a:pt x="274587" y="24557"/>
                </a:cubicBezTo>
                <a:cubicBezTo>
                  <a:pt x="254921" y="4891"/>
                  <a:pt x="269678" y="11369"/>
                  <a:pt x="253259" y="5896"/>
                </a:cubicBezTo>
                <a:cubicBezTo>
                  <a:pt x="250593" y="4119"/>
                  <a:pt x="248446" y="918"/>
                  <a:pt x="245262" y="564"/>
                </a:cubicBezTo>
                <a:cubicBezTo>
                  <a:pt x="224399" y="-1754"/>
                  <a:pt x="234775" y="3498"/>
                  <a:pt x="221269" y="8562"/>
                </a:cubicBezTo>
                <a:cubicBezTo>
                  <a:pt x="193400" y="19012"/>
                  <a:pt x="221459" y="-3530"/>
                  <a:pt x="175949" y="19225"/>
                </a:cubicBezTo>
                <a:cubicBezTo>
                  <a:pt x="162008" y="26196"/>
                  <a:pt x="169141" y="23593"/>
                  <a:pt x="154621" y="27223"/>
                </a:cubicBezTo>
                <a:cubicBezTo>
                  <a:pt x="151955" y="29000"/>
                  <a:pt x="149085" y="30504"/>
                  <a:pt x="146624" y="32555"/>
                </a:cubicBezTo>
                <a:cubicBezTo>
                  <a:pt x="143728" y="34969"/>
                  <a:pt x="141763" y="38461"/>
                  <a:pt x="138626" y="40552"/>
                </a:cubicBezTo>
                <a:cubicBezTo>
                  <a:pt x="136288" y="42111"/>
                  <a:pt x="133294" y="42329"/>
                  <a:pt x="130628" y="43218"/>
                </a:cubicBezTo>
                <a:cubicBezTo>
                  <a:pt x="121114" y="57492"/>
                  <a:pt x="127565" y="48947"/>
                  <a:pt x="109301" y="67211"/>
                </a:cubicBezTo>
                <a:cubicBezTo>
                  <a:pt x="99315" y="77197"/>
                  <a:pt x="104882" y="74016"/>
                  <a:pt x="93306" y="77875"/>
                </a:cubicBezTo>
                <a:cubicBezTo>
                  <a:pt x="87974" y="83207"/>
                  <a:pt x="79695" y="86717"/>
                  <a:pt x="77311" y="93870"/>
                </a:cubicBezTo>
                <a:cubicBezTo>
                  <a:pt x="74645" y="101868"/>
                  <a:pt x="73989" y="110849"/>
                  <a:pt x="69313" y="117863"/>
                </a:cubicBezTo>
                <a:cubicBezTo>
                  <a:pt x="56074" y="137721"/>
                  <a:pt x="73089" y="113331"/>
                  <a:pt x="55984" y="133858"/>
                </a:cubicBezTo>
                <a:cubicBezTo>
                  <a:pt x="53933" y="136319"/>
                  <a:pt x="52703" y="139395"/>
                  <a:pt x="50652" y="141856"/>
                </a:cubicBezTo>
                <a:cubicBezTo>
                  <a:pt x="44236" y="149555"/>
                  <a:pt x="42521" y="149942"/>
                  <a:pt x="34656" y="155185"/>
                </a:cubicBezTo>
                <a:cubicBezTo>
                  <a:pt x="32879" y="158740"/>
                  <a:pt x="31709" y="162670"/>
                  <a:pt x="29325" y="165849"/>
                </a:cubicBezTo>
                <a:cubicBezTo>
                  <a:pt x="26309" y="169871"/>
                  <a:pt x="20352" y="171779"/>
                  <a:pt x="18661" y="176513"/>
                </a:cubicBezTo>
                <a:cubicBezTo>
                  <a:pt x="15657" y="184923"/>
                  <a:pt x="17641" y="194394"/>
                  <a:pt x="15995" y="203171"/>
                </a:cubicBezTo>
                <a:cubicBezTo>
                  <a:pt x="14959" y="208695"/>
                  <a:pt x="12440" y="213835"/>
                  <a:pt x="10663" y="219167"/>
                </a:cubicBezTo>
                <a:cubicBezTo>
                  <a:pt x="1705" y="246045"/>
                  <a:pt x="15376" y="204350"/>
                  <a:pt x="5332" y="237828"/>
                </a:cubicBezTo>
                <a:cubicBezTo>
                  <a:pt x="3717" y="243211"/>
                  <a:pt x="0" y="253823"/>
                  <a:pt x="0" y="253823"/>
                </a:cubicBezTo>
                <a:cubicBezTo>
                  <a:pt x="889" y="272484"/>
                  <a:pt x="1114" y="291189"/>
                  <a:pt x="2666" y="309807"/>
                </a:cubicBezTo>
                <a:cubicBezTo>
                  <a:pt x="2899" y="312608"/>
                  <a:pt x="4075" y="315291"/>
                  <a:pt x="5332" y="317805"/>
                </a:cubicBezTo>
                <a:cubicBezTo>
                  <a:pt x="6765" y="320670"/>
                  <a:pt x="8612" y="323341"/>
                  <a:pt x="10663" y="325802"/>
                </a:cubicBezTo>
                <a:cubicBezTo>
                  <a:pt x="13077" y="328698"/>
                  <a:pt x="15995" y="331134"/>
                  <a:pt x="18661" y="333800"/>
                </a:cubicBezTo>
                <a:cubicBezTo>
                  <a:pt x="23347" y="347857"/>
                  <a:pt x="18229" y="336480"/>
                  <a:pt x="29325" y="349795"/>
                </a:cubicBezTo>
                <a:cubicBezTo>
                  <a:pt x="31376" y="352256"/>
                  <a:pt x="32154" y="355791"/>
                  <a:pt x="34656" y="357793"/>
                </a:cubicBezTo>
                <a:cubicBezTo>
                  <a:pt x="36850" y="359549"/>
                  <a:pt x="39988" y="359570"/>
                  <a:pt x="42654" y="360459"/>
                </a:cubicBezTo>
                <a:lnTo>
                  <a:pt x="58649" y="384452"/>
                </a:lnTo>
                <a:cubicBezTo>
                  <a:pt x="62583" y="390354"/>
                  <a:pt x="65820" y="396342"/>
                  <a:pt x="71979" y="400447"/>
                </a:cubicBezTo>
                <a:cubicBezTo>
                  <a:pt x="74317" y="402006"/>
                  <a:pt x="77394" y="402006"/>
                  <a:pt x="79977" y="403113"/>
                </a:cubicBezTo>
                <a:cubicBezTo>
                  <a:pt x="83630" y="404678"/>
                  <a:pt x="87009" y="406831"/>
                  <a:pt x="90640" y="408445"/>
                </a:cubicBezTo>
                <a:cubicBezTo>
                  <a:pt x="95013" y="410389"/>
                  <a:pt x="99597" y="411833"/>
                  <a:pt x="103970" y="413777"/>
                </a:cubicBezTo>
                <a:cubicBezTo>
                  <a:pt x="127503" y="424236"/>
                  <a:pt x="99770" y="414154"/>
                  <a:pt x="130628" y="424440"/>
                </a:cubicBezTo>
                <a:lnTo>
                  <a:pt x="138626" y="427106"/>
                </a:lnTo>
                <a:cubicBezTo>
                  <a:pt x="146624" y="426217"/>
                  <a:pt x="154778" y="426249"/>
                  <a:pt x="162619" y="424440"/>
                </a:cubicBezTo>
                <a:cubicBezTo>
                  <a:pt x="166491" y="423546"/>
                  <a:pt x="169562" y="420503"/>
                  <a:pt x="173283" y="419108"/>
                </a:cubicBezTo>
                <a:cubicBezTo>
                  <a:pt x="176713" y="417822"/>
                  <a:pt x="180392" y="417331"/>
                  <a:pt x="183946" y="416443"/>
                </a:cubicBezTo>
                <a:cubicBezTo>
                  <a:pt x="189909" y="407499"/>
                  <a:pt x="189258" y="406552"/>
                  <a:pt x="199942" y="400447"/>
                </a:cubicBezTo>
                <a:cubicBezTo>
                  <a:pt x="202382" y="399053"/>
                  <a:pt x="205426" y="399038"/>
                  <a:pt x="207939" y="397781"/>
                </a:cubicBezTo>
                <a:cubicBezTo>
                  <a:pt x="215365" y="394068"/>
                  <a:pt x="218037" y="390350"/>
                  <a:pt x="223935" y="384452"/>
                </a:cubicBezTo>
                <a:cubicBezTo>
                  <a:pt x="228378" y="385341"/>
                  <a:pt x="233687" y="384336"/>
                  <a:pt x="237264" y="387118"/>
                </a:cubicBezTo>
                <a:cubicBezTo>
                  <a:pt x="242322" y="391052"/>
                  <a:pt x="243397" y="398582"/>
                  <a:pt x="247928" y="403113"/>
                </a:cubicBezTo>
                <a:lnTo>
                  <a:pt x="255925" y="411111"/>
                </a:lnTo>
                <a:cubicBezTo>
                  <a:pt x="257183" y="414884"/>
                  <a:pt x="261257" y="426423"/>
                  <a:pt x="261257" y="429772"/>
                </a:cubicBezTo>
                <a:cubicBezTo>
                  <a:pt x="261257" y="434303"/>
                  <a:pt x="259480" y="438658"/>
                  <a:pt x="258591" y="443101"/>
                </a:cubicBezTo>
                <a:cubicBezTo>
                  <a:pt x="259480" y="451987"/>
                  <a:pt x="257678" y="461578"/>
                  <a:pt x="261257" y="469760"/>
                </a:cubicBezTo>
                <a:cubicBezTo>
                  <a:pt x="264279" y="476668"/>
                  <a:pt x="277252" y="485756"/>
                  <a:pt x="277252" y="485756"/>
                </a:cubicBezTo>
                <a:cubicBezTo>
                  <a:pt x="280222" y="494663"/>
                  <a:pt x="280352" y="494372"/>
                  <a:pt x="282584" y="504417"/>
                </a:cubicBezTo>
                <a:cubicBezTo>
                  <a:pt x="283567" y="508840"/>
                  <a:pt x="283659" y="513504"/>
                  <a:pt x="285250" y="517746"/>
                </a:cubicBezTo>
                <a:cubicBezTo>
                  <a:pt x="286375" y="520746"/>
                  <a:pt x="288992" y="522962"/>
                  <a:pt x="290582" y="525744"/>
                </a:cubicBezTo>
                <a:cubicBezTo>
                  <a:pt x="292554" y="529195"/>
                  <a:pt x="294137" y="532853"/>
                  <a:pt x="295914" y="536408"/>
                </a:cubicBezTo>
                <a:cubicBezTo>
                  <a:pt x="295025" y="550626"/>
                  <a:pt x="295470" y="564991"/>
                  <a:pt x="293248" y="579062"/>
                </a:cubicBezTo>
                <a:cubicBezTo>
                  <a:pt x="292748" y="582227"/>
                  <a:pt x="289178" y="584115"/>
                  <a:pt x="287916" y="587060"/>
                </a:cubicBezTo>
                <a:cubicBezTo>
                  <a:pt x="286473" y="590427"/>
                  <a:pt x="286139" y="594169"/>
                  <a:pt x="285250" y="597723"/>
                </a:cubicBezTo>
                <a:cubicBezTo>
                  <a:pt x="287916" y="611052"/>
                  <a:pt x="290299" y="624441"/>
                  <a:pt x="293248" y="637711"/>
                </a:cubicBezTo>
                <a:cubicBezTo>
                  <a:pt x="293858" y="640454"/>
                  <a:pt x="295543" y="642923"/>
                  <a:pt x="295914" y="645709"/>
                </a:cubicBezTo>
                <a:cubicBezTo>
                  <a:pt x="297328" y="656316"/>
                  <a:pt x="297253" y="667082"/>
                  <a:pt x="298580" y="677700"/>
                </a:cubicBezTo>
                <a:cubicBezTo>
                  <a:pt x="300429" y="692496"/>
                  <a:pt x="300606" y="684418"/>
                  <a:pt x="306577" y="696361"/>
                </a:cubicBezTo>
                <a:cubicBezTo>
                  <a:pt x="307834" y="698875"/>
                  <a:pt x="308136" y="701776"/>
                  <a:pt x="309243" y="704359"/>
                </a:cubicBezTo>
                <a:cubicBezTo>
                  <a:pt x="310808" y="708012"/>
                  <a:pt x="313010" y="711369"/>
                  <a:pt x="314575" y="715022"/>
                </a:cubicBezTo>
                <a:cubicBezTo>
                  <a:pt x="321199" y="730476"/>
                  <a:pt x="312325" y="715646"/>
                  <a:pt x="322573" y="731018"/>
                </a:cubicBezTo>
                <a:cubicBezTo>
                  <a:pt x="323461" y="740793"/>
                  <a:pt x="323532" y="750676"/>
                  <a:pt x="325238" y="760342"/>
                </a:cubicBezTo>
                <a:cubicBezTo>
                  <a:pt x="326840" y="769421"/>
                  <a:pt x="331101" y="775797"/>
                  <a:pt x="333236" y="784335"/>
                </a:cubicBezTo>
                <a:cubicBezTo>
                  <a:pt x="334125" y="787890"/>
                  <a:pt x="334084" y="791818"/>
                  <a:pt x="335902" y="794999"/>
                </a:cubicBezTo>
                <a:cubicBezTo>
                  <a:pt x="337773" y="798273"/>
                  <a:pt x="341486" y="800101"/>
                  <a:pt x="343900" y="802997"/>
                </a:cubicBezTo>
                <a:cubicBezTo>
                  <a:pt x="345951" y="805458"/>
                  <a:pt x="347454" y="808328"/>
                  <a:pt x="349231" y="810994"/>
                </a:cubicBezTo>
                <a:cubicBezTo>
                  <a:pt x="351897" y="821658"/>
                  <a:pt x="353753" y="832557"/>
                  <a:pt x="357229" y="842985"/>
                </a:cubicBezTo>
                <a:cubicBezTo>
                  <a:pt x="358118" y="845651"/>
                  <a:pt x="358638" y="848470"/>
                  <a:pt x="359895" y="850983"/>
                </a:cubicBezTo>
                <a:cubicBezTo>
                  <a:pt x="361328" y="853849"/>
                  <a:pt x="362962" y="856715"/>
                  <a:pt x="365227" y="858980"/>
                </a:cubicBezTo>
                <a:cubicBezTo>
                  <a:pt x="369022" y="862775"/>
                  <a:pt x="375921" y="866014"/>
                  <a:pt x="381222" y="866978"/>
                </a:cubicBezTo>
                <a:cubicBezTo>
                  <a:pt x="388271" y="868260"/>
                  <a:pt x="395440" y="868755"/>
                  <a:pt x="402549" y="869644"/>
                </a:cubicBezTo>
                <a:cubicBezTo>
                  <a:pt x="426837" y="866608"/>
                  <a:pt x="420475" y="872597"/>
                  <a:pt x="431874" y="856314"/>
                </a:cubicBezTo>
                <a:cubicBezTo>
                  <a:pt x="435549" y="851064"/>
                  <a:pt x="442538" y="840319"/>
                  <a:pt x="442538" y="840319"/>
                </a:cubicBezTo>
                <a:cubicBezTo>
                  <a:pt x="449234" y="820222"/>
                  <a:pt x="440203" y="844988"/>
                  <a:pt x="450535" y="824324"/>
                </a:cubicBezTo>
                <a:cubicBezTo>
                  <a:pt x="451792" y="821811"/>
                  <a:pt x="451642" y="818664"/>
                  <a:pt x="453201" y="816326"/>
                </a:cubicBezTo>
                <a:cubicBezTo>
                  <a:pt x="457307" y="810168"/>
                  <a:pt x="463294" y="806931"/>
                  <a:pt x="469196" y="802997"/>
                </a:cubicBezTo>
                <a:cubicBezTo>
                  <a:pt x="474205" y="796319"/>
                  <a:pt x="478508" y="789533"/>
                  <a:pt x="485192" y="784335"/>
                </a:cubicBezTo>
                <a:cubicBezTo>
                  <a:pt x="490250" y="780401"/>
                  <a:pt x="501187" y="773672"/>
                  <a:pt x="501187" y="773672"/>
                </a:cubicBezTo>
                <a:cubicBezTo>
                  <a:pt x="507887" y="753571"/>
                  <a:pt x="498070" y="777567"/>
                  <a:pt x="511851" y="760342"/>
                </a:cubicBezTo>
                <a:cubicBezTo>
                  <a:pt x="513606" y="758148"/>
                  <a:pt x="513410" y="754928"/>
                  <a:pt x="514517" y="752345"/>
                </a:cubicBezTo>
                <a:cubicBezTo>
                  <a:pt x="519781" y="740062"/>
                  <a:pt x="518701" y="742828"/>
                  <a:pt x="527846" y="733683"/>
                </a:cubicBezTo>
                <a:cubicBezTo>
                  <a:pt x="528735" y="731017"/>
                  <a:pt x="528953" y="728024"/>
                  <a:pt x="530512" y="725686"/>
                </a:cubicBezTo>
                <a:cubicBezTo>
                  <a:pt x="532603" y="722549"/>
                  <a:pt x="536824" y="721060"/>
                  <a:pt x="538510" y="717688"/>
                </a:cubicBezTo>
                <a:cubicBezTo>
                  <a:pt x="541403" y="711902"/>
                  <a:pt x="541939" y="705210"/>
                  <a:pt x="543841" y="699027"/>
                </a:cubicBezTo>
                <a:cubicBezTo>
                  <a:pt x="545494" y="693655"/>
                  <a:pt x="547396" y="688364"/>
                  <a:pt x="549173" y="683032"/>
                </a:cubicBezTo>
                <a:cubicBezTo>
                  <a:pt x="550062" y="680366"/>
                  <a:pt x="550280" y="677372"/>
                  <a:pt x="551839" y="675034"/>
                </a:cubicBezTo>
                <a:lnTo>
                  <a:pt x="567834" y="651041"/>
                </a:lnTo>
                <a:cubicBezTo>
                  <a:pt x="569611" y="648375"/>
                  <a:pt x="570900" y="645309"/>
                  <a:pt x="573166" y="643043"/>
                </a:cubicBezTo>
                <a:lnTo>
                  <a:pt x="581164" y="635046"/>
                </a:lnTo>
                <a:cubicBezTo>
                  <a:pt x="582053" y="595058"/>
                  <a:pt x="582165" y="555045"/>
                  <a:pt x="583830" y="515081"/>
                </a:cubicBezTo>
                <a:cubicBezTo>
                  <a:pt x="583947" y="512273"/>
                  <a:pt x="584741" y="509277"/>
                  <a:pt x="586496" y="507083"/>
                </a:cubicBezTo>
                <a:cubicBezTo>
                  <a:pt x="588497" y="504581"/>
                  <a:pt x="591827" y="503528"/>
                  <a:pt x="594493" y="501751"/>
                </a:cubicBezTo>
                <a:cubicBezTo>
                  <a:pt x="595634" y="484640"/>
                  <a:pt x="591995" y="460575"/>
                  <a:pt x="605157" y="445767"/>
                </a:cubicBezTo>
                <a:cubicBezTo>
                  <a:pt x="610166" y="440131"/>
                  <a:pt x="615820" y="435104"/>
                  <a:pt x="621152" y="429772"/>
                </a:cubicBezTo>
                <a:lnTo>
                  <a:pt x="629150" y="421774"/>
                </a:lnTo>
                <a:cubicBezTo>
                  <a:pt x="630039" y="419108"/>
                  <a:pt x="630422" y="416217"/>
                  <a:pt x="631816" y="413777"/>
                </a:cubicBezTo>
                <a:cubicBezTo>
                  <a:pt x="636642" y="405331"/>
                  <a:pt x="641021" y="403362"/>
                  <a:pt x="645145" y="395115"/>
                </a:cubicBezTo>
                <a:cubicBezTo>
                  <a:pt x="646402" y="392602"/>
                  <a:pt x="646704" y="389701"/>
                  <a:pt x="647811" y="387118"/>
                </a:cubicBezTo>
                <a:cubicBezTo>
                  <a:pt x="649377" y="383465"/>
                  <a:pt x="651667" y="380144"/>
                  <a:pt x="653143" y="376454"/>
                </a:cubicBezTo>
                <a:cubicBezTo>
                  <a:pt x="655250" y="371187"/>
                  <a:pt x="657774" y="357287"/>
                  <a:pt x="663806" y="352461"/>
                </a:cubicBezTo>
                <a:cubicBezTo>
                  <a:pt x="666000" y="350705"/>
                  <a:pt x="669138" y="350684"/>
                  <a:pt x="671804" y="349795"/>
                </a:cubicBezTo>
                <a:cubicBezTo>
                  <a:pt x="677855" y="331644"/>
                  <a:pt x="670239" y="353969"/>
                  <a:pt x="679802" y="328468"/>
                </a:cubicBezTo>
                <a:cubicBezTo>
                  <a:pt x="680789" y="325837"/>
                  <a:pt x="681103" y="322927"/>
                  <a:pt x="682468" y="320471"/>
                </a:cubicBezTo>
                <a:cubicBezTo>
                  <a:pt x="685580" y="314869"/>
                  <a:pt x="689576" y="309807"/>
                  <a:pt x="693131" y="304475"/>
                </a:cubicBezTo>
                <a:lnTo>
                  <a:pt x="698463" y="296478"/>
                </a:lnTo>
                <a:cubicBezTo>
                  <a:pt x="704857" y="277296"/>
                  <a:pt x="697097" y="301257"/>
                  <a:pt x="703795" y="277816"/>
                </a:cubicBezTo>
                <a:cubicBezTo>
                  <a:pt x="704567" y="275114"/>
                  <a:pt x="709267" y="269975"/>
                  <a:pt x="706461" y="269819"/>
                </a:cubicBezTo>
                <a:cubicBezTo>
                  <a:pt x="690976" y="268959"/>
                  <a:pt x="659646" y="274510"/>
                  <a:pt x="639813" y="277816"/>
                </a:cubicBezTo>
                <a:cubicBezTo>
                  <a:pt x="623818" y="276927"/>
                  <a:pt x="606948" y="280442"/>
                  <a:pt x="591827" y="275150"/>
                </a:cubicBezTo>
                <a:cubicBezTo>
                  <a:pt x="588271" y="273905"/>
                  <a:pt x="585947" y="252725"/>
                  <a:pt x="583830" y="248492"/>
                </a:cubicBezTo>
                <a:cubicBezTo>
                  <a:pt x="580964" y="242760"/>
                  <a:pt x="575546" y="238446"/>
                  <a:pt x="573166" y="232496"/>
                </a:cubicBezTo>
                <a:cubicBezTo>
                  <a:pt x="571389" y="228053"/>
                  <a:pt x="569347" y="223707"/>
                  <a:pt x="567834" y="219167"/>
                </a:cubicBezTo>
                <a:cubicBezTo>
                  <a:pt x="566675" y="215691"/>
                  <a:pt x="567200" y="211552"/>
                  <a:pt x="565168" y="208503"/>
                </a:cubicBezTo>
                <a:cubicBezTo>
                  <a:pt x="563391" y="205837"/>
                  <a:pt x="559837" y="204948"/>
                  <a:pt x="557171" y="203171"/>
                </a:cubicBezTo>
                <a:cubicBezTo>
                  <a:pt x="550915" y="193788"/>
                  <a:pt x="545272" y="186757"/>
                  <a:pt x="541175" y="176513"/>
                </a:cubicBezTo>
                <a:cubicBezTo>
                  <a:pt x="539088" y="171295"/>
                  <a:pt x="537621" y="165849"/>
                  <a:pt x="535844" y="160517"/>
                </a:cubicBezTo>
                <a:cubicBezTo>
                  <a:pt x="534955" y="157851"/>
                  <a:pt x="534864" y="154768"/>
                  <a:pt x="533178" y="152520"/>
                </a:cubicBezTo>
                <a:lnTo>
                  <a:pt x="525180" y="141856"/>
                </a:lnTo>
                <a:cubicBezTo>
                  <a:pt x="523324" y="136288"/>
                  <a:pt x="518189" y="122249"/>
                  <a:pt x="517182" y="115197"/>
                </a:cubicBezTo>
                <a:cubicBezTo>
                  <a:pt x="516805" y="112558"/>
                  <a:pt x="510962" y="76097"/>
                  <a:pt x="506519" y="67211"/>
                </a:cubicBezTo>
                <a:close/>
              </a:path>
            </a:pathLst>
          </a:custGeom>
          <a:solidFill>
            <a:srgbClr val="87C1D5"/>
          </a:solidFill>
          <a:ln w="38100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687A0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800" dirty="0" smtClean="0"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687A0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800" dirty="0" smtClean="0"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1286</Words>
  <Application>Microsoft Office PowerPoint</Application>
  <PresentationFormat>宽屏</PresentationFormat>
  <Paragraphs>211</Paragraphs>
  <Slides>44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等线</vt:lpstr>
      <vt:lpstr>等线 Light</vt:lpstr>
      <vt:lpstr>黑体</vt:lpstr>
      <vt:lpstr>楷体_GB2312</vt:lpstr>
      <vt:lpstr>Arial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焦壮壮</cp:lastModifiedBy>
  <cp:revision>224</cp:revision>
  <dcterms:created xsi:type="dcterms:W3CDTF">2020-05-13T09:06:00Z</dcterms:created>
  <dcterms:modified xsi:type="dcterms:W3CDTF">2022-10-14T01:34:02Z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