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1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2"/>
  </p:notesMasterIdLst>
  <p:sldIdLst>
    <p:sldId id="414" r:id="rId3"/>
    <p:sldId id="319" r:id="rId4"/>
    <p:sldId id="346" r:id="rId5"/>
    <p:sldId id="411" r:id="rId6"/>
    <p:sldId id="412" r:id="rId7"/>
    <p:sldId id="328" r:id="rId8"/>
    <p:sldId id="421" r:id="rId9"/>
    <p:sldId id="299" r:id="rId10"/>
    <p:sldId id="415" r:id="rId11"/>
    <p:sldId id="416" r:id="rId12"/>
    <p:sldId id="420" r:id="rId13"/>
    <p:sldId id="419" r:id="rId14"/>
    <p:sldId id="298" r:id="rId15"/>
    <p:sldId id="422" r:id="rId16"/>
    <p:sldId id="423" r:id="rId17"/>
    <p:sldId id="433" r:id="rId18"/>
    <p:sldId id="318" r:id="rId19"/>
    <p:sldId id="424" r:id="rId20"/>
    <p:sldId id="349" r:id="rId21"/>
    <p:sldId id="425" r:id="rId22"/>
    <p:sldId id="426" r:id="rId23"/>
    <p:sldId id="434" r:id="rId24"/>
    <p:sldId id="333" r:id="rId25"/>
    <p:sldId id="427" r:id="rId26"/>
    <p:sldId id="326" r:id="rId27"/>
    <p:sldId id="429" r:id="rId28"/>
    <p:sldId id="335" r:id="rId29"/>
    <p:sldId id="352" r:id="rId30"/>
    <p:sldId id="353" r:id="rId31"/>
    <p:sldId id="430" r:id="rId32"/>
    <p:sldId id="354" r:id="rId33"/>
    <p:sldId id="355" r:id="rId34"/>
    <p:sldId id="431" r:id="rId35"/>
    <p:sldId id="432" r:id="rId36"/>
    <p:sldId id="435" r:id="rId37"/>
    <p:sldId id="360" r:id="rId38"/>
    <p:sldId id="436" r:id="rId39"/>
    <p:sldId id="437" r:id="rId40"/>
    <p:sldId id="362" r:id="rId41"/>
    <p:sldId id="440" r:id="rId42"/>
    <p:sldId id="363" r:id="rId43"/>
    <p:sldId id="351" r:id="rId44"/>
    <p:sldId id="367" r:id="rId45"/>
    <p:sldId id="369" r:id="rId46"/>
    <p:sldId id="375" r:id="rId47"/>
    <p:sldId id="371" r:id="rId48"/>
    <p:sldId id="441" r:id="rId49"/>
    <p:sldId id="373" r:id="rId50"/>
    <p:sldId id="374" r:id="rId5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FEF4EE"/>
    <a:srgbClr val="FFC000"/>
    <a:srgbClr val="1D41D5"/>
    <a:srgbClr val="784B23"/>
    <a:srgbClr val="FDF0E8"/>
    <a:srgbClr val="DF7A60"/>
    <a:srgbClr val="65C4CA"/>
    <a:srgbClr val="EEC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30" autoAdjust="0"/>
  </p:normalViewPr>
  <p:slideViewPr>
    <p:cSldViewPr snapToGrid="0">
      <p:cViewPr varScale="1">
        <p:scale>
          <a:sx n="74" d="100"/>
          <a:sy n="74" d="100"/>
        </p:scale>
        <p:origin x="55" y="339"/>
      </p:cViewPr>
      <p:guideLst>
        <p:guide orient="horz" pos="2160"/>
        <p:guide pos="37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commentAuthors" Target="commentAuthor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B7494-D075-4932-B485-21A15FEF2165}" type="datetimeFigureOut">
              <a:rPr lang="zh-CN" altLang="en-US" smtClean="0"/>
              <a:t>2022/10/14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05C95-64BC-4878-9AEE-F508225D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3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778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7321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658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620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384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0069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773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378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358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53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001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864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7488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6328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627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7934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0416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2187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5922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6841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222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396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3177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6531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40478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8499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854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924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9659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52716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3355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836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26217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39218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1712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8150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1889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51230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92567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60409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0983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1789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127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112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403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993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0214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18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6518910" y="6459220"/>
            <a:ext cx="5673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未经原作者允许不得转载本</a:t>
            </a:r>
            <a:r>
              <a:rPr lang="en-US" altLang="zh-CN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ppt</a:t>
            </a: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，否则将视为侵权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6518910" y="6459220"/>
            <a:ext cx="5673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未经原作者允许不得转载本</a:t>
            </a:r>
            <a:r>
              <a:rPr lang="en-US" altLang="zh-CN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ppt</a:t>
            </a: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，否则将视为侵权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6518910" y="6459220"/>
            <a:ext cx="5673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未经原作者允许不得转载本</a:t>
            </a:r>
            <a:r>
              <a:rPr lang="en-US" altLang="zh-CN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ppt</a:t>
            </a: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，否则将视为侵权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DF0E8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6518910" y="6459220"/>
            <a:ext cx="5673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未经原作者允许不得转载本</a:t>
            </a:r>
            <a:r>
              <a:rPr lang="en-US" altLang="zh-CN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ppt</a:t>
            </a: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，否则将视为侵权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41" descr="22458PICkZz_102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322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8" name="图片 1039" descr="22458PICkZz_102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550025"/>
            <a:ext cx="12192000" cy="350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9" name="文本框 1"/>
          <p:cNvSpPr txBox="1">
            <a:spLocks noChangeArrowheads="1"/>
          </p:cNvSpPr>
          <p:nvPr userDrawn="1"/>
        </p:nvSpPr>
        <p:spPr bwMode="auto">
          <a:xfrm>
            <a:off x="4552951" y="6518275"/>
            <a:ext cx="3194051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方正大黑_GBK" panose="03000509000000000000" pitchFamily="65" charset="-122"/>
                <a:cs typeface="+mn-cs"/>
              </a:rPr>
              <a:t>www.youyi100.com</a:t>
            </a:r>
          </a:p>
        </p:txBody>
      </p:sp>
      <p:sp>
        <p:nvSpPr>
          <p:cNvPr id="2" name="文本框 1"/>
          <p:cNvSpPr txBox="1"/>
          <p:nvPr userDrawn="1"/>
        </p:nvSpPr>
        <p:spPr>
          <a:xfrm>
            <a:off x="6518910" y="6459220"/>
            <a:ext cx="5673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未经原作者允许不得转载本</a:t>
            </a:r>
            <a:r>
              <a:rPr lang="en-US" altLang="zh-CN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ppt</a:t>
            </a: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，否则将视为侵权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>
    <p:random/>
  </p:transition>
  <p:hf sldNum="0" hdr="0" ftr="0" dt="0"/>
  <p:txStyles>
    <p:titleStyle>
      <a:lvl1pPr algn="ctr" defTabSz="1219200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19200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1219200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1219200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1219200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12192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12192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12192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12192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defTabSz="1219200" rtl="0" eaLnBrk="0" fontAlgn="base" hangingPunct="0">
        <a:spcBef>
          <a:spcPts val="125"/>
        </a:spcBef>
        <a:spcAft>
          <a:spcPct val="0"/>
        </a:spcAft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lvl="1" indent="-381000" algn="l" defTabSz="1219200" rtl="0" eaLnBrk="0" fontAlgn="base" hangingPunct="0">
        <a:spcBef>
          <a:spcPts val="125"/>
        </a:spcBef>
        <a:spcAft>
          <a:spcPct val="0"/>
        </a:spcAft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lvl="2" indent="-304800" algn="l" defTabSz="1219200" rtl="0" eaLnBrk="0" fontAlgn="base" hangingPunct="0">
        <a:spcBef>
          <a:spcPts val="125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lvl="3" indent="-304800" algn="l" defTabSz="1219200" rtl="0" eaLnBrk="0" fontAlgn="base" hangingPunct="0">
        <a:spcBef>
          <a:spcPts val="125"/>
        </a:spcBef>
        <a:spcAft>
          <a:spcPct val="0"/>
        </a:spcAft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lvl="4" indent="-304800" algn="l" defTabSz="1219200" rtl="0" eaLnBrk="0" fontAlgn="base" hangingPunct="0">
        <a:spcBef>
          <a:spcPts val="125"/>
        </a:spcBef>
        <a:spcAft>
          <a:spcPct val="0"/>
        </a:spcAft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lvl="5" indent="-304165" algn="l" defTabSz="1219200" eaLnBrk="1" fontAlgn="base" latinLnBrk="0" hangingPunct="1">
        <a:lnSpc>
          <a:spcPct val="100000"/>
        </a:lnSpc>
        <a:spcBef>
          <a:spcPts val="130"/>
        </a:spcBef>
        <a:spcAft>
          <a:spcPct val="0"/>
        </a:spcAft>
        <a:buChar char="»"/>
        <a:defRPr sz="2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962400" lvl="6" indent="-304165" algn="l" defTabSz="1219200" eaLnBrk="1" fontAlgn="base" latinLnBrk="0" hangingPunct="1">
        <a:lnSpc>
          <a:spcPct val="100000"/>
        </a:lnSpc>
        <a:spcBef>
          <a:spcPts val="130"/>
        </a:spcBef>
        <a:spcAft>
          <a:spcPct val="0"/>
        </a:spcAft>
        <a:buChar char="»"/>
        <a:defRPr sz="2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572000" lvl="7" indent="-304165" algn="l" defTabSz="1219200" eaLnBrk="1" fontAlgn="base" latinLnBrk="0" hangingPunct="1">
        <a:lnSpc>
          <a:spcPct val="100000"/>
        </a:lnSpc>
        <a:spcBef>
          <a:spcPts val="130"/>
        </a:spcBef>
        <a:spcAft>
          <a:spcPct val="0"/>
        </a:spcAft>
        <a:buChar char="»"/>
        <a:defRPr sz="2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181600" lvl="8" indent="-304165" algn="l" defTabSz="1219200" eaLnBrk="1" fontAlgn="base" latinLnBrk="0" hangingPunct="1">
        <a:lnSpc>
          <a:spcPct val="100000"/>
        </a:lnSpc>
        <a:spcBef>
          <a:spcPts val="130"/>
        </a:spcBef>
        <a:spcAft>
          <a:spcPct val="0"/>
        </a:spcAft>
        <a:buChar char="»"/>
        <a:defRPr sz="2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2192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096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192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8288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4384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048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6576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2672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8768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3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8" descr="http://res.img.ifeng.com/e1da820fcfe53346/2011/0404/rdn_4d991fc5620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2860" y="0"/>
            <a:ext cx="1226756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" name="矩形 35"/>
          <p:cNvSpPr/>
          <p:nvPr/>
        </p:nvSpPr>
        <p:spPr>
          <a:xfrm>
            <a:off x="0" y="2008505"/>
            <a:ext cx="13519785" cy="165608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180" name="文本框 4130"/>
          <p:cNvSpPr txBox="1"/>
          <p:nvPr/>
        </p:nvSpPr>
        <p:spPr>
          <a:xfrm>
            <a:off x="7154863" y="2452053"/>
            <a:ext cx="1871662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 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春</a:t>
            </a:r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6469698" y="3428683"/>
            <a:ext cx="3241675" cy="0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 userDrawn="1"/>
        </p:nvSpPr>
        <p:spPr>
          <a:xfrm>
            <a:off x="6518910" y="6459220"/>
            <a:ext cx="5673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未经原作者允许不得转载本</a:t>
            </a:r>
            <a:r>
              <a:rPr lang="en-US" altLang="zh-CN" sz="2000" b="1" dirty="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ppt</a:t>
            </a:r>
            <a:r>
              <a:rPr lang="zh-CN" altLang="en-US" sz="2000" b="1" dirty="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，否则将视为侵权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40821" y="216858"/>
            <a:ext cx="3243580" cy="646430"/>
            <a:chOff x="291" y="138"/>
            <a:chExt cx="5108" cy="1018"/>
          </a:xfrm>
        </p:grpSpPr>
        <p:sp>
          <p:nvSpPr>
            <p:cNvPr id="48" name="椭圆 2"/>
            <p:cNvSpPr/>
            <p:nvPr/>
          </p:nvSpPr>
          <p:spPr>
            <a:xfrm>
              <a:off x="291" y="138"/>
              <a:ext cx="1090" cy="1000"/>
            </a:xfrm>
            <a:custGeom>
              <a:avLst/>
              <a:gdLst>
                <a:gd name="connsiteX0" fmla="*/ 58918 w 323554"/>
                <a:gd name="connsiteY0" fmla="*/ 189699 h 313525"/>
                <a:gd name="connsiteX1" fmla="*/ 101421 w 323554"/>
                <a:gd name="connsiteY1" fmla="*/ 189699 h 313525"/>
                <a:gd name="connsiteX2" fmla="*/ 103997 w 323554"/>
                <a:gd name="connsiteY2" fmla="*/ 189699 h 313525"/>
                <a:gd name="connsiteX3" fmla="*/ 114301 w 323554"/>
                <a:gd name="connsiteY3" fmla="*/ 201731 h 313525"/>
                <a:gd name="connsiteX4" fmla="*/ 113013 w 323554"/>
                <a:gd name="connsiteY4" fmla="*/ 205741 h 313525"/>
                <a:gd name="connsiteX5" fmla="*/ 101421 w 323554"/>
                <a:gd name="connsiteY5" fmla="*/ 215099 h 313525"/>
                <a:gd name="connsiteX6" fmla="*/ 58918 w 323554"/>
                <a:gd name="connsiteY6" fmla="*/ 215099 h 313525"/>
                <a:gd name="connsiteX7" fmla="*/ 46038 w 323554"/>
                <a:gd name="connsiteY7" fmla="*/ 201731 h 313525"/>
                <a:gd name="connsiteX8" fmla="*/ 58918 w 323554"/>
                <a:gd name="connsiteY8" fmla="*/ 189699 h 313525"/>
                <a:gd name="connsiteX9" fmla="*/ 149225 w 323554"/>
                <a:gd name="connsiteY9" fmla="*/ 165887 h 313525"/>
                <a:gd name="connsiteX10" fmla="*/ 142875 w 323554"/>
                <a:gd name="connsiteY10" fmla="*/ 186525 h 313525"/>
                <a:gd name="connsiteX11" fmla="*/ 153988 w 323554"/>
                <a:gd name="connsiteY11" fmla="*/ 196050 h 313525"/>
                <a:gd name="connsiteX12" fmla="*/ 173038 w 323554"/>
                <a:gd name="connsiteY12" fmla="*/ 188112 h 313525"/>
                <a:gd name="connsiteX13" fmla="*/ 145188 w 323554"/>
                <a:gd name="connsiteY13" fmla="*/ 151599 h 313525"/>
                <a:gd name="connsiteX14" fmla="*/ 187326 w 323554"/>
                <a:gd name="connsiteY14" fmla="*/ 190104 h 313525"/>
                <a:gd name="connsiteX15" fmla="*/ 138803 w 323554"/>
                <a:gd name="connsiteY15" fmla="*/ 210640 h 313525"/>
                <a:gd name="connsiteX16" fmla="*/ 131142 w 323554"/>
                <a:gd name="connsiteY16" fmla="*/ 210640 h 313525"/>
                <a:gd name="connsiteX17" fmla="*/ 129865 w 323554"/>
                <a:gd name="connsiteY17" fmla="*/ 202939 h 313525"/>
                <a:gd name="connsiteX18" fmla="*/ 145188 w 323554"/>
                <a:gd name="connsiteY18" fmla="*/ 151599 h 313525"/>
                <a:gd name="connsiteX19" fmla="*/ 58982 w 323554"/>
                <a:gd name="connsiteY19" fmla="*/ 146837 h 313525"/>
                <a:gd name="connsiteX20" fmla="*/ 130176 w 323554"/>
                <a:gd name="connsiteY20" fmla="*/ 146837 h 313525"/>
                <a:gd name="connsiteX21" fmla="*/ 130176 w 323554"/>
                <a:gd name="connsiteY21" fmla="*/ 148186 h 313525"/>
                <a:gd name="connsiteX22" fmla="*/ 122409 w 323554"/>
                <a:gd name="connsiteY22" fmla="*/ 173825 h 313525"/>
                <a:gd name="connsiteX23" fmla="*/ 58982 w 323554"/>
                <a:gd name="connsiteY23" fmla="*/ 173825 h 313525"/>
                <a:gd name="connsiteX24" fmla="*/ 46038 w 323554"/>
                <a:gd name="connsiteY24" fmla="*/ 160331 h 313525"/>
                <a:gd name="connsiteX25" fmla="*/ 58982 w 323554"/>
                <a:gd name="connsiteY25" fmla="*/ 146837 h 313525"/>
                <a:gd name="connsiteX26" fmla="*/ 59011 w 323554"/>
                <a:gd name="connsiteY26" fmla="*/ 105562 h 313525"/>
                <a:gd name="connsiteX27" fmla="*/ 166688 w 323554"/>
                <a:gd name="connsiteY27" fmla="*/ 105562 h 313525"/>
                <a:gd name="connsiteX28" fmla="*/ 144634 w 323554"/>
                <a:gd name="connsiteY28" fmla="*/ 130962 h 313525"/>
                <a:gd name="connsiteX29" fmla="*/ 59011 w 323554"/>
                <a:gd name="connsiteY29" fmla="*/ 130962 h 313525"/>
                <a:gd name="connsiteX30" fmla="*/ 46038 w 323554"/>
                <a:gd name="connsiteY30" fmla="*/ 118930 h 313525"/>
                <a:gd name="connsiteX31" fmla="*/ 59011 w 323554"/>
                <a:gd name="connsiteY31" fmla="*/ 105562 h 313525"/>
                <a:gd name="connsiteX32" fmla="*/ 226883 w 323554"/>
                <a:gd name="connsiteY32" fmla="*/ 81749 h 313525"/>
                <a:gd name="connsiteX33" fmla="*/ 224292 w 323554"/>
                <a:gd name="connsiteY33" fmla="*/ 83037 h 313525"/>
                <a:gd name="connsiteX34" fmla="*/ 171159 w 323554"/>
                <a:gd name="connsiteY34" fmla="*/ 140996 h 313525"/>
                <a:gd name="connsiteX35" fmla="*/ 172455 w 323554"/>
                <a:gd name="connsiteY35" fmla="*/ 146148 h 313525"/>
                <a:gd name="connsiteX36" fmla="*/ 175047 w 323554"/>
                <a:gd name="connsiteY36" fmla="*/ 148724 h 313525"/>
                <a:gd name="connsiteX37" fmla="*/ 177639 w 323554"/>
                <a:gd name="connsiteY37" fmla="*/ 150012 h 313525"/>
                <a:gd name="connsiteX38" fmla="*/ 180230 w 323554"/>
                <a:gd name="connsiteY38" fmla="*/ 148724 h 313525"/>
                <a:gd name="connsiteX39" fmla="*/ 232067 w 323554"/>
                <a:gd name="connsiteY39" fmla="*/ 90765 h 313525"/>
                <a:gd name="connsiteX40" fmla="*/ 232067 w 323554"/>
                <a:gd name="connsiteY40" fmla="*/ 85613 h 313525"/>
                <a:gd name="connsiteX41" fmla="*/ 229475 w 323554"/>
                <a:gd name="connsiteY41" fmla="*/ 83037 h 313525"/>
                <a:gd name="connsiteX42" fmla="*/ 226883 w 323554"/>
                <a:gd name="connsiteY42" fmla="*/ 81749 h 313525"/>
                <a:gd name="connsiteX43" fmla="*/ 247254 w 323554"/>
                <a:gd name="connsiteY43" fmla="*/ 62303 h 313525"/>
                <a:gd name="connsiteX44" fmla="*/ 242491 w 323554"/>
                <a:gd name="connsiteY44" fmla="*/ 63493 h 313525"/>
                <a:gd name="connsiteX45" fmla="*/ 237729 w 323554"/>
                <a:gd name="connsiteY45" fmla="*/ 68256 h 313525"/>
                <a:gd name="connsiteX46" fmla="*/ 236538 w 323554"/>
                <a:gd name="connsiteY46" fmla="*/ 70637 h 313525"/>
                <a:gd name="connsiteX47" fmla="*/ 237729 w 323554"/>
                <a:gd name="connsiteY47" fmla="*/ 73019 h 313525"/>
                <a:gd name="connsiteX48" fmla="*/ 240110 w 323554"/>
                <a:gd name="connsiteY48" fmla="*/ 74209 h 313525"/>
                <a:gd name="connsiteX49" fmla="*/ 242491 w 323554"/>
                <a:gd name="connsiteY49" fmla="*/ 75400 h 313525"/>
                <a:gd name="connsiteX50" fmla="*/ 244873 w 323554"/>
                <a:gd name="connsiteY50" fmla="*/ 75400 h 313525"/>
                <a:gd name="connsiteX51" fmla="*/ 244873 w 323554"/>
                <a:gd name="connsiteY51" fmla="*/ 74209 h 313525"/>
                <a:gd name="connsiteX52" fmla="*/ 249635 w 323554"/>
                <a:gd name="connsiteY52" fmla="*/ 69447 h 313525"/>
                <a:gd name="connsiteX53" fmla="*/ 249635 w 323554"/>
                <a:gd name="connsiteY53" fmla="*/ 64684 h 313525"/>
                <a:gd name="connsiteX54" fmla="*/ 247254 w 323554"/>
                <a:gd name="connsiteY54" fmla="*/ 62303 h 313525"/>
                <a:gd name="connsiteX55" fmla="*/ 24647 w 323554"/>
                <a:gd name="connsiteY55" fmla="*/ 48412 h 313525"/>
                <a:gd name="connsiteX56" fmla="*/ 201069 w 323554"/>
                <a:gd name="connsiteY56" fmla="*/ 48412 h 313525"/>
                <a:gd name="connsiteX57" fmla="*/ 214041 w 323554"/>
                <a:gd name="connsiteY57" fmla="*/ 52292 h 313525"/>
                <a:gd name="connsiteX58" fmla="*/ 193285 w 323554"/>
                <a:gd name="connsiteY58" fmla="*/ 76863 h 313525"/>
                <a:gd name="connsiteX59" fmla="*/ 181610 w 323554"/>
                <a:gd name="connsiteY59" fmla="*/ 72983 h 313525"/>
                <a:gd name="connsiteX60" fmla="*/ 45403 w 323554"/>
                <a:gd name="connsiteY60" fmla="*/ 72983 h 313525"/>
                <a:gd name="connsiteX61" fmla="*/ 24647 w 323554"/>
                <a:gd name="connsiteY61" fmla="*/ 93675 h 313525"/>
                <a:gd name="connsiteX62" fmla="*/ 24647 w 323554"/>
                <a:gd name="connsiteY62" fmla="*/ 268262 h 313525"/>
                <a:gd name="connsiteX63" fmla="*/ 45403 w 323554"/>
                <a:gd name="connsiteY63" fmla="*/ 287660 h 313525"/>
                <a:gd name="connsiteX64" fmla="*/ 181610 w 323554"/>
                <a:gd name="connsiteY64" fmla="*/ 287660 h 313525"/>
                <a:gd name="connsiteX65" fmla="*/ 202366 w 323554"/>
                <a:gd name="connsiteY65" fmla="*/ 268262 h 313525"/>
                <a:gd name="connsiteX66" fmla="*/ 202366 w 323554"/>
                <a:gd name="connsiteY66" fmla="*/ 202307 h 313525"/>
                <a:gd name="connsiteX67" fmla="*/ 203663 w 323554"/>
                <a:gd name="connsiteY67" fmla="*/ 201014 h 313525"/>
                <a:gd name="connsiteX68" fmla="*/ 206258 w 323554"/>
                <a:gd name="connsiteY68" fmla="*/ 198427 h 313525"/>
                <a:gd name="connsiteX69" fmla="*/ 227013 w 323554"/>
                <a:gd name="connsiteY69" fmla="*/ 175149 h 313525"/>
                <a:gd name="connsiteX70" fmla="*/ 227013 w 323554"/>
                <a:gd name="connsiteY70" fmla="*/ 287660 h 313525"/>
                <a:gd name="connsiteX71" fmla="*/ 201069 w 323554"/>
                <a:gd name="connsiteY71" fmla="*/ 313525 h 313525"/>
                <a:gd name="connsiteX72" fmla="*/ 25944 w 323554"/>
                <a:gd name="connsiteY72" fmla="*/ 313525 h 313525"/>
                <a:gd name="connsiteX73" fmla="*/ 0 w 323554"/>
                <a:gd name="connsiteY73" fmla="*/ 287660 h 313525"/>
                <a:gd name="connsiteX74" fmla="*/ 0 w 323554"/>
                <a:gd name="connsiteY74" fmla="*/ 72983 h 313525"/>
                <a:gd name="connsiteX75" fmla="*/ 24647 w 323554"/>
                <a:gd name="connsiteY75" fmla="*/ 48412 h 313525"/>
                <a:gd name="connsiteX76" fmla="*/ 242888 w 323554"/>
                <a:gd name="connsiteY76" fmla="*/ 42062 h 313525"/>
                <a:gd name="connsiteX77" fmla="*/ 285751 w 323554"/>
                <a:gd name="connsiteY77" fmla="*/ 81750 h 313525"/>
                <a:gd name="connsiteX78" fmla="*/ 279401 w 323554"/>
                <a:gd name="connsiteY78" fmla="*/ 89687 h 313525"/>
                <a:gd name="connsiteX79" fmla="*/ 200026 w 323554"/>
                <a:gd name="connsiteY79" fmla="*/ 178587 h 313525"/>
                <a:gd name="connsiteX80" fmla="*/ 193676 w 323554"/>
                <a:gd name="connsiteY80" fmla="*/ 184937 h 313525"/>
                <a:gd name="connsiteX81" fmla="*/ 150813 w 323554"/>
                <a:gd name="connsiteY81" fmla="*/ 146837 h 313525"/>
                <a:gd name="connsiteX82" fmla="*/ 155576 w 323554"/>
                <a:gd name="connsiteY82" fmla="*/ 138899 h 313525"/>
                <a:gd name="connsiteX83" fmla="*/ 236538 w 323554"/>
                <a:gd name="connsiteY83" fmla="*/ 48412 h 313525"/>
                <a:gd name="connsiteX84" fmla="*/ 257175 w 323554"/>
                <a:gd name="connsiteY84" fmla="*/ 26187 h 313525"/>
                <a:gd name="connsiteX85" fmla="*/ 301625 w 323554"/>
                <a:gd name="connsiteY85" fmla="*/ 64287 h 313525"/>
                <a:gd name="connsiteX86" fmla="*/ 295275 w 323554"/>
                <a:gd name="connsiteY86" fmla="*/ 72225 h 313525"/>
                <a:gd name="connsiteX87" fmla="*/ 290513 w 323554"/>
                <a:gd name="connsiteY87" fmla="*/ 75400 h 313525"/>
                <a:gd name="connsiteX88" fmla="*/ 247650 w 323554"/>
                <a:gd name="connsiteY88" fmla="*/ 37300 h 313525"/>
                <a:gd name="connsiteX89" fmla="*/ 250825 w 323554"/>
                <a:gd name="connsiteY89" fmla="*/ 34125 h 313525"/>
                <a:gd name="connsiteX90" fmla="*/ 285750 w 323554"/>
                <a:gd name="connsiteY90" fmla="*/ 11899 h 313525"/>
                <a:gd name="connsiteX91" fmla="*/ 279400 w 323554"/>
                <a:gd name="connsiteY91" fmla="*/ 19837 h 313525"/>
                <a:gd name="connsiteX92" fmla="*/ 304800 w 323554"/>
                <a:gd name="connsiteY92" fmla="*/ 43649 h 313525"/>
                <a:gd name="connsiteX93" fmla="*/ 312738 w 323554"/>
                <a:gd name="connsiteY93" fmla="*/ 35712 h 313525"/>
                <a:gd name="connsiteX94" fmla="*/ 285265 w 323554"/>
                <a:gd name="connsiteY94" fmla="*/ 516 h 313525"/>
                <a:gd name="connsiteX95" fmla="*/ 294336 w 323554"/>
                <a:gd name="connsiteY95" fmla="*/ 3151 h 313525"/>
                <a:gd name="connsiteX96" fmla="*/ 318958 w 323554"/>
                <a:gd name="connsiteY96" fmla="*/ 25545 h 313525"/>
                <a:gd name="connsiteX97" fmla="*/ 320254 w 323554"/>
                <a:gd name="connsiteY97" fmla="*/ 43987 h 313525"/>
                <a:gd name="connsiteX98" fmla="*/ 305999 w 323554"/>
                <a:gd name="connsiteY98" fmla="*/ 61112 h 313525"/>
                <a:gd name="connsiteX99" fmla="*/ 261938 w 323554"/>
                <a:gd name="connsiteY99" fmla="*/ 20276 h 313525"/>
                <a:gd name="connsiteX100" fmla="*/ 276193 w 323554"/>
                <a:gd name="connsiteY100" fmla="*/ 4468 h 313525"/>
                <a:gd name="connsiteX101" fmla="*/ 285265 w 323554"/>
                <a:gd name="connsiteY101" fmla="*/ 516 h 31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554" h="313525">
                  <a:moveTo>
                    <a:pt x="58918" y="189699"/>
                  </a:moveTo>
                  <a:cubicBezTo>
                    <a:pt x="58918" y="189699"/>
                    <a:pt x="58918" y="189699"/>
                    <a:pt x="101421" y="189699"/>
                  </a:cubicBezTo>
                  <a:cubicBezTo>
                    <a:pt x="102709" y="189699"/>
                    <a:pt x="102709" y="189699"/>
                    <a:pt x="103997" y="189699"/>
                  </a:cubicBezTo>
                  <a:cubicBezTo>
                    <a:pt x="109149" y="189699"/>
                    <a:pt x="114301" y="195046"/>
                    <a:pt x="114301" y="201731"/>
                  </a:cubicBezTo>
                  <a:cubicBezTo>
                    <a:pt x="114301" y="203067"/>
                    <a:pt x="114301" y="204404"/>
                    <a:pt x="113013" y="205741"/>
                  </a:cubicBezTo>
                  <a:cubicBezTo>
                    <a:pt x="111725" y="211088"/>
                    <a:pt x="107861" y="215099"/>
                    <a:pt x="101421" y="215099"/>
                  </a:cubicBezTo>
                  <a:cubicBezTo>
                    <a:pt x="101421" y="215099"/>
                    <a:pt x="101421" y="215099"/>
                    <a:pt x="58918" y="215099"/>
                  </a:cubicBezTo>
                  <a:cubicBezTo>
                    <a:pt x="51190" y="215099"/>
                    <a:pt x="46038" y="209752"/>
                    <a:pt x="46038" y="201731"/>
                  </a:cubicBezTo>
                  <a:cubicBezTo>
                    <a:pt x="46038" y="195046"/>
                    <a:pt x="51190" y="189699"/>
                    <a:pt x="58918" y="189699"/>
                  </a:cubicBezTo>
                  <a:close/>
                  <a:moveTo>
                    <a:pt x="149225" y="165887"/>
                  </a:moveTo>
                  <a:lnTo>
                    <a:pt x="142875" y="186525"/>
                  </a:lnTo>
                  <a:lnTo>
                    <a:pt x="153988" y="196050"/>
                  </a:lnTo>
                  <a:lnTo>
                    <a:pt x="173038" y="188112"/>
                  </a:lnTo>
                  <a:close/>
                  <a:moveTo>
                    <a:pt x="145188" y="151599"/>
                  </a:moveTo>
                  <a:cubicBezTo>
                    <a:pt x="145188" y="151599"/>
                    <a:pt x="145188" y="151599"/>
                    <a:pt x="187326" y="190104"/>
                  </a:cubicBezTo>
                  <a:cubicBezTo>
                    <a:pt x="187326" y="190104"/>
                    <a:pt x="187326" y="190104"/>
                    <a:pt x="138803" y="210640"/>
                  </a:cubicBezTo>
                  <a:cubicBezTo>
                    <a:pt x="136249" y="211924"/>
                    <a:pt x="133696" y="211924"/>
                    <a:pt x="131142" y="210640"/>
                  </a:cubicBezTo>
                  <a:cubicBezTo>
                    <a:pt x="129865" y="208073"/>
                    <a:pt x="128588" y="205506"/>
                    <a:pt x="129865" y="202939"/>
                  </a:cubicBezTo>
                  <a:cubicBezTo>
                    <a:pt x="129865" y="202939"/>
                    <a:pt x="129865" y="202939"/>
                    <a:pt x="145188" y="151599"/>
                  </a:cubicBezTo>
                  <a:close/>
                  <a:moveTo>
                    <a:pt x="58982" y="146837"/>
                  </a:moveTo>
                  <a:cubicBezTo>
                    <a:pt x="58982" y="146837"/>
                    <a:pt x="58982" y="146837"/>
                    <a:pt x="130176" y="146837"/>
                  </a:cubicBezTo>
                  <a:cubicBezTo>
                    <a:pt x="130176" y="148186"/>
                    <a:pt x="130176" y="148186"/>
                    <a:pt x="130176" y="148186"/>
                  </a:cubicBezTo>
                  <a:lnTo>
                    <a:pt x="122409" y="173825"/>
                  </a:lnTo>
                  <a:cubicBezTo>
                    <a:pt x="122409" y="173825"/>
                    <a:pt x="122409" y="173825"/>
                    <a:pt x="58982" y="173825"/>
                  </a:cubicBezTo>
                  <a:cubicBezTo>
                    <a:pt x="51216" y="173825"/>
                    <a:pt x="46038" y="167078"/>
                    <a:pt x="46038" y="160331"/>
                  </a:cubicBezTo>
                  <a:cubicBezTo>
                    <a:pt x="46038" y="153584"/>
                    <a:pt x="51216" y="146837"/>
                    <a:pt x="58982" y="146837"/>
                  </a:cubicBezTo>
                  <a:close/>
                  <a:moveTo>
                    <a:pt x="59011" y="105562"/>
                  </a:moveTo>
                  <a:lnTo>
                    <a:pt x="166688" y="105562"/>
                  </a:lnTo>
                  <a:cubicBezTo>
                    <a:pt x="166688" y="105562"/>
                    <a:pt x="166688" y="105562"/>
                    <a:pt x="144634" y="130962"/>
                  </a:cubicBezTo>
                  <a:cubicBezTo>
                    <a:pt x="144634" y="130962"/>
                    <a:pt x="144634" y="130962"/>
                    <a:pt x="59011" y="130962"/>
                  </a:cubicBezTo>
                  <a:cubicBezTo>
                    <a:pt x="51227" y="130962"/>
                    <a:pt x="46038" y="125615"/>
                    <a:pt x="46038" y="118930"/>
                  </a:cubicBezTo>
                  <a:cubicBezTo>
                    <a:pt x="46038" y="110909"/>
                    <a:pt x="51227" y="105562"/>
                    <a:pt x="59011" y="105562"/>
                  </a:cubicBezTo>
                  <a:close/>
                  <a:moveTo>
                    <a:pt x="226883" y="81749"/>
                  </a:moveTo>
                  <a:cubicBezTo>
                    <a:pt x="225587" y="81749"/>
                    <a:pt x="224292" y="83037"/>
                    <a:pt x="224292" y="83037"/>
                  </a:cubicBezTo>
                  <a:cubicBezTo>
                    <a:pt x="224292" y="83037"/>
                    <a:pt x="224292" y="83037"/>
                    <a:pt x="171159" y="140996"/>
                  </a:cubicBezTo>
                  <a:cubicBezTo>
                    <a:pt x="169863" y="142284"/>
                    <a:pt x="169863" y="144860"/>
                    <a:pt x="172455" y="146148"/>
                  </a:cubicBezTo>
                  <a:cubicBezTo>
                    <a:pt x="172455" y="146148"/>
                    <a:pt x="172455" y="146148"/>
                    <a:pt x="175047" y="148724"/>
                  </a:cubicBezTo>
                  <a:cubicBezTo>
                    <a:pt x="175047" y="148724"/>
                    <a:pt x="176343" y="150012"/>
                    <a:pt x="177639" y="150012"/>
                  </a:cubicBezTo>
                  <a:cubicBezTo>
                    <a:pt x="177639" y="150012"/>
                    <a:pt x="178934" y="148724"/>
                    <a:pt x="180230" y="148724"/>
                  </a:cubicBezTo>
                  <a:cubicBezTo>
                    <a:pt x="180230" y="148724"/>
                    <a:pt x="180230" y="148724"/>
                    <a:pt x="232067" y="90765"/>
                  </a:cubicBezTo>
                  <a:cubicBezTo>
                    <a:pt x="233363" y="89477"/>
                    <a:pt x="233363" y="86901"/>
                    <a:pt x="232067" y="85613"/>
                  </a:cubicBezTo>
                  <a:cubicBezTo>
                    <a:pt x="232067" y="85613"/>
                    <a:pt x="232067" y="85613"/>
                    <a:pt x="229475" y="83037"/>
                  </a:cubicBezTo>
                  <a:cubicBezTo>
                    <a:pt x="228179" y="81749"/>
                    <a:pt x="226883" y="81749"/>
                    <a:pt x="226883" y="81749"/>
                  </a:cubicBezTo>
                  <a:close/>
                  <a:moveTo>
                    <a:pt x="247254" y="62303"/>
                  </a:moveTo>
                  <a:cubicBezTo>
                    <a:pt x="244873" y="61112"/>
                    <a:pt x="243682" y="62303"/>
                    <a:pt x="242491" y="63493"/>
                  </a:cubicBezTo>
                  <a:cubicBezTo>
                    <a:pt x="242491" y="63493"/>
                    <a:pt x="242491" y="63493"/>
                    <a:pt x="237729" y="68256"/>
                  </a:cubicBezTo>
                  <a:cubicBezTo>
                    <a:pt x="237729" y="68256"/>
                    <a:pt x="236538" y="69447"/>
                    <a:pt x="236538" y="70637"/>
                  </a:cubicBezTo>
                  <a:cubicBezTo>
                    <a:pt x="236538" y="70637"/>
                    <a:pt x="237729" y="71828"/>
                    <a:pt x="237729" y="73019"/>
                  </a:cubicBezTo>
                  <a:cubicBezTo>
                    <a:pt x="237729" y="73019"/>
                    <a:pt x="237729" y="73019"/>
                    <a:pt x="240110" y="74209"/>
                  </a:cubicBezTo>
                  <a:cubicBezTo>
                    <a:pt x="241301" y="75400"/>
                    <a:pt x="242491" y="75400"/>
                    <a:pt x="242491" y="75400"/>
                  </a:cubicBezTo>
                  <a:cubicBezTo>
                    <a:pt x="243682" y="75400"/>
                    <a:pt x="243682" y="75400"/>
                    <a:pt x="244873" y="75400"/>
                  </a:cubicBezTo>
                  <a:cubicBezTo>
                    <a:pt x="244873" y="74209"/>
                    <a:pt x="244873" y="74209"/>
                    <a:pt x="244873" y="74209"/>
                  </a:cubicBezTo>
                  <a:cubicBezTo>
                    <a:pt x="244873" y="74209"/>
                    <a:pt x="244873" y="74209"/>
                    <a:pt x="249635" y="69447"/>
                  </a:cubicBezTo>
                  <a:cubicBezTo>
                    <a:pt x="250826" y="68256"/>
                    <a:pt x="250826" y="65875"/>
                    <a:pt x="249635" y="64684"/>
                  </a:cubicBezTo>
                  <a:cubicBezTo>
                    <a:pt x="249635" y="64684"/>
                    <a:pt x="249635" y="64684"/>
                    <a:pt x="247254" y="62303"/>
                  </a:cubicBezTo>
                  <a:close/>
                  <a:moveTo>
                    <a:pt x="24647" y="48412"/>
                  </a:moveTo>
                  <a:cubicBezTo>
                    <a:pt x="24647" y="48412"/>
                    <a:pt x="24647" y="48412"/>
                    <a:pt x="201069" y="48412"/>
                  </a:cubicBezTo>
                  <a:cubicBezTo>
                    <a:pt x="206258" y="48412"/>
                    <a:pt x="210149" y="49705"/>
                    <a:pt x="214041" y="52292"/>
                  </a:cubicBezTo>
                  <a:cubicBezTo>
                    <a:pt x="214041" y="52292"/>
                    <a:pt x="214041" y="52292"/>
                    <a:pt x="193285" y="76863"/>
                  </a:cubicBezTo>
                  <a:cubicBezTo>
                    <a:pt x="189394" y="74277"/>
                    <a:pt x="185502" y="72983"/>
                    <a:pt x="181610" y="72983"/>
                  </a:cubicBezTo>
                  <a:cubicBezTo>
                    <a:pt x="181610" y="72983"/>
                    <a:pt x="181610" y="72983"/>
                    <a:pt x="45403" y="72983"/>
                  </a:cubicBezTo>
                  <a:cubicBezTo>
                    <a:pt x="33728" y="72983"/>
                    <a:pt x="24647" y="82036"/>
                    <a:pt x="24647" y="93675"/>
                  </a:cubicBezTo>
                  <a:cubicBezTo>
                    <a:pt x="24647" y="93675"/>
                    <a:pt x="24647" y="93675"/>
                    <a:pt x="24647" y="268262"/>
                  </a:cubicBezTo>
                  <a:cubicBezTo>
                    <a:pt x="24647" y="278608"/>
                    <a:pt x="33728" y="287660"/>
                    <a:pt x="45403" y="287660"/>
                  </a:cubicBezTo>
                  <a:cubicBezTo>
                    <a:pt x="45403" y="287660"/>
                    <a:pt x="45403" y="287660"/>
                    <a:pt x="181610" y="287660"/>
                  </a:cubicBezTo>
                  <a:cubicBezTo>
                    <a:pt x="193285" y="287660"/>
                    <a:pt x="202366" y="278608"/>
                    <a:pt x="202366" y="268262"/>
                  </a:cubicBezTo>
                  <a:cubicBezTo>
                    <a:pt x="202366" y="268262"/>
                    <a:pt x="202366" y="268262"/>
                    <a:pt x="202366" y="202307"/>
                  </a:cubicBezTo>
                  <a:cubicBezTo>
                    <a:pt x="202366" y="202307"/>
                    <a:pt x="202366" y="201014"/>
                    <a:pt x="203663" y="201014"/>
                  </a:cubicBezTo>
                  <a:cubicBezTo>
                    <a:pt x="203663" y="199720"/>
                    <a:pt x="204960" y="199720"/>
                    <a:pt x="206258" y="198427"/>
                  </a:cubicBezTo>
                  <a:cubicBezTo>
                    <a:pt x="206258" y="198427"/>
                    <a:pt x="206258" y="198427"/>
                    <a:pt x="227013" y="175149"/>
                  </a:cubicBezTo>
                  <a:cubicBezTo>
                    <a:pt x="227013" y="175149"/>
                    <a:pt x="227013" y="175149"/>
                    <a:pt x="227013" y="287660"/>
                  </a:cubicBezTo>
                  <a:cubicBezTo>
                    <a:pt x="227013" y="301886"/>
                    <a:pt x="215338" y="313525"/>
                    <a:pt x="201069" y="313525"/>
                  </a:cubicBezTo>
                  <a:cubicBezTo>
                    <a:pt x="201069" y="313525"/>
                    <a:pt x="201069" y="313525"/>
                    <a:pt x="25944" y="313525"/>
                  </a:cubicBezTo>
                  <a:cubicBezTo>
                    <a:pt x="11675" y="313525"/>
                    <a:pt x="0" y="301886"/>
                    <a:pt x="0" y="287660"/>
                  </a:cubicBezTo>
                  <a:cubicBezTo>
                    <a:pt x="0" y="287660"/>
                    <a:pt x="0" y="287660"/>
                    <a:pt x="0" y="72983"/>
                  </a:cubicBezTo>
                  <a:cubicBezTo>
                    <a:pt x="0" y="60051"/>
                    <a:pt x="10378" y="48412"/>
                    <a:pt x="24647" y="48412"/>
                  </a:cubicBezTo>
                  <a:close/>
                  <a:moveTo>
                    <a:pt x="242888" y="42062"/>
                  </a:moveTo>
                  <a:lnTo>
                    <a:pt x="285751" y="81750"/>
                  </a:lnTo>
                  <a:lnTo>
                    <a:pt x="279401" y="89687"/>
                  </a:lnTo>
                  <a:lnTo>
                    <a:pt x="200026" y="178587"/>
                  </a:lnTo>
                  <a:lnTo>
                    <a:pt x="193676" y="184937"/>
                  </a:lnTo>
                  <a:lnTo>
                    <a:pt x="150813" y="146837"/>
                  </a:lnTo>
                  <a:lnTo>
                    <a:pt x="155576" y="138899"/>
                  </a:lnTo>
                  <a:lnTo>
                    <a:pt x="236538" y="48412"/>
                  </a:lnTo>
                  <a:close/>
                  <a:moveTo>
                    <a:pt x="257175" y="26187"/>
                  </a:moveTo>
                  <a:lnTo>
                    <a:pt x="301625" y="64287"/>
                  </a:lnTo>
                  <a:lnTo>
                    <a:pt x="295275" y="72225"/>
                  </a:lnTo>
                  <a:lnTo>
                    <a:pt x="290513" y="75400"/>
                  </a:lnTo>
                  <a:lnTo>
                    <a:pt x="247650" y="37300"/>
                  </a:lnTo>
                  <a:lnTo>
                    <a:pt x="250825" y="34125"/>
                  </a:lnTo>
                  <a:close/>
                  <a:moveTo>
                    <a:pt x="285750" y="11899"/>
                  </a:moveTo>
                  <a:lnTo>
                    <a:pt x="279400" y="19837"/>
                  </a:lnTo>
                  <a:lnTo>
                    <a:pt x="304800" y="43649"/>
                  </a:lnTo>
                  <a:lnTo>
                    <a:pt x="312738" y="35712"/>
                  </a:lnTo>
                  <a:close/>
                  <a:moveTo>
                    <a:pt x="285265" y="516"/>
                  </a:moveTo>
                  <a:cubicBezTo>
                    <a:pt x="289152" y="-801"/>
                    <a:pt x="291744" y="516"/>
                    <a:pt x="294336" y="3151"/>
                  </a:cubicBezTo>
                  <a:cubicBezTo>
                    <a:pt x="294336" y="3151"/>
                    <a:pt x="294336" y="3151"/>
                    <a:pt x="318958" y="25545"/>
                  </a:cubicBezTo>
                  <a:cubicBezTo>
                    <a:pt x="324142" y="30814"/>
                    <a:pt x="325438" y="38718"/>
                    <a:pt x="320254" y="43987"/>
                  </a:cubicBezTo>
                  <a:cubicBezTo>
                    <a:pt x="320254" y="43987"/>
                    <a:pt x="320254" y="43987"/>
                    <a:pt x="305999" y="61112"/>
                  </a:cubicBezTo>
                  <a:cubicBezTo>
                    <a:pt x="305999" y="61112"/>
                    <a:pt x="305999" y="61112"/>
                    <a:pt x="261938" y="20276"/>
                  </a:cubicBezTo>
                  <a:cubicBezTo>
                    <a:pt x="261938" y="20276"/>
                    <a:pt x="261938" y="20276"/>
                    <a:pt x="276193" y="4468"/>
                  </a:cubicBezTo>
                  <a:cubicBezTo>
                    <a:pt x="278785" y="1834"/>
                    <a:pt x="281377" y="516"/>
                    <a:pt x="285265" y="516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344" y="237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字词积累</a:t>
              </a:r>
            </a:p>
          </p:txBody>
        </p:sp>
      </p:grpSp>
      <p:sp>
        <p:nvSpPr>
          <p:cNvPr id="96" name="矩形 2"/>
          <p:cNvSpPr>
            <a:spLocks noChangeArrowheads="1"/>
          </p:cNvSpPr>
          <p:nvPr/>
        </p:nvSpPr>
        <p:spPr bwMode="auto">
          <a:xfrm>
            <a:off x="650253" y="1199292"/>
            <a:ext cx="29341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词语解释</a:t>
            </a:r>
          </a:p>
        </p:txBody>
      </p: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1924917" y="2120071"/>
            <a:ext cx="9932689" cy="5075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欣欣然：</a:t>
            </a:r>
            <a:endParaRPr lang="en-US" altLang="zh-CN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朗润：</a:t>
            </a:r>
            <a:endParaRPr lang="en-US" altLang="zh-CN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赶趟儿：</a:t>
            </a:r>
            <a:endParaRPr lang="en-US" altLang="zh-CN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酝酿：</a:t>
            </a:r>
            <a:endParaRPr lang="en-US" altLang="zh-CN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卖弄：</a:t>
            </a:r>
            <a:endParaRPr lang="en-US" altLang="zh-CN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窠巢：</a:t>
            </a:r>
            <a:endParaRPr lang="en-US" altLang="zh-CN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1065"/>
              </a:spcBef>
            </a:pP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0" name="矩形 1"/>
          <p:cNvSpPr>
            <a:spLocks noChangeArrowheads="1"/>
          </p:cNvSpPr>
          <p:nvPr/>
        </p:nvSpPr>
        <p:spPr bwMode="auto">
          <a:xfrm>
            <a:off x="5987135" y="2120071"/>
            <a:ext cx="3430041" cy="345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呼朋引伴：</a:t>
            </a:r>
            <a:endParaRPr lang="en-US" altLang="zh-CN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宛转：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黄晕：</a:t>
            </a:r>
            <a:endParaRPr lang="en-US" altLang="zh-CN" sz="32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抖擞：</a:t>
            </a:r>
            <a:endParaRPr lang="en-US" altLang="zh-CN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花枝招展：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40821" y="216858"/>
            <a:ext cx="3243580" cy="646430"/>
            <a:chOff x="291" y="138"/>
            <a:chExt cx="5108" cy="1018"/>
          </a:xfrm>
        </p:grpSpPr>
        <p:sp>
          <p:nvSpPr>
            <p:cNvPr id="48" name="椭圆 2"/>
            <p:cNvSpPr/>
            <p:nvPr/>
          </p:nvSpPr>
          <p:spPr>
            <a:xfrm>
              <a:off x="291" y="138"/>
              <a:ext cx="1090" cy="1000"/>
            </a:xfrm>
            <a:custGeom>
              <a:avLst/>
              <a:gdLst>
                <a:gd name="connsiteX0" fmla="*/ 58918 w 323554"/>
                <a:gd name="connsiteY0" fmla="*/ 189699 h 313525"/>
                <a:gd name="connsiteX1" fmla="*/ 101421 w 323554"/>
                <a:gd name="connsiteY1" fmla="*/ 189699 h 313525"/>
                <a:gd name="connsiteX2" fmla="*/ 103997 w 323554"/>
                <a:gd name="connsiteY2" fmla="*/ 189699 h 313525"/>
                <a:gd name="connsiteX3" fmla="*/ 114301 w 323554"/>
                <a:gd name="connsiteY3" fmla="*/ 201731 h 313525"/>
                <a:gd name="connsiteX4" fmla="*/ 113013 w 323554"/>
                <a:gd name="connsiteY4" fmla="*/ 205741 h 313525"/>
                <a:gd name="connsiteX5" fmla="*/ 101421 w 323554"/>
                <a:gd name="connsiteY5" fmla="*/ 215099 h 313525"/>
                <a:gd name="connsiteX6" fmla="*/ 58918 w 323554"/>
                <a:gd name="connsiteY6" fmla="*/ 215099 h 313525"/>
                <a:gd name="connsiteX7" fmla="*/ 46038 w 323554"/>
                <a:gd name="connsiteY7" fmla="*/ 201731 h 313525"/>
                <a:gd name="connsiteX8" fmla="*/ 58918 w 323554"/>
                <a:gd name="connsiteY8" fmla="*/ 189699 h 313525"/>
                <a:gd name="connsiteX9" fmla="*/ 149225 w 323554"/>
                <a:gd name="connsiteY9" fmla="*/ 165887 h 313525"/>
                <a:gd name="connsiteX10" fmla="*/ 142875 w 323554"/>
                <a:gd name="connsiteY10" fmla="*/ 186525 h 313525"/>
                <a:gd name="connsiteX11" fmla="*/ 153988 w 323554"/>
                <a:gd name="connsiteY11" fmla="*/ 196050 h 313525"/>
                <a:gd name="connsiteX12" fmla="*/ 173038 w 323554"/>
                <a:gd name="connsiteY12" fmla="*/ 188112 h 313525"/>
                <a:gd name="connsiteX13" fmla="*/ 145188 w 323554"/>
                <a:gd name="connsiteY13" fmla="*/ 151599 h 313525"/>
                <a:gd name="connsiteX14" fmla="*/ 187326 w 323554"/>
                <a:gd name="connsiteY14" fmla="*/ 190104 h 313525"/>
                <a:gd name="connsiteX15" fmla="*/ 138803 w 323554"/>
                <a:gd name="connsiteY15" fmla="*/ 210640 h 313525"/>
                <a:gd name="connsiteX16" fmla="*/ 131142 w 323554"/>
                <a:gd name="connsiteY16" fmla="*/ 210640 h 313525"/>
                <a:gd name="connsiteX17" fmla="*/ 129865 w 323554"/>
                <a:gd name="connsiteY17" fmla="*/ 202939 h 313525"/>
                <a:gd name="connsiteX18" fmla="*/ 145188 w 323554"/>
                <a:gd name="connsiteY18" fmla="*/ 151599 h 313525"/>
                <a:gd name="connsiteX19" fmla="*/ 58982 w 323554"/>
                <a:gd name="connsiteY19" fmla="*/ 146837 h 313525"/>
                <a:gd name="connsiteX20" fmla="*/ 130176 w 323554"/>
                <a:gd name="connsiteY20" fmla="*/ 146837 h 313525"/>
                <a:gd name="connsiteX21" fmla="*/ 130176 w 323554"/>
                <a:gd name="connsiteY21" fmla="*/ 148186 h 313525"/>
                <a:gd name="connsiteX22" fmla="*/ 122409 w 323554"/>
                <a:gd name="connsiteY22" fmla="*/ 173825 h 313525"/>
                <a:gd name="connsiteX23" fmla="*/ 58982 w 323554"/>
                <a:gd name="connsiteY23" fmla="*/ 173825 h 313525"/>
                <a:gd name="connsiteX24" fmla="*/ 46038 w 323554"/>
                <a:gd name="connsiteY24" fmla="*/ 160331 h 313525"/>
                <a:gd name="connsiteX25" fmla="*/ 58982 w 323554"/>
                <a:gd name="connsiteY25" fmla="*/ 146837 h 313525"/>
                <a:gd name="connsiteX26" fmla="*/ 59011 w 323554"/>
                <a:gd name="connsiteY26" fmla="*/ 105562 h 313525"/>
                <a:gd name="connsiteX27" fmla="*/ 166688 w 323554"/>
                <a:gd name="connsiteY27" fmla="*/ 105562 h 313525"/>
                <a:gd name="connsiteX28" fmla="*/ 144634 w 323554"/>
                <a:gd name="connsiteY28" fmla="*/ 130962 h 313525"/>
                <a:gd name="connsiteX29" fmla="*/ 59011 w 323554"/>
                <a:gd name="connsiteY29" fmla="*/ 130962 h 313525"/>
                <a:gd name="connsiteX30" fmla="*/ 46038 w 323554"/>
                <a:gd name="connsiteY30" fmla="*/ 118930 h 313525"/>
                <a:gd name="connsiteX31" fmla="*/ 59011 w 323554"/>
                <a:gd name="connsiteY31" fmla="*/ 105562 h 313525"/>
                <a:gd name="connsiteX32" fmla="*/ 226883 w 323554"/>
                <a:gd name="connsiteY32" fmla="*/ 81749 h 313525"/>
                <a:gd name="connsiteX33" fmla="*/ 224292 w 323554"/>
                <a:gd name="connsiteY33" fmla="*/ 83037 h 313525"/>
                <a:gd name="connsiteX34" fmla="*/ 171159 w 323554"/>
                <a:gd name="connsiteY34" fmla="*/ 140996 h 313525"/>
                <a:gd name="connsiteX35" fmla="*/ 172455 w 323554"/>
                <a:gd name="connsiteY35" fmla="*/ 146148 h 313525"/>
                <a:gd name="connsiteX36" fmla="*/ 175047 w 323554"/>
                <a:gd name="connsiteY36" fmla="*/ 148724 h 313525"/>
                <a:gd name="connsiteX37" fmla="*/ 177639 w 323554"/>
                <a:gd name="connsiteY37" fmla="*/ 150012 h 313525"/>
                <a:gd name="connsiteX38" fmla="*/ 180230 w 323554"/>
                <a:gd name="connsiteY38" fmla="*/ 148724 h 313525"/>
                <a:gd name="connsiteX39" fmla="*/ 232067 w 323554"/>
                <a:gd name="connsiteY39" fmla="*/ 90765 h 313525"/>
                <a:gd name="connsiteX40" fmla="*/ 232067 w 323554"/>
                <a:gd name="connsiteY40" fmla="*/ 85613 h 313525"/>
                <a:gd name="connsiteX41" fmla="*/ 229475 w 323554"/>
                <a:gd name="connsiteY41" fmla="*/ 83037 h 313525"/>
                <a:gd name="connsiteX42" fmla="*/ 226883 w 323554"/>
                <a:gd name="connsiteY42" fmla="*/ 81749 h 313525"/>
                <a:gd name="connsiteX43" fmla="*/ 247254 w 323554"/>
                <a:gd name="connsiteY43" fmla="*/ 62303 h 313525"/>
                <a:gd name="connsiteX44" fmla="*/ 242491 w 323554"/>
                <a:gd name="connsiteY44" fmla="*/ 63493 h 313525"/>
                <a:gd name="connsiteX45" fmla="*/ 237729 w 323554"/>
                <a:gd name="connsiteY45" fmla="*/ 68256 h 313525"/>
                <a:gd name="connsiteX46" fmla="*/ 236538 w 323554"/>
                <a:gd name="connsiteY46" fmla="*/ 70637 h 313525"/>
                <a:gd name="connsiteX47" fmla="*/ 237729 w 323554"/>
                <a:gd name="connsiteY47" fmla="*/ 73019 h 313525"/>
                <a:gd name="connsiteX48" fmla="*/ 240110 w 323554"/>
                <a:gd name="connsiteY48" fmla="*/ 74209 h 313525"/>
                <a:gd name="connsiteX49" fmla="*/ 242491 w 323554"/>
                <a:gd name="connsiteY49" fmla="*/ 75400 h 313525"/>
                <a:gd name="connsiteX50" fmla="*/ 244873 w 323554"/>
                <a:gd name="connsiteY50" fmla="*/ 75400 h 313525"/>
                <a:gd name="connsiteX51" fmla="*/ 244873 w 323554"/>
                <a:gd name="connsiteY51" fmla="*/ 74209 h 313525"/>
                <a:gd name="connsiteX52" fmla="*/ 249635 w 323554"/>
                <a:gd name="connsiteY52" fmla="*/ 69447 h 313525"/>
                <a:gd name="connsiteX53" fmla="*/ 249635 w 323554"/>
                <a:gd name="connsiteY53" fmla="*/ 64684 h 313525"/>
                <a:gd name="connsiteX54" fmla="*/ 247254 w 323554"/>
                <a:gd name="connsiteY54" fmla="*/ 62303 h 313525"/>
                <a:gd name="connsiteX55" fmla="*/ 24647 w 323554"/>
                <a:gd name="connsiteY55" fmla="*/ 48412 h 313525"/>
                <a:gd name="connsiteX56" fmla="*/ 201069 w 323554"/>
                <a:gd name="connsiteY56" fmla="*/ 48412 h 313525"/>
                <a:gd name="connsiteX57" fmla="*/ 214041 w 323554"/>
                <a:gd name="connsiteY57" fmla="*/ 52292 h 313525"/>
                <a:gd name="connsiteX58" fmla="*/ 193285 w 323554"/>
                <a:gd name="connsiteY58" fmla="*/ 76863 h 313525"/>
                <a:gd name="connsiteX59" fmla="*/ 181610 w 323554"/>
                <a:gd name="connsiteY59" fmla="*/ 72983 h 313525"/>
                <a:gd name="connsiteX60" fmla="*/ 45403 w 323554"/>
                <a:gd name="connsiteY60" fmla="*/ 72983 h 313525"/>
                <a:gd name="connsiteX61" fmla="*/ 24647 w 323554"/>
                <a:gd name="connsiteY61" fmla="*/ 93675 h 313525"/>
                <a:gd name="connsiteX62" fmla="*/ 24647 w 323554"/>
                <a:gd name="connsiteY62" fmla="*/ 268262 h 313525"/>
                <a:gd name="connsiteX63" fmla="*/ 45403 w 323554"/>
                <a:gd name="connsiteY63" fmla="*/ 287660 h 313525"/>
                <a:gd name="connsiteX64" fmla="*/ 181610 w 323554"/>
                <a:gd name="connsiteY64" fmla="*/ 287660 h 313525"/>
                <a:gd name="connsiteX65" fmla="*/ 202366 w 323554"/>
                <a:gd name="connsiteY65" fmla="*/ 268262 h 313525"/>
                <a:gd name="connsiteX66" fmla="*/ 202366 w 323554"/>
                <a:gd name="connsiteY66" fmla="*/ 202307 h 313525"/>
                <a:gd name="connsiteX67" fmla="*/ 203663 w 323554"/>
                <a:gd name="connsiteY67" fmla="*/ 201014 h 313525"/>
                <a:gd name="connsiteX68" fmla="*/ 206258 w 323554"/>
                <a:gd name="connsiteY68" fmla="*/ 198427 h 313525"/>
                <a:gd name="connsiteX69" fmla="*/ 227013 w 323554"/>
                <a:gd name="connsiteY69" fmla="*/ 175149 h 313525"/>
                <a:gd name="connsiteX70" fmla="*/ 227013 w 323554"/>
                <a:gd name="connsiteY70" fmla="*/ 287660 h 313525"/>
                <a:gd name="connsiteX71" fmla="*/ 201069 w 323554"/>
                <a:gd name="connsiteY71" fmla="*/ 313525 h 313525"/>
                <a:gd name="connsiteX72" fmla="*/ 25944 w 323554"/>
                <a:gd name="connsiteY72" fmla="*/ 313525 h 313525"/>
                <a:gd name="connsiteX73" fmla="*/ 0 w 323554"/>
                <a:gd name="connsiteY73" fmla="*/ 287660 h 313525"/>
                <a:gd name="connsiteX74" fmla="*/ 0 w 323554"/>
                <a:gd name="connsiteY74" fmla="*/ 72983 h 313525"/>
                <a:gd name="connsiteX75" fmla="*/ 24647 w 323554"/>
                <a:gd name="connsiteY75" fmla="*/ 48412 h 313525"/>
                <a:gd name="connsiteX76" fmla="*/ 242888 w 323554"/>
                <a:gd name="connsiteY76" fmla="*/ 42062 h 313525"/>
                <a:gd name="connsiteX77" fmla="*/ 285751 w 323554"/>
                <a:gd name="connsiteY77" fmla="*/ 81750 h 313525"/>
                <a:gd name="connsiteX78" fmla="*/ 279401 w 323554"/>
                <a:gd name="connsiteY78" fmla="*/ 89687 h 313525"/>
                <a:gd name="connsiteX79" fmla="*/ 200026 w 323554"/>
                <a:gd name="connsiteY79" fmla="*/ 178587 h 313525"/>
                <a:gd name="connsiteX80" fmla="*/ 193676 w 323554"/>
                <a:gd name="connsiteY80" fmla="*/ 184937 h 313525"/>
                <a:gd name="connsiteX81" fmla="*/ 150813 w 323554"/>
                <a:gd name="connsiteY81" fmla="*/ 146837 h 313525"/>
                <a:gd name="connsiteX82" fmla="*/ 155576 w 323554"/>
                <a:gd name="connsiteY82" fmla="*/ 138899 h 313525"/>
                <a:gd name="connsiteX83" fmla="*/ 236538 w 323554"/>
                <a:gd name="connsiteY83" fmla="*/ 48412 h 313525"/>
                <a:gd name="connsiteX84" fmla="*/ 257175 w 323554"/>
                <a:gd name="connsiteY84" fmla="*/ 26187 h 313525"/>
                <a:gd name="connsiteX85" fmla="*/ 301625 w 323554"/>
                <a:gd name="connsiteY85" fmla="*/ 64287 h 313525"/>
                <a:gd name="connsiteX86" fmla="*/ 295275 w 323554"/>
                <a:gd name="connsiteY86" fmla="*/ 72225 h 313525"/>
                <a:gd name="connsiteX87" fmla="*/ 290513 w 323554"/>
                <a:gd name="connsiteY87" fmla="*/ 75400 h 313525"/>
                <a:gd name="connsiteX88" fmla="*/ 247650 w 323554"/>
                <a:gd name="connsiteY88" fmla="*/ 37300 h 313525"/>
                <a:gd name="connsiteX89" fmla="*/ 250825 w 323554"/>
                <a:gd name="connsiteY89" fmla="*/ 34125 h 313525"/>
                <a:gd name="connsiteX90" fmla="*/ 285750 w 323554"/>
                <a:gd name="connsiteY90" fmla="*/ 11899 h 313525"/>
                <a:gd name="connsiteX91" fmla="*/ 279400 w 323554"/>
                <a:gd name="connsiteY91" fmla="*/ 19837 h 313525"/>
                <a:gd name="connsiteX92" fmla="*/ 304800 w 323554"/>
                <a:gd name="connsiteY92" fmla="*/ 43649 h 313525"/>
                <a:gd name="connsiteX93" fmla="*/ 312738 w 323554"/>
                <a:gd name="connsiteY93" fmla="*/ 35712 h 313525"/>
                <a:gd name="connsiteX94" fmla="*/ 285265 w 323554"/>
                <a:gd name="connsiteY94" fmla="*/ 516 h 313525"/>
                <a:gd name="connsiteX95" fmla="*/ 294336 w 323554"/>
                <a:gd name="connsiteY95" fmla="*/ 3151 h 313525"/>
                <a:gd name="connsiteX96" fmla="*/ 318958 w 323554"/>
                <a:gd name="connsiteY96" fmla="*/ 25545 h 313525"/>
                <a:gd name="connsiteX97" fmla="*/ 320254 w 323554"/>
                <a:gd name="connsiteY97" fmla="*/ 43987 h 313525"/>
                <a:gd name="connsiteX98" fmla="*/ 305999 w 323554"/>
                <a:gd name="connsiteY98" fmla="*/ 61112 h 313525"/>
                <a:gd name="connsiteX99" fmla="*/ 261938 w 323554"/>
                <a:gd name="connsiteY99" fmla="*/ 20276 h 313525"/>
                <a:gd name="connsiteX100" fmla="*/ 276193 w 323554"/>
                <a:gd name="connsiteY100" fmla="*/ 4468 h 313525"/>
                <a:gd name="connsiteX101" fmla="*/ 285265 w 323554"/>
                <a:gd name="connsiteY101" fmla="*/ 516 h 31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554" h="313525">
                  <a:moveTo>
                    <a:pt x="58918" y="189699"/>
                  </a:moveTo>
                  <a:cubicBezTo>
                    <a:pt x="58918" y="189699"/>
                    <a:pt x="58918" y="189699"/>
                    <a:pt x="101421" y="189699"/>
                  </a:cubicBezTo>
                  <a:cubicBezTo>
                    <a:pt x="102709" y="189699"/>
                    <a:pt x="102709" y="189699"/>
                    <a:pt x="103997" y="189699"/>
                  </a:cubicBezTo>
                  <a:cubicBezTo>
                    <a:pt x="109149" y="189699"/>
                    <a:pt x="114301" y="195046"/>
                    <a:pt x="114301" y="201731"/>
                  </a:cubicBezTo>
                  <a:cubicBezTo>
                    <a:pt x="114301" y="203067"/>
                    <a:pt x="114301" y="204404"/>
                    <a:pt x="113013" y="205741"/>
                  </a:cubicBezTo>
                  <a:cubicBezTo>
                    <a:pt x="111725" y="211088"/>
                    <a:pt x="107861" y="215099"/>
                    <a:pt x="101421" y="215099"/>
                  </a:cubicBezTo>
                  <a:cubicBezTo>
                    <a:pt x="101421" y="215099"/>
                    <a:pt x="101421" y="215099"/>
                    <a:pt x="58918" y="215099"/>
                  </a:cubicBezTo>
                  <a:cubicBezTo>
                    <a:pt x="51190" y="215099"/>
                    <a:pt x="46038" y="209752"/>
                    <a:pt x="46038" y="201731"/>
                  </a:cubicBezTo>
                  <a:cubicBezTo>
                    <a:pt x="46038" y="195046"/>
                    <a:pt x="51190" y="189699"/>
                    <a:pt x="58918" y="189699"/>
                  </a:cubicBezTo>
                  <a:close/>
                  <a:moveTo>
                    <a:pt x="149225" y="165887"/>
                  </a:moveTo>
                  <a:lnTo>
                    <a:pt x="142875" y="186525"/>
                  </a:lnTo>
                  <a:lnTo>
                    <a:pt x="153988" y="196050"/>
                  </a:lnTo>
                  <a:lnTo>
                    <a:pt x="173038" y="188112"/>
                  </a:lnTo>
                  <a:close/>
                  <a:moveTo>
                    <a:pt x="145188" y="151599"/>
                  </a:moveTo>
                  <a:cubicBezTo>
                    <a:pt x="145188" y="151599"/>
                    <a:pt x="145188" y="151599"/>
                    <a:pt x="187326" y="190104"/>
                  </a:cubicBezTo>
                  <a:cubicBezTo>
                    <a:pt x="187326" y="190104"/>
                    <a:pt x="187326" y="190104"/>
                    <a:pt x="138803" y="210640"/>
                  </a:cubicBezTo>
                  <a:cubicBezTo>
                    <a:pt x="136249" y="211924"/>
                    <a:pt x="133696" y="211924"/>
                    <a:pt x="131142" y="210640"/>
                  </a:cubicBezTo>
                  <a:cubicBezTo>
                    <a:pt x="129865" y="208073"/>
                    <a:pt x="128588" y="205506"/>
                    <a:pt x="129865" y="202939"/>
                  </a:cubicBezTo>
                  <a:cubicBezTo>
                    <a:pt x="129865" y="202939"/>
                    <a:pt x="129865" y="202939"/>
                    <a:pt x="145188" y="151599"/>
                  </a:cubicBezTo>
                  <a:close/>
                  <a:moveTo>
                    <a:pt x="58982" y="146837"/>
                  </a:moveTo>
                  <a:cubicBezTo>
                    <a:pt x="58982" y="146837"/>
                    <a:pt x="58982" y="146837"/>
                    <a:pt x="130176" y="146837"/>
                  </a:cubicBezTo>
                  <a:cubicBezTo>
                    <a:pt x="130176" y="148186"/>
                    <a:pt x="130176" y="148186"/>
                    <a:pt x="130176" y="148186"/>
                  </a:cubicBezTo>
                  <a:lnTo>
                    <a:pt x="122409" y="173825"/>
                  </a:lnTo>
                  <a:cubicBezTo>
                    <a:pt x="122409" y="173825"/>
                    <a:pt x="122409" y="173825"/>
                    <a:pt x="58982" y="173825"/>
                  </a:cubicBezTo>
                  <a:cubicBezTo>
                    <a:pt x="51216" y="173825"/>
                    <a:pt x="46038" y="167078"/>
                    <a:pt x="46038" y="160331"/>
                  </a:cubicBezTo>
                  <a:cubicBezTo>
                    <a:pt x="46038" y="153584"/>
                    <a:pt x="51216" y="146837"/>
                    <a:pt x="58982" y="146837"/>
                  </a:cubicBezTo>
                  <a:close/>
                  <a:moveTo>
                    <a:pt x="59011" y="105562"/>
                  </a:moveTo>
                  <a:lnTo>
                    <a:pt x="166688" y="105562"/>
                  </a:lnTo>
                  <a:cubicBezTo>
                    <a:pt x="166688" y="105562"/>
                    <a:pt x="166688" y="105562"/>
                    <a:pt x="144634" y="130962"/>
                  </a:cubicBezTo>
                  <a:cubicBezTo>
                    <a:pt x="144634" y="130962"/>
                    <a:pt x="144634" y="130962"/>
                    <a:pt x="59011" y="130962"/>
                  </a:cubicBezTo>
                  <a:cubicBezTo>
                    <a:pt x="51227" y="130962"/>
                    <a:pt x="46038" y="125615"/>
                    <a:pt x="46038" y="118930"/>
                  </a:cubicBezTo>
                  <a:cubicBezTo>
                    <a:pt x="46038" y="110909"/>
                    <a:pt x="51227" y="105562"/>
                    <a:pt x="59011" y="105562"/>
                  </a:cubicBezTo>
                  <a:close/>
                  <a:moveTo>
                    <a:pt x="226883" y="81749"/>
                  </a:moveTo>
                  <a:cubicBezTo>
                    <a:pt x="225587" y="81749"/>
                    <a:pt x="224292" y="83037"/>
                    <a:pt x="224292" y="83037"/>
                  </a:cubicBezTo>
                  <a:cubicBezTo>
                    <a:pt x="224292" y="83037"/>
                    <a:pt x="224292" y="83037"/>
                    <a:pt x="171159" y="140996"/>
                  </a:cubicBezTo>
                  <a:cubicBezTo>
                    <a:pt x="169863" y="142284"/>
                    <a:pt x="169863" y="144860"/>
                    <a:pt x="172455" y="146148"/>
                  </a:cubicBezTo>
                  <a:cubicBezTo>
                    <a:pt x="172455" y="146148"/>
                    <a:pt x="172455" y="146148"/>
                    <a:pt x="175047" y="148724"/>
                  </a:cubicBezTo>
                  <a:cubicBezTo>
                    <a:pt x="175047" y="148724"/>
                    <a:pt x="176343" y="150012"/>
                    <a:pt x="177639" y="150012"/>
                  </a:cubicBezTo>
                  <a:cubicBezTo>
                    <a:pt x="177639" y="150012"/>
                    <a:pt x="178934" y="148724"/>
                    <a:pt x="180230" y="148724"/>
                  </a:cubicBezTo>
                  <a:cubicBezTo>
                    <a:pt x="180230" y="148724"/>
                    <a:pt x="180230" y="148724"/>
                    <a:pt x="232067" y="90765"/>
                  </a:cubicBezTo>
                  <a:cubicBezTo>
                    <a:pt x="233363" y="89477"/>
                    <a:pt x="233363" y="86901"/>
                    <a:pt x="232067" y="85613"/>
                  </a:cubicBezTo>
                  <a:cubicBezTo>
                    <a:pt x="232067" y="85613"/>
                    <a:pt x="232067" y="85613"/>
                    <a:pt x="229475" y="83037"/>
                  </a:cubicBezTo>
                  <a:cubicBezTo>
                    <a:pt x="228179" y="81749"/>
                    <a:pt x="226883" y="81749"/>
                    <a:pt x="226883" y="81749"/>
                  </a:cubicBezTo>
                  <a:close/>
                  <a:moveTo>
                    <a:pt x="247254" y="62303"/>
                  </a:moveTo>
                  <a:cubicBezTo>
                    <a:pt x="244873" y="61112"/>
                    <a:pt x="243682" y="62303"/>
                    <a:pt x="242491" y="63493"/>
                  </a:cubicBezTo>
                  <a:cubicBezTo>
                    <a:pt x="242491" y="63493"/>
                    <a:pt x="242491" y="63493"/>
                    <a:pt x="237729" y="68256"/>
                  </a:cubicBezTo>
                  <a:cubicBezTo>
                    <a:pt x="237729" y="68256"/>
                    <a:pt x="236538" y="69447"/>
                    <a:pt x="236538" y="70637"/>
                  </a:cubicBezTo>
                  <a:cubicBezTo>
                    <a:pt x="236538" y="70637"/>
                    <a:pt x="237729" y="71828"/>
                    <a:pt x="237729" y="73019"/>
                  </a:cubicBezTo>
                  <a:cubicBezTo>
                    <a:pt x="237729" y="73019"/>
                    <a:pt x="237729" y="73019"/>
                    <a:pt x="240110" y="74209"/>
                  </a:cubicBezTo>
                  <a:cubicBezTo>
                    <a:pt x="241301" y="75400"/>
                    <a:pt x="242491" y="75400"/>
                    <a:pt x="242491" y="75400"/>
                  </a:cubicBezTo>
                  <a:cubicBezTo>
                    <a:pt x="243682" y="75400"/>
                    <a:pt x="243682" y="75400"/>
                    <a:pt x="244873" y="75400"/>
                  </a:cubicBezTo>
                  <a:cubicBezTo>
                    <a:pt x="244873" y="74209"/>
                    <a:pt x="244873" y="74209"/>
                    <a:pt x="244873" y="74209"/>
                  </a:cubicBezTo>
                  <a:cubicBezTo>
                    <a:pt x="244873" y="74209"/>
                    <a:pt x="244873" y="74209"/>
                    <a:pt x="249635" y="69447"/>
                  </a:cubicBezTo>
                  <a:cubicBezTo>
                    <a:pt x="250826" y="68256"/>
                    <a:pt x="250826" y="65875"/>
                    <a:pt x="249635" y="64684"/>
                  </a:cubicBezTo>
                  <a:cubicBezTo>
                    <a:pt x="249635" y="64684"/>
                    <a:pt x="249635" y="64684"/>
                    <a:pt x="247254" y="62303"/>
                  </a:cubicBezTo>
                  <a:close/>
                  <a:moveTo>
                    <a:pt x="24647" y="48412"/>
                  </a:moveTo>
                  <a:cubicBezTo>
                    <a:pt x="24647" y="48412"/>
                    <a:pt x="24647" y="48412"/>
                    <a:pt x="201069" y="48412"/>
                  </a:cubicBezTo>
                  <a:cubicBezTo>
                    <a:pt x="206258" y="48412"/>
                    <a:pt x="210149" y="49705"/>
                    <a:pt x="214041" y="52292"/>
                  </a:cubicBezTo>
                  <a:cubicBezTo>
                    <a:pt x="214041" y="52292"/>
                    <a:pt x="214041" y="52292"/>
                    <a:pt x="193285" y="76863"/>
                  </a:cubicBezTo>
                  <a:cubicBezTo>
                    <a:pt x="189394" y="74277"/>
                    <a:pt x="185502" y="72983"/>
                    <a:pt x="181610" y="72983"/>
                  </a:cubicBezTo>
                  <a:cubicBezTo>
                    <a:pt x="181610" y="72983"/>
                    <a:pt x="181610" y="72983"/>
                    <a:pt x="45403" y="72983"/>
                  </a:cubicBezTo>
                  <a:cubicBezTo>
                    <a:pt x="33728" y="72983"/>
                    <a:pt x="24647" y="82036"/>
                    <a:pt x="24647" y="93675"/>
                  </a:cubicBezTo>
                  <a:cubicBezTo>
                    <a:pt x="24647" y="93675"/>
                    <a:pt x="24647" y="93675"/>
                    <a:pt x="24647" y="268262"/>
                  </a:cubicBezTo>
                  <a:cubicBezTo>
                    <a:pt x="24647" y="278608"/>
                    <a:pt x="33728" y="287660"/>
                    <a:pt x="45403" y="287660"/>
                  </a:cubicBezTo>
                  <a:cubicBezTo>
                    <a:pt x="45403" y="287660"/>
                    <a:pt x="45403" y="287660"/>
                    <a:pt x="181610" y="287660"/>
                  </a:cubicBezTo>
                  <a:cubicBezTo>
                    <a:pt x="193285" y="287660"/>
                    <a:pt x="202366" y="278608"/>
                    <a:pt x="202366" y="268262"/>
                  </a:cubicBezTo>
                  <a:cubicBezTo>
                    <a:pt x="202366" y="268262"/>
                    <a:pt x="202366" y="268262"/>
                    <a:pt x="202366" y="202307"/>
                  </a:cubicBezTo>
                  <a:cubicBezTo>
                    <a:pt x="202366" y="202307"/>
                    <a:pt x="202366" y="201014"/>
                    <a:pt x="203663" y="201014"/>
                  </a:cubicBezTo>
                  <a:cubicBezTo>
                    <a:pt x="203663" y="199720"/>
                    <a:pt x="204960" y="199720"/>
                    <a:pt x="206258" y="198427"/>
                  </a:cubicBezTo>
                  <a:cubicBezTo>
                    <a:pt x="206258" y="198427"/>
                    <a:pt x="206258" y="198427"/>
                    <a:pt x="227013" y="175149"/>
                  </a:cubicBezTo>
                  <a:cubicBezTo>
                    <a:pt x="227013" y="175149"/>
                    <a:pt x="227013" y="175149"/>
                    <a:pt x="227013" y="287660"/>
                  </a:cubicBezTo>
                  <a:cubicBezTo>
                    <a:pt x="227013" y="301886"/>
                    <a:pt x="215338" y="313525"/>
                    <a:pt x="201069" y="313525"/>
                  </a:cubicBezTo>
                  <a:cubicBezTo>
                    <a:pt x="201069" y="313525"/>
                    <a:pt x="201069" y="313525"/>
                    <a:pt x="25944" y="313525"/>
                  </a:cubicBezTo>
                  <a:cubicBezTo>
                    <a:pt x="11675" y="313525"/>
                    <a:pt x="0" y="301886"/>
                    <a:pt x="0" y="287660"/>
                  </a:cubicBezTo>
                  <a:cubicBezTo>
                    <a:pt x="0" y="287660"/>
                    <a:pt x="0" y="287660"/>
                    <a:pt x="0" y="72983"/>
                  </a:cubicBezTo>
                  <a:cubicBezTo>
                    <a:pt x="0" y="60051"/>
                    <a:pt x="10378" y="48412"/>
                    <a:pt x="24647" y="48412"/>
                  </a:cubicBezTo>
                  <a:close/>
                  <a:moveTo>
                    <a:pt x="242888" y="42062"/>
                  </a:moveTo>
                  <a:lnTo>
                    <a:pt x="285751" y="81750"/>
                  </a:lnTo>
                  <a:lnTo>
                    <a:pt x="279401" y="89687"/>
                  </a:lnTo>
                  <a:lnTo>
                    <a:pt x="200026" y="178587"/>
                  </a:lnTo>
                  <a:lnTo>
                    <a:pt x="193676" y="184937"/>
                  </a:lnTo>
                  <a:lnTo>
                    <a:pt x="150813" y="146837"/>
                  </a:lnTo>
                  <a:lnTo>
                    <a:pt x="155576" y="138899"/>
                  </a:lnTo>
                  <a:lnTo>
                    <a:pt x="236538" y="48412"/>
                  </a:lnTo>
                  <a:close/>
                  <a:moveTo>
                    <a:pt x="257175" y="26187"/>
                  </a:moveTo>
                  <a:lnTo>
                    <a:pt x="301625" y="64287"/>
                  </a:lnTo>
                  <a:lnTo>
                    <a:pt x="295275" y="72225"/>
                  </a:lnTo>
                  <a:lnTo>
                    <a:pt x="290513" y="75400"/>
                  </a:lnTo>
                  <a:lnTo>
                    <a:pt x="247650" y="37300"/>
                  </a:lnTo>
                  <a:lnTo>
                    <a:pt x="250825" y="34125"/>
                  </a:lnTo>
                  <a:close/>
                  <a:moveTo>
                    <a:pt x="285750" y="11899"/>
                  </a:moveTo>
                  <a:lnTo>
                    <a:pt x="279400" y="19837"/>
                  </a:lnTo>
                  <a:lnTo>
                    <a:pt x="304800" y="43649"/>
                  </a:lnTo>
                  <a:lnTo>
                    <a:pt x="312738" y="35712"/>
                  </a:lnTo>
                  <a:close/>
                  <a:moveTo>
                    <a:pt x="285265" y="516"/>
                  </a:moveTo>
                  <a:cubicBezTo>
                    <a:pt x="289152" y="-801"/>
                    <a:pt x="291744" y="516"/>
                    <a:pt x="294336" y="3151"/>
                  </a:cubicBezTo>
                  <a:cubicBezTo>
                    <a:pt x="294336" y="3151"/>
                    <a:pt x="294336" y="3151"/>
                    <a:pt x="318958" y="25545"/>
                  </a:cubicBezTo>
                  <a:cubicBezTo>
                    <a:pt x="324142" y="30814"/>
                    <a:pt x="325438" y="38718"/>
                    <a:pt x="320254" y="43987"/>
                  </a:cubicBezTo>
                  <a:cubicBezTo>
                    <a:pt x="320254" y="43987"/>
                    <a:pt x="320254" y="43987"/>
                    <a:pt x="305999" y="61112"/>
                  </a:cubicBezTo>
                  <a:cubicBezTo>
                    <a:pt x="305999" y="61112"/>
                    <a:pt x="305999" y="61112"/>
                    <a:pt x="261938" y="20276"/>
                  </a:cubicBezTo>
                  <a:cubicBezTo>
                    <a:pt x="261938" y="20276"/>
                    <a:pt x="261938" y="20276"/>
                    <a:pt x="276193" y="4468"/>
                  </a:cubicBezTo>
                  <a:cubicBezTo>
                    <a:pt x="278785" y="1834"/>
                    <a:pt x="281377" y="516"/>
                    <a:pt x="285265" y="516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344" y="237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字词积累</a:t>
              </a:r>
            </a:p>
          </p:txBody>
        </p:sp>
      </p:grpSp>
      <p:sp>
        <p:nvSpPr>
          <p:cNvPr id="96" name="矩形 2"/>
          <p:cNvSpPr>
            <a:spLocks noChangeArrowheads="1"/>
          </p:cNvSpPr>
          <p:nvPr/>
        </p:nvSpPr>
        <p:spPr bwMode="auto">
          <a:xfrm>
            <a:off x="650253" y="1199292"/>
            <a:ext cx="29341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词语解释</a:t>
            </a:r>
          </a:p>
        </p:txBody>
      </p: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1308468" y="1904313"/>
            <a:ext cx="9932689" cy="552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欣欣然：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欢欢喜喜的样子。</a:t>
            </a:r>
          </a:p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朗润：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明亮滋润。</a:t>
            </a:r>
          </a:p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赶趟儿：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本文是时间赶得上，这里指众多果树争先恐后地开花。</a:t>
            </a:r>
          </a:p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酝酿：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本义是造酒的发酵过程，这里指各种气息在空气里，像发酵似的，越来越浓。</a:t>
            </a:r>
            <a:endParaRPr lang="en-US" altLang="zh-CN" sz="32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1065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卖弄：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有意显示、炫耀（自己的本领）。</a:t>
            </a:r>
          </a:p>
          <a:p>
            <a:pPr>
              <a:lnSpc>
                <a:spcPct val="120000"/>
              </a:lnSpc>
              <a:spcBef>
                <a:spcPts val="1065"/>
              </a:spcBef>
            </a:pP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40821" y="216858"/>
            <a:ext cx="3243580" cy="646430"/>
            <a:chOff x="291" y="138"/>
            <a:chExt cx="5108" cy="1018"/>
          </a:xfrm>
        </p:grpSpPr>
        <p:sp>
          <p:nvSpPr>
            <p:cNvPr id="48" name="椭圆 2"/>
            <p:cNvSpPr/>
            <p:nvPr/>
          </p:nvSpPr>
          <p:spPr>
            <a:xfrm>
              <a:off x="291" y="138"/>
              <a:ext cx="1090" cy="1000"/>
            </a:xfrm>
            <a:custGeom>
              <a:avLst/>
              <a:gdLst>
                <a:gd name="connsiteX0" fmla="*/ 58918 w 323554"/>
                <a:gd name="connsiteY0" fmla="*/ 189699 h 313525"/>
                <a:gd name="connsiteX1" fmla="*/ 101421 w 323554"/>
                <a:gd name="connsiteY1" fmla="*/ 189699 h 313525"/>
                <a:gd name="connsiteX2" fmla="*/ 103997 w 323554"/>
                <a:gd name="connsiteY2" fmla="*/ 189699 h 313525"/>
                <a:gd name="connsiteX3" fmla="*/ 114301 w 323554"/>
                <a:gd name="connsiteY3" fmla="*/ 201731 h 313525"/>
                <a:gd name="connsiteX4" fmla="*/ 113013 w 323554"/>
                <a:gd name="connsiteY4" fmla="*/ 205741 h 313525"/>
                <a:gd name="connsiteX5" fmla="*/ 101421 w 323554"/>
                <a:gd name="connsiteY5" fmla="*/ 215099 h 313525"/>
                <a:gd name="connsiteX6" fmla="*/ 58918 w 323554"/>
                <a:gd name="connsiteY6" fmla="*/ 215099 h 313525"/>
                <a:gd name="connsiteX7" fmla="*/ 46038 w 323554"/>
                <a:gd name="connsiteY7" fmla="*/ 201731 h 313525"/>
                <a:gd name="connsiteX8" fmla="*/ 58918 w 323554"/>
                <a:gd name="connsiteY8" fmla="*/ 189699 h 313525"/>
                <a:gd name="connsiteX9" fmla="*/ 149225 w 323554"/>
                <a:gd name="connsiteY9" fmla="*/ 165887 h 313525"/>
                <a:gd name="connsiteX10" fmla="*/ 142875 w 323554"/>
                <a:gd name="connsiteY10" fmla="*/ 186525 h 313525"/>
                <a:gd name="connsiteX11" fmla="*/ 153988 w 323554"/>
                <a:gd name="connsiteY11" fmla="*/ 196050 h 313525"/>
                <a:gd name="connsiteX12" fmla="*/ 173038 w 323554"/>
                <a:gd name="connsiteY12" fmla="*/ 188112 h 313525"/>
                <a:gd name="connsiteX13" fmla="*/ 145188 w 323554"/>
                <a:gd name="connsiteY13" fmla="*/ 151599 h 313525"/>
                <a:gd name="connsiteX14" fmla="*/ 187326 w 323554"/>
                <a:gd name="connsiteY14" fmla="*/ 190104 h 313525"/>
                <a:gd name="connsiteX15" fmla="*/ 138803 w 323554"/>
                <a:gd name="connsiteY15" fmla="*/ 210640 h 313525"/>
                <a:gd name="connsiteX16" fmla="*/ 131142 w 323554"/>
                <a:gd name="connsiteY16" fmla="*/ 210640 h 313525"/>
                <a:gd name="connsiteX17" fmla="*/ 129865 w 323554"/>
                <a:gd name="connsiteY17" fmla="*/ 202939 h 313525"/>
                <a:gd name="connsiteX18" fmla="*/ 145188 w 323554"/>
                <a:gd name="connsiteY18" fmla="*/ 151599 h 313525"/>
                <a:gd name="connsiteX19" fmla="*/ 58982 w 323554"/>
                <a:gd name="connsiteY19" fmla="*/ 146837 h 313525"/>
                <a:gd name="connsiteX20" fmla="*/ 130176 w 323554"/>
                <a:gd name="connsiteY20" fmla="*/ 146837 h 313525"/>
                <a:gd name="connsiteX21" fmla="*/ 130176 w 323554"/>
                <a:gd name="connsiteY21" fmla="*/ 148186 h 313525"/>
                <a:gd name="connsiteX22" fmla="*/ 122409 w 323554"/>
                <a:gd name="connsiteY22" fmla="*/ 173825 h 313525"/>
                <a:gd name="connsiteX23" fmla="*/ 58982 w 323554"/>
                <a:gd name="connsiteY23" fmla="*/ 173825 h 313525"/>
                <a:gd name="connsiteX24" fmla="*/ 46038 w 323554"/>
                <a:gd name="connsiteY24" fmla="*/ 160331 h 313525"/>
                <a:gd name="connsiteX25" fmla="*/ 58982 w 323554"/>
                <a:gd name="connsiteY25" fmla="*/ 146837 h 313525"/>
                <a:gd name="connsiteX26" fmla="*/ 59011 w 323554"/>
                <a:gd name="connsiteY26" fmla="*/ 105562 h 313525"/>
                <a:gd name="connsiteX27" fmla="*/ 166688 w 323554"/>
                <a:gd name="connsiteY27" fmla="*/ 105562 h 313525"/>
                <a:gd name="connsiteX28" fmla="*/ 144634 w 323554"/>
                <a:gd name="connsiteY28" fmla="*/ 130962 h 313525"/>
                <a:gd name="connsiteX29" fmla="*/ 59011 w 323554"/>
                <a:gd name="connsiteY29" fmla="*/ 130962 h 313525"/>
                <a:gd name="connsiteX30" fmla="*/ 46038 w 323554"/>
                <a:gd name="connsiteY30" fmla="*/ 118930 h 313525"/>
                <a:gd name="connsiteX31" fmla="*/ 59011 w 323554"/>
                <a:gd name="connsiteY31" fmla="*/ 105562 h 313525"/>
                <a:gd name="connsiteX32" fmla="*/ 226883 w 323554"/>
                <a:gd name="connsiteY32" fmla="*/ 81749 h 313525"/>
                <a:gd name="connsiteX33" fmla="*/ 224292 w 323554"/>
                <a:gd name="connsiteY33" fmla="*/ 83037 h 313525"/>
                <a:gd name="connsiteX34" fmla="*/ 171159 w 323554"/>
                <a:gd name="connsiteY34" fmla="*/ 140996 h 313525"/>
                <a:gd name="connsiteX35" fmla="*/ 172455 w 323554"/>
                <a:gd name="connsiteY35" fmla="*/ 146148 h 313525"/>
                <a:gd name="connsiteX36" fmla="*/ 175047 w 323554"/>
                <a:gd name="connsiteY36" fmla="*/ 148724 h 313525"/>
                <a:gd name="connsiteX37" fmla="*/ 177639 w 323554"/>
                <a:gd name="connsiteY37" fmla="*/ 150012 h 313525"/>
                <a:gd name="connsiteX38" fmla="*/ 180230 w 323554"/>
                <a:gd name="connsiteY38" fmla="*/ 148724 h 313525"/>
                <a:gd name="connsiteX39" fmla="*/ 232067 w 323554"/>
                <a:gd name="connsiteY39" fmla="*/ 90765 h 313525"/>
                <a:gd name="connsiteX40" fmla="*/ 232067 w 323554"/>
                <a:gd name="connsiteY40" fmla="*/ 85613 h 313525"/>
                <a:gd name="connsiteX41" fmla="*/ 229475 w 323554"/>
                <a:gd name="connsiteY41" fmla="*/ 83037 h 313525"/>
                <a:gd name="connsiteX42" fmla="*/ 226883 w 323554"/>
                <a:gd name="connsiteY42" fmla="*/ 81749 h 313525"/>
                <a:gd name="connsiteX43" fmla="*/ 247254 w 323554"/>
                <a:gd name="connsiteY43" fmla="*/ 62303 h 313525"/>
                <a:gd name="connsiteX44" fmla="*/ 242491 w 323554"/>
                <a:gd name="connsiteY44" fmla="*/ 63493 h 313525"/>
                <a:gd name="connsiteX45" fmla="*/ 237729 w 323554"/>
                <a:gd name="connsiteY45" fmla="*/ 68256 h 313525"/>
                <a:gd name="connsiteX46" fmla="*/ 236538 w 323554"/>
                <a:gd name="connsiteY46" fmla="*/ 70637 h 313525"/>
                <a:gd name="connsiteX47" fmla="*/ 237729 w 323554"/>
                <a:gd name="connsiteY47" fmla="*/ 73019 h 313525"/>
                <a:gd name="connsiteX48" fmla="*/ 240110 w 323554"/>
                <a:gd name="connsiteY48" fmla="*/ 74209 h 313525"/>
                <a:gd name="connsiteX49" fmla="*/ 242491 w 323554"/>
                <a:gd name="connsiteY49" fmla="*/ 75400 h 313525"/>
                <a:gd name="connsiteX50" fmla="*/ 244873 w 323554"/>
                <a:gd name="connsiteY50" fmla="*/ 75400 h 313525"/>
                <a:gd name="connsiteX51" fmla="*/ 244873 w 323554"/>
                <a:gd name="connsiteY51" fmla="*/ 74209 h 313525"/>
                <a:gd name="connsiteX52" fmla="*/ 249635 w 323554"/>
                <a:gd name="connsiteY52" fmla="*/ 69447 h 313525"/>
                <a:gd name="connsiteX53" fmla="*/ 249635 w 323554"/>
                <a:gd name="connsiteY53" fmla="*/ 64684 h 313525"/>
                <a:gd name="connsiteX54" fmla="*/ 247254 w 323554"/>
                <a:gd name="connsiteY54" fmla="*/ 62303 h 313525"/>
                <a:gd name="connsiteX55" fmla="*/ 24647 w 323554"/>
                <a:gd name="connsiteY55" fmla="*/ 48412 h 313525"/>
                <a:gd name="connsiteX56" fmla="*/ 201069 w 323554"/>
                <a:gd name="connsiteY56" fmla="*/ 48412 h 313525"/>
                <a:gd name="connsiteX57" fmla="*/ 214041 w 323554"/>
                <a:gd name="connsiteY57" fmla="*/ 52292 h 313525"/>
                <a:gd name="connsiteX58" fmla="*/ 193285 w 323554"/>
                <a:gd name="connsiteY58" fmla="*/ 76863 h 313525"/>
                <a:gd name="connsiteX59" fmla="*/ 181610 w 323554"/>
                <a:gd name="connsiteY59" fmla="*/ 72983 h 313525"/>
                <a:gd name="connsiteX60" fmla="*/ 45403 w 323554"/>
                <a:gd name="connsiteY60" fmla="*/ 72983 h 313525"/>
                <a:gd name="connsiteX61" fmla="*/ 24647 w 323554"/>
                <a:gd name="connsiteY61" fmla="*/ 93675 h 313525"/>
                <a:gd name="connsiteX62" fmla="*/ 24647 w 323554"/>
                <a:gd name="connsiteY62" fmla="*/ 268262 h 313525"/>
                <a:gd name="connsiteX63" fmla="*/ 45403 w 323554"/>
                <a:gd name="connsiteY63" fmla="*/ 287660 h 313525"/>
                <a:gd name="connsiteX64" fmla="*/ 181610 w 323554"/>
                <a:gd name="connsiteY64" fmla="*/ 287660 h 313525"/>
                <a:gd name="connsiteX65" fmla="*/ 202366 w 323554"/>
                <a:gd name="connsiteY65" fmla="*/ 268262 h 313525"/>
                <a:gd name="connsiteX66" fmla="*/ 202366 w 323554"/>
                <a:gd name="connsiteY66" fmla="*/ 202307 h 313525"/>
                <a:gd name="connsiteX67" fmla="*/ 203663 w 323554"/>
                <a:gd name="connsiteY67" fmla="*/ 201014 h 313525"/>
                <a:gd name="connsiteX68" fmla="*/ 206258 w 323554"/>
                <a:gd name="connsiteY68" fmla="*/ 198427 h 313525"/>
                <a:gd name="connsiteX69" fmla="*/ 227013 w 323554"/>
                <a:gd name="connsiteY69" fmla="*/ 175149 h 313525"/>
                <a:gd name="connsiteX70" fmla="*/ 227013 w 323554"/>
                <a:gd name="connsiteY70" fmla="*/ 287660 h 313525"/>
                <a:gd name="connsiteX71" fmla="*/ 201069 w 323554"/>
                <a:gd name="connsiteY71" fmla="*/ 313525 h 313525"/>
                <a:gd name="connsiteX72" fmla="*/ 25944 w 323554"/>
                <a:gd name="connsiteY72" fmla="*/ 313525 h 313525"/>
                <a:gd name="connsiteX73" fmla="*/ 0 w 323554"/>
                <a:gd name="connsiteY73" fmla="*/ 287660 h 313525"/>
                <a:gd name="connsiteX74" fmla="*/ 0 w 323554"/>
                <a:gd name="connsiteY74" fmla="*/ 72983 h 313525"/>
                <a:gd name="connsiteX75" fmla="*/ 24647 w 323554"/>
                <a:gd name="connsiteY75" fmla="*/ 48412 h 313525"/>
                <a:gd name="connsiteX76" fmla="*/ 242888 w 323554"/>
                <a:gd name="connsiteY76" fmla="*/ 42062 h 313525"/>
                <a:gd name="connsiteX77" fmla="*/ 285751 w 323554"/>
                <a:gd name="connsiteY77" fmla="*/ 81750 h 313525"/>
                <a:gd name="connsiteX78" fmla="*/ 279401 w 323554"/>
                <a:gd name="connsiteY78" fmla="*/ 89687 h 313525"/>
                <a:gd name="connsiteX79" fmla="*/ 200026 w 323554"/>
                <a:gd name="connsiteY79" fmla="*/ 178587 h 313525"/>
                <a:gd name="connsiteX80" fmla="*/ 193676 w 323554"/>
                <a:gd name="connsiteY80" fmla="*/ 184937 h 313525"/>
                <a:gd name="connsiteX81" fmla="*/ 150813 w 323554"/>
                <a:gd name="connsiteY81" fmla="*/ 146837 h 313525"/>
                <a:gd name="connsiteX82" fmla="*/ 155576 w 323554"/>
                <a:gd name="connsiteY82" fmla="*/ 138899 h 313525"/>
                <a:gd name="connsiteX83" fmla="*/ 236538 w 323554"/>
                <a:gd name="connsiteY83" fmla="*/ 48412 h 313525"/>
                <a:gd name="connsiteX84" fmla="*/ 257175 w 323554"/>
                <a:gd name="connsiteY84" fmla="*/ 26187 h 313525"/>
                <a:gd name="connsiteX85" fmla="*/ 301625 w 323554"/>
                <a:gd name="connsiteY85" fmla="*/ 64287 h 313525"/>
                <a:gd name="connsiteX86" fmla="*/ 295275 w 323554"/>
                <a:gd name="connsiteY86" fmla="*/ 72225 h 313525"/>
                <a:gd name="connsiteX87" fmla="*/ 290513 w 323554"/>
                <a:gd name="connsiteY87" fmla="*/ 75400 h 313525"/>
                <a:gd name="connsiteX88" fmla="*/ 247650 w 323554"/>
                <a:gd name="connsiteY88" fmla="*/ 37300 h 313525"/>
                <a:gd name="connsiteX89" fmla="*/ 250825 w 323554"/>
                <a:gd name="connsiteY89" fmla="*/ 34125 h 313525"/>
                <a:gd name="connsiteX90" fmla="*/ 285750 w 323554"/>
                <a:gd name="connsiteY90" fmla="*/ 11899 h 313525"/>
                <a:gd name="connsiteX91" fmla="*/ 279400 w 323554"/>
                <a:gd name="connsiteY91" fmla="*/ 19837 h 313525"/>
                <a:gd name="connsiteX92" fmla="*/ 304800 w 323554"/>
                <a:gd name="connsiteY92" fmla="*/ 43649 h 313525"/>
                <a:gd name="connsiteX93" fmla="*/ 312738 w 323554"/>
                <a:gd name="connsiteY93" fmla="*/ 35712 h 313525"/>
                <a:gd name="connsiteX94" fmla="*/ 285265 w 323554"/>
                <a:gd name="connsiteY94" fmla="*/ 516 h 313525"/>
                <a:gd name="connsiteX95" fmla="*/ 294336 w 323554"/>
                <a:gd name="connsiteY95" fmla="*/ 3151 h 313525"/>
                <a:gd name="connsiteX96" fmla="*/ 318958 w 323554"/>
                <a:gd name="connsiteY96" fmla="*/ 25545 h 313525"/>
                <a:gd name="connsiteX97" fmla="*/ 320254 w 323554"/>
                <a:gd name="connsiteY97" fmla="*/ 43987 h 313525"/>
                <a:gd name="connsiteX98" fmla="*/ 305999 w 323554"/>
                <a:gd name="connsiteY98" fmla="*/ 61112 h 313525"/>
                <a:gd name="connsiteX99" fmla="*/ 261938 w 323554"/>
                <a:gd name="connsiteY99" fmla="*/ 20276 h 313525"/>
                <a:gd name="connsiteX100" fmla="*/ 276193 w 323554"/>
                <a:gd name="connsiteY100" fmla="*/ 4468 h 313525"/>
                <a:gd name="connsiteX101" fmla="*/ 285265 w 323554"/>
                <a:gd name="connsiteY101" fmla="*/ 516 h 31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554" h="313525">
                  <a:moveTo>
                    <a:pt x="58918" y="189699"/>
                  </a:moveTo>
                  <a:cubicBezTo>
                    <a:pt x="58918" y="189699"/>
                    <a:pt x="58918" y="189699"/>
                    <a:pt x="101421" y="189699"/>
                  </a:cubicBezTo>
                  <a:cubicBezTo>
                    <a:pt x="102709" y="189699"/>
                    <a:pt x="102709" y="189699"/>
                    <a:pt x="103997" y="189699"/>
                  </a:cubicBezTo>
                  <a:cubicBezTo>
                    <a:pt x="109149" y="189699"/>
                    <a:pt x="114301" y="195046"/>
                    <a:pt x="114301" y="201731"/>
                  </a:cubicBezTo>
                  <a:cubicBezTo>
                    <a:pt x="114301" y="203067"/>
                    <a:pt x="114301" y="204404"/>
                    <a:pt x="113013" y="205741"/>
                  </a:cubicBezTo>
                  <a:cubicBezTo>
                    <a:pt x="111725" y="211088"/>
                    <a:pt x="107861" y="215099"/>
                    <a:pt x="101421" y="215099"/>
                  </a:cubicBezTo>
                  <a:cubicBezTo>
                    <a:pt x="101421" y="215099"/>
                    <a:pt x="101421" y="215099"/>
                    <a:pt x="58918" y="215099"/>
                  </a:cubicBezTo>
                  <a:cubicBezTo>
                    <a:pt x="51190" y="215099"/>
                    <a:pt x="46038" y="209752"/>
                    <a:pt x="46038" y="201731"/>
                  </a:cubicBezTo>
                  <a:cubicBezTo>
                    <a:pt x="46038" y="195046"/>
                    <a:pt x="51190" y="189699"/>
                    <a:pt x="58918" y="189699"/>
                  </a:cubicBezTo>
                  <a:close/>
                  <a:moveTo>
                    <a:pt x="149225" y="165887"/>
                  </a:moveTo>
                  <a:lnTo>
                    <a:pt x="142875" y="186525"/>
                  </a:lnTo>
                  <a:lnTo>
                    <a:pt x="153988" y="196050"/>
                  </a:lnTo>
                  <a:lnTo>
                    <a:pt x="173038" y="188112"/>
                  </a:lnTo>
                  <a:close/>
                  <a:moveTo>
                    <a:pt x="145188" y="151599"/>
                  </a:moveTo>
                  <a:cubicBezTo>
                    <a:pt x="145188" y="151599"/>
                    <a:pt x="145188" y="151599"/>
                    <a:pt x="187326" y="190104"/>
                  </a:cubicBezTo>
                  <a:cubicBezTo>
                    <a:pt x="187326" y="190104"/>
                    <a:pt x="187326" y="190104"/>
                    <a:pt x="138803" y="210640"/>
                  </a:cubicBezTo>
                  <a:cubicBezTo>
                    <a:pt x="136249" y="211924"/>
                    <a:pt x="133696" y="211924"/>
                    <a:pt x="131142" y="210640"/>
                  </a:cubicBezTo>
                  <a:cubicBezTo>
                    <a:pt x="129865" y="208073"/>
                    <a:pt x="128588" y="205506"/>
                    <a:pt x="129865" y="202939"/>
                  </a:cubicBezTo>
                  <a:cubicBezTo>
                    <a:pt x="129865" y="202939"/>
                    <a:pt x="129865" y="202939"/>
                    <a:pt x="145188" y="151599"/>
                  </a:cubicBezTo>
                  <a:close/>
                  <a:moveTo>
                    <a:pt x="58982" y="146837"/>
                  </a:moveTo>
                  <a:cubicBezTo>
                    <a:pt x="58982" y="146837"/>
                    <a:pt x="58982" y="146837"/>
                    <a:pt x="130176" y="146837"/>
                  </a:cubicBezTo>
                  <a:cubicBezTo>
                    <a:pt x="130176" y="148186"/>
                    <a:pt x="130176" y="148186"/>
                    <a:pt x="130176" y="148186"/>
                  </a:cubicBezTo>
                  <a:lnTo>
                    <a:pt x="122409" y="173825"/>
                  </a:lnTo>
                  <a:cubicBezTo>
                    <a:pt x="122409" y="173825"/>
                    <a:pt x="122409" y="173825"/>
                    <a:pt x="58982" y="173825"/>
                  </a:cubicBezTo>
                  <a:cubicBezTo>
                    <a:pt x="51216" y="173825"/>
                    <a:pt x="46038" y="167078"/>
                    <a:pt x="46038" y="160331"/>
                  </a:cubicBezTo>
                  <a:cubicBezTo>
                    <a:pt x="46038" y="153584"/>
                    <a:pt x="51216" y="146837"/>
                    <a:pt x="58982" y="146837"/>
                  </a:cubicBezTo>
                  <a:close/>
                  <a:moveTo>
                    <a:pt x="59011" y="105562"/>
                  </a:moveTo>
                  <a:lnTo>
                    <a:pt x="166688" y="105562"/>
                  </a:lnTo>
                  <a:cubicBezTo>
                    <a:pt x="166688" y="105562"/>
                    <a:pt x="166688" y="105562"/>
                    <a:pt x="144634" y="130962"/>
                  </a:cubicBezTo>
                  <a:cubicBezTo>
                    <a:pt x="144634" y="130962"/>
                    <a:pt x="144634" y="130962"/>
                    <a:pt x="59011" y="130962"/>
                  </a:cubicBezTo>
                  <a:cubicBezTo>
                    <a:pt x="51227" y="130962"/>
                    <a:pt x="46038" y="125615"/>
                    <a:pt x="46038" y="118930"/>
                  </a:cubicBezTo>
                  <a:cubicBezTo>
                    <a:pt x="46038" y="110909"/>
                    <a:pt x="51227" y="105562"/>
                    <a:pt x="59011" y="105562"/>
                  </a:cubicBezTo>
                  <a:close/>
                  <a:moveTo>
                    <a:pt x="226883" y="81749"/>
                  </a:moveTo>
                  <a:cubicBezTo>
                    <a:pt x="225587" y="81749"/>
                    <a:pt x="224292" y="83037"/>
                    <a:pt x="224292" y="83037"/>
                  </a:cubicBezTo>
                  <a:cubicBezTo>
                    <a:pt x="224292" y="83037"/>
                    <a:pt x="224292" y="83037"/>
                    <a:pt x="171159" y="140996"/>
                  </a:cubicBezTo>
                  <a:cubicBezTo>
                    <a:pt x="169863" y="142284"/>
                    <a:pt x="169863" y="144860"/>
                    <a:pt x="172455" y="146148"/>
                  </a:cubicBezTo>
                  <a:cubicBezTo>
                    <a:pt x="172455" y="146148"/>
                    <a:pt x="172455" y="146148"/>
                    <a:pt x="175047" y="148724"/>
                  </a:cubicBezTo>
                  <a:cubicBezTo>
                    <a:pt x="175047" y="148724"/>
                    <a:pt x="176343" y="150012"/>
                    <a:pt x="177639" y="150012"/>
                  </a:cubicBezTo>
                  <a:cubicBezTo>
                    <a:pt x="177639" y="150012"/>
                    <a:pt x="178934" y="148724"/>
                    <a:pt x="180230" y="148724"/>
                  </a:cubicBezTo>
                  <a:cubicBezTo>
                    <a:pt x="180230" y="148724"/>
                    <a:pt x="180230" y="148724"/>
                    <a:pt x="232067" y="90765"/>
                  </a:cubicBezTo>
                  <a:cubicBezTo>
                    <a:pt x="233363" y="89477"/>
                    <a:pt x="233363" y="86901"/>
                    <a:pt x="232067" y="85613"/>
                  </a:cubicBezTo>
                  <a:cubicBezTo>
                    <a:pt x="232067" y="85613"/>
                    <a:pt x="232067" y="85613"/>
                    <a:pt x="229475" y="83037"/>
                  </a:cubicBezTo>
                  <a:cubicBezTo>
                    <a:pt x="228179" y="81749"/>
                    <a:pt x="226883" y="81749"/>
                    <a:pt x="226883" y="81749"/>
                  </a:cubicBezTo>
                  <a:close/>
                  <a:moveTo>
                    <a:pt x="247254" y="62303"/>
                  </a:moveTo>
                  <a:cubicBezTo>
                    <a:pt x="244873" y="61112"/>
                    <a:pt x="243682" y="62303"/>
                    <a:pt x="242491" y="63493"/>
                  </a:cubicBezTo>
                  <a:cubicBezTo>
                    <a:pt x="242491" y="63493"/>
                    <a:pt x="242491" y="63493"/>
                    <a:pt x="237729" y="68256"/>
                  </a:cubicBezTo>
                  <a:cubicBezTo>
                    <a:pt x="237729" y="68256"/>
                    <a:pt x="236538" y="69447"/>
                    <a:pt x="236538" y="70637"/>
                  </a:cubicBezTo>
                  <a:cubicBezTo>
                    <a:pt x="236538" y="70637"/>
                    <a:pt x="237729" y="71828"/>
                    <a:pt x="237729" y="73019"/>
                  </a:cubicBezTo>
                  <a:cubicBezTo>
                    <a:pt x="237729" y="73019"/>
                    <a:pt x="237729" y="73019"/>
                    <a:pt x="240110" y="74209"/>
                  </a:cubicBezTo>
                  <a:cubicBezTo>
                    <a:pt x="241301" y="75400"/>
                    <a:pt x="242491" y="75400"/>
                    <a:pt x="242491" y="75400"/>
                  </a:cubicBezTo>
                  <a:cubicBezTo>
                    <a:pt x="243682" y="75400"/>
                    <a:pt x="243682" y="75400"/>
                    <a:pt x="244873" y="75400"/>
                  </a:cubicBezTo>
                  <a:cubicBezTo>
                    <a:pt x="244873" y="74209"/>
                    <a:pt x="244873" y="74209"/>
                    <a:pt x="244873" y="74209"/>
                  </a:cubicBezTo>
                  <a:cubicBezTo>
                    <a:pt x="244873" y="74209"/>
                    <a:pt x="244873" y="74209"/>
                    <a:pt x="249635" y="69447"/>
                  </a:cubicBezTo>
                  <a:cubicBezTo>
                    <a:pt x="250826" y="68256"/>
                    <a:pt x="250826" y="65875"/>
                    <a:pt x="249635" y="64684"/>
                  </a:cubicBezTo>
                  <a:cubicBezTo>
                    <a:pt x="249635" y="64684"/>
                    <a:pt x="249635" y="64684"/>
                    <a:pt x="247254" y="62303"/>
                  </a:cubicBezTo>
                  <a:close/>
                  <a:moveTo>
                    <a:pt x="24647" y="48412"/>
                  </a:moveTo>
                  <a:cubicBezTo>
                    <a:pt x="24647" y="48412"/>
                    <a:pt x="24647" y="48412"/>
                    <a:pt x="201069" y="48412"/>
                  </a:cubicBezTo>
                  <a:cubicBezTo>
                    <a:pt x="206258" y="48412"/>
                    <a:pt x="210149" y="49705"/>
                    <a:pt x="214041" y="52292"/>
                  </a:cubicBezTo>
                  <a:cubicBezTo>
                    <a:pt x="214041" y="52292"/>
                    <a:pt x="214041" y="52292"/>
                    <a:pt x="193285" y="76863"/>
                  </a:cubicBezTo>
                  <a:cubicBezTo>
                    <a:pt x="189394" y="74277"/>
                    <a:pt x="185502" y="72983"/>
                    <a:pt x="181610" y="72983"/>
                  </a:cubicBezTo>
                  <a:cubicBezTo>
                    <a:pt x="181610" y="72983"/>
                    <a:pt x="181610" y="72983"/>
                    <a:pt x="45403" y="72983"/>
                  </a:cubicBezTo>
                  <a:cubicBezTo>
                    <a:pt x="33728" y="72983"/>
                    <a:pt x="24647" y="82036"/>
                    <a:pt x="24647" y="93675"/>
                  </a:cubicBezTo>
                  <a:cubicBezTo>
                    <a:pt x="24647" y="93675"/>
                    <a:pt x="24647" y="93675"/>
                    <a:pt x="24647" y="268262"/>
                  </a:cubicBezTo>
                  <a:cubicBezTo>
                    <a:pt x="24647" y="278608"/>
                    <a:pt x="33728" y="287660"/>
                    <a:pt x="45403" y="287660"/>
                  </a:cubicBezTo>
                  <a:cubicBezTo>
                    <a:pt x="45403" y="287660"/>
                    <a:pt x="45403" y="287660"/>
                    <a:pt x="181610" y="287660"/>
                  </a:cubicBezTo>
                  <a:cubicBezTo>
                    <a:pt x="193285" y="287660"/>
                    <a:pt x="202366" y="278608"/>
                    <a:pt x="202366" y="268262"/>
                  </a:cubicBezTo>
                  <a:cubicBezTo>
                    <a:pt x="202366" y="268262"/>
                    <a:pt x="202366" y="268262"/>
                    <a:pt x="202366" y="202307"/>
                  </a:cubicBezTo>
                  <a:cubicBezTo>
                    <a:pt x="202366" y="202307"/>
                    <a:pt x="202366" y="201014"/>
                    <a:pt x="203663" y="201014"/>
                  </a:cubicBezTo>
                  <a:cubicBezTo>
                    <a:pt x="203663" y="199720"/>
                    <a:pt x="204960" y="199720"/>
                    <a:pt x="206258" y="198427"/>
                  </a:cubicBezTo>
                  <a:cubicBezTo>
                    <a:pt x="206258" y="198427"/>
                    <a:pt x="206258" y="198427"/>
                    <a:pt x="227013" y="175149"/>
                  </a:cubicBezTo>
                  <a:cubicBezTo>
                    <a:pt x="227013" y="175149"/>
                    <a:pt x="227013" y="175149"/>
                    <a:pt x="227013" y="287660"/>
                  </a:cubicBezTo>
                  <a:cubicBezTo>
                    <a:pt x="227013" y="301886"/>
                    <a:pt x="215338" y="313525"/>
                    <a:pt x="201069" y="313525"/>
                  </a:cubicBezTo>
                  <a:cubicBezTo>
                    <a:pt x="201069" y="313525"/>
                    <a:pt x="201069" y="313525"/>
                    <a:pt x="25944" y="313525"/>
                  </a:cubicBezTo>
                  <a:cubicBezTo>
                    <a:pt x="11675" y="313525"/>
                    <a:pt x="0" y="301886"/>
                    <a:pt x="0" y="287660"/>
                  </a:cubicBezTo>
                  <a:cubicBezTo>
                    <a:pt x="0" y="287660"/>
                    <a:pt x="0" y="287660"/>
                    <a:pt x="0" y="72983"/>
                  </a:cubicBezTo>
                  <a:cubicBezTo>
                    <a:pt x="0" y="60051"/>
                    <a:pt x="10378" y="48412"/>
                    <a:pt x="24647" y="48412"/>
                  </a:cubicBezTo>
                  <a:close/>
                  <a:moveTo>
                    <a:pt x="242888" y="42062"/>
                  </a:moveTo>
                  <a:lnTo>
                    <a:pt x="285751" y="81750"/>
                  </a:lnTo>
                  <a:lnTo>
                    <a:pt x="279401" y="89687"/>
                  </a:lnTo>
                  <a:lnTo>
                    <a:pt x="200026" y="178587"/>
                  </a:lnTo>
                  <a:lnTo>
                    <a:pt x="193676" y="184937"/>
                  </a:lnTo>
                  <a:lnTo>
                    <a:pt x="150813" y="146837"/>
                  </a:lnTo>
                  <a:lnTo>
                    <a:pt x="155576" y="138899"/>
                  </a:lnTo>
                  <a:lnTo>
                    <a:pt x="236538" y="48412"/>
                  </a:lnTo>
                  <a:close/>
                  <a:moveTo>
                    <a:pt x="257175" y="26187"/>
                  </a:moveTo>
                  <a:lnTo>
                    <a:pt x="301625" y="64287"/>
                  </a:lnTo>
                  <a:lnTo>
                    <a:pt x="295275" y="72225"/>
                  </a:lnTo>
                  <a:lnTo>
                    <a:pt x="290513" y="75400"/>
                  </a:lnTo>
                  <a:lnTo>
                    <a:pt x="247650" y="37300"/>
                  </a:lnTo>
                  <a:lnTo>
                    <a:pt x="250825" y="34125"/>
                  </a:lnTo>
                  <a:close/>
                  <a:moveTo>
                    <a:pt x="285750" y="11899"/>
                  </a:moveTo>
                  <a:lnTo>
                    <a:pt x="279400" y="19837"/>
                  </a:lnTo>
                  <a:lnTo>
                    <a:pt x="304800" y="43649"/>
                  </a:lnTo>
                  <a:lnTo>
                    <a:pt x="312738" y="35712"/>
                  </a:lnTo>
                  <a:close/>
                  <a:moveTo>
                    <a:pt x="285265" y="516"/>
                  </a:moveTo>
                  <a:cubicBezTo>
                    <a:pt x="289152" y="-801"/>
                    <a:pt x="291744" y="516"/>
                    <a:pt x="294336" y="3151"/>
                  </a:cubicBezTo>
                  <a:cubicBezTo>
                    <a:pt x="294336" y="3151"/>
                    <a:pt x="294336" y="3151"/>
                    <a:pt x="318958" y="25545"/>
                  </a:cubicBezTo>
                  <a:cubicBezTo>
                    <a:pt x="324142" y="30814"/>
                    <a:pt x="325438" y="38718"/>
                    <a:pt x="320254" y="43987"/>
                  </a:cubicBezTo>
                  <a:cubicBezTo>
                    <a:pt x="320254" y="43987"/>
                    <a:pt x="320254" y="43987"/>
                    <a:pt x="305999" y="61112"/>
                  </a:cubicBezTo>
                  <a:cubicBezTo>
                    <a:pt x="305999" y="61112"/>
                    <a:pt x="305999" y="61112"/>
                    <a:pt x="261938" y="20276"/>
                  </a:cubicBezTo>
                  <a:cubicBezTo>
                    <a:pt x="261938" y="20276"/>
                    <a:pt x="261938" y="20276"/>
                    <a:pt x="276193" y="4468"/>
                  </a:cubicBezTo>
                  <a:cubicBezTo>
                    <a:pt x="278785" y="1834"/>
                    <a:pt x="281377" y="516"/>
                    <a:pt x="285265" y="516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344" y="237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字词积累</a:t>
              </a:r>
            </a:p>
          </p:txBody>
        </p:sp>
      </p:grpSp>
      <p:sp>
        <p:nvSpPr>
          <p:cNvPr id="96" name="矩形 2"/>
          <p:cNvSpPr>
            <a:spLocks noChangeArrowheads="1"/>
          </p:cNvSpPr>
          <p:nvPr/>
        </p:nvSpPr>
        <p:spPr bwMode="auto">
          <a:xfrm>
            <a:off x="650253" y="1237630"/>
            <a:ext cx="29341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词语解释</a:t>
            </a:r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1293838" y="2073045"/>
            <a:ext cx="11010900" cy="4072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窠巢：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鸟兽昆虫的窝。</a:t>
            </a:r>
            <a:endParaRPr lang="en-US" altLang="zh-CN" sz="32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呼朋引伴：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呼唤朋友，招引同伴。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宛转：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形容声音抑扬动听。现在多写作“婉转”。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黄晕：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昏黄，不明亮。</a:t>
            </a:r>
            <a:endParaRPr lang="en-US" altLang="zh-CN" sz="32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抖擞：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振作。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花枝招展：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形容女子打扮得十分艳丽。这里比喻姿态优美。</a:t>
            </a:r>
          </a:p>
        </p:txBody>
      </p: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26"/>
          <p:cNvGrpSpPr/>
          <p:nvPr/>
        </p:nvGrpSpPr>
        <p:grpSpPr>
          <a:xfrm>
            <a:off x="10563860" y="5375275"/>
            <a:ext cx="1541780" cy="728980"/>
            <a:chOff x="9436597" y="5579572"/>
            <a:chExt cx="5473605" cy="3230973"/>
          </a:xfrm>
          <a:solidFill>
            <a:schemeClr val="accent4"/>
          </a:solidFill>
        </p:grpSpPr>
        <p:sp>
          <p:nvSpPr>
            <p:cNvPr id="59" name="Freeform 5"/>
            <p:cNvSpPr>
              <a:spLocks noChangeArrowheads="1"/>
            </p:cNvSpPr>
            <p:nvPr/>
          </p:nvSpPr>
          <p:spPr bwMode="auto">
            <a:xfrm>
              <a:off x="9436597" y="6505981"/>
              <a:ext cx="713663" cy="713630"/>
            </a:xfrm>
            <a:custGeom>
              <a:avLst/>
              <a:gdLst>
                <a:gd name="T0" fmla="*/ 942 w 1248"/>
                <a:gd name="T1" fmla="*/ 0 h 1253"/>
                <a:gd name="T2" fmla="*/ 942 w 1248"/>
                <a:gd name="T3" fmla="*/ 0 h 1253"/>
                <a:gd name="T4" fmla="*/ 585 w 1248"/>
                <a:gd name="T5" fmla="*/ 506 h 1253"/>
                <a:gd name="T6" fmla="*/ 0 w 1248"/>
                <a:gd name="T7" fmla="*/ 305 h 1253"/>
                <a:gd name="T8" fmla="*/ 502 w 1248"/>
                <a:gd name="T9" fmla="*/ 662 h 1253"/>
                <a:gd name="T10" fmla="*/ 300 w 1248"/>
                <a:gd name="T11" fmla="*/ 1252 h 1253"/>
                <a:gd name="T12" fmla="*/ 662 w 1248"/>
                <a:gd name="T13" fmla="*/ 745 h 1253"/>
                <a:gd name="T14" fmla="*/ 1247 w 1248"/>
                <a:gd name="T15" fmla="*/ 946 h 1253"/>
                <a:gd name="T16" fmla="*/ 741 w 1248"/>
                <a:gd name="T17" fmla="*/ 589 h 1253"/>
                <a:gd name="T18" fmla="*/ 942 w 1248"/>
                <a:gd name="T19" fmla="*/ 0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8" h="1253">
                  <a:moveTo>
                    <a:pt x="942" y="0"/>
                  </a:moveTo>
                  <a:lnTo>
                    <a:pt x="942" y="0"/>
                  </a:lnTo>
                  <a:lnTo>
                    <a:pt x="585" y="506"/>
                  </a:lnTo>
                  <a:lnTo>
                    <a:pt x="0" y="305"/>
                  </a:lnTo>
                  <a:lnTo>
                    <a:pt x="502" y="662"/>
                  </a:lnTo>
                  <a:lnTo>
                    <a:pt x="300" y="1252"/>
                  </a:lnTo>
                  <a:lnTo>
                    <a:pt x="662" y="745"/>
                  </a:lnTo>
                  <a:lnTo>
                    <a:pt x="1247" y="946"/>
                  </a:lnTo>
                  <a:lnTo>
                    <a:pt x="741" y="589"/>
                  </a:lnTo>
                  <a:lnTo>
                    <a:pt x="9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ts val="1500"/>
                </a:lnSpc>
                <a:defRPr/>
              </a:pPr>
              <a:endParaRPr lang="en-US" sz="1200" dirty="0">
                <a:solidFill>
                  <a:prstClr val="black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  <p:sp>
          <p:nvSpPr>
            <p:cNvPr id="60" name="Freeform 7"/>
            <p:cNvSpPr>
              <a:spLocks noChangeArrowheads="1"/>
            </p:cNvSpPr>
            <p:nvPr/>
          </p:nvSpPr>
          <p:spPr bwMode="auto">
            <a:xfrm>
              <a:off x="12952538" y="5579572"/>
              <a:ext cx="307727" cy="314258"/>
            </a:xfrm>
            <a:custGeom>
              <a:avLst/>
              <a:gdLst>
                <a:gd name="T0" fmla="*/ 496 w 539"/>
                <a:gd name="T1" fmla="*/ 0 h 545"/>
                <a:gd name="T2" fmla="*/ 496 w 539"/>
                <a:gd name="T3" fmla="*/ 0 h 545"/>
                <a:gd name="T4" fmla="*/ 263 w 539"/>
                <a:gd name="T5" fmla="*/ 213 h 545"/>
                <a:gd name="T6" fmla="*/ 0 w 539"/>
                <a:gd name="T7" fmla="*/ 42 h 545"/>
                <a:gd name="T8" fmla="*/ 207 w 539"/>
                <a:gd name="T9" fmla="*/ 280 h 545"/>
                <a:gd name="T10" fmla="*/ 41 w 539"/>
                <a:gd name="T11" fmla="*/ 544 h 545"/>
                <a:gd name="T12" fmla="*/ 273 w 539"/>
                <a:gd name="T13" fmla="*/ 337 h 545"/>
                <a:gd name="T14" fmla="*/ 538 w 539"/>
                <a:gd name="T15" fmla="*/ 502 h 545"/>
                <a:gd name="T16" fmla="*/ 331 w 539"/>
                <a:gd name="T17" fmla="*/ 269 h 545"/>
                <a:gd name="T18" fmla="*/ 496 w 539"/>
                <a:gd name="T19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9" h="545">
                  <a:moveTo>
                    <a:pt x="496" y="0"/>
                  </a:moveTo>
                  <a:lnTo>
                    <a:pt x="496" y="0"/>
                  </a:lnTo>
                  <a:lnTo>
                    <a:pt x="263" y="213"/>
                  </a:lnTo>
                  <a:lnTo>
                    <a:pt x="0" y="42"/>
                  </a:lnTo>
                  <a:lnTo>
                    <a:pt x="207" y="280"/>
                  </a:lnTo>
                  <a:lnTo>
                    <a:pt x="41" y="544"/>
                  </a:lnTo>
                  <a:lnTo>
                    <a:pt x="273" y="337"/>
                  </a:lnTo>
                  <a:lnTo>
                    <a:pt x="538" y="502"/>
                  </a:lnTo>
                  <a:lnTo>
                    <a:pt x="331" y="269"/>
                  </a:lnTo>
                  <a:lnTo>
                    <a:pt x="49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ts val="1500"/>
                </a:lnSpc>
                <a:defRPr/>
              </a:pPr>
              <a:endParaRPr lang="en-US" sz="1200" dirty="0">
                <a:solidFill>
                  <a:prstClr val="black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  <p:sp>
          <p:nvSpPr>
            <p:cNvPr id="61" name="Freeform 9"/>
            <p:cNvSpPr>
              <a:spLocks noChangeArrowheads="1"/>
            </p:cNvSpPr>
            <p:nvPr/>
          </p:nvSpPr>
          <p:spPr bwMode="auto">
            <a:xfrm>
              <a:off x="10094606" y="8434091"/>
              <a:ext cx="307727" cy="314258"/>
            </a:xfrm>
            <a:custGeom>
              <a:avLst/>
              <a:gdLst>
                <a:gd name="T0" fmla="*/ 497 w 539"/>
                <a:gd name="T1" fmla="*/ 0 h 545"/>
                <a:gd name="T2" fmla="*/ 497 w 539"/>
                <a:gd name="T3" fmla="*/ 0 h 545"/>
                <a:gd name="T4" fmla="*/ 497 w 539"/>
                <a:gd name="T5" fmla="*/ 0 h 545"/>
                <a:gd name="T6" fmla="*/ 264 w 539"/>
                <a:gd name="T7" fmla="*/ 213 h 545"/>
                <a:gd name="T8" fmla="*/ 0 w 539"/>
                <a:gd name="T9" fmla="*/ 42 h 545"/>
                <a:gd name="T10" fmla="*/ 207 w 539"/>
                <a:gd name="T11" fmla="*/ 279 h 545"/>
                <a:gd name="T12" fmla="*/ 41 w 539"/>
                <a:gd name="T13" fmla="*/ 544 h 545"/>
                <a:gd name="T14" fmla="*/ 274 w 539"/>
                <a:gd name="T15" fmla="*/ 336 h 545"/>
                <a:gd name="T16" fmla="*/ 538 w 539"/>
                <a:gd name="T17" fmla="*/ 502 h 545"/>
                <a:gd name="T18" fmla="*/ 332 w 539"/>
                <a:gd name="T19" fmla="*/ 269 h 545"/>
                <a:gd name="T20" fmla="*/ 497 w 539"/>
                <a:gd name="T21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9" h="545">
                  <a:moveTo>
                    <a:pt x="497" y="0"/>
                  </a:moveTo>
                  <a:lnTo>
                    <a:pt x="497" y="0"/>
                  </a:lnTo>
                  <a:lnTo>
                    <a:pt x="497" y="0"/>
                  </a:lnTo>
                  <a:cubicBezTo>
                    <a:pt x="264" y="213"/>
                    <a:pt x="264" y="213"/>
                    <a:pt x="264" y="21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07" y="279"/>
                    <a:pt x="207" y="279"/>
                    <a:pt x="207" y="279"/>
                  </a:cubicBezTo>
                  <a:cubicBezTo>
                    <a:pt x="41" y="544"/>
                    <a:pt x="41" y="544"/>
                    <a:pt x="41" y="544"/>
                  </a:cubicBezTo>
                  <a:cubicBezTo>
                    <a:pt x="274" y="336"/>
                    <a:pt x="274" y="336"/>
                    <a:pt x="274" y="336"/>
                  </a:cubicBezTo>
                  <a:cubicBezTo>
                    <a:pt x="538" y="502"/>
                    <a:pt x="538" y="502"/>
                    <a:pt x="538" y="502"/>
                  </a:cubicBezTo>
                  <a:cubicBezTo>
                    <a:pt x="332" y="269"/>
                    <a:pt x="332" y="269"/>
                    <a:pt x="332" y="269"/>
                  </a:cubicBezTo>
                  <a:cubicBezTo>
                    <a:pt x="497" y="0"/>
                    <a:pt x="497" y="0"/>
                    <a:pt x="497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ts val="1500"/>
                </a:lnSpc>
                <a:defRPr/>
              </a:pPr>
              <a:endParaRPr lang="en-US" sz="1200" dirty="0">
                <a:solidFill>
                  <a:prstClr val="black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  <p:sp>
          <p:nvSpPr>
            <p:cNvPr id="62" name="Freeform 11"/>
            <p:cNvSpPr>
              <a:spLocks noChangeArrowheads="1"/>
            </p:cNvSpPr>
            <p:nvPr/>
          </p:nvSpPr>
          <p:spPr bwMode="auto">
            <a:xfrm>
              <a:off x="14602475" y="7055933"/>
              <a:ext cx="307727" cy="304439"/>
            </a:xfrm>
            <a:custGeom>
              <a:avLst/>
              <a:gdLst>
                <a:gd name="T0" fmla="*/ 496 w 539"/>
                <a:gd name="T1" fmla="*/ 0 h 539"/>
                <a:gd name="T2" fmla="*/ 263 w 539"/>
                <a:gd name="T3" fmla="*/ 207 h 539"/>
                <a:gd name="T4" fmla="*/ 0 w 539"/>
                <a:gd name="T5" fmla="*/ 42 h 539"/>
                <a:gd name="T6" fmla="*/ 207 w 539"/>
                <a:gd name="T7" fmla="*/ 274 h 539"/>
                <a:gd name="T8" fmla="*/ 42 w 539"/>
                <a:gd name="T9" fmla="*/ 538 h 539"/>
                <a:gd name="T10" fmla="*/ 274 w 539"/>
                <a:gd name="T11" fmla="*/ 331 h 539"/>
                <a:gd name="T12" fmla="*/ 538 w 539"/>
                <a:gd name="T13" fmla="*/ 497 h 539"/>
                <a:gd name="T14" fmla="*/ 331 w 539"/>
                <a:gd name="T15" fmla="*/ 264 h 539"/>
                <a:gd name="T16" fmla="*/ 496 w 539"/>
                <a:gd name="T17" fmla="*/ 0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9" h="539">
                  <a:moveTo>
                    <a:pt x="496" y="0"/>
                  </a:moveTo>
                  <a:lnTo>
                    <a:pt x="263" y="207"/>
                  </a:lnTo>
                  <a:lnTo>
                    <a:pt x="0" y="42"/>
                  </a:lnTo>
                  <a:lnTo>
                    <a:pt x="207" y="274"/>
                  </a:lnTo>
                  <a:lnTo>
                    <a:pt x="42" y="538"/>
                  </a:lnTo>
                  <a:lnTo>
                    <a:pt x="274" y="331"/>
                  </a:lnTo>
                  <a:lnTo>
                    <a:pt x="538" y="497"/>
                  </a:lnTo>
                  <a:lnTo>
                    <a:pt x="331" y="264"/>
                  </a:lnTo>
                  <a:lnTo>
                    <a:pt x="49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ts val="1500"/>
                </a:lnSpc>
                <a:defRPr/>
              </a:pPr>
              <a:endParaRPr lang="en-US" sz="1200" dirty="0">
                <a:solidFill>
                  <a:prstClr val="black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  <p:sp>
          <p:nvSpPr>
            <p:cNvPr id="63" name="Freeform 12"/>
            <p:cNvSpPr>
              <a:spLocks noChangeArrowheads="1"/>
            </p:cNvSpPr>
            <p:nvPr/>
          </p:nvSpPr>
          <p:spPr bwMode="auto">
            <a:xfrm>
              <a:off x="13633465" y="8096915"/>
              <a:ext cx="713663" cy="713630"/>
            </a:xfrm>
            <a:custGeom>
              <a:avLst/>
              <a:gdLst>
                <a:gd name="T0" fmla="*/ 947 w 1248"/>
                <a:gd name="T1" fmla="*/ 0 h 1249"/>
                <a:gd name="T2" fmla="*/ 947 w 1248"/>
                <a:gd name="T3" fmla="*/ 0 h 1249"/>
                <a:gd name="T4" fmla="*/ 591 w 1248"/>
                <a:gd name="T5" fmla="*/ 507 h 1249"/>
                <a:gd name="T6" fmla="*/ 0 w 1248"/>
                <a:gd name="T7" fmla="*/ 306 h 1249"/>
                <a:gd name="T8" fmla="*/ 508 w 1248"/>
                <a:gd name="T9" fmla="*/ 663 h 1249"/>
                <a:gd name="T10" fmla="*/ 306 w 1248"/>
                <a:gd name="T11" fmla="*/ 1248 h 1249"/>
                <a:gd name="T12" fmla="*/ 306 w 1248"/>
                <a:gd name="T13" fmla="*/ 1248 h 1249"/>
                <a:gd name="T14" fmla="*/ 663 w 1248"/>
                <a:gd name="T15" fmla="*/ 745 h 1249"/>
                <a:gd name="T16" fmla="*/ 1247 w 1248"/>
                <a:gd name="T17" fmla="*/ 947 h 1249"/>
                <a:gd name="T18" fmla="*/ 745 w 1248"/>
                <a:gd name="T19" fmla="*/ 585 h 1249"/>
                <a:gd name="T20" fmla="*/ 947 w 1248"/>
                <a:gd name="T21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8" h="1249">
                  <a:moveTo>
                    <a:pt x="947" y="0"/>
                  </a:moveTo>
                  <a:lnTo>
                    <a:pt x="947" y="0"/>
                  </a:lnTo>
                  <a:lnTo>
                    <a:pt x="591" y="507"/>
                  </a:lnTo>
                  <a:lnTo>
                    <a:pt x="0" y="306"/>
                  </a:lnTo>
                  <a:lnTo>
                    <a:pt x="508" y="663"/>
                  </a:lnTo>
                  <a:lnTo>
                    <a:pt x="306" y="1248"/>
                  </a:lnTo>
                  <a:lnTo>
                    <a:pt x="306" y="1248"/>
                  </a:lnTo>
                  <a:lnTo>
                    <a:pt x="663" y="745"/>
                  </a:lnTo>
                  <a:lnTo>
                    <a:pt x="1247" y="947"/>
                  </a:lnTo>
                  <a:lnTo>
                    <a:pt x="745" y="585"/>
                  </a:lnTo>
                  <a:lnTo>
                    <a:pt x="94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ts val="1500"/>
                </a:lnSpc>
                <a:defRPr/>
              </a:pPr>
              <a:endParaRPr lang="en-US" sz="1200" dirty="0">
                <a:solidFill>
                  <a:prstClr val="black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0490" y="86995"/>
            <a:ext cx="3317240" cy="723900"/>
            <a:chOff x="174" y="137"/>
            <a:chExt cx="5224" cy="1140"/>
          </a:xfrm>
        </p:grpSpPr>
        <p:sp>
          <p:nvSpPr>
            <p:cNvPr id="49" name="椭圆 45"/>
            <p:cNvSpPr/>
            <p:nvPr/>
          </p:nvSpPr>
          <p:spPr>
            <a:xfrm>
              <a:off x="174" y="137"/>
              <a:ext cx="992" cy="1042"/>
            </a:xfrm>
            <a:custGeom>
              <a:avLst/>
              <a:gdLst>
                <a:gd name="connsiteX0" fmla="*/ 255458 w 330200"/>
                <a:gd name="connsiteY0" fmla="*/ 96838 h 287338"/>
                <a:gd name="connsiteX1" fmla="*/ 319218 w 330200"/>
                <a:gd name="connsiteY1" fmla="*/ 96838 h 287338"/>
                <a:gd name="connsiteX2" fmla="*/ 327025 w 330200"/>
                <a:gd name="connsiteY2" fmla="*/ 104632 h 287338"/>
                <a:gd name="connsiteX3" fmla="*/ 319218 w 330200"/>
                <a:gd name="connsiteY3" fmla="*/ 111126 h 287338"/>
                <a:gd name="connsiteX4" fmla="*/ 255458 w 330200"/>
                <a:gd name="connsiteY4" fmla="*/ 111126 h 287338"/>
                <a:gd name="connsiteX5" fmla="*/ 247650 w 330200"/>
                <a:gd name="connsiteY5" fmla="*/ 104632 h 287338"/>
                <a:gd name="connsiteX6" fmla="*/ 255458 w 330200"/>
                <a:gd name="connsiteY6" fmla="*/ 96838 h 287338"/>
                <a:gd name="connsiteX7" fmla="*/ 246441 w 330200"/>
                <a:gd name="connsiteY7" fmla="*/ 79375 h 287338"/>
                <a:gd name="connsiteX8" fmla="*/ 317123 w 330200"/>
                <a:gd name="connsiteY8" fmla="*/ 79375 h 287338"/>
                <a:gd name="connsiteX9" fmla="*/ 322263 w 330200"/>
                <a:gd name="connsiteY9" fmla="*/ 84314 h 287338"/>
                <a:gd name="connsiteX10" fmla="*/ 317123 w 330200"/>
                <a:gd name="connsiteY10" fmla="*/ 90488 h 287338"/>
                <a:gd name="connsiteX11" fmla="*/ 246441 w 330200"/>
                <a:gd name="connsiteY11" fmla="*/ 90488 h 287338"/>
                <a:gd name="connsiteX12" fmla="*/ 241300 w 330200"/>
                <a:gd name="connsiteY12" fmla="*/ 84314 h 287338"/>
                <a:gd name="connsiteX13" fmla="*/ 246441 w 330200"/>
                <a:gd name="connsiteY13" fmla="*/ 79375 h 287338"/>
                <a:gd name="connsiteX14" fmla="*/ 247694 w 330200"/>
                <a:gd name="connsiteY14" fmla="*/ 58738 h 287338"/>
                <a:gd name="connsiteX15" fmla="*/ 280944 w 330200"/>
                <a:gd name="connsiteY15" fmla="*/ 58738 h 287338"/>
                <a:gd name="connsiteX16" fmla="*/ 287338 w 330200"/>
                <a:gd name="connsiteY16" fmla="*/ 65088 h 287338"/>
                <a:gd name="connsiteX17" fmla="*/ 280944 w 330200"/>
                <a:gd name="connsiteY17" fmla="*/ 71438 h 287338"/>
                <a:gd name="connsiteX18" fmla="*/ 247694 w 330200"/>
                <a:gd name="connsiteY18" fmla="*/ 71438 h 287338"/>
                <a:gd name="connsiteX19" fmla="*/ 241300 w 330200"/>
                <a:gd name="connsiteY19" fmla="*/ 65088 h 287338"/>
                <a:gd name="connsiteX20" fmla="*/ 247694 w 330200"/>
                <a:gd name="connsiteY20" fmla="*/ 58738 h 287338"/>
                <a:gd name="connsiteX21" fmla="*/ 113506 w 330200"/>
                <a:gd name="connsiteY21" fmla="*/ 0 h 287338"/>
                <a:gd name="connsiteX22" fmla="*/ 154781 w 330200"/>
                <a:gd name="connsiteY22" fmla="*/ 41418 h 287338"/>
                <a:gd name="connsiteX23" fmla="*/ 127694 w 330200"/>
                <a:gd name="connsiteY23" fmla="*/ 78953 h 287338"/>
                <a:gd name="connsiteX24" fmla="*/ 156071 w 330200"/>
                <a:gd name="connsiteY24" fmla="*/ 104840 h 287338"/>
                <a:gd name="connsiteX25" fmla="*/ 196056 w 330200"/>
                <a:gd name="connsiteY25" fmla="*/ 107428 h 287338"/>
                <a:gd name="connsiteX26" fmla="*/ 198636 w 330200"/>
                <a:gd name="connsiteY26" fmla="*/ 107428 h 287338"/>
                <a:gd name="connsiteX27" fmla="*/ 208954 w 330200"/>
                <a:gd name="connsiteY27" fmla="*/ 122960 h 287338"/>
                <a:gd name="connsiteX28" fmla="*/ 206375 w 330200"/>
                <a:gd name="connsiteY28" fmla="*/ 132020 h 287338"/>
                <a:gd name="connsiteX29" fmla="*/ 239911 w 330200"/>
                <a:gd name="connsiteY29" fmla="*/ 132020 h 287338"/>
                <a:gd name="connsiteX30" fmla="*/ 234751 w 330200"/>
                <a:gd name="connsiteY30" fmla="*/ 125549 h 287338"/>
                <a:gd name="connsiteX31" fmla="*/ 242491 w 330200"/>
                <a:gd name="connsiteY31" fmla="*/ 117783 h 287338"/>
                <a:gd name="connsiteX32" fmla="*/ 305693 w 330200"/>
                <a:gd name="connsiteY32" fmla="*/ 117783 h 287338"/>
                <a:gd name="connsiteX33" fmla="*/ 313432 w 330200"/>
                <a:gd name="connsiteY33" fmla="*/ 125549 h 287338"/>
                <a:gd name="connsiteX34" fmla="*/ 308273 w 330200"/>
                <a:gd name="connsiteY34" fmla="*/ 132020 h 287338"/>
                <a:gd name="connsiteX35" fmla="*/ 322461 w 330200"/>
                <a:gd name="connsiteY35" fmla="*/ 132020 h 287338"/>
                <a:gd name="connsiteX36" fmla="*/ 330200 w 330200"/>
                <a:gd name="connsiteY36" fmla="*/ 139786 h 287338"/>
                <a:gd name="connsiteX37" fmla="*/ 322461 w 330200"/>
                <a:gd name="connsiteY37" fmla="*/ 147552 h 287338"/>
                <a:gd name="connsiteX38" fmla="*/ 297954 w 330200"/>
                <a:gd name="connsiteY38" fmla="*/ 147552 h 287338"/>
                <a:gd name="connsiteX39" fmla="*/ 297954 w 330200"/>
                <a:gd name="connsiteY39" fmla="*/ 278278 h 287338"/>
                <a:gd name="connsiteX40" fmla="*/ 290215 w 330200"/>
                <a:gd name="connsiteY40" fmla="*/ 284750 h 287338"/>
                <a:gd name="connsiteX41" fmla="*/ 203795 w 330200"/>
                <a:gd name="connsiteY41" fmla="*/ 284750 h 287338"/>
                <a:gd name="connsiteX42" fmla="*/ 196056 w 330200"/>
                <a:gd name="connsiteY42" fmla="*/ 278278 h 287338"/>
                <a:gd name="connsiteX43" fmla="*/ 196056 w 330200"/>
                <a:gd name="connsiteY43" fmla="*/ 147552 h 287338"/>
                <a:gd name="connsiteX44" fmla="*/ 141883 w 330200"/>
                <a:gd name="connsiteY44" fmla="*/ 147552 h 287338"/>
                <a:gd name="connsiteX45" fmla="*/ 134144 w 330200"/>
                <a:gd name="connsiteY45" fmla="*/ 139786 h 287338"/>
                <a:gd name="connsiteX46" fmla="*/ 135433 w 330200"/>
                <a:gd name="connsiteY46" fmla="*/ 134609 h 287338"/>
                <a:gd name="connsiteX47" fmla="*/ 112216 w 330200"/>
                <a:gd name="connsiteY47" fmla="*/ 115194 h 287338"/>
                <a:gd name="connsiteX48" fmla="*/ 109636 w 330200"/>
                <a:gd name="connsiteY48" fmla="*/ 113900 h 287338"/>
                <a:gd name="connsiteX49" fmla="*/ 108347 w 330200"/>
                <a:gd name="connsiteY49" fmla="*/ 115194 h 287338"/>
                <a:gd name="connsiteX50" fmla="*/ 88999 w 330200"/>
                <a:gd name="connsiteY50" fmla="*/ 165672 h 287338"/>
                <a:gd name="connsiteX51" fmla="*/ 90289 w 330200"/>
                <a:gd name="connsiteY51" fmla="*/ 170850 h 287338"/>
                <a:gd name="connsiteX52" fmla="*/ 95448 w 330200"/>
                <a:gd name="connsiteY52" fmla="*/ 173438 h 287338"/>
                <a:gd name="connsiteX53" fmla="*/ 130274 w 330200"/>
                <a:gd name="connsiteY53" fmla="*/ 173438 h 287338"/>
                <a:gd name="connsiteX54" fmla="*/ 152201 w 330200"/>
                <a:gd name="connsiteY54" fmla="*/ 192853 h 287338"/>
                <a:gd name="connsiteX55" fmla="*/ 163810 w 330200"/>
                <a:gd name="connsiteY55" fmla="*/ 267923 h 287338"/>
                <a:gd name="connsiteX56" fmla="*/ 159940 w 330200"/>
                <a:gd name="connsiteY56" fmla="*/ 280867 h 287338"/>
                <a:gd name="connsiteX57" fmla="*/ 148332 w 330200"/>
                <a:gd name="connsiteY57" fmla="*/ 287338 h 287338"/>
                <a:gd name="connsiteX58" fmla="*/ 131564 w 330200"/>
                <a:gd name="connsiteY58" fmla="*/ 273101 h 287338"/>
                <a:gd name="connsiteX59" fmla="*/ 121245 w 330200"/>
                <a:gd name="connsiteY59" fmla="*/ 216151 h 287338"/>
                <a:gd name="connsiteX60" fmla="*/ 113506 w 330200"/>
                <a:gd name="connsiteY60" fmla="*/ 210974 h 287338"/>
                <a:gd name="connsiteX61" fmla="*/ 91579 w 330200"/>
                <a:gd name="connsiteY61" fmla="*/ 210974 h 287338"/>
                <a:gd name="connsiteX62" fmla="*/ 91579 w 330200"/>
                <a:gd name="connsiteY62" fmla="*/ 278278 h 287338"/>
                <a:gd name="connsiteX63" fmla="*/ 83840 w 330200"/>
                <a:gd name="connsiteY63" fmla="*/ 284750 h 287338"/>
                <a:gd name="connsiteX64" fmla="*/ 19347 w 330200"/>
                <a:gd name="connsiteY64" fmla="*/ 284750 h 287338"/>
                <a:gd name="connsiteX65" fmla="*/ 11608 w 330200"/>
                <a:gd name="connsiteY65" fmla="*/ 278278 h 287338"/>
                <a:gd name="connsiteX66" fmla="*/ 11608 w 330200"/>
                <a:gd name="connsiteY66" fmla="*/ 208385 h 287338"/>
                <a:gd name="connsiteX67" fmla="*/ 0 w 330200"/>
                <a:gd name="connsiteY67" fmla="*/ 119077 h 287338"/>
                <a:gd name="connsiteX68" fmla="*/ 6449 w 330200"/>
                <a:gd name="connsiteY68" fmla="*/ 110017 h 287338"/>
                <a:gd name="connsiteX69" fmla="*/ 15478 w 330200"/>
                <a:gd name="connsiteY69" fmla="*/ 116489 h 287338"/>
                <a:gd name="connsiteX70" fmla="*/ 25797 w 330200"/>
                <a:gd name="connsiteY70" fmla="*/ 196736 h 287338"/>
                <a:gd name="connsiteX71" fmla="*/ 38695 w 330200"/>
                <a:gd name="connsiteY71" fmla="*/ 196736 h 287338"/>
                <a:gd name="connsiteX72" fmla="*/ 36115 w 330200"/>
                <a:gd name="connsiteY72" fmla="*/ 188970 h 287338"/>
                <a:gd name="connsiteX73" fmla="*/ 37405 w 330200"/>
                <a:gd name="connsiteY73" fmla="*/ 181204 h 287338"/>
                <a:gd name="connsiteX74" fmla="*/ 69651 w 330200"/>
                <a:gd name="connsiteY74" fmla="*/ 91897 h 287338"/>
                <a:gd name="connsiteX75" fmla="*/ 87709 w 330200"/>
                <a:gd name="connsiteY75" fmla="*/ 72482 h 287338"/>
                <a:gd name="connsiteX76" fmla="*/ 73521 w 330200"/>
                <a:gd name="connsiteY76" fmla="*/ 41418 h 287338"/>
                <a:gd name="connsiteX77" fmla="*/ 113506 w 330200"/>
                <a:gd name="connsiteY77" fmla="*/ 0 h 287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30200" h="287338">
                  <a:moveTo>
                    <a:pt x="255458" y="96838"/>
                  </a:moveTo>
                  <a:lnTo>
                    <a:pt x="319218" y="96838"/>
                  </a:lnTo>
                  <a:cubicBezTo>
                    <a:pt x="323122" y="96838"/>
                    <a:pt x="327025" y="100735"/>
                    <a:pt x="327025" y="104632"/>
                  </a:cubicBezTo>
                  <a:cubicBezTo>
                    <a:pt x="327025" y="108528"/>
                    <a:pt x="323122" y="111126"/>
                    <a:pt x="319218" y="111126"/>
                  </a:cubicBezTo>
                  <a:cubicBezTo>
                    <a:pt x="319218" y="111126"/>
                    <a:pt x="319218" y="111126"/>
                    <a:pt x="255458" y="111126"/>
                  </a:cubicBezTo>
                  <a:cubicBezTo>
                    <a:pt x="251554" y="111126"/>
                    <a:pt x="247650" y="108528"/>
                    <a:pt x="247650" y="104632"/>
                  </a:cubicBezTo>
                  <a:cubicBezTo>
                    <a:pt x="247650" y="100735"/>
                    <a:pt x="251554" y="96838"/>
                    <a:pt x="255458" y="96838"/>
                  </a:cubicBezTo>
                  <a:close/>
                  <a:moveTo>
                    <a:pt x="246441" y="79375"/>
                  </a:moveTo>
                  <a:cubicBezTo>
                    <a:pt x="246441" y="79375"/>
                    <a:pt x="246441" y="79375"/>
                    <a:pt x="317123" y="79375"/>
                  </a:cubicBezTo>
                  <a:cubicBezTo>
                    <a:pt x="319693" y="79375"/>
                    <a:pt x="322263" y="81845"/>
                    <a:pt x="322263" y="84314"/>
                  </a:cubicBezTo>
                  <a:cubicBezTo>
                    <a:pt x="322263" y="88019"/>
                    <a:pt x="319693" y="90488"/>
                    <a:pt x="317123" y="90488"/>
                  </a:cubicBezTo>
                  <a:cubicBezTo>
                    <a:pt x="317123" y="90488"/>
                    <a:pt x="317123" y="90488"/>
                    <a:pt x="246441" y="90488"/>
                  </a:cubicBezTo>
                  <a:cubicBezTo>
                    <a:pt x="243871" y="90488"/>
                    <a:pt x="241300" y="88019"/>
                    <a:pt x="241300" y="84314"/>
                  </a:cubicBezTo>
                  <a:cubicBezTo>
                    <a:pt x="241300" y="81845"/>
                    <a:pt x="243871" y="79375"/>
                    <a:pt x="246441" y="79375"/>
                  </a:cubicBezTo>
                  <a:close/>
                  <a:moveTo>
                    <a:pt x="247694" y="58738"/>
                  </a:moveTo>
                  <a:cubicBezTo>
                    <a:pt x="247694" y="58738"/>
                    <a:pt x="247694" y="58738"/>
                    <a:pt x="280944" y="58738"/>
                  </a:cubicBezTo>
                  <a:cubicBezTo>
                    <a:pt x="284781" y="58738"/>
                    <a:pt x="287338" y="62548"/>
                    <a:pt x="287338" y="65088"/>
                  </a:cubicBezTo>
                  <a:cubicBezTo>
                    <a:pt x="287338" y="68898"/>
                    <a:pt x="284781" y="71438"/>
                    <a:pt x="280944" y="71438"/>
                  </a:cubicBezTo>
                  <a:cubicBezTo>
                    <a:pt x="280944" y="71438"/>
                    <a:pt x="280944" y="71438"/>
                    <a:pt x="247694" y="71438"/>
                  </a:cubicBezTo>
                  <a:cubicBezTo>
                    <a:pt x="243858" y="71438"/>
                    <a:pt x="241300" y="68898"/>
                    <a:pt x="241300" y="65088"/>
                  </a:cubicBezTo>
                  <a:cubicBezTo>
                    <a:pt x="241300" y="62548"/>
                    <a:pt x="243858" y="58738"/>
                    <a:pt x="247694" y="58738"/>
                  </a:cubicBezTo>
                  <a:close/>
                  <a:moveTo>
                    <a:pt x="113506" y="0"/>
                  </a:moveTo>
                  <a:cubicBezTo>
                    <a:pt x="136723" y="0"/>
                    <a:pt x="154781" y="18120"/>
                    <a:pt x="154781" y="41418"/>
                  </a:cubicBezTo>
                  <a:cubicBezTo>
                    <a:pt x="154781" y="58244"/>
                    <a:pt x="143172" y="73776"/>
                    <a:pt x="127694" y="78953"/>
                  </a:cubicBezTo>
                  <a:cubicBezTo>
                    <a:pt x="156071" y="104840"/>
                    <a:pt x="156071" y="104840"/>
                    <a:pt x="156071" y="104840"/>
                  </a:cubicBezTo>
                  <a:cubicBezTo>
                    <a:pt x="196056" y="107428"/>
                    <a:pt x="196056" y="107428"/>
                    <a:pt x="196056" y="107428"/>
                  </a:cubicBezTo>
                  <a:cubicBezTo>
                    <a:pt x="197346" y="107428"/>
                    <a:pt x="197346" y="107428"/>
                    <a:pt x="198636" y="107428"/>
                  </a:cubicBezTo>
                  <a:cubicBezTo>
                    <a:pt x="205085" y="110017"/>
                    <a:pt x="208954" y="116489"/>
                    <a:pt x="208954" y="122960"/>
                  </a:cubicBezTo>
                  <a:cubicBezTo>
                    <a:pt x="208954" y="126843"/>
                    <a:pt x="207665" y="129432"/>
                    <a:pt x="206375" y="132020"/>
                  </a:cubicBezTo>
                  <a:cubicBezTo>
                    <a:pt x="239911" y="132020"/>
                    <a:pt x="239911" y="132020"/>
                    <a:pt x="239911" y="132020"/>
                  </a:cubicBezTo>
                  <a:cubicBezTo>
                    <a:pt x="237331" y="130726"/>
                    <a:pt x="234751" y="128137"/>
                    <a:pt x="234751" y="125549"/>
                  </a:cubicBezTo>
                  <a:cubicBezTo>
                    <a:pt x="234751" y="120371"/>
                    <a:pt x="238621" y="117783"/>
                    <a:pt x="242491" y="117783"/>
                  </a:cubicBezTo>
                  <a:cubicBezTo>
                    <a:pt x="305693" y="117783"/>
                    <a:pt x="305693" y="117783"/>
                    <a:pt x="305693" y="117783"/>
                  </a:cubicBezTo>
                  <a:cubicBezTo>
                    <a:pt x="309563" y="117783"/>
                    <a:pt x="313432" y="120371"/>
                    <a:pt x="313432" y="125549"/>
                  </a:cubicBezTo>
                  <a:cubicBezTo>
                    <a:pt x="313432" y="128137"/>
                    <a:pt x="310853" y="130726"/>
                    <a:pt x="308273" y="132020"/>
                  </a:cubicBezTo>
                  <a:cubicBezTo>
                    <a:pt x="322461" y="132020"/>
                    <a:pt x="322461" y="132020"/>
                    <a:pt x="322461" y="132020"/>
                  </a:cubicBezTo>
                  <a:cubicBezTo>
                    <a:pt x="326331" y="132020"/>
                    <a:pt x="330200" y="135903"/>
                    <a:pt x="330200" y="139786"/>
                  </a:cubicBezTo>
                  <a:cubicBezTo>
                    <a:pt x="330200" y="143669"/>
                    <a:pt x="326331" y="147552"/>
                    <a:pt x="322461" y="147552"/>
                  </a:cubicBezTo>
                  <a:cubicBezTo>
                    <a:pt x="297954" y="147552"/>
                    <a:pt x="297954" y="147552"/>
                    <a:pt x="297954" y="147552"/>
                  </a:cubicBezTo>
                  <a:cubicBezTo>
                    <a:pt x="297954" y="278278"/>
                    <a:pt x="297954" y="278278"/>
                    <a:pt x="297954" y="278278"/>
                  </a:cubicBezTo>
                  <a:cubicBezTo>
                    <a:pt x="297954" y="282161"/>
                    <a:pt x="294085" y="284750"/>
                    <a:pt x="290215" y="284750"/>
                  </a:cubicBezTo>
                  <a:cubicBezTo>
                    <a:pt x="203795" y="284750"/>
                    <a:pt x="203795" y="284750"/>
                    <a:pt x="203795" y="284750"/>
                  </a:cubicBezTo>
                  <a:cubicBezTo>
                    <a:pt x="198636" y="284750"/>
                    <a:pt x="196056" y="282161"/>
                    <a:pt x="196056" y="278278"/>
                  </a:cubicBezTo>
                  <a:cubicBezTo>
                    <a:pt x="196056" y="147552"/>
                    <a:pt x="196056" y="147552"/>
                    <a:pt x="196056" y="147552"/>
                  </a:cubicBezTo>
                  <a:cubicBezTo>
                    <a:pt x="141883" y="147552"/>
                    <a:pt x="141883" y="147552"/>
                    <a:pt x="141883" y="147552"/>
                  </a:cubicBezTo>
                  <a:cubicBezTo>
                    <a:pt x="136723" y="147552"/>
                    <a:pt x="134144" y="143669"/>
                    <a:pt x="134144" y="139786"/>
                  </a:cubicBezTo>
                  <a:cubicBezTo>
                    <a:pt x="134144" y="138492"/>
                    <a:pt x="134144" y="135903"/>
                    <a:pt x="135433" y="134609"/>
                  </a:cubicBezTo>
                  <a:cubicBezTo>
                    <a:pt x="112216" y="115194"/>
                    <a:pt x="112216" y="115194"/>
                    <a:pt x="112216" y="115194"/>
                  </a:cubicBezTo>
                  <a:cubicBezTo>
                    <a:pt x="110926" y="113900"/>
                    <a:pt x="110926" y="113900"/>
                    <a:pt x="109636" y="113900"/>
                  </a:cubicBezTo>
                  <a:cubicBezTo>
                    <a:pt x="109636" y="113900"/>
                    <a:pt x="108347" y="113900"/>
                    <a:pt x="108347" y="115194"/>
                  </a:cubicBezTo>
                  <a:cubicBezTo>
                    <a:pt x="88999" y="165672"/>
                    <a:pt x="88999" y="165672"/>
                    <a:pt x="88999" y="165672"/>
                  </a:cubicBezTo>
                  <a:cubicBezTo>
                    <a:pt x="88999" y="166967"/>
                    <a:pt x="88999" y="169555"/>
                    <a:pt x="90289" y="170850"/>
                  </a:cubicBezTo>
                  <a:cubicBezTo>
                    <a:pt x="91579" y="173438"/>
                    <a:pt x="94158" y="173438"/>
                    <a:pt x="95448" y="173438"/>
                  </a:cubicBezTo>
                  <a:cubicBezTo>
                    <a:pt x="130274" y="173438"/>
                    <a:pt x="130274" y="173438"/>
                    <a:pt x="130274" y="173438"/>
                  </a:cubicBezTo>
                  <a:cubicBezTo>
                    <a:pt x="140593" y="173438"/>
                    <a:pt x="150911" y="182499"/>
                    <a:pt x="152201" y="192853"/>
                  </a:cubicBezTo>
                  <a:cubicBezTo>
                    <a:pt x="163810" y="267923"/>
                    <a:pt x="163810" y="267923"/>
                    <a:pt x="163810" y="267923"/>
                  </a:cubicBezTo>
                  <a:cubicBezTo>
                    <a:pt x="165100" y="273101"/>
                    <a:pt x="163810" y="276984"/>
                    <a:pt x="159940" y="280867"/>
                  </a:cubicBezTo>
                  <a:cubicBezTo>
                    <a:pt x="157361" y="284750"/>
                    <a:pt x="152201" y="287338"/>
                    <a:pt x="148332" y="287338"/>
                  </a:cubicBezTo>
                  <a:cubicBezTo>
                    <a:pt x="139303" y="287338"/>
                    <a:pt x="132854" y="280867"/>
                    <a:pt x="131564" y="273101"/>
                  </a:cubicBezTo>
                  <a:cubicBezTo>
                    <a:pt x="121245" y="216151"/>
                    <a:pt x="121245" y="216151"/>
                    <a:pt x="121245" y="216151"/>
                  </a:cubicBezTo>
                  <a:cubicBezTo>
                    <a:pt x="119955" y="213562"/>
                    <a:pt x="117376" y="210974"/>
                    <a:pt x="113506" y="210974"/>
                  </a:cubicBezTo>
                  <a:cubicBezTo>
                    <a:pt x="91579" y="210974"/>
                    <a:pt x="91579" y="210974"/>
                    <a:pt x="91579" y="210974"/>
                  </a:cubicBezTo>
                  <a:cubicBezTo>
                    <a:pt x="91579" y="278278"/>
                    <a:pt x="91579" y="278278"/>
                    <a:pt x="91579" y="278278"/>
                  </a:cubicBezTo>
                  <a:cubicBezTo>
                    <a:pt x="91579" y="282161"/>
                    <a:pt x="87709" y="284750"/>
                    <a:pt x="83840" y="284750"/>
                  </a:cubicBezTo>
                  <a:cubicBezTo>
                    <a:pt x="19347" y="284750"/>
                    <a:pt x="19347" y="284750"/>
                    <a:pt x="19347" y="284750"/>
                  </a:cubicBezTo>
                  <a:cubicBezTo>
                    <a:pt x="15478" y="284750"/>
                    <a:pt x="11608" y="282161"/>
                    <a:pt x="11608" y="278278"/>
                  </a:cubicBezTo>
                  <a:cubicBezTo>
                    <a:pt x="11608" y="208385"/>
                    <a:pt x="11608" y="208385"/>
                    <a:pt x="11608" y="208385"/>
                  </a:cubicBezTo>
                  <a:cubicBezTo>
                    <a:pt x="0" y="119077"/>
                    <a:pt x="0" y="119077"/>
                    <a:pt x="0" y="119077"/>
                  </a:cubicBezTo>
                  <a:cubicBezTo>
                    <a:pt x="0" y="113900"/>
                    <a:pt x="2579" y="110017"/>
                    <a:pt x="6449" y="110017"/>
                  </a:cubicBezTo>
                  <a:cubicBezTo>
                    <a:pt x="10319" y="110017"/>
                    <a:pt x="14188" y="112606"/>
                    <a:pt x="15478" y="116489"/>
                  </a:cubicBezTo>
                  <a:cubicBezTo>
                    <a:pt x="25797" y="196736"/>
                    <a:pt x="25797" y="196736"/>
                    <a:pt x="25797" y="196736"/>
                  </a:cubicBezTo>
                  <a:cubicBezTo>
                    <a:pt x="38695" y="196736"/>
                    <a:pt x="38695" y="196736"/>
                    <a:pt x="38695" y="196736"/>
                  </a:cubicBezTo>
                  <a:cubicBezTo>
                    <a:pt x="37405" y="194147"/>
                    <a:pt x="36115" y="191559"/>
                    <a:pt x="36115" y="188970"/>
                  </a:cubicBezTo>
                  <a:cubicBezTo>
                    <a:pt x="36115" y="186382"/>
                    <a:pt x="37405" y="183793"/>
                    <a:pt x="37405" y="181204"/>
                  </a:cubicBezTo>
                  <a:cubicBezTo>
                    <a:pt x="69651" y="91897"/>
                    <a:pt x="69651" y="91897"/>
                    <a:pt x="69651" y="91897"/>
                  </a:cubicBezTo>
                  <a:cubicBezTo>
                    <a:pt x="72231" y="82836"/>
                    <a:pt x="79970" y="75070"/>
                    <a:pt x="87709" y="72482"/>
                  </a:cubicBezTo>
                  <a:cubicBezTo>
                    <a:pt x="78680" y="64716"/>
                    <a:pt x="73521" y="53067"/>
                    <a:pt x="73521" y="41418"/>
                  </a:cubicBezTo>
                  <a:cubicBezTo>
                    <a:pt x="73521" y="18120"/>
                    <a:pt x="91579" y="0"/>
                    <a:pt x="113506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走近作者</a:t>
              </a:r>
            </a:p>
          </p:txBody>
        </p:sp>
      </p:grpSp>
      <p:sp>
        <p:nvSpPr>
          <p:cNvPr id="56322" name="矩形 7169"/>
          <p:cNvSpPr/>
          <p:nvPr/>
        </p:nvSpPr>
        <p:spPr>
          <a:xfrm>
            <a:off x="821409" y="1122660"/>
            <a:ext cx="7919635" cy="3553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朱自清</a:t>
            </a:r>
            <a:r>
              <a:rPr lang="zh-CN" altLang="en-US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1898—1948</a:t>
            </a:r>
            <a:r>
              <a:rPr lang="zh-CN" altLang="en-US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），原名自华，号秋实；改名自清，字佩弦。在扬州长大，自称</a:t>
            </a:r>
            <a:r>
              <a:rPr lang="en-US" altLang="zh-CN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扬州人</a:t>
            </a:r>
            <a:r>
              <a:rPr lang="en-US" altLang="zh-CN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著名散文家、诗人、学者、民主战士。</a:t>
            </a:r>
            <a:r>
              <a:rPr lang="en-US" altLang="zh-CN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1920</a:t>
            </a:r>
            <a:r>
              <a:rPr lang="zh-CN" altLang="en-US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年毕业于北京大学哲学系，曾任中学教师，后任清华大学教授。</a:t>
            </a:r>
          </a:p>
        </p:txBody>
      </p:sp>
      <p:sp>
        <p:nvSpPr>
          <p:cNvPr id="56324" name="矩形 7"/>
          <p:cNvSpPr/>
          <p:nvPr/>
        </p:nvSpPr>
        <p:spPr>
          <a:xfrm>
            <a:off x="740410" y="4864100"/>
            <a:ext cx="1100582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anose="02010600030101010101" pitchFamily="2" charset="-122"/>
              </a:rPr>
              <a:t>     </a:t>
            </a:r>
            <a:r>
              <a:rPr lang="zh-CN" altLang="en-US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他的散文朴素缜密，清隽沉郁，语言洗练，文笔清丽，极富真情实感，散文代表作品有</a:t>
            </a:r>
            <a:r>
              <a:rPr lang="en-US" altLang="zh-CN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《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背影</a:t>
            </a:r>
            <a:r>
              <a:rPr lang="en-US" altLang="zh-CN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》《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绿</a:t>
            </a:r>
            <a:r>
              <a:rPr lang="en-US" altLang="zh-CN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》《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荷塘月色</a:t>
            </a:r>
            <a:r>
              <a:rPr lang="en-US" altLang="zh-CN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》</a:t>
            </a:r>
            <a:r>
              <a:rPr lang="zh-CN" altLang="en-US" sz="3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等。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1410" y="1370965"/>
            <a:ext cx="2571750" cy="3305175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380216" y="1265951"/>
            <a:ext cx="9214897" cy="488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Aft>
                <a:spcPts val="2400"/>
              </a:spcAft>
            </a:pPr>
            <a:r>
              <a:rPr lang="zh-CN" altLang="en-US" sz="3735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本文选自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《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朱自清全集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》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第四卷（江苏教育出版社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1996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年版）。略有改动。作者写此文时，表现出了新鲜的格调和欢乐的情绪。此时的朱自清，始终在寻觅着、营造着一个精神深处的理想世界，用以安放他“颇不宁静”的拳拳之心，使他能够抵御外面世界的纷扰，能在幽闭的书斋中“独善其身”。</a:t>
            </a:r>
            <a:endParaRPr lang="en-US" altLang="zh-CN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25000"/>
              </a:lnSpc>
              <a:spcAft>
                <a:spcPts val="2400"/>
              </a:spcAft>
            </a:pP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   《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春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》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描写、讴歌了一个蓬蓬勃勃的春天，对春天进行田园牧歌式的抒情，是朱自清心灵世界的一种真实写照。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10490" y="86995"/>
            <a:ext cx="3317240" cy="723900"/>
            <a:chOff x="174" y="137"/>
            <a:chExt cx="5224" cy="1140"/>
          </a:xfrm>
        </p:grpSpPr>
        <p:sp>
          <p:nvSpPr>
            <p:cNvPr id="6" name="椭圆 45"/>
            <p:cNvSpPr/>
            <p:nvPr/>
          </p:nvSpPr>
          <p:spPr>
            <a:xfrm>
              <a:off x="174" y="137"/>
              <a:ext cx="992" cy="1042"/>
            </a:xfrm>
            <a:custGeom>
              <a:avLst/>
              <a:gdLst>
                <a:gd name="connsiteX0" fmla="*/ 255458 w 330200"/>
                <a:gd name="connsiteY0" fmla="*/ 96838 h 287338"/>
                <a:gd name="connsiteX1" fmla="*/ 319218 w 330200"/>
                <a:gd name="connsiteY1" fmla="*/ 96838 h 287338"/>
                <a:gd name="connsiteX2" fmla="*/ 327025 w 330200"/>
                <a:gd name="connsiteY2" fmla="*/ 104632 h 287338"/>
                <a:gd name="connsiteX3" fmla="*/ 319218 w 330200"/>
                <a:gd name="connsiteY3" fmla="*/ 111126 h 287338"/>
                <a:gd name="connsiteX4" fmla="*/ 255458 w 330200"/>
                <a:gd name="connsiteY4" fmla="*/ 111126 h 287338"/>
                <a:gd name="connsiteX5" fmla="*/ 247650 w 330200"/>
                <a:gd name="connsiteY5" fmla="*/ 104632 h 287338"/>
                <a:gd name="connsiteX6" fmla="*/ 255458 w 330200"/>
                <a:gd name="connsiteY6" fmla="*/ 96838 h 287338"/>
                <a:gd name="connsiteX7" fmla="*/ 246441 w 330200"/>
                <a:gd name="connsiteY7" fmla="*/ 79375 h 287338"/>
                <a:gd name="connsiteX8" fmla="*/ 317123 w 330200"/>
                <a:gd name="connsiteY8" fmla="*/ 79375 h 287338"/>
                <a:gd name="connsiteX9" fmla="*/ 322263 w 330200"/>
                <a:gd name="connsiteY9" fmla="*/ 84314 h 287338"/>
                <a:gd name="connsiteX10" fmla="*/ 317123 w 330200"/>
                <a:gd name="connsiteY10" fmla="*/ 90488 h 287338"/>
                <a:gd name="connsiteX11" fmla="*/ 246441 w 330200"/>
                <a:gd name="connsiteY11" fmla="*/ 90488 h 287338"/>
                <a:gd name="connsiteX12" fmla="*/ 241300 w 330200"/>
                <a:gd name="connsiteY12" fmla="*/ 84314 h 287338"/>
                <a:gd name="connsiteX13" fmla="*/ 246441 w 330200"/>
                <a:gd name="connsiteY13" fmla="*/ 79375 h 287338"/>
                <a:gd name="connsiteX14" fmla="*/ 247694 w 330200"/>
                <a:gd name="connsiteY14" fmla="*/ 58738 h 287338"/>
                <a:gd name="connsiteX15" fmla="*/ 280944 w 330200"/>
                <a:gd name="connsiteY15" fmla="*/ 58738 h 287338"/>
                <a:gd name="connsiteX16" fmla="*/ 287338 w 330200"/>
                <a:gd name="connsiteY16" fmla="*/ 65088 h 287338"/>
                <a:gd name="connsiteX17" fmla="*/ 280944 w 330200"/>
                <a:gd name="connsiteY17" fmla="*/ 71438 h 287338"/>
                <a:gd name="connsiteX18" fmla="*/ 247694 w 330200"/>
                <a:gd name="connsiteY18" fmla="*/ 71438 h 287338"/>
                <a:gd name="connsiteX19" fmla="*/ 241300 w 330200"/>
                <a:gd name="connsiteY19" fmla="*/ 65088 h 287338"/>
                <a:gd name="connsiteX20" fmla="*/ 247694 w 330200"/>
                <a:gd name="connsiteY20" fmla="*/ 58738 h 287338"/>
                <a:gd name="connsiteX21" fmla="*/ 113506 w 330200"/>
                <a:gd name="connsiteY21" fmla="*/ 0 h 287338"/>
                <a:gd name="connsiteX22" fmla="*/ 154781 w 330200"/>
                <a:gd name="connsiteY22" fmla="*/ 41418 h 287338"/>
                <a:gd name="connsiteX23" fmla="*/ 127694 w 330200"/>
                <a:gd name="connsiteY23" fmla="*/ 78953 h 287338"/>
                <a:gd name="connsiteX24" fmla="*/ 156071 w 330200"/>
                <a:gd name="connsiteY24" fmla="*/ 104840 h 287338"/>
                <a:gd name="connsiteX25" fmla="*/ 196056 w 330200"/>
                <a:gd name="connsiteY25" fmla="*/ 107428 h 287338"/>
                <a:gd name="connsiteX26" fmla="*/ 198636 w 330200"/>
                <a:gd name="connsiteY26" fmla="*/ 107428 h 287338"/>
                <a:gd name="connsiteX27" fmla="*/ 208954 w 330200"/>
                <a:gd name="connsiteY27" fmla="*/ 122960 h 287338"/>
                <a:gd name="connsiteX28" fmla="*/ 206375 w 330200"/>
                <a:gd name="connsiteY28" fmla="*/ 132020 h 287338"/>
                <a:gd name="connsiteX29" fmla="*/ 239911 w 330200"/>
                <a:gd name="connsiteY29" fmla="*/ 132020 h 287338"/>
                <a:gd name="connsiteX30" fmla="*/ 234751 w 330200"/>
                <a:gd name="connsiteY30" fmla="*/ 125549 h 287338"/>
                <a:gd name="connsiteX31" fmla="*/ 242491 w 330200"/>
                <a:gd name="connsiteY31" fmla="*/ 117783 h 287338"/>
                <a:gd name="connsiteX32" fmla="*/ 305693 w 330200"/>
                <a:gd name="connsiteY32" fmla="*/ 117783 h 287338"/>
                <a:gd name="connsiteX33" fmla="*/ 313432 w 330200"/>
                <a:gd name="connsiteY33" fmla="*/ 125549 h 287338"/>
                <a:gd name="connsiteX34" fmla="*/ 308273 w 330200"/>
                <a:gd name="connsiteY34" fmla="*/ 132020 h 287338"/>
                <a:gd name="connsiteX35" fmla="*/ 322461 w 330200"/>
                <a:gd name="connsiteY35" fmla="*/ 132020 h 287338"/>
                <a:gd name="connsiteX36" fmla="*/ 330200 w 330200"/>
                <a:gd name="connsiteY36" fmla="*/ 139786 h 287338"/>
                <a:gd name="connsiteX37" fmla="*/ 322461 w 330200"/>
                <a:gd name="connsiteY37" fmla="*/ 147552 h 287338"/>
                <a:gd name="connsiteX38" fmla="*/ 297954 w 330200"/>
                <a:gd name="connsiteY38" fmla="*/ 147552 h 287338"/>
                <a:gd name="connsiteX39" fmla="*/ 297954 w 330200"/>
                <a:gd name="connsiteY39" fmla="*/ 278278 h 287338"/>
                <a:gd name="connsiteX40" fmla="*/ 290215 w 330200"/>
                <a:gd name="connsiteY40" fmla="*/ 284750 h 287338"/>
                <a:gd name="connsiteX41" fmla="*/ 203795 w 330200"/>
                <a:gd name="connsiteY41" fmla="*/ 284750 h 287338"/>
                <a:gd name="connsiteX42" fmla="*/ 196056 w 330200"/>
                <a:gd name="connsiteY42" fmla="*/ 278278 h 287338"/>
                <a:gd name="connsiteX43" fmla="*/ 196056 w 330200"/>
                <a:gd name="connsiteY43" fmla="*/ 147552 h 287338"/>
                <a:gd name="connsiteX44" fmla="*/ 141883 w 330200"/>
                <a:gd name="connsiteY44" fmla="*/ 147552 h 287338"/>
                <a:gd name="connsiteX45" fmla="*/ 134144 w 330200"/>
                <a:gd name="connsiteY45" fmla="*/ 139786 h 287338"/>
                <a:gd name="connsiteX46" fmla="*/ 135433 w 330200"/>
                <a:gd name="connsiteY46" fmla="*/ 134609 h 287338"/>
                <a:gd name="connsiteX47" fmla="*/ 112216 w 330200"/>
                <a:gd name="connsiteY47" fmla="*/ 115194 h 287338"/>
                <a:gd name="connsiteX48" fmla="*/ 109636 w 330200"/>
                <a:gd name="connsiteY48" fmla="*/ 113900 h 287338"/>
                <a:gd name="connsiteX49" fmla="*/ 108347 w 330200"/>
                <a:gd name="connsiteY49" fmla="*/ 115194 h 287338"/>
                <a:gd name="connsiteX50" fmla="*/ 88999 w 330200"/>
                <a:gd name="connsiteY50" fmla="*/ 165672 h 287338"/>
                <a:gd name="connsiteX51" fmla="*/ 90289 w 330200"/>
                <a:gd name="connsiteY51" fmla="*/ 170850 h 287338"/>
                <a:gd name="connsiteX52" fmla="*/ 95448 w 330200"/>
                <a:gd name="connsiteY52" fmla="*/ 173438 h 287338"/>
                <a:gd name="connsiteX53" fmla="*/ 130274 w 330200"/>
                <a:gd name="connsiteY53" fmla="*/ 173438 h 287338"/>
                <a:gd name="connsiteX54" fmla="*/ 152201 w 330200"/>
                <a:gd name="connsiteY54" fmla="*/ 192853 h 287338"/>
                <a:gd name="connsiteX55" fmla="*/ 163810 w 330200"/>
                <a:gd name="connsiteY55" fmla="*/ 267923 h 287338"/>
                <a:gd name="connsiteX56" fmla="*/ 159940 w 330200"/>
                <a:gd name="connsiteY56" fmla="*/ 280867 h 287338"/>
                <a:gd name="connsiteX57" fmla="*/ 148332 w 330200"/>
                <a:gd name="connsiteY57" fmla="*/ 287338 h 287338"/>
                <a:gd name="connsiteX58" fmla="*/ 131564 w 330200"/>
                <a:gd name="connsiteY58" fmla="*/ 273101 h 287338"/>
                <a:gd name="connsiteX59" fmla="*/ 121245 w 330200"/>
                <a:gd name="connsiteY59" fmla="*/ 216151 h 287338"/>
                <a:gd name="connsiteX60" fmla="*/ 113506 w 330200"/>
                <a:gd name="connsiteY60" fmla="*/ 210974 h 287338"/>
                <a:gd name="connsiteX61" fmla="*/ 91579 w 330200"/>
                <a:gd name="connsiteY61" fmla="*/ 210974 h 287338"/>
                <a:gd name="connsiteX62" fmla="*/ 91579 w 330200"/>
                <a:gd name="connsiteY62" fmla="*/ 278278 h 287338"/>
                <a:gd name="connsiteX63" fmla="*/ 83840 w 330200"/>
                <a:gd name="connsiteY63" fmla="*/ 284750 h 287338"/>
                <a:gd name="connsiteX64" fmla="*/ 19347 w 330200"/>
                <a:gd name="connsiteY64" fmla="*/ 284750 h 287338"/>
                <a:gd name="connsiteX65" fmla="*/ 11608 w 330200"/>
                <a:gd name="connsiteY65" fmla="*/ 278278 h 287338"/>
                <a:gd name="connsiteX66" fmla="*/ 11608 w 330200"/>
                <a:gd name="connsiteY66" fmla="*/ 208385 h 287338"/>
                <a:gd name="connsiteX67" fmla="*/ 0 w 330200"/>
                <a:gd name="connsiteY67" fmla="*/ 119077 h 287338"/>
                <a:gd name="connsiteX68" fmla="*/ 6449 w 330200"/>
                <a:gd name="connsiteY68" fmla="*/ 110017 h 287338"/>
                <a:gd name="connsiteX69" fmla="*/ 15478 w 330200"/>
                <a:gd name="connsiteY69" fmla="*/ 116489 h 287338"/>
                <a:gd name="connsiteX70" fmla="*/ 25797 w 330200"/>
                <a:gd name="connsiteY70" fmla="*/ 196736 h 287338"/>
                <a:gd name="connsiteX71" fmla="*/ 38695 w 330200"/>
                <a:gd name="connsiteY71" fmla="*/ 196736 h 287338"/>
                <a:gd name="connsiteX72" fmla="*/ 36115 w 330200"/>
                <a:gd name="connsiteY72" fmla="*/ 188970 h 287338"/>
                <a:gd name="connsiteX73" fmla="*/ 37405 w 330200"/>
                <a:gd name="connsiteY73" fmla="*/ 181204 h 287338"/>
                <a:gd name="connsiteX74" fmla="*/ 69651 w 330200"/>
                <a:gd name="connsiteY74" fmla="*/ 91897 h 287338"/>
                <a:gd name="connsiteX75" fmla="*/ 87709 w 330200"/>
                <a:gd name="connsiteY75" fmla="*/ 72482 h 287338"/>
                <a:gd name="connsiteX76" fmla="*/ 73521 w 330200"/>
                <a:gd name="connsiteY76" fmla="*/ 41418 h 287338"/>
                <a:gd name="connsiteX77" fmla="*/ 113506 w 330200"/>
                <a:gd name="connsiteY77" fmla="*/ 0 h 287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30200" h="287338">
                  <a:moveTo>
                    <a:pt x="255458" y="96838"/>
                  </a:moveTo>
                  <a:lnTo>
                    <a:pt x="319218" y="96838"/>
                  </a:lnTo>
                  <a:cubicBezTo>
                    <a:pt x="323122" y="96838"/>
                    <a:pt x="327025" y="100735"/>
                    <a:pt x="327025" y="104632"/>
                  </a:cubicBezTo>
                  <a:cubicBezTo>
                    <a:pt x="327025" y="108528"/>
                    <a:pt x="323122" y="111126"/>
                    <a:pt x="319218" y="111126"/>
                  </a:cubicBezTo>
                  <a:cubicBezTo>
                    <a:pt x="319218" y="111126"/>
                    <a:pt x="319218" y="111126"/>
                    <a:pt x="255458" y="111126"/>
                  </a:cubicBezTo>
                  <a:cubicBezTo>
                    <a:pt x="251554" y="111126"/>
                    <a:pt x="247650" y="108528"/>
                    <a:pt x="247650" y="104632"/>
                  </a:cubicBezTo>
                  <a:cubicBezTo>
                    <a:pt x="247650" y="100735"/>
                    <a:pt x="251554" y="96838"/>
                    <a:pt x="255458" y="96838"/>
                  </a:cubicBezTo>
                  <a:close/>
                  <a:moveTo>
                    <a:pt x="246441" y="79375"/>
                  </a:moveTo>
                  <a:cubicBezTo>
                    <a:pt x="246441" y="79375"/>
                    <a:pt x="246441" y="79375"/>
                    <a:pt x="317123" y="79375"/>
                  </a:cubicBezTo>
                  <a:cubicBezTo>
                    <a:pt x="319693" y="79375"/>
                    <a:pt x="322263" y="81845"/>
                    <a:pt x="322263" y="84314"/>
                  </a:cubicBezTo>
                  <a:cubicBezTo>
                    <a:pt x="322263" y="88019"/>
                    <a:pt x="319693" y="90488"/>
                    <a:pt x="317123" y="90488"/>
                  </a:cubicBezTo>
                  <a:cubicBezTo>
                    <a:pt x="317123" y="90488"/>
                    <a:pt x="317123" y="90488"/>
                    <a:pt x="246441" y="90488"/>
                  </a:cubicBezTo>
                  <a:cubicBezTo>
                    <a:pt x="243871" y="90488"/>
                    <a:pt x="241300" y="88019"/>
                    <a:pt x="241300" y="84314"/>
                  </a:cubicBezTo>
                  <a:cubicBezTo>
                    <a:pt x="241300" y="81845"/>
                    <a:pt x="243871" y="79375"/>
                    <a:pt x="246441" y="79375"/>
                  </a:cubicBezTo>
                  <a:close/>
                  <a:moveTo>
                    <a:pt x="247694" y="58738"/>
                  </a:moveTo>
                  <a:cubicBezTo>
                    <a:pt x="247694" y="58738"/>
                    <a:pt x="247694" y="58738"/>
                    <a:pt x="280944" y="58738"/>
                  </a:cubicBezTo>
                  <a:cubicBezTo>
                    <a:pt x="284781" y="58738"/>
                    <a:pt x="287338" y="62548"/>
                    <a:pt x="287338" y="65088"/>
                  </a:cubicBezTo>
                  <a:cubicBezTo>
                    <a:pt x="287338" y="68898"/>
                    <a:pt x="284781" y="71438"/>
                    <a:pt x="280944" y="71438"/>
                  </a:cubicBezTo>
                  <a:cubicBezTo>
                    <a:pt x="280944" y="71438"/>
                    <a:pt x="280944" y="71438"/>
                    <a:pt x="247694" y="71438"/>
                  </a:cubicBezTo>
                  <a:cubicBezTo>
                    <a:pt x="243858" y="71438"/>
                    <a:pt x="241300" y="68898"/>
                    <a:pt x="241300" y="65088"/>
                  </a:cubicBezTo>
                  <a:cubicBezTo>
                    <a:pt x="241300" y="62548"/>
                    <a:pt x="243858" y="58738"/>
                    <a:pt x="247694" y="58738"/>
                  </a:cubicBezTo>
                  <a:close/>
                  <a:moveTo>
                    <a:pt x="113506" y="0"/>
                  </a:moveTo>
                  <a:cubicBezTo>
                    <a:pt x="136723" y="0"/>
                    <a:pt x="154781" y="18120"/>
                    <a:pt x="154781" y="41418"/>
                  </a:cubicBezTo>
                  <a:cubicBezTo>
                    <a:pt x="154781" y="58244"/>
                    <a:pt x="143172" y="73776"/>
                    <a:pt x="127694" y="78953"/>
                  </a:cubicBezTo>
                  <a:cubicBezTo>
                    <a:pt x="156071" y="104840"/>
                    <a:pt x="156071" y="104840"/>
                    <a:pt x="156071" y="104840"/>
                  </a:cubicBezTo>
                  <a:cubicBezTo>
                    <a:pt x="196056" y="107428"/>
                    <a:pt x="196056" y="107428"/>
                    <a:pt x="196056" y="107428"/>
                  </a:cubicBezTo>
                  <a:cubicBezTo>
                    <a:pt x="197346" y="107428"/>
                    <a:pt x="197346" y="107428"/>
                    <a:pt x="198636" y="107428"/>
                  </a:cubicBezTo>
                  <a:cubicBezTo>
                    <a:pt x="205085" y="110017"/>
                    <a:pt x="208954" y="116489"/>
                    <a:pt x="208954" y="122960"/>
                  </a:cubicBezTo>
                  <a:cubicBezTo>
                    <a:pt x="208954" y="126843"/>
                    <a:pt x="207665" y="129432"/>
                    <a:pt x="206375" y="132020"/>
                  </a:cubicBezTo>
                  <a:cubicBezTo>
                    <a:pt x="239911" y="132020"/>
                    <a:pt x="239911" y="132020"/>
                    <a:pt x="239911" y="132020"/>
                  </a:cubicBezTo>
                  <a:cubicBezTo>
                    <a:pt x="237331" y="130726"/>
                    <a:pt x="234751" y="128137"/>
                    <a:pt x="234751" y="125549"/>
                  </a:cubicBezTo>
                  <a:cubicBezTo>
                    <a:pt x="234751" y="120371"/>
                    <a:pt x="238621" y="117783"/>
                    <a:pt x="242491" y="117783"/>
                  </a:cubicBezTo>
                  <a:cubicBezTo>
                    <a:pt x="305693" y="117783"/>
                    <a:pt x="305693" y="117783"/>
                    <a:pt x="305693" y="117783"/>
                  </a:cubicBezTo>
                  <a:cubicBezTo>
                    <a:pt x="309563" y="117783"/>
                    <a:pt x="313432" y="120371"/>
                    <a:pt x="313432" y="125549"/>
                  </a:cubicBezTo>
                  <a:cubicBezTo>
                    <a:pt x="313432" y="128137"/>
                    <a:pt x="310853" y="130726"/>
                    <a:pt x="308273" y="132020"/>
                  </a:cubicBezTo>
                  <a:cubicBezTo>
                    <a:pt x="322461" y="132020"/>
                    <a:pt x="322461" y="132020"/>
                    <a:pt x="322461" y="132020"/>
                  </a:cubicBezTo>
                  <a:cubicBezTo>
                    <a:pt x="326331" y="132020"/>
                    <a:pt x="330200" y="135903"/>
                    <a:pt x="330200" y="139786"/>
                  </a:cubicBezTo>
                  <a:cubicBezTo>
                    <a:pt x="330200" y="143669"/>
                    <a:pt x="326331" y="147552"/>
                    <a:pt x="322461" y="147552"/>
                  </a:cubicBezTo>
                  <a:cubicBezTo>
                    <a:pt x="297954" y="147552"/>
                    <a:pt x="297954" y="147552"/>
                    <a:pt x="297954" y="147552"/>
                  </a:cubicBezTo>
                  <a:cubicBezTo>
                    <a:pt x="297954" y="278278"/>
                    <a:pt x="297954" y="278278"/>
                    <a:pt x="297954" y="278278"/>
                  </a:cubicBezTo>
                  <a:cubicBezTo>
                    <a:pt x="297954" y="282161"/>
                    <a:pt x="294085" y="284750"/>
                    <a:pt x="290215" y="284750"/>
                  </a:cubicBezTo>
                  <a:cubicBezTo>
                    <a:pt x="203795" y="284750"/>
                    <a:pt x="203795" y="284750"/>
                    <a:pt x="203795" y="284750"/>
                  </a:cubicBezTo>
                  <a:cubicBezTo>
                    <a:pt x="198636" y="284750"/>
                    <a:pt x="196056" y="282161"/>
                    <a:pt x="196056" y="278278"/>
                  </a:cubicBezTo>
                  <a:cubicBezTo>
                    <a:pt x="196056" y="147552"/>
                    <a:pt x="196056" y="147552"/>
                    <a:pt x="196056" y="147552"/>
                  </a:cubicBezTo>
                  <a:cubicBezTo>
                    <a:pt x="141883" y="147552"/>
                    <a:pt x="141883" y="147552"/>
                    <a:pt x="141883" y="147552"/>
                  </a:cubicBezTo>
                  <a:cubicBezTo>
                    <a:pt x="136723" y="147552"/>
                    <a:pt x="134144" y="143669"/>
                    <a:pt x="134144" y="139786"/>
                  </a:cubicBezTo>
                  <a:cubicBezTo>
                    <a:pt x="134144" y="138492"/>
                    <a:pt x="134144" y="135903"/>
                    <a:pt x="135433" y="134609"/>
                  </a:cubicBezTo>
                  <a:cubicBezTo>
                    <a:pt x="112216" y="115194"/>
                    <a:pt x="112216" y="115194"/>
                    <a:pt x="112216" y="115194"/>
                  </a:cubicBezTo>
                  <a:cubicBezTo>
                    <a:pt x="110926" y="113900"/>
                    <a:pt x="110926" y="113900"/>
                    <a:pt x="109636" y="113900"/>
                  </a:cubicBezTo>
                  <a:cubicBezTo>
                    <a:pt x="109636" y="113900"/>
                    <a:pt x="108347" y="113900"/>
                    <a:pt x="108347" y="115194"/>
                  </a:cubicBezTo>
                  <a:cubicBezTo>
                    <a:pt x="88999" y="165672"/>
                    <a:pt x="88999" y="165672"/>
                    <a:pt x="88999" y="165672"/>
                  </a:cubicBezTo>
                  <a:cubicBezTo>
                    <a:pt x="88999" y="166967"/>
                    <a:pt x="88999" y="169555"/>
                    <a:pt x="90289" y="170850"/>
                  </a:cubicBezTo>
                  <a:cubicBezTo>
                    <a:pt x="91579" y="173438"/>
                    <a:pt x="94158" y="173438"/>
                    <a:pt x="95448" y="173438"/>
                  </a:cubicBezTo>
                  <a:cubicBezTo>
                    <a:pt x="130274" y="173438"/>
                    <a:pt x="130274" y="173438"/>
                    <a:pt x="130274" y="173438"/>
                  </a:cubicBezTo>
                  <a:cubicBezTo>
                    <a:pt x="140593" y="173438"/>
                    <a:pt x="150911" y="182499"/>
                    <a:pt x="152201" y="192853"/>
                  </a:cubicBezTo>
                  <a:cubicBezTo>
                    <a:pt x="163810" y="267923"/>
                    <a:pt x="163810" y="267923"/>
                    <a:pt x="163810" y="267923"/>
                  </a:cubicBezTo>
                  <a:cubicBezTo>
                    <a:pt x="165100" y="273101"/>
                    <a:pt x="163810" y="276984"/>
                    <a:pt x="159940" y="280867"/>
                  </a:cubicBezTo>
                  <a:cubicBezTo>
                    <a:pt x="157361" y="284750"/>
                    <a:pt x="152201" y="287338"/>
                    <a:pt x="148332" y="287338"/>
                  </a:cubicBezTo>
                  <a:cubicBezTo>
                    <a:pt x="139303" y="287338"/>
                    <a:pt x="132854" y="280867"/>
                    <a:pt x="131564" y="273101"/>
                  </a:cubicBezTo>
                  <a:cubicBezTo>
                    <a:pt x="121245" y="216151"/>
                    <a:pt x="121245" y="216151"/>
                    <a:pt x="121245" y="216151"/>
                  </a:cubicBezTo>
                  <a:cubicBezTo>
                    <a:pt x="119955" y="213562"/>
                    <a:pt x="117376" y="210974"/>
                    <a:pt x="113506" y="210974"/>
                  </a:cubicBezTo>
                  <a:cubicBezTo>
                    <a:pt x="91579" y="210974"/>
                    <a:pt x="91579" y="210974"/>
                    <a:pt x="91579" y="210974"/>
                  </a:cubicBezTo>
                  <a:cubicBezTo>
                    <a:pt x="91579" y="278278"/>
                    <a:pt x="91579" y="278278"/>
                    <a:pt x="91579" y="278278"/>
                  </a:cubicBezTo>
                  <a:cubicBezTo>
                    <a:pt x="91579" y="282161"/>
                    <a:pt x="87709" y="284750"/>
                    <a:pt x="83840" y="284750"/>
                  </a:cubicBezTo>
                  <a:cubicBezTo>
                    <a:pt x="19347" y="284750"/>
                    <a:pt x="19347" y="284750"/>
                    <a:pt x="19347" y="284750"/>
                  </a:cubicBezTo>
                  <a:cubicBezTo>
                    <a:pt x="15478" y="284750"/>
                    <a:pt x="11608" y="282161"/>
                    <a:pt x="11608" y="278278"/>
                  </a:cubicBezTo>
                  <a:cubicBezTo>
                    <a:pt x="11608" y="208385"/>
                    <a:pt x="11608" y="208385"/>
                    <a:pt x="11608" y="208385"/>
                  </a:cubicBezTo>
                  <a:cubicBezTo>
                    <a:pt x="0" y="119077"/>
                    <a:pt x="0" y="119077"/>
                    <a:pt x="0" y="119077"/>
                  </a:cubicBezTo>
                  <a:cubicBezTo>
                    <a:pt x="0" y="113900"/>
                    <a:pt x="2579" y="110017"/>
                    <a:pt x="6449" y="110017"/>
                  </a:cubicBezTo>
                  <a:cubicBezTo>
                    <a:pt x="10319" y="110017"/>
                    <a:pt x="14188" y="112606"/>
                    <a:pt x="15478" y="116489"/>
                  </a:cubicBezTo>
                  <a:cubicBezTo>
                    <a:pt x="25797" y="196736"/>
                    <a:pt x="25797" y="196736"/>
                    <a:pt x="25797" y="196736"/>
                  </a:cubicBezTo>
                  <a:cubicBezTo>
                    <a:pt x="38695" y="196736"/>
                    <a:pt x="38695" y="196736"/>
                    <a:pt x="38695" y="196736"/>
                  </a:cubicBezTo>
                  <a:cubicBezTo>
                    <a:pt x="37405" y="194147"/>
                    <a:pt x="36115" y="191559"/>
                    <a:pt x="36115" y="188970"/>
                  </a:cubicBezTo>
                  <a:cubicBezTo>
                    <a:pt x="36115" y="186382"/>
                    <a:pt x="37405" y="183793"/>
                    <a:pt x="37405" y="181204"/>
                  </a:cubicBezTo>
                  <a:cubicBezTo>
                    <a:pt x="69651" y="91897"/>
                    <a:pt x="69651" y="91897"/>
                    <a:pt x="69651" y="91897"/>
                  </a:cubicBezTo>
                  <a:cubicBezTo>
                    <a:pt x="72231" y="82836"/>
                    <a:pt x="79970" y="75070"/>
                    <a:pt x="87709" y="72482"/>
                  </a:cubicBezTo>
                  <a:cubicBezTo>
                    <a:pt x="78680" y="64716"/>
                    <a:pt x="73521" y="53067"/>
                    <a:pt x="73521" y="41418"/>
                  </a:cubicBezTo>
                  <a:cubicBezTo>
                    <a:pt x="73521" y="18120"/>
                    <a:pt x="91579" y="0"/>
                    <a:pt x="113506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背景链接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330213" y="690643"/>
            <a:ext cx="1343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散 文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110490" y="86995"/>
            <a:ext cx="3317240" cy="723900"/>
            <a:chOff x="174" y="137"/>
            <a:chExt cx="5224" cy="1140"/>
          </a:xfrm>
        </p:grpSpPr>
        <p:sp>
          <p:nvSpPr>
            <p:cNvPr id="106" name="椭圆 45"/>
            <p:cNvSpPr/>
            <p:nvPr/>
          </p:nvSpPr>
          <p:spPr>
            <a:xfrm>
              <a:off x="174" y="137"/>
              <a:ext cx="992" cy="1042"/>
            </a:xfrm>
            <a:custGeom>
              <a:avLst/>
              <a:gdLst>
                <a:gd name="connsiteX0" fmla="*/ 255458 w 330200"/>
                <a:gd name="connsiteY0" fmla="*/ 96838 h 287338"/>
                <a:gd name="connsiteX1" fmla="*/ 319218 w 330200"/>
                <a:gd name="connsiteY1" fmla="*/ 96838 h 287338"/>
                <a:gd name="connsiteX2" fmla="*/ 327025 w 330200"/>
                <a:gd name="connsiteY2" fmla="*/ 104632 h 287338"/>
                <a:gd name="connsiteX3" fmla="*/ 319218 w 330200"/>
                <a:gd name="connsiteY3" fmla="*/ 111126 h 287338"/>
                <a:gd name="connsiteX4" fmla="*/ 255458 w 330200"/>
                <a:gd name="connsiteY4" fmla="*/ 111126 h 287338"/>
                <a:gd name="connsiteX5" fmla="*/ 247650 w 330200"/>
                <a:gd name="connsiteY5" fmla="*/ 104632 h 287338"/>
                <a:gd name="connsiteX6" fmla="*/ 255458 w 330200"/>
                <a:gd name="connsiteY6" fmla="*/ 96838 h 287338"/>
                <a:gd name="connsiteX7" fmla="*/ 246441 w 330200"/>
                <a:gd name="connsiteY7" fmla="*/ 79375 h 287338"/>
                <a:gd name="connsiteX8" fmla="*/ 317123 w 330200"/>
                <a:gd name="connsiteY8" fmla="*/ 79375 h 287338"/>
                <a:gd name="connsiteX9" fmla="*/ 322263 w 330200"/>
                <a:gd name="connsiteY9" fmla="*/ 84314 h 287338"/>
                <a:gd name="connsiteX10" fmla="*/ 317123 w 330200"/>
                <a:gd name="connsiteY10" fmla="*/ 90488 h 287338"/>
                <a:gd name="connsiteX11" fmla="*/ 246441 w 330200"/>
                <a:gd name="connsiteY11" fmla="*/ 90488 h 287338"/>
                <a:gd name="connsiteX12" fmla="*/ 241300 w 330200"/>
                <a:gd name="connsiteY12" fmla="*/ 84314 h 287338"/>
                <a:gd name="connsiteX13" fmla="*/ 246441 w 330200"/>
                <a:gd name="connsiteY13" fmla="*/ 79375 h 287338"/>
                <a:gd name="connsiteX14" fmla="*/ 247694 w 330200"/>
                <a:gd name="connsiteY14" fmla="*/ 58738 h 287338"/>
                <a:gd name="connsiteX15" fmla="*/ 280944 w 330200"/>
                <a:gd name="connsiteY15" fmla="*/ 58738 h 287338"/>
                <a:gd name="connsiteX16" fmla="*/ 287338 w 330200"/>
                <a:gd name="connsiteY16" fmla="*/ 65088 h 287338"/>
                <a:gd name="connsiteX17" fmla="*/ 280944 w 330200"/>
                <a:gd name="connsiteY17" fmla="*/ 71438 h 287338"/>
                <a:gd name="connsiteX18" fmla="*/ 247694 w 330200"/>
                <a:gd name="connsiteY18" fmla="*/ 71438 h 287338"/>
                <a:gd name="connsiteX19" fmla="*/ 241300 w 330200"/>
                <a:gd name="connsiteY19" fmla="*/ 65088 h 287338"/>
                <a:gd name="connsiteX20" fmla="*/ 247694 w 330200"/>
                <a:gd name="connsiteY20" fmla="*/ 58738 h 287338"/>
                <a:gd name="connsiteX21" fmla="*/ 113506 w 330200"/>
                <a:gd name="connsiteY21" fmla="*/ 0 h 287338"/>
                <a:gd name="connsiteX22" fmla="*/ 154781 w 330200"/>
                <a:gd name="connsiteY22" fmla="*/ 41418 h 287338"/>
                <a:gd name="connsiteX23" fmla="*/ 127694 w 330200"/>
                <a:gd name="connsiteY23" fmla="*/ 78953 h 287338"/>
                <a:gd name="connsiteX24" fmla="*/ 156071 w 330200"/>
                <a:gd name="connsiteY24" fmla="*/ 104840 h 287338"/>
                <a:gd name="connsiteX25" fmla="*/ 196056 w 330200"/>
                <a:gd name="connsiteY25" fmla="*/ 107428 h 287338"/>
                <a:gd name="connsiteX26" fmla="*/ 198636 w 330200"/>
                <a:gd name="connsiteY26" fmla="*/ 107428 h 287338"/>
                <a:gd name="connsiteX27" fmla="*/ 208954 w 330200"/>
                <a:gd name="connsiteY27" fmla="*/ 122960 h 287338"/>
                <a:gd name="connsiteX28" fmla="*/ 206375 w 330200"/>
                <a:gd name="connsiteY28" fmla="*/ 132020 h 287338"/>
                <a:gd name="connsiteX29" fmla="*/ 239911 w 330200"/>
                <a:gd name="connsiteY29" fmla="*/ 132020 h 287338"/>
                <a:gd name="connsiteX30" fmla="*/ 234751 w 330200"/>
                <a:gd name="connsiteY30" fmla="*/ 125549 h 287338"/>
                <a:gd name="connsiteX31" fmla="*/ 242491 w 330200"/>
                <a:gd name="connsiteY31" fmla="*/ 117783 h 287338"/>
                <a:gd name="connsiteX32" fmla="*/ 305693 w 330200"/>
                <a:gd name="connsiteY32" fmla="*/ 117783 h 287338"/>
                <a:gd name="connsiteX33" fmla="*/ 313432 w 330200"/>
                <a:gd name="connsiteY33" fmla="*/ 125549 h 287338"/>
                <a:gd name="connsiteX34" fmla="*/ 308273 w 330200"/>
                <a:gd name="connsiteY34" fmla="*/ 132020 h 287338"/>
                <a:gd name="connsiteX35" fmla="*/ 322461 w 330200"/>
                <a:gd name="connsiteY35" fmla="*/ 132020 h 287338"/>
                <a:gd name="connsiteX36" fmla="*/ 330200 w 330200"/>
                <a:gd name="connsiteY36" fmla="*/ 139786 h 287338"/>
                <a:gd name="connsiteX37" fmla="*/ 322461 w 330200"/>
                <a:gd name="connsiteY37" fmla="*/ 147552 h 287338"/>
                <a:gd name="connsiteX38" fmla="*/ 297954 w 330200"/>
                <a:gd name="connsiteY38" fmla="*/ 147552 h 287338"/>
                <a:gd name="connsiteX39" fmla="*/ 297954 w 330200"/>
                <a:gd name="connsiteY39" fmla="*/ 278278 h 287338"/>
                <a:gd name="connsiteX40" fmla="*/ 290215 w 330200"/>
                <a:gd name="connsiteY40" fmla="*/ 284750 h 287338"/>
                <a:gd name="connsiteX41" fmla="*/ 203795 w 330200"/>
                <a:gd name="connsiteY41" fmla="*/ 284750 h 287338"/>
                <a:gd name="connsiteX42" fmla="*/ 196056 w 330200"/>
                <a:gd name="connsiteY42" fmla="*/ 278278 h 287338"/>
                <a:gd name="connsiteX43" fmla="*/ 196056 w 330200"/>
                <a:gd name="connsiteY43" fmla="*/ 147552 h 287338"/>
                <a:gd name="connsiteX44" fmla="*/ 141883 w 330200"/>
                <a:gd name="connsiteY44" fmla="*/ 147552 h 287338"/>
                <a:gd name="connsiteX45" fmla="*/ 134144 w 330200"/>
                <a:gd name="connsiteY45" fmla="*/ 139786 h 287338"/>
                <a:gd name="connsiteX46" fmla="*/ 135433 w 330200"/>
                <a:gd name="connsiteY46" fmla="*/ 134609 h 287338"/>
                <a:gd name="connsiteX47" fmla="*/ 112216 w 330200"/>
                <a:gd name="connsiteY47" fmla="*/ 115194 h 287338"/>
                <a:gd name="connsiteX48" fmla="*/ 109636 w 330200"/>
                <a:gd name="connsiteY48" fmla="*/ 113900 h 287338"/>
                <a:gd name="connsiteX49" fmla="*/ 108347 w 330200"/>
                <a:gd name="connsiteY49" fmla="*/ 115194 h 287338"/>
                <a:gd name="connsiteX50" fmla="*/ 88999 w 330200"/>
                <a:gd name="connsiteY50" fmla="*/ 165672 h 287338"/>
                <a:gd name="connsiteX51" fmla="*/ 90289 w 330200"/>
                <a:gd name="connsiteY51" fmla="*/ 170850 h 287338"/>
                <a:gd name="connsiteX52" fmla="*/ 95448 w 330200"/>
                <a:gd name="connsiteY52" fmla="*/ 173438 h 287338"/>
                <a:gd name="connsiteX53" fmla="*/ 130274 w 330200"/>
                <a:gd name="connsiteY53" fmla="*/ 173438 h 287338"/>
                <a:gd name="connsiteX54" fmla="*/ 152201 w 330200"/>
                <a:gd name="connsiteY54" fmla="*/ 192853 h 287338"/>
                <a:gd name="connsiteX55" fmla="*/ 163810 w 330200"/>
                <a:gd name="connsiteY55" fmla="*/ 267923 h 287338"/>
                <a:gd name="connsiteX56" fmla="*/ 159940 w 330200"/>
                <a:gd name="connsiteY56" fmla="*/ 280867 h 287338"/>
                <a:gd name="connsiteX57" fmla="*/ 148332 w 330200"/>
                <a:gd name="connsiteY57" fmla="*/ 287338 h 287338"/>
                <a:gd name="connsiteX58" fmla="*/ 131564 w 330200"/>
                <a:gd name="connsiteY58" fmla="*/ 273101 h 287338"/>
                <a:gd name="connsiteX59" fmla="*/ 121245 w 330200"/>
                <a:gd name="connsiteY59" fmla="*/ 216151 h 287338"/>
                <a:gd name="connsiteX60" fmla="*/ 113506 w 330200"/>
                <a:gd name="connsiteY60" fmla="*/ 210974 h 287338"/>
                <a:gd name="connsiteX61" fmla="*/ 91579 w 330200"/>
                <a:gd name="connsiteY61" fmla="*/ 210974 h 287338"/>
                <a:gd name="connsiteX62" fmla="*/ 91579 w 330200"/>
                <a:gd name="connsiteY62" fmla="*/ 278278 h 287338"/>
                <a:gd name="connsiteX63" fmla="*/ 83840 w 330200"/>
                <a:gd name="connsiteY63" fmla="*/ 284750 h 287338"/>
                <a:gd name="connsiteX64" fmla="*/ 19347 w 330200"/>
                <a:gd name="connsiteY64" fmla="*/ 284750 h 287338"/>
                <a:gd name="connsiteX65" fmla="*/ 11608 w 330200"/>
                <a:gd name="connsiteY65" fmla="*/ 278278 h 287338"/>
                <a:gd name="connsiteX66" fmla="*/ 11608 w 330200"/>
                <a:gd name="connsiteY66" fmla="*/ 208385 h 287338"/>
                <a:gd name="connsiteX67" fmla="*/ 0 w 330200"/>
                <a:gd name="connsiteY67" fmla="*/ 119077 h 287338"/>
                <a:gd name="connsiteX68" fmla="*/ 6449 w 330200"/>
                <a:gd name="connsiteY68" fmla="*/ 110017 h 287338"/>
                <a:gd name="connsiteX69" fmla="*/ 15478 w 330200"/>
                <a:gd name="connsiteY69" fmla="*/ 116489 h 287338"/>
                <a:gd name="connsiteX70" fmla="*/ 25797 w 330200"/>
                <a:gd name="connsiteY70" fmla="*/ 196736 h 287338"/>
                <a:gd name="connsiteX71" fmla="*/ 38695 w 330200"/>
                <a:gd name="connsiteY71" fmla="*/ 196736 h 287338"/>
                <a:gd name="connsiteX72" fmla="*/ 36115 w 330200"/>
                <a:gd name="connsiteY72" fmla="*/ 188970 h 287338"/>
                <a:gd name="connsiteX73" fmla="*/ 37405 w 330200"/>
                <a:gd name="connsiteY73" fmla="*/ 181204 h 287338"/>
                <a:gd name="connsiteX74" fmla="*/ 69651 w 330200"/>
                <a:gd name="connsiteY74" fmla="*/ 91897 h 287338"/>
                <a:gd name="connsiteX75" fmla="*/ 87709 w 330200"/>
                <a:gd name="connsiteY75" fmla="*/ 72482 h 287338"/>
                <a:gd name="connsiteX76" fmla="*/ 73521 w 330200"/>
                <a:gd name="connsiteY76" fmla="*/ 41418 h 287338"/>
                <a:gd name="connsiteX77" fmla="*/ 113506 w 330200"/>
                <a:gd name="connsiteY77" fmla="*/ 0 h 287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30200" h="287338">
                  <a:moveTo>
                    <a:pt x="255458" y="96838"/>
                  </a:moveTo>
                  <a:lnTo>
                    <a:pt x="319218" y="96838"/>
                  </a:lnTo>
                  <a:cubicBezTo>
                    <a:pt x="323122" y="96838"/>
                    <a:pt x="327025" y="100735"/>
                    <a:pt x="327025" y="104632"/>
                  </a:cubicBezTo>
                  <a:cubicBezTo>
                    <a:pt x="327025" y="108528"/>
                    <a:pt x="323122" y="111126"/>
                    <a:pt x="319218" y="111126"/>
                  </a:cubicBezTo>
                  <a:cubicBezTo>
                    <a:pt x="319218" y="111126"/>
                    <a:pt x="319218" y="111126"/>
                    <a:pt x="255458" y="111126"/>
                  </a:cubicBezTo>
                  <a:cubicBezTo>
                    <a:pt x="251554" y="111126"/>
                    <a:pt x="247650" y="108528"/>
                    <a:pt x="247650" y="104632"/>
                  </a:cubicBezTo>
                  <a:cubicBezTo>
                    <a:pt x="247650" y="100735"/>
                    <a:pt x="251554" y="96838"/>
                    <a:pt x="255458" y="96838"/>
                  </a:cubicBezTo>
                  <a:close/>
                  <a:moveTo>
                    <a:pt x="246441" y="79375"/>
                  </a:moveTo>
                  <a:cubicBezTo>
                    <a:pt x="246441" y="79375"/>
                    <a:pt x="246441" y="79375"/>
                    <a:pt x="317123" y="79375"/>
                  </a:cubicBezTo>
                  <a:cubicBezTo>
                    <a:pt x="319693" y="79375"/>
                    <a:pt x="322263" y="81845"/>
                    <a:pt x="322263" y="84314"/>
                  </a:cubicBezTo>
                  <a:cubicBezTo>
                    <a:pt x="322263" y="88019"/>
                    <a:pt x="319693" y="90488"/>
                    <a:pt x="317123" y="90488"/>
                  </a:cubicBezTo>
                  <a:cubicBezTo>
                    <a:pt x="317123" y="90488"/>
                    <a:pt x="317123" y="90488"/>
                    <a:pt x="246441" y="90488"/>
                  </a:cubicBezTo>
                  <a:cubicBezTo>
                    <a:pt x="243871" y="90488"/>
                    <a:pt x="241300" y="88019"/>
                    <a:pt x="241300" y="84314"/>
                  </a:cubicBezTo>
                  <a:cubicBezTo>
                    <a:pt x="241300" y="81845"/>
                    <a:pt x="243871" y="79375"/>
                    <a:pt x="246441" y="79375"/>
                  </a:cubicBezTo>
                  <a:close/>
                  <a:moveTo>
                    <a:pt x="247694" y="58738"/>
                  </a:moveTo>
                  <a:cubicBezTo>
                    <a:pt x="247694" y="58738"/>
                    <a:pt x="247694" y="58738"/>
                    <a:pt x="280944" y="58738"/>
                  </a:cubicBezTo>
                  <a:cubicBezTo>
                    <a:pt x="284781" y="58738"/>
                    <a:pt x="287338" y="62548"/>
                    <a:pt x="287338" y="65088"/>
                  </a:cubicBezTo>
                  <a:cubicBezTo>
                    <a:pt x="287338" y="68898"/>
                    <a:pt x="284781" y="71438"/>
                    <a:pt x="280944" y="71438"/>
                  </a:cubicBezTo>
                  <a:cubicBezTo>
                    <a:pt x="280944" y="71438"/>
                    <a:pt x="280944" y="71438"/>
                    <a:pt x="247694" y="71438"/>
                  </a:cubicBezTo>
                  <a:cubicBezTo>
                    <a:pt x="243858" y="71438"/>
                    <a:pt x="241300" y="68898"/>
                    <a:pt x="241300" y="65088"/>
                  </a:cubicBezTo>
                  <a:cubicBezTo>
                    <a:pt x="241300" y="62548"/>
                    <a:pt x="243858" y="58738"/>
                    <a:pt x="247694" y="58738"/>
                  </a:cubicBezTo>
                  <a:close/>
                  <a:moveTo>
                    <a:pt x="113506" y="0"/>
                  </a:moveTo>
                  <a:cubicBezTo>
                    <a:pt x="136723" y="0"/>
                    <a:pt x="154781" y="18120"/>
                    <a:pt x="154781" y="41418"/>
                  </a:cubicBezTo>
                  <a:cubicBezTo>
                    <a:pt x="154781" y="58244"/>
                    <a:pt x="143172" y="73776"/>
                    <a:pt x="127694" y="78953"/>
                  </a:cubicBezTo>
                  <a:cubicBezTo>
                    <a:pt x="156071" y="104840"/>
                    <a:pt x="156071" y="104840"/>
                    <a:pt x="156071" y="104840"/>
                  </a:cubicBezTo>
                  <a:cubicBezTo>
                    <a:pt x="196056" y="107428"/>
                    <a:pt x="196056" y="107428"/>
                    <a:pt x="196056" y="107428"/>
                  </a:cubicBezTo>
                  <a:cubicBezTo>
                    <a:pt x="197346" y="107428"/>
                    <a:pt x="197346" y="107428"/>
                    <a:pt x="198636" y="107428"/>
                  </a:cubicBezTo>
                  <a:cubicBezTo>
                    <a:pt x="205085" y="110017"/>
                    <a:pt x="208954" y="116489"/>
                    <a:pt x="208954" y="122960"/>
                  </a:cubicBezTo>
                  <a:cubicBezTo>
                    <a:pt x="208954" y="126843"/>
                    <a:pt x="207665" y="129432"/>
                    <a:pt x="206375" y="132020"/>
                  </a:cubicBezTo>
                  <a:cubicBezTo>
                    <a:pt x="239911" y="132020"/>
                    <a:pt x="239911" y="132020"/>
                    <a:pt x="239911" y="132020"/>
                  </a:cubicBezTo>
                  <a:cubicBezTo>
                    <a:pt x="237331" y="130726"/>
                    <a:pt x="234751" y="128137"/>
                    <a:pt x="234751" y="125549"/>
                  </a:cubicBezTo>
                  <a:cubicBezTo>
                    <a:pt x="234751" y="120371"/>
                    <a:pt x="238621" y="117783"/>
                    <a:pt x="242491" y="117783"/>
                  </a:cubicBezTo>
                  <a:cubicBezTo>
                    <a:pt x="305693" y="117783"/>
                    <a:pt x="305693" y="117783"/>
                    <a:pt x="305693" y="117783"/>
                  </a:cubicBezTo>
                  <a:cubicBezTo>
                    <a:pt x="309563" y="117783"/>
                    <a:pt x="313432" y="120371"/>
                    <a:pt x="313432" y="125549"/>
                  </a:cubicBezTo>
                  <a:cubicBezTo>
                    <a:pt x="313432" y="128137"/>
                    <a:pt x="310853" y="130726"/>
                    <a:pt x="308273" y="132020"/>
                  </a:cubicBezTo>
                  <a:cubicBezTo>
                    <a:pt x="322461" y="132020"/>
                    <a:pt x="322461" y="132020"/>
                    <a:pt x="322461" y="132020"/>
                  </a:cubicBezTo>
                  <a:cubicBezTo>
                    <a:pt x="326331" y="132020"/>
                    <a:pt x="330200" y="135903"/>
                    <a:pt x="330200" y="139786"/>
                  </a:cubicBezTo>
                  <a:cubicBezTo>
                    <a:pt x="330200" y="143669"/>
                    <a:pt x="326331" y="147552"/>
                    <a:pt x="322461" y="147552"/>
                  </a:cubicBezTo>
                  <a:cubicBezTo>
                    <a:pt x="297954" y="147552"/>
                    <a:pt x="297954" y="147552"/>
                    <a:pt x="297954" y="147552"/>
                  </a:cubicBezTo>
                  <a:cubicBezTo>
                    <a:pt x="297954" y="278278"/>
                    <a:pt x="297954" y="278278"/>
                    <a:pt x="297954" y="278278"/>
                  </a:cubicBezTo>
                  <a:cubicBezTo>
                    <a:pt x="297954" y="282161"/>
                    <a:pt x="294085" y="284750"/>
                    <a:pt x="290215" y="284750"/>
                  </a:cubicBezTo>
                  <a:cubicBezTo>
                    <a:pt x="203795" y="284750"/>
                    <a:pt x="203795" y="284750"/>
                    <a:pt x="203795" y="284750"/>
                  </a:cubicBezTo>
                  <a:cubicBezTo>
                    <a:pt x="198636" y="284750"/>
                    <a:pt x="196056" y="282161"/>
                    <a:pt x="196056" y="278278"/>
                  </a:cubicBezTo>
                  <a:cubicBezTo>
                    <a:pt x="196056" y="147552"/>
                    <a:pt x="196056" y="147552"/>
                    <a:pt x="196056" y="147552"/>
                  </a:cubicBezTo>
                  <a:cubicBezTo>
                    <a:pt x="141883" y="147552"/>
                    <a:pt x="141883" y="147552"/>
                    <a:pt x="141883" y="147552"/>
                  </a:cubicBezTo>
                  <a:cubicBezTo>
                    <a:pt x="136723" y="147552"/>
                    <a:pt x="134144" y="143669"/>
                    <a:pt x="134144" y="139786"/>
                  </a:cubicBezTo>
                  <a:cubicBezTo>
                    <a:pt x="134144" y="138492"/>
                    <a:pt x="134144" y="135903"/>
                    <a:pt x="135433" y="134609"/>
                  </a:cubicBezTo>
                  <a:cubicBezTo>
                    <a:pt x="112216" y="115194"/>
                    <a:pt x="112216" y="115194"/>
                    <a:pt x="112216" y="115194"/>
                  </a:cubicBezTo>
                  <a:cubicBezTo>
                    <a:pt x="110926" y="113900"/>
                    <a:pt x="110926" y="113900"/>
                    <a:pt x="109636" y="113900"/>
                  </a:cubicBezTo>
                  <a:cubicBezTo>
                    <a:pt x="109636" y="113900"/>
                    <a:pt x="108347" y="113900"/>
                    <a:pt x="108347" y="115194"/>
                  </a:cubicBezTo>
                  <a:cubicBezTo>
                    <a:pt x="88999" y="165672"/>
                    <a:pt x="88999" y="165672"/>
                    <a:pt x="88999" y="165672"/>
                  </a:cubicBezTo>
                  <a:cubicBezTo>
                    <a:pt x="88999" y="166967"/>
                    <a:pt x="88999" y="169555"/>
                    <a:pt x="90289" y="170850"/>
                  </a:cubicBezTo>
                  <a:cubicBezTo>
                    <a:pt x="91579" y="173438"/>
                    <a:pt x="94158" y="173438"/>
                    <a:pt x="95448" y="173438"/>
                  </a:cubicBezTo>
                  <a:cubicBezTo>
                    <a:pt x="130274" y="173438"/>
                    <a:pt x="130274" y="173438"/>
                    <a:pt x="130274" y="173438"/>
                  </a:cubicBezTo>
                  <a:cubicBezTo>
                    <a:pt x="140593" y="173438"/>
                    <a:pt x="150911" y="182499"/>
                    <a:pt x="152201" y="192853"/>
                  </a:cubicBezTo>
                  <a:cubicBezTo>
                    <a:pt x="163810" y="267923"/>
                    <a:pt x="163810" y="267923"/>
                    <a:pt x="163810" y="267923"/>
                  </a:cubicBezTo>
                  <a:cubicBezTo>
                    <a:pt x="165100" y="273101"/>
                    <a:pt x="163810" y="276984"/>
                    <a:pt x="159940" y="280867"/>
                  </a:cubicBezTo>
                  <a:cubicBezTo>
                    <a:pt x="157361" y="284750"/>
                    <a:pt x="152201" y="287338"/>
                    <a:pt x="148332" y="287338"/>
                  </a:cubicBezTo>
                  <a:cubicBezTo>
                    <a:pt x="139303" y="287338"/>
                    <a:pt x="132854" y="280867"/>
                    <a:pt x="131564" y="273101"/>
                  </a:cubicBezTo>
                  <a:cubicBezTo>
                    <a:pt x="121245" y="216151"/>
                    <a:pt x="121245" y="216151"/>
                    <a:pt x="121245" y="216151"/>
                  </a:cubicBezTo>
                  <a:cubicBezTo>
                    <a:pt x="119955" y="213562"/>
                    <a:pt x="117376" y="210974"/>
                    <a:pt x="113506" y="210974"/>
                  </a:cubicBezTo>
                  <a:cubicBezTo>
                    <a:pt x="91579" y="210974"/>
                    <a:pt x="91579" y="210974"/>
                    <a:pt x="91579" y="210974"/>
                  </a:cubicBezTo>
                  <a:cubicBezTo>
                    <a:pt x="91579" y="278278"/>
                    <a:pt x="91579" y="278278"/>
                    <a:pt x="91579" y="278278"/>
                  </a:cubicBezTo>
                  <a:cubicBezTo>
                    <a:pt x="91579" y="282161"/>
                    <a:pt x="87709" y="284750"/>
                    <a:pt x="83840" y="284750"/>
                  </a:cubicBezTo>
                  <a:cubicBezTo>
                    <a:pt x="19347" y="284750"/>
                    <a:pt x="19347" y="284750"/>
                    <a:pt x="19347" y="284750"/>
                  </a:cubicBezTo>
                  <a:cubicBezTo>
                    <a:pt x="15478" y="284750"/>
                    <a:pt x="11608" y="282161"/>
                    <a:pt x="11608" y="278278"/>
                  </a:cubicBezTo>
                  <a:cubicBezTo>
                    <a:pt x="11608" y="208385"/>
                    <a:pt x="11608" y="208385"/>
                    <a:pt x="11608" y="208385"/>
                  </a:cubicBezTo>
                  <a:cubicBezTo>
                    <a:pt x="0" y="119077"/>
                    <a:pt x="0" y="119077"/>
                    <a:pt x="0" y="119077"/>
                  </a:cubicBezTo>
                  <a:cubicBezTo>
                    <a:pt x="0" y="113900"/>
                    <a:pt x="2579" y="110017"/>
                    <a:pt x="6449" y="110017"/>
                  </a:cubicBezTo>
                  <a:cubicBezTo>
                    <a:pt x="10319" y="110017"/>
                    <a:pt x="14188" y="112606"/>
                    <a:pt x="15478" y="116489"/>
                  </a:cubicBezTo>
                  <a:cubicBezTo>
                    <a:pt x="25797" y="196736"/>
                    <a:pt x="25797" y="196736"/>
                    <a:pt x="25797" y="196736"/>
                  </a:cubicBezTo>
                  <a:cubicBezTo>
                    <a:pt x="38695" y="196736"/>
                    <a:pt x="38695" y="196736"/>
                    <a:pt x="38695" y="196736"/>
                  </a:cubicBezTo>
                  <a:cubicBezTo>
                    <a:pt x="37405" y="194147"/>
                    <a:pt x="36115" y="191559"/>
                    <a:pt x="36115" y="188970"/>
                  </a:cubicBezTo>
                  <a:cubicBezTo>
                    <a:pt x="36115" y="186382"/>
                    <a:pt x="37405" y="183793"/>
                    <a:pt x="37405" y="181204"/>
                  </a:cubicBezTo>
                  <a:cubicBezTo>
                    <a:pt x="69651" y="91897"/>
                    <a:pt x="69651" y="91897"/>
                    <a:pt x="69651" y="91897"/>
                  </a:cubicBezTo>
                  <a:cubicBezTo>
                    <a:pt x="72231" y="82836"/>
                    <a:pt x="79970" y="75070"/>
                    <a:pt x="87709" y="72482"/>
                  </a:cubicBezTo>
                  <a:cubicBezTo>
                    <a:pt x="78680" y="64716"/>
                    <a:pt x="73521" y="53067"/>
                    <a:pt x="73521" y="41418"/>
                  </a:cubicBezTo>
                  <a:cubicBezTo>
                    <a:pt x="73521" y="18120"/>
                    <a:pt x="91579" y="0"/>
                    <a:pt x="113506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文体知识</a:t>
              </a:r>
            </a:p>
          </p:txBody>
        </p:sp>
      </p:grpSp>
      <p:sp>
        <p:nvSpPr>
          <p:cNvPr id="108" name="矩形 107"/>
          <p:cNvSpPr>
            <a:spLocks noChangeArrowheads="1"/>
          </p:cNvSpPr>
          <p:nvPr/>
        </p:nvSpPr>
        <p:spPr bwMode="auto">
          <a:xfrm>
            <a:off x="1352839" y="1478531"/>
            <a:ext cx="9671802" cy="482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  <a:spcAft>
                <a:spcPts val="1800"/>
              </a:spcAft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    散文是与诗歌、戏剧、小说并列的一种文学体裁，分为</a:t>
            </a:r>
            <a:r>
              <a:rPr lang="zh-CN" altLang="en-US" sz="28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叙事散文、抒情散文、议论散文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en-US" altLang="zh-CN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散文的特点是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“形散神不散”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en-US" altLang="zh-CN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    “形散”是指散文</a:t>
            </a:r>
            <a:r>
              <a:rPr lang="zh-CN" altLang="en-US" sz="28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取材广泛自由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，不受时间和空间的限制，其表现手法不拘一格，可以叙述事件，可以描述景物，也可以发表议论。</a:t>
            </a:r>
            <a:endParaRPr lang="en-US" altLang="zh-CN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    “神不散”是指散文所表达的</a:t>
            </a:r>
            <a:r>
              <a:rPr lang="zh-CN" altLang="en-US" sz="28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主题必须明确而集中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，无论内容多么广泛，手法多么灵活，都是为主题服务的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83820" y="2266123"/>
            <a:ext cx="8461066" cy="1978180"/>
            <a:chOff x="247" y="204"/>
            <a:chExt cx="4719" cy="977"/>
          </a:xfrm>
        </p:grpSpPr>
        <p:sp>
          <p:nvSpPr>
            <p:cNvPr id="14" name="文本框 13"/>
            <p:cNvSpPr txBox="1"/>
            <p:nvPr/>
          </p:nvSpPr>
          <p:spPr>
            <a:xfrm>
              <a:off x="911" y="365"/>
              <a:ext cx="4055" cy="6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80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整体感知</a:t>
              </a:r>
            </a:p>
          </p:txBody>
        </p:sp>
        <p:sp>
          <p:nvSpPr>
            <p:cNvPr id="59" name="椭圆 52"/>
            <p:cNvSpPr/>
            <p:nvPr/>
          </p:nvSpPr>
          <p:spPr>
            <a:xfrm>
              <a:off x="247" y="204"/>
              <a:ext cx="804" cy="977"/>
            </a:xfrm>
            <a:custGeom>
              <a:avLst/>
              <a:gdLst>
                <a:gd name="connsiteX0" fmla="*/ 157163 w 273050"/>
                <a:gd name="connsiteY0" fmla="*/ 44450 h 331788"/>
                <a:gd name="connsiteX1" fmla="*/ 157163 w 273050"/>
                <a:gd name="connsiteY1" fmla="*/ 149225 h 331788"/>
                <a:gd name="connsiteX2" fmla="*/ 179428 w 273050"/>
                <a:gd name="connsiteY2" fmla="*/ 134997 h 331788"/>
                <a:gd name="connsiteX3" fmla="*/ 183357 w 273050"/>
                <a:gd name="connsiteY3" fmla="*/ 133703 h 331788"/>
                <a:gd name="connsiteX4" fmla="*/ 187286 w 273050"/>
                <a:gd name="connsiteY4" fmla="*/ 134997 h 331788"/>
                <a:gd name="connsiteX5" fmla="*/ 209551 w 273050"/>
                <a:gd name="connsiteY5" fmla="*/ 149225 h 331788"/>
                <a:gd name="connsiteX6" fmla="*/ 209551 w 273050"/>
                <a:gd name="connsiteY6" fmla="*/ 44450 h 331788"/>
                <a:gd name="connsiteX7" fmla="*/ 157163 w 273050"/>
                <a:gd name="connsiteY7" fmla="*/ 44450 h 331788"/>
                <a:gd name="connsiteX8" fmla="*/ 21721 w 273050"/>
                <a:gd name="connsiteY8" fmla="*/ 12700 h 331788"/>
                <a:gd name="connsiteX9" fmla="*/ 12700 w 273050"/>
                <a:gd name="connsiteY9" fmla="*/ 22225 h 331788"/>
                <a:gd name="connsiteX10" fmla="*/ 21721 w 273050"/>
                <a:gd name="connsiteY10" fmla="*/ 31750 h 331788"/>
                <a:gd name="connsiteX11" fmla="*/ 231775 w 273050"/>
                <a:gd name="connsiteY11" fmla="*/ 31750 h 331788"/>
                <a:gd name="connsiteX12" fmla="*/ 231775 w 273050"/>
                <a:gd name="connsiteY12" fmla="*/ 12700 h 331788"/>
                <a:gd name="connsiteX13" fmla="*/ 21721 w 273050"/>
                <a:gd name="connsiteY13" fmla="*/ 12700 h 331788"/>
                <a:gd name="connsiteX14" fmla="*/ 21895 w 273050"/>
                <a:gd name="connsiteY14" fmla="*/ 0 h 331788"/>
                <a:gd name="connsiteX15" fmla="*/ 238275 w 273050"/>
                <a:gd name="connsiteY15" fmla="*/ 0 h 331788"/>
                <a:gd name="connsiteX16" fmla="*/ 244715 w 273050"/>
                <a:gd name="connsiteY16" fmla="*/ 6480 h 331788"/>
                <a:gd name="connsiteX17" fmla="*/ 244715 w 273050"/>
                <a:gd name="connsiteY17" fmla="*/ 31105 h 331788"/>
                <a:gd name="connsiteX18" fmla="*/ 266610 w 273050"/>
                <a:gd name="connsiteY18" fmla="*/ 31105 h 331788"/>
                <a:gd name="connsiteX19" fmla="*/ 273050 w 273050"/>
                <a:gd name="connsiteY19" fmla="*/ 37585 h 331788"/>
                <a:gd name="connsiteX20" fmla="*/ 273050 w 273050"/>
                <a:gd name="connsiteY20" fmla="*/ 325308 h 331788"/>
                <a:gd name="connsiteX21" fmla="*/ 266610 w 273050"/>
                <a:gd name="connsiteY21" fmla="*/ 331788 h 331788"/>
                <a:gd name="connsiteX22" fmla="*/ 21895 w 273050"/>
                <a:gd name="connsiteY22" fmla="*/ 331788 h 331788"/>
                <a:gd name="connsiteX23" fmla="*/ 0 w 273050"/>
                <a:gd name="connsiteY23" fmla="*/ 309755 h 331788"/>
                <a:gd name="connsiteX24" fmla="*/ 0 w 273050"/>
                <a:gd name="connsiteY24" fmla="*/ 22033 h 331788"/>
                <a:gd name="connsiteX25" fmla="*/ 21895 w 273050"/>
                <a:gd name="connsiteY25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3050" h="331788">
                  <a:moveTo>
                    <a:pt x="157163" y="44450"/>
                  </a:moveTo>
                  <a:lnTo>
                    <a:pt x="157163" y="149225"/>
                  </a:lnTo>
                  <a:cubicBezTo>
                    <a:pt x="157163" y="149225"/>
                    <a:pt x="157163" y="149225"/>
                    <a:pt x="179428" y="134997"/>
                  </a:cubicBezTo>
                  <a:cubicBezTo>
                    <a:pt x="180738" y="133703"/>
                    <a:pt x="182047" y="133703"/>
                    <a:pt x="183357" y="133703"/>
                  </a:cubicBezTo>
                  <a:cubicBezTo>
                    <a:pt x="184667" y="133703"/>
                    <a:pt x="185977" y="133703"/>
                    <a:pt x="187286" y="134997"/>
                  </a:cubicBezTo>
                  <a:cubicBezTo>
                    <a:pt x="187286" y="134997"/>
                    <a:pt x="187286" y="134997"/>
                    <a:pt x="209551" y="149225"/>
                  </a:cubicBezTo>
                  <a:cubicBezTo>
                    <a:pt x="209551" y="149225"/>
                    <a:pt x="209551" y="149225"/>
                    <a:pt x="209551" y="44450"/>
                  </a:cubicBezTo>
                  <a:cubicBezTo>
                    <a:pt x="209551" y="44450"/>
                    <a:pt x="209551" y="44450"/>
                    <a:pt x="157163" y="44450"/>
                  </a:cubicBezTo>
                  <a:close/>
                  <a:moveTo>
                    <a:pt x="21721" y="12700"/>
                  </a:moveTo>
                  <a:cubicBezTo>
                    <a:pt x="16566" y="12700"/>
                    <a:pt x="12700" y="16782"/>
                    <a:pt x="12700" y="22225"/>
                  </a:cubicBezTo>
                  <a:cubicBezTo>
                    <a:pt x="12700" y="27668"/>
                    <a:pt x="16566" y="31750"/>
                    <a:pt x="21721" y="31750"/>
                  </a:cubicBezTo>
                  <a:cubicBezTo>
                    <a:pt x="21721" y="31750"/>
                    <a:pt x="21721" y="31750"/>
                    <a:pt x="231775" y="31750"/>
                  </a:cubicBezTo>
                  <a:cubicBezTo>
                    <a:pt x="231775" y="31750"/>
                    <a:pt x="231775" y="31750"/>
                    <a:pt x="231775" y="12700"/>
                  </a:cubicBezTo>
                  <a:cubicBezTo>
                    <a:pt x="231775" y="12700"/>
                    <a:pt x="231775" y="12700"/>
                    <a:pt x="21721" y="12700"/>
                  </a:cubicBezTo>
                  <a:close/>
                  <a:moveTo>
                    <a:pt x="21895" y="0"/>
                  </a:moveTo>
                  <a:cubicBezTo>
                    <a:pt x="21895" y="0"/>
                    <a:pt x="21895" y="0"/>
                    <a:pt x="238275" y="0"/>
                  </a:cubicBezTo>
                  <a:cubicBezTo>
                    <a:pt x="242139" y="0"/>
                    <a:pt x="244715" y="2592"/>
                    <a:pt x="244715" y="6480"/>
                  </a:cubicBezTo>
                  <a:cubicBezTo>
                    <a:pt x="244715" y="6480"/>
                    <a:pt x="244715" y="6480"/>
                    <a:pt x="244715" y="31105"/>
                  </a:cubicBezTo>
                  <a:cubicBezTo>
                    <a:pt x="244715" y="31105"/>
                    <a:pt x="244715" y="31105"/>
                    <a:pt x="266610" y="31105"/>
                  </a:cubicBezTo>
                  <a:cubicBezTo>
                    <a:pt x="270474" y="31105"/>
                    <a:pt x="273050" y="33697"/>
                    <a:pt x="273050" y="37585"/>
                  </a:cubicBezTo>
                  <a:cubicBezTo>
                    <a:pt x="273050" y="37585"/>
                    <a:pt x="273050" y="37585"/>
                    <a:pt x="273050" y="325308"/>
                  </a:cubicBezTo>
                  <a:cubicBezTo>
                    <a:pt x="273050" y="329196"/>
                    <a:pt x="270474" y="331788"/>
                    <a:pt x="266610" y="331788"/>
                  </a:cubicBezTo>
                  <a:cubicBezTo>
                    <a:pt x="266610" y="331788"/>
                    <a:pt x="266610" y="331788"/>
                    <a:pt x="21895" y="331788"/>
                  </a:cubicBezTo>
                  <a:cubicBezTo>
                    <a:pt x="10304" y="331788"/>
                    <a:pt x="0" y="321420"/>
                    <a:pt x="0" y="309755"/>
                  </a:cubicBezTo>
                  <a:cubicBezTo>
                    <a:pt x="0" y="309755"/>
                    <a:pt x="0" y="309755"/>
                    <a:pt x="0" y="22033"/>
                  </a:cubicBezTo>
                  <a:cubicBezTo>
                    <a:pt x="0" y="10368"/>
                    <a:pt x="10304" y="0"/>
                    <a:pt x="21895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 dir="u"/>
      </p:transition>
    </mc:Choice>
    <mc:Fallback xmlns="">
      <p:transition spd="med">
        <p:push dir="u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830" y="137160"/>
            <a:ext cx="3263900" cy="673735"/>
            <a:chOff x="258" y="216"/>
            <a:chExt cx="5140" cy="1061"/>
          </a:xfrm>
        </p:grpSpPr>
        <p:sp>
          <p:nvSpPr>
            <p:cNvPr id="61" name="椭圆 55"/>
            <p:cNvSpPr/>
            <p:nvPr/>
          </p:nvSpPr>
          <p:spPr>
            <a:xfrm>
              <a:off x="258" y="216"/>
              <a:ext cx="843" cy="992"/>
            </a:xfrm>
            <a:custGeom>
              <a:avLst/>
              <a:gdLst>
                <a:gd name="connsiteX0" fmla="*/ 119379 w 281919"/>
                <a:gd name="connsiteY0" fmla="*/ 73025 h 331788"/>
                <a:gd name="connsiteX1" fmla="*/ 144779 w 281919"/>
                <a:gd name="connsiteY1" fmla="*/ 98425 h 331788"/>
                <a:gd name="connsiteX2" fmla="*/ 119379 w 281919"/>
                <a:gd name="connsiteY2" fmla="*/ 123825 h 331788"/>
                <a:gd name="connsiteX3" fmla="*/ 93979 w 281919"/>
                <a:gd name="connsiteY3" fmla="*/ 98425 h 331788"/>
                <a:gd name="connsiteX4" fmla="*/ 119379 w 281919"/>
                <a:gd name="connsiteY4" fmla="*/ 73025 h 331788"/>
                <a:gd name="connsiteX5" fmla="*/ 114848 w 281919"/>
                <a:gd name="connsiteY5" fmla="*/ 31750 h 331788"/>
                <a:gd name="connsiteX6" fmla="*/ 109669 w 281919"/>
                <a:gd name="connsiteY6" fmla="*/ 35634 h 331788"/>
                <a:gd name="connsiteX7" fmla="*/ 103196 w 281919"/>
                <a:gd name="connsiteY7" fmla="*/ 48581 h 331788"/>
                <a:gd name="connsiteX8" fmla="*/ 100607 w 281919"/>
                <a:gd name="connsiteY8" fmla="*/ 52465 h 331788"/>
                <a:gd name="connsiteX9" fmla="*/ 95428 w 281919"/>
                <a:gd name="connsiteY9" fmla="*/ 52465 h 331788"/>
                <a:gd name="connsiteX10" fmla="*/ 82481 w 281919"/>
                <a:gd name="connsiteY10" fmla="*/ 47286 h 331788"/>
                <a:gd name="connsiteX11" fmla="*/ 76008 w 281919"/>
                <a:gd name="connsiteY11" fmla="*/ 48581 h 331788"/>
                <a:gd name="connsiteX12" fmla="*/ 69535 w 281919"/>
                <a:gd name="connsiteY12" fmla="*/ 55054 h 331788"/>
                <a:gd name="connsiteX13" fmla="*/ 68240 w 281919"/>
                <a:gd name="connsiteY13" fmla="*/ 60233 h 331788"/>
                <a:gd name="connsiteX14" fmla="*/ 73419 w 281919"/>
                <a:gd name="connsiteY14" fmla="*/ 74474 h 331788"/>
                <a:gd name="connsiteX15" fmla="*/ 73419 w 281919"/>
                <a:gd name="connsiteY15" fmla="*/ 78358 h 331788"/>
                <a:gd name="connsiteX16" fmla="*/ 73419 w 281919"/>
                <a:gd name="connsiteY16" fmla="*/ 79652 h 331788"/>
                <a:gd name="connsiteX17" fmla="*/ 70829 w 281919"/>
                <a:gd name="connsiteY17" fmla="*/ 82242 h 331788"/>
                <a:gd name="connsiteX18" fmla="*/ 56588 w 281919"/>
                <a:gd name="connsiteY18" fmla="*/ 88715 h 331788"/>
                <a:gd name="connsiteX19" fmla="*/ 52704 w 281919"/>
                <a:gd name="connsiteY19" fmla="*/ 93894 h 331788"/>
                <a:gd name="connsiteX20" fmla="*/ 52704 w 281919"/>
                <a:gd name="connsiteY20" fmla="*/ 102956 h 331788"/>
                <a:gd name="connsiteX21" fmla="*/ 56588 w 281919"/>
                <a:gd name="connsiteY21" fmla="*/ 108135 h 331788"/>
                <a:gd name="connsiteX22" fmla="*/ 70829 w 281919"/>
                <a:gd name="connsiteY22" fmla="*/ 113314 h 331788"/>
                <a:gd name="connsiteX23" fmla="*/ 73419 w 281919"/>
                <a:gd name="connsiteY23" fmla="*/ 117198 h 331788"/>
                <a:gd name="connsiteX24" fmla="*/ 73419 w 281919"/>
                <a:gd name="connsiteY24" fmla="*/ 122376 h 331788"/>
                <a:gd name="connsiteX25" fmla="*/ 68240 w 281919"/>
                <a:gd name="connsiteY25" fmla="*/ 135323 h 331788"/>
                <a:gd name="connsiteX26" fmla="*/ 69535 w 281919"/>
                <a:gd name="connsiteY26" fmla="*/ 141796 h 331788"/>
                <a:gd name="connsiteX27" fmla="*/ 76008 w 281919"/>
                <a:gd name="connsiteY27" fmla="*/ 148269 h 331788"/>
                <a:gd name="connsiteX28" fmla="*/ 82481 w 281919"/>
                <a:gd name="connsiteY28" fmla="*/ 149564 h 331788"/>
                <a:gd name="connsiteX29" fmla="*/ 95428 w 281919"/>
                <a:gd name="connsiteY29" fmla="*/ 144386 h 331788"/>
                <a:gd name="connsiteX30" fmla="*/ 100607 w 281919"/>
                <a:gd name="connsiteY30" fmla="*/ 144386 h 331788"/>
                <a:gd name="connsiteX31" fmla="*/ 104491 w 281919"/>
                <a:gd name="connsiteY31" fmla="*/ 146975 h 331788"/>
                <a:gd name="connsiteX32" fmla="*/ 109669 w 281919"/>
                <a:gd name="connsiteY32" fmla="*/ 161216 h 331788"/>
                <a:gd name="connsiteX33" fmla="*/ 114848 w 281919"/>
                <a:gd name="connsiteY33" fmla="*/ 165100 h 331788"/>
                <a:gd name="connsiteX34" fmla="*/ 123911 w 281919"/>
                <a:gd name="connsiteY34" fmla="*/ 165100 h 331788"/>
                <a:gd name="connsiteX35" fmla="*/ 129089 w 281919"/>
                <a:gd name="connsiteY35" fmla="*/ 161216 h 331788"/>
                <a:gd name="connsiteX36" fmla="*/ 135562 w 281919"/>
                <a:gd name="connsiteY36" fmla="*/ 146975 h 331788"/>
                <a:gd name="connsiteX37" fmla="*/ 138152 w 281919"/>
                <a:gd name="connsiteY37" fmla="*/ 144386 h 331788"/>
                <a:gd name="connsiteX38" fmla="*/ 143330 w 281919"/>
                <a:gd name="connsiteY38" fmla="*/ 144386 h 331788"/>
                <a:gd name="connsiteX39" fmla="*/ 157572 w 281919"/>
                <a:gd name="connsiteY39" fmla="*/ 149564 h 331788"/>
                <a:gd name="connsiteX40" fmla="*/ 162750 w 281919"/>
                <a:gd name="connsiteY40" fmla="*/ 148269 h 331788"/>
                <a:gd name="connsiteX41" fmla="*/ 169224 w 281919"/>
                <a:gd name="connsiteY41" fmla="*/ 141796 h 331788"/>
                <a:gd name="connsiteX42" fmla="*/ 170518 w 281919"/>
                <a:gd name="connsiteY42" fmla="*/ 135323 h 331788"/>
                <a:gd name="connsiteX43" fmla="*/ 165340 w 281919"/>
                <a:gd name="connsiteY43" fmla="*/ 121082 h 331788"/>
                <a:gd name="connsiteX44" fmla="*/ 165340 w 281919"/>
                <a:gd name="connsiteY44" fmla="*/ 117198 h 331788"/>
                <a:gd name="connsiteX45" fmla="*/ 167929 w 281919"/>
                <a:gd name="connsiteY45" fmla="*/ 113314 h 331788"/>
                <a:gd name="connsiteX46" fmla="*/ 182170 w 281919"/>
                <a:gd name="connsiteY46" fmla="*/ 108135 h 331788"/>
                <a:gd name="connsiteX47" fmla="*/ 186054 w 281919"/>
                <a:gd name="connsiteY47" fmla="*/ 102956 h 331788"/>
                <a:gd name="connsiteX48" fmla="*/ 186054 w 281919"/>
                <a:gd name="connsiteY48" fmla="*/ 93894 h 331788"/>
                <a:gd name="connsiteX49" fmla="*/ 182170 w 281919"/>
                <a:gd name="connsiteY49" fmla="*/ 88715 h 331788"/>
                <a:gd name="connsiteX50" fmla="*/ 167929 w 281919"/>
                <a:gd name="connsiteY50" fmla="*/ 82242 h 331788"/>
                <a:gd name="connsiteX51" fmla="*/ 165340 w 281919"/>
                <a:gd name="connsiteY51" fmla="*/ 79652 h 331788"/>
                <a:gd name="connsiteX52" fmla="*/ 165340 w 281919"/>
                <a:gd name="connsiteY52" fmla="*/ 74474 h 331788"/>
                <a:gd name="connsiteX53" fmla="*/ 170518 w 281919"/>
                <a:gd name="connsiteY53" fmla="*/ 60233 h 331788"/>
                <a:gd name="connsiteX54" fmla="*/ 169224 w 281919"/>
                <a:gd name="connsiteY54" fmla="*/ 53759 h 331788"/>
                <a:gd name="connsiteX55" fmla="*/ 162750 w 281919"/>
                <a:gd name="connsiteY55" fmla="*/ 48581 h 331788"/>
                <a:gd name="connsiteX56" fmla="*/ 156277 w 281919"/>
                <a:gd name="connsiteY56" fmla="*/ 47286 h 331788"/>
                <a:gd name="connsiteX57" fmla="*/ 143330 w 281919"/>
                <a:gd name="connsiteY57" fmla="*/ 52465 h 331788"/>
                <a:gd name="connsiteX58" fmla="*/ 138152 w 281919"/>
                <a:gd name="connsiteY58" fmla="*/ 52465 h 331788"/>
                <a:gd name="connsiteX59" fmla="*/ 135562 w 281919"/>
                <a:gd name="connsiteY59" fmla="*/ 49875 h 331788"/>
                <a:gd name="connsiteX60" fmla="*/ 129089 w 281919"/>
                <a:gd name="connsiteY60" fmla="*/ 35634 h 331788"/>
                <a:gd name="connsiteX61" fmla="*/ 123911 w 281919"/>
                <a:gd name="connsiteY61" fmla="*/ 31750 h 331788"/>
                <a:gd name="connsiteX62" fmla="*/ 114848 w 281919"/>
                <a:gd name="connsiteY62" fmla="*/ 31750 h 331788"/>
                <a:gd name="connsiteX63" fmla="*/ 124149 w 281919"/>
                <a:gd name="connsiteY63" fmla="*/ 0 h 331788"/>
                <a:gd name="connsiteX64" fmla="*/ 249569 w 281919"/>
                <a:gd name="connsiteY64" fmla="*/ 125717 h 331788"/>
                <a:gd name="connsiteX65" fmla="*/ 257327 w 281919"/>
                <a:gd name="connsiteY65" fmla="*/ 156822 h 331788"/>
                <a:gd name="connsiteX66" fmla="*/ 280600 w 281919"/>
                <a:gd name="connsiteY66" fmla="*/ 200887 h 331788"/>
                <a:gd name="connsiteX67" fmla="*/ 271549 w 281919"/>
                <a:gd name="connsiteY67" fmla="*/ 217736 h 331788"/>
                <a:gd name="connsiteX68" fmla="*/ 249569 w 281919"/>
                <a:gd name="connsiteY68" fmla="*/ 217736 h 331788"/>
                <a:gd name="connsiteX69" fmla="*/ 249569 w 281919"/>
                <a:gd name="connsiteY69" fmla="*/ 263098 h 331788"/>
                <a:gd name="connsiteX70" fmla="*/ 223709 w 281919"/>
                <a:gd name="connsiteY70" fmla="*/ 290315 h 331788"/>
                <a:gd name="connsiteX71" fmla="*/ 187505 w 281919"/>
                <a:gd name="connsiteY71" fmla="*/ 290315 h 331788"/>
                <a:gd name="connsiteX72" fmla="*/ 187505 w 281919"/>
                <a:gd name="connsiteY72" fmla="*/ 322716 h 331788"/>
                <a:gd name="connsiteX73" fmla="*/ 178454 w 281919"/>
                <a:gd name="connsiteY73" fmla="*/ 331788 h 331788"/>
                <a:gd name="connsiteX74" fmla="*/ 49155 w 281919"/>
                <a:gd name="connsiteY74" fmla="*/ 331788 h 331788"/>
                <a:gd name="connsiteX75" fmla="*/ 38811 w 281919"/>
                <a:gd name="connsiteY75" fmla="*/ 322716 h 331788"/>
                <a:gd name="connsiteX76" fmla="*/ 38811 w 281919"/>
                <a:gd name="connsiteY76" fmla="*/ 289019 h 331788"/>
                <a:gd name="connsiteX77" fmla="*/ 12952 w 281919"/>
                <a:gd name="connsiteY77" fmla="*/ 182743 h 331788"/>
                <a:gd name="connsiteX78" fmla="*/ 22 w 281919"/>
                <a:gd name="connsiteY78" fmla="*/ 127013 h 331788"/>
                <a:gd name="connsiteX79" fmla="*/ 124149 w 281919"/>
                <a:gd name="connsiteY79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281919" h="331788">
                  <a:moveTo>
                    <a:pt x="119379" y="73025"/>
                  </a:moveTo>
                  <a:cubicBezTo>
                    <a:pt x="133407" y="73025"/>
                    <a:pt x="144779" y="84397"/>
                    <a:pt x="144779" y="98425"/>
                  </a:cubicBezTo>
                  <a:cubicBezTo>
                    <a:pt x="144779" y="112453"/>
                    <a:pt x="133407" y="123825"/>
                    <a:pt x="119379" y="123825"/>
                  </a:cubicBezTo>
                  <a:cubicBezTo>
                    <a:pt x="105351" y="123825"/>
                    <a:pt x="93979" y="112453"/>
                    <a:pt x="93979" y="98425"/>
                  </a:cubicBezTo>
                  <a:cubicBezTo>
                    <a:pt x="93979" y="84397"/>
                    <a:pt x="105351" y="73025"/>
                    <a:pt x="119379" y="73025"/>
                  </a:cubicBezTo>
                  <a:close/>
                  <a:moveTo>
                    <a:pt x="114848" y="31750"/>
                  </a:moveTo>
                  <a:cubicBezTo>
                    <a:pt x="112259" y="31750"/>
                    <a:pt x="110964" y="33045"/>
                    <a:pt x="109669" y="35634"/>
                  </a:cubicBezTo>
                  <a:cubicBezTo>
                    <a:pt x="109669" y="35634"/>
                    <a:pt x="109669" y="35634"/>
                    <a:pt x="103196" y="48581"/>
                  </a:cubicBezTo>
                  <a:cubicBezTo>
                    <a:pt x="103196" y="51170"/>
                    <a:pt x="101901" y="51170"/>
                    <a:pt x="100607" y="52465"/>
                  </a:cubicBezTo>
                  <a:cubicBezTo>
                    <a:pt x="99312" y="52465"/>
                    <a:pt x="96723" y="52465"/>
                    <a:pt x="95428" y="52465"/>
                  </a:cubicBezTo>
                  <a:cubicBezTo>
                    <a:pt x="95428" y="52465"/>
                    <a:pt x="95428" y="52465"/>
                    <a:pt x="82481" y="47286"/>
                  </a:cubicBezTo>
                  <a:cubicBezTo>
                    <a:pt x="79892" y="45991"/>
                    <a:pt x="77303" y="45991"/>
                    <a:pt x="76008" y="48581"/>
                  </a:cubicBezTo>
                  <a:cubicBezTo>
                    <a:pt x="76008" y="48581"/>
                    <a:pt x="76008" y="48581"/>
                    <a:pt x="69535" y="55054"/>
                  </a:cubicBezTo>
                  <a:cubicBezTo>
                    <a:pt x="68240" y="56349"/>
                    <a:pt x="66946" y="58938"/>
                    <a:pt x="68240" y="60233"/>
                  </a:cubicBezTo>
                  <a:cubicBezTo>
                    <a:pt x="68240" y="60233"/>
                    <a:pt x="68240" y="60233"/>
                    <a:pt x="73419" y="74474"/>
                  </a:cubicBezTo>
                  <a:cubicBezTo>
                    <a:pt x="74713" y="75769"/>
                    <a:pt x="74713" y="77063"/>
                    <a:pt x="73419" y="78358"/>
                  </a:cubicBezTo>
                  <a:cubicBezTo>
                    <a:pt x="73419" y="79652"/>
                    <a:pt x="73419" y="79652"/>
                    <a:pt x="73419" y="79652"/>
                  </a:cubicBezTo>
                  <a:cubicBezTo>
                    <a:pt x="73419" y="80947"/>
                    <a:pt x="72124" y="82242"/>
                    <a:pt x="70829" y="82242"/>
                  </a:cubicBezTo>
                  <a:cubicBezTo>
                    <a:pt x="70829" y="82242"/>
                    <a:pt x="70829" y="82242"/>
                    <a:pt x="56588" y="88715"/>
                  </a:cubicBezTo>
                  <a:cubicBezTo>
                    <a:pt x="53999" y="90010"/>
                    <a:pt x="52704" y="91304"/>
                    <a:pt x="52704" y="93894"/>
                  </a:cubicBezTo>
                  <a:cubicBezTo>
                    <a:pt x="52704" y="93894"/>
                    <a:pt x="52704" y="93894"/>
                    <a:pt x="52704" y="102956"/>
                  </a:cubicBezTo>
                  <a:cubicBezTo>
                    <a:pt x="52704" y="105546"/>
                    <a:pt x="53999" y="106840"/>
                    <a:pt x="56588" y="108135"/>
                  </a:cubicBezTo>
                  <a:cubicBezTo>
                    <a:pt x="56588" y="108135"/>
                    <a:pt x="56588" y="108135"/>
                    <a:pt x="70829" y="113314"/>
                  </a:cubicBezTo>
                  <a:cubicBezTo>
                    <a:pt x="72124" y="114608"/>
                    <a:pt x="73419" y="115903"/>
                    <a:pt x="73419" y="117198"/>
                  </a:cubicBezTo>
                  <a:cubicBezTo>
                    <a:pt x="74713" y="118492"/>
                    <a:pt x="74713" y="121082"/>
                    <a:pt x="73419" y="122376"/>
                  </a:cubicBezTo>
                  <a:cubicBezTo>
                    <a:pt x="73419" y="122376"/>
                    <a:pt x="73419" y="122376"/>
                    <a:pt x="68240" y="135323"/>
                  </a:cubicBezTo>
                  <a:cubicBezTo>
                    <a:pt x="66946" y="137912"/>
                    <a:pt x="68240" y="140502"/>
                    <a:pt x="69535" y="141796"/>
                  </a:cubicBezTo>
                  <a:cubicBezTo>
                    <a:pt x="69535" y="141796"/>
                    <a:pt x="69535" y="141796"/>
                    <a:pt x="76008" y="148269"/>
                  </a:cubicBezTo>
                  <a:cubicBezTo>
                    <a:pt x="77303" y="149564"/>
                    <a:pt x="79892" y="150859"/>
                    <a:pt x="82481" y="149564"/>
                  </a:cubicBezTo>
                  <a:cubicBezTo>
                    <a:pt x="82481" y="149564"/>
                    <a:pt x="82481" y="149564"/>
                    <a:pt x="95428" y="144386"/>
                  </a:cubicBezTo>
                  <a:cubicBezTo>
                    <a:pt x="96723" y="143091"/>
                    <a:pt x="99312" y="143091"/>
                    <a:pt x="100607" y="144386"/>
                  </a:cubicBezTo>
                  <a:cubicBezTo>
                    <a:pt x="101901" y="144386"/>
                    <a:pt x="103196" y="145680"/>
                    <a:pt x="104491" y="146975"/>
                  </a:cubicBezTo>
                  <a:cubicBezTo>
                    <a:pt x="104491" y="146975"/>
                    <a:pt x="104491" y="146975"/>
                    <a:pt x="109669" y="161216"/>
                  </a:cubicBezTo>
                  <a:cubicBezTo>
                    <a:pt x="110964" y="163805"/>
                    <a:pt x="112259" y="165100"/>
                    <a:pt x="114848" y="165100"/>
                  </a:cubicBezTo>
                  <a:cubicBezTo>
                    <a:pt x="114848" y="165100"/>
                    <a:pt x="114848" y="165100"/>
                    <a:pt x="123911" y="165100"/>
                  </a:cubicBezTo>
                  <a:cubicBezTo>
                    <a:pt x="126500" y="165100"/>
                    <a:pt x="129089" y="163805"/>
                    <a:pt x="129089" y="161216"/>
                  </a:cubicBezTo>
                  <a:cubicBezTo>
                    <a:pt x="129089" y="161216"/>
                    <a:pt x="129089" y="161216"/>
                    <a:pt x="135562" y="146975"/>
                  </a:cubicBezTo>
                  <a:cubicBezTo>
                    <a:pt x="135562" y="145680"/>
                    <a:pt x="136857" y="144386"/>
                    <a:pt x="138152" y="144386"/>
                  </a:cubicBezTo>
                  <a:cubicBezTo>
                    <a:pt x="139446" y="143091"/>
                    <a:pt x="142036" y="143091"/>
                    <a:pt x="143330" y="144386"/>
                  </a:cubicBezTo>
                  <a:cubicBezTo>
                    <a:pt x="143330" y="144386"/>
                    <a:pt x="143330" y="144386"/>
                    <a:pt x="157572" y="149564"/>
                  </a:cubicBezTo>
                  <a:cubicBezTo>
                    <a:pt x="158866" y="150859"/>
                    <a:pt x="161456" y="149564"/>
                    <a:pt x="162750" y="148269"/>
                  </a:cubicBezTo>
                  <a:cubicBezTo>
                    <a:pt x="162750" y="148269"/>
                    <a:pt x="162750" y="148269"/>
                    <a:pt x="169224" y="141796"/>
                  </a:cubicBezTo>
                  <a:cubicBezTo>
                    <a:pt x="171813" y="140502"/>
                    <a:pt x="171813" y="137912"/>
                    <a:pt x="170518" y="135323"/>
                  </a:cubicBezTo>
                  <a:cubicBezTo>
                    <a:pt x="170518" y="135323"/>
                    <a:pt x="170518" y="135323"/>
                    <a:pt x="165340" y="121082"/>
                  </a:cubicBezTo>
                  <a:cubicBezTo>
                    <a:pt x="164045" y="119787"/>
                    <a:pt x="164045" y="118492"/>
                    <a:pt x="165340" y="117198"/>
                  </a:cubicBezTo>
                  <a:cubicBezTo>
                    <a:pt x="165340" y="115903"/>
                    <a:pt x="166634" y="114608"/>
                    <a:pt x="167929" y="113314"/>
                  </a:cubicBezTo>
                  <a:cubicBezTo>
                    <a:pt x="167929" y="113314"/>
                    <a:pt x="167929" y="113314"/>
                    <a:pt x="182170" y="108135"/>
                  </a:cubicBezTo>
                  <a:cubicBezTo>
                    <a:pt x="184760" y="106840"/>
                    <a:pt x="186054" y="105546"/>
                    <a:pt x="186054" y="102956"/>
                  </a:cubicBezTo>
                  <a:cubicBezTo>
                    <a:pt x="186054" y="102956"/>
                    <a:pt x="186054" y="102956"/>
                    <a:pt x="186054" y="93894"/>
                  </a:cubicBezTo>
                  <a:cubicBezTo>
                    <a:pt x="186054" y="91304"/>
                    <a:pt x="184760" y="88715"/>
                    <a:pt x="182170" y="88715"/>
                  </a:cubicBezTo>
                  <a:cubicBezTo>
                    <a:pt x="182170" y="88715"/>
                    <a:pt x="182170" y="88715"/>
                    <a:pt x="167929" y="82242"/>
                  </a:cubicBezTo>
                  <a:cubicBezTo>
                    <a:pt x="166634" y="82242"/>
                    <a:pt x="165340" y="80947"/>
                    <a:pt x="165340" y="79652"/>
                  </a:cubicBezTo>
                  <a:cubicBezTo>
                    <a:pt x="164045" y="78358"/>
                    <a:pt x="164045" y="75769"/>
                    <a:pt x="165340" y="74474"/>
                  </a:cubicBezTo>
                  <a:cubicBezTo>
                    <a:pt x="165340" y="74474"/>
                    <a:pt x="165340" y="74474"/>
                    <a:pt x="170518" y="60233"/>
                  </a:cubicBezTo>
                  <a:cubicBezTo>
                    <a:pt x="171813" y="58938"/>
                    <a:pt x="170518" y="56349"/>
                    <a:pt x="169224" y="53759"/>
                  </a:cubicBezTo>
                  <a:cubicBezTo>
                    <a:pt x="169224" y="53759"/>
                    <a:pt x="169224" y="53759"/>
                    <a:pt x="162750" y="48581"/>
                  </a:cubicBezTo>
                  <a:cubicBezTo>
                    <a:pt x="161456" y="45991"/>
                    <a:pt x="158866" y="45991"/>
                    <a:pt x="156277" y="47286"/>
                  </a:cubicBezTo>
                  <a:cubicBezTo>
                    <a:pt x="156277" y="47286"/>
                    <a:pt x="156277" y="47286"/>
                    <a:pt x="143330" y="52465"/>
                  </a:cubicBezTo>
                  <a:cubicBezTo>
                    <a:pt x="142036" y="53759"/>
                    <a:pt x="139446" y="52465"/>
                    <a:pt x="138152" y="52465"/>
                  </a:cubicBezTo>
                  <a:cubicBezTo>
                    <a:pt x="136857" y="52465"/>
                    <a:pt x="135562" y="51170"/>
                    <a:pt x="135562" y="49875"/>
                  </a:cubicBezTo>
                  <a:cubicBezTo>
                    <a:pt x="135562" y="49875"/>
                    <a:pt x="135562" y="49875"/>
                    <a:pt x="129089" y="35634"/>
                  </a:cubicBezTo>
                  <a:cubicBezTo>
                    <a:pt x="127795" y="33045"/>
                    <a:pt x="126500" y="31750"/>
                    <a:pt x="123911" y="31750"/>
                  </a:cubicBezTo>
                  <a:cubicBezTo>
                    <a:pt x="123911" y="31750"/>
                    <a:pt x="123911" y="31750"/>
                    <a:pt x="114848" y="31750"/>
                  </a:cubicBezTo>
                  <a:close/>
                  <a:moveTo>
                    <a:pt x="124149" y="0"/>
                  </a:moveTo>
                  <a:cubicBezTo>
                    <a:pt x="192677" y="0"/>
                    <a:pt x="249569" y="55730"/>
                    <a:pt x="249569" y="125717"/>
                  </a:cubicBezTo>
                  <a:cubicBezTo>
                    <a:pt x="249569" y="136085"/>
                    <a:pt x="252155" y="146453"/>
                    <a:pt x="257327" y="156822"/>
                  </a:cubicBezTo>
                  <a:cubicBezTo>
                    <a:pt x="257327" y="156822"/>
                    <a:pt x="257327" y="156822"/>
                    <a:pt x="280600" y="200887"/>
                  </a:cubicBezTo>
                  <a:cubicBezTo>
                    <a:pt x="284479" y="207368"/>
                    <a:pt x="279307" y="216440"/>
                    <a:pt x="271549" y="217736"/>
                  </a:cubicBezTo>
                  <a:cubicBezTo>
                    <a:pt x="271549" y="217736"/>
                    <a:pt x="271549" y="217736"/>
                    <a:pt x="249569" y="217736"/>
                  </a:cubicBezTo>
                  <a:cubicBezTo>
                    <a:pt x="249569" y="217736"/>
                    <a:pt x="249569" y="217736"/>
                    <a:pt x="249569" y="263098"/>
                  </a:cubicBezTo>
                  <a:cubicBezTo>
                    <a:pt x="249569" y="278650"/>
                    <a:pt x="237932" y="290315"/>
                    <a:pt x="223709" y="290315"/>
                  </a:cubicBezTo>
                  <a:cubicBezTo>
                    <a:pt x="223709" y="290315"/>
                    <a:pt x="223709" y="290315"/>
                    <a:pt x="187505" y="290315"/>
                  </a:cubicBezTo>
                  <a:cubicBezTo>
                    <a:pt x="187505" y="290315"/>
                    <a:pt x="187505" y="290315"/>
                    <a:pt x="187505" y="322716"/>
                  </a:cubicBezTo>
                  <a:cubicBezTo>
                    <a:pt x="187505" y="327900"/>
                    <a:pt x="183626" y="331788"/>
                    <a:pt x="178454" y="331788"/>
                  </a:cubicBezTo>
                  <a:cubicBezTo>
                    <a:pt x="178454" y="331788"/>
                    <a:pt x="178454" y="331788"/>
                    <a:pt x="49155" y="331788"/>
                  </a:cubicBezTo>
                  <a:cubicBezTo>
                    <a:pt x="43983" y="331788"/>
                    <a:pt x="38811" y="327900"/>
                    <a:pt x="38811" y="322716"/>
                  </a:cubicBezTo>
                  <a:cubicBezTo>
                    <a:pt x="38811" y="322716"/>
                    <a:pt x="38811" y="322716"/>
                    <a:pt x="38811" y="289019"/>
                  </a:cubicBezTo>
                  <a:cubicBezTo>
                    <a:pt x="38811" y="251433"/>
                    <a:pt x="31053" y="215144"/>
                    <a:pt x="12952" y="182743"/>
                  </a:cubicBezTo>
                  <a:cubicBezTo>
                    <a:pt x="5194" y="165894"/>
                    <a:pt x="22" y="146453"/>
                    <a:pt x="22" y="127013"/>
                  </a:cubicBezTo>
                  <a:cubicBezTo>
                    <a:pt x="-1271" y="57026"/>
                    <a:pt x="54328" y="0"/>
                    <a:pt x="124149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整体感知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242392" y="1490998"/>
            <a:ext cx="84737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有感情地朗读课文</a:t>
            </a:r>
            <a:endParaRPr lang="en-US" altLang="zh-CN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zh-CN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accent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思考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：文章主要写了什么？分为几个部分？</a:t>
            </a:r>
          </a:p>
          <a:p>
            <a:endParaRPr lang="en-US" altLang="zh-CN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7" name="文本框 32"/>
          <p:cNvSpPr txBox="1">
            <a:spLocks noChangeArrowheads="1"/>
          </p:cNvSpPr>
          <p:nvPr/>
        </p:nvSpPr>
        <p:spPr bwMode="auto">
          <a:xfrm>
            <a:off x="5934762" y="4234469"/>
            <a:ext cx="5048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kumimoji="0" lang="zh-CN" altLang="zh-CN" sz="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8" name="文本框 32"/>
          <p:cNvSpPr txBox="1">
            <a:spLocks noChangeArrowheads="1"/>
          </p:cNvSpPr>
          <p:nvPr/>
        </p:nvSpPr>
        <p:spPr bwMode="auto">
          <a:xfrm>
            <a:off x="4721912" y="4869469"/>
            <a:ext cx="5048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59" name="文本框 34"/>
          <p:cNvSpPr txBox="1">
            <a:spLocks noChangeArrowheads="1"/>
          </p:cNvSpPr>
          <p:nvPr/>
        </p:nvSpPr>
        <p:spPr bwMode="auto">
          <a:xfrm rot="4149897">
            <a:off x="5923650" y="4807556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0" name="文本框 50"/>
          <p:cNvSpPr txBox="1">
            <a:spLocks noChangeArrowheads="1"/>
          </p:cNvSpPr>
          <p:nvPr/>
        </p:nvSpPr>
        <p:spPr bwMode="auto">
          <a:xfrm rot="21429897">
            <a:off x="7049187" y="3899506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2" name="文本框 51"/>
          <p:cNvSpPr txBox="1">
            <a:spLocks noChangeArrowheads="1"/>
          </p:cNvSpPr>
          <p:nvPr/>
        </p:nvSpPr>
        <p:spPr bwMode="auto">
          <a:xfrm rot="16249134">
            <a:off x="7305569" y="4743262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3" name="文本框 32"/>
          <p:cNvSpPr txBox="1">
            <a:spLocks noChangeArrowheads="1"/>
          </p:cNvSpPr>
          <p:nvPr/>
        </p:nvSpPr>
        <p:spPr bwMode="auto">
          <a:xfrm rot="1209897">
            <a:off x="2959787" y="4201131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4" name="文本框 34"/>
          <p:cNvSpPr txBox="1">
            <a:spLocks noChangeArrowheads="1"/>
          </p:cNvSpPr>
          <p:nvPr/>
        </p:nvSpPr>
        <p:spPr bwMode="auto">
          <a:xfrm rot="4149897">
            <a:off x="3602725" y="4764693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5" name="文本框 36"/>
          <p:cNvSpPr txBox="1">
            <a:spLocks noChangeArrowheads="1"/>
          </p:cNvSpPr>
          <p:nvPr/>
        </p:nvSpPr>
        <p:spPr bwMode="auto">
          <a:xfrm rot="20220000">
            <a:off x="3064562" y="4537681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6" name="文本框 37"/>
          <p:cNvSpPr txBox="1">
            <a:spLocks noChangeArrowheads="1"/>
          </p:cNvSpPr>
          <p:nvPr/>
        </p:nvSpPr>
        <p:spPr bwMode="auto">
          <a:xfrm rot="1029897">
            <a:off x="3945624" y="4063019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7" name="文本框 45"/>
          <p:cNvSpPr txBox="1">
            <a:spLocks noChangeArrowheads="1"/>
          </p:cNvSpPr>
          <p:nvPr/>
        </p:nvSpPr>
        <p:spPr bwMode="auto">
          <a:xfrm rot="20220000">
            <a:off x="4621899" y="4455131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8" name="文本框 47"/>
          <p:cNvSpPr txBox="1">
            <a:spLocks noChangeArrowheads="1"/>
          </p:cNvSpPr>
          <p:nvPr/>
        </p:nvSpPr>
        <p:spPr bwMode="auto">
          <a:xfrm rot="1029897">
            <a:off x="2288274" y="4709131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9" name="文本框 49"/>
          <p:cNvSpPr txBox="1">
            <a:spLocks noChangeArrowheads="1"/>
          </p:cNvSpPr>
          <p:nvPr/>
        </p:nvSpPr>
        <p:spPr bwMode="auto">
          <a:xfrm rot="21429897">
            <a:off x="4469499" y="5145694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0" name="文本框 50"/>
          <p:cNvSpPr txBox="1">
            <a:spLocks noChangeArrowheads="1"/>
          </p:cNvSpPr>
          <p:nvPr/>
        </p:nvSpPr>
        <p:spPr bwMode="auto">
          <a:xfrm rot="21429897">
            <a:off x="5617262" y="4478944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1" name="文本框 51"/>
          <p:cNvSpPr txBox="1">
            <a:spLocks noChangeArrowheads="1"/>
          </p:cNvSpPr>
          <p:nvPr/>
        </p:nvSpPr>
        <p:spPr bwMode="auto">
          <a:xfrm rot="21429897">
            <a:off x="5783949" y="5237769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2" name="文本框 32"/>
          <p:cNvSpPr txBox="1">
            <a:spLocks noChangeArrowheads="1"/>
          </p:cNvSpPr>
          <p:nvPr/>
        </p:nvSpPr>
        <p:spPr bwMode="auto">
          <a:xfrm rot="1209897">
            <a:off x="6574524" y="4847244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3" name="文本框 34"/>
          <p:cNvSpPr txBox="1">
            <a:spLocks noChangeArrowheads="1"/>
          </p:cNvSpPr>
          <p:nvPr/>
        </p:nvSpPr>
        <p:spPr bwMode="auto">
          <a:xfrm rot="20569134">
            <a:off x="7773087" y="5202844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4" name="文本框 36"/>
          <p:cNvSpPr txBox="1">
            <a:spLocks noChangeArrowheads="1"/>
          </p:cNvSpPr>
          <p:nvPr/>
        </p:nvSpPr>
        <p:spPr bwMode="auto">
          <a:xfrm rot="368503">
            <a:off x="7233337" y="4167794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5" name="文本框 37"/>
          <p:cNvSpPr txBox="1">
            <a:spLocks noChangeArrowheads="1"/>
          </p:cNvSpPr>
          <p:nvPr/>
        </p:nvSpPr>
        <p:spPr bwMode="auto">
          <a:xfrm rot="829244">
            <a:off x="6744387" y="5282219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6" name="文本框 46"/>
          <p:cNvSpPr txBox="1">
            <a:spLocks noChangeArrowheads="1"/>
          </p:cNvSpPr>
          <p:nvPr/>
        </p:nvSpPr>
        <p:spPr bwMode="auto">
          <a:xfrm rot="2702238">
            <a:off x="9028006" y="4371787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7" name="文本框 47"/>
          <p:cNvSpPr txBox="1">
            <a:spLocks noChangeArrowheads="1"/>
          </p:cNvSpPr>
          <p:nvPr/>
        </p:nvSpPr>
        <p:spPr bwMode="auto">
          <a:xfrm rot="18143362">
            <a:off x="8204093" y="4713100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8" name="文本框 50"/>
          <p:cNvSpPr txBox="1">
            <a:spLocks noChangeArrowheads="1"/>
          </p:cNvSpPr>
          <p:nvPr/>
        </p:nvSpPr>
        <p:spPr bwMode="auto">
          <a:xfrm rot="17959444">
            <a:off x="8699393" y="4900425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9" name="文本框 34"/>
          <p:cNvSpPr txBox="1">
            <a:spLocks noChangeArrowheads="1"/>
          </p:cNvSpPr>
          <p:nvPr/>
        </p:nvSpPr>
        <p:spPr bwMode="auto">
          <a:xfrm rot="8340000">
            <a:off x="6382437" y="4447194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0" name="文本框 51"/>
          <p:cNvSpPr txBox="1">
            <a:spLocks noChangeArrowheads="1"/>
          </p:cNvSpPr>
          <p:nvPr/>
        </p:nvSpPr>
        <p:spPr bwMode="auto">
          <a:xfrm rot="20439237">
            <a:off x="8749399" y="4102706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1" name="文本框 32"/>
          <p:cNvSpPr txBox="1">
            <a:spLocks noChangeArrowheads="1"/>
          </p:cNvSpPr>
          <p:nvPr/>
        </p:nvSpPr>
        <p:spPr bwMode="auto">
          <a:xfrm rot="4190103">
            <a:off x="4225818" y="4649600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2" name="文本框 34"/>
          <p:cNvSpPr txBox="1">
            <a:spLocks noChangeArrowheads="1"/>
          </p:cNvSpPr>
          <p:nvPr/>
        </p:nvSpPr>
        <p:spPr bwMode="auto">
          <a:xfrm rot="8340000">
            <a:off x="5383899" y="4124931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3" name="文本框 51"/>
          <p:cNvSpPr txBox="1">
            <a:spLocks noChangeArrowheads="1"/>
          </p:cNvSpPr>
          <p:nvPr/>
        </p:nvSpPr>
        <p:spPr bwMode="auto">
          <a:xfrm rot="20439237">
            <a:off x="7058712" y="4528156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4" name="文本框 32"/>
          <p:cNvSpPr txBox="1">
            <a:spLocks noChangeArrowheads="1"/>
          </p:cNvSpPr>
          <p:nvPr/>
        </p:nvSpPr>
        <p:spPr bwMode="auto">
          <a:xfrm rot="5400000">
            <a:off x="2601805" y="4538475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5" name="文本框 34"/>
          <p:cNvSpPr txBox="1">
            <a:spLocks noChangeArrowheads="1"/>
          </p:cNvSpPr>
          <p:nvPr/>
        </p:nvSpPr>
        <p:spPr bwMode="auto">
          <a:xfrm rot="8340000">
            <a:off x="3340787" y="4861531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6" name="文本框 36"/>
          <p:cNvSpPr txBox="1">
            <a:spLocks noChangeArrowheads="1"/>
          </p:cNvSpPr>
          <p:nvPr/>
        </p:nvSpPr>
        <p:spPr bwMode="auto">
          <a:xfrm rot="2810103">
            <a:off x="3322531" y="4041587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7" name="文本框 37"/>
          <p:cNvSpPr txBox="1">
            <a:spLocks noChangeArrowheads="1"/>
          </p:cNvSpPr>
          <p:nvPr/>
        </p:nvSpPr>
        <p:spPr bwMode="auto">
          <a:xfrm rot="5220000">
            <a:off x="3757506" y="4324162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8" name="文本框 45"/>
          <p:cNvSpPr txBox="1">
            <a:spLocks noChangeArrowheads="1"/>
          </p:cNvSpPr>
          <p:nvPr/>
        </p:nvSpPr>
        <p:spPr bwMode="auto">
          <a:xfrm rot="2810103">
            <a:off x="4270268" y="4055875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9" name="文本框 47"/>
          <p:cNvSpPr txBox="1">
            <a:spLocks noChangeArrowheads="1"/>
          </p:cNvSpPr>
          <p:nvPr/>
        </p:nvSpPr>
        <p:spPr bwMode="auto">
          <a:xfrm rot="5220000">
            <a:off x="2162069" y="4206687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0" name="文本框 49"/>
          <p:cNvSpPr txBox="1">
            <a:spLocks noChangeArrowheads="1"/>
          </p:cNvSpPr>
          <p:nvPr/>
        </p:nvSpPr>
        <p:spPr bwMode="auto">
          <a:xfrm rot="4020000">
            <a:off x="3924193" y="5049650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1" name="文本框 50"/>
          <p:cNvSpPr txBox="1">
            <a:spLocks noChangeArrowheads="1"/>
          </p:cNvSpPr>
          <p:nvPr/>
        </p:nvSpPr>
        <p:spPr bwMode="auto">
          <a:xfrm rot="4020000">
            <a:off x="5162444" y="4676587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2" name="文本框 51"/>
          <p:cNvSpPr txBox="1">
            <a:spLocks noChangeArrowheads="1"/>
          </p:cNvSpPr>
          <p:nvPr/>
        </p:nvSpPr>
        <p:spPr bwMode="auto">
          <a:xfrm rot="4020000">
            <a:off x="5532330" y="4890900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3" name="文本框 32"/>
          <p:cNvSpPr txBox="1">
            <a:spLocks noChangeArrowheads="1"/>
          </p:cNvSpPr>
          <p:nvPr/>
        </p:nvSpPr>
        <p:spPr bwMode="auto">
          <a:xfrm rot="5400000">
            <a:off x="6211780" y="4992500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4" name="文本框 36"/>
          <p:cNvSpPr txBox="1">
            <a:spLocks noChangeArrowheads="1"/>
          </p:cNvSpPr>
          <p:nvPr/>
        </p:nvSpPr>
        <p:spPr bwMode="auto">
          <a:xfrm rot="20439237">
            <a:off x="7696887" y="4234469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5" name="文本框 37"/>
          <p:cNvSpPr txBox="1">
            <a:spLocks noChangeArrowheads="1"/>
          </p:cNvSpPr>
          <p:nvPr/>
        </p:nvSpPr>
        <p:spPr bwMode="auto">
          <a:xfrm rot="39237">
            <a:off x="7696887" y="4777394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6" name="文本框 45"/>
          <p:cNvSpPr txBox="1">
            <a:spLocks noChangeArrowheads="1"/>
          </p:cNvSpPr>
          <p:nvPr/>
        </p:nvSpPr>
        <p:spPr bwMode="auto">
          <a:xfrm rot="20439237">
            <a:off x="8257274" y="4256694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7" name="文本框 46"/>
          <p:cNvSpPr txBox="1">
            <a:spLocks noChangeArrowheads="1"/>
          </p:cNvSpPr>
          <p:nvPr/>
        </p:nvSpPr>
        <p:spPr bwMode="auto">
          <a:xfrm rot="20439237">
            <a:off x="8627162" y="4471006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8" name="文本框 47"/>
          <p:cNvSpPr txBox="1">
            <a:spLocks noChangeArrowheads="1"/>
          </p:cNvSpPr>
          <p:nvPr/>
        </p:nvSpPr>
        <p:spPr bwMode="auto">
          <a:xfrm rot="39237">
            <a:off x="8314424" y="5039331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9" name="文本框 49"/>
          <p:cNvSpPr txBox="1">
            <a:spLocks noChangeArrowheads="1"/>
          </p:cNvSpPr>
          <p:nvPr/>
        </p:nvSpPr>
        <p:spPr bwMode="auto">
          <a:xfrm rot="20439237">
            <a:off x="9147862" y="4761519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100" name="文本框 50"/>
          <p:cNvSpPr txBox="1">
            <a:spLocks noChangeArrowheads="1"/>
          </p:cNvSpPr>
          <p:nvPr/>
        </p:nvSpPr>
        <p:spPr bwMode="auto">
          <a:xfrm rot="20439237">
            <a:off x="9101824" y="5129819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101" name="椭圆 100"/>
          <p:cNvSpPr/>
          <p:nvPr/>
        </p:nvSpPr>
        <p:spPr>
          <a:xfrm>
            <a:off x="2320024" y="4147156"/>
            <a:ext cx="1647825" cy="990600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盼春</a:t>
            </a:r>
          </a:p>
        </p:txBody>
      </p:sp>
      <p:sp>
        <p:nvSpPr>
          <p:cNvPr id="102" name="椭圆 101"/>
          <p:cNvSpPr/>
          <p:nvPr/>
        </p:nvSpPr>
        <p:spPr>
          <a:xfrm>
            <a:off x="5155299" y="4147156"/>
            <a:ext cx="1647825" cy="990600"/>
          </a:xfrm>
          <a:prstGeom prst="ellipse">
            <a:avLst/>
          </a:prstGeom>
          <a:solidFill>
            <a:srgbClr val="CCFFFF"/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绘春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8068362" y="4147156"/>
            <a:ext cx="1647825" cy="990600"/>
          </a:xfrm>
          <a:prstGeom prst="ellipse">
            <a:avLst/>
          </a:prstGeom>
          <a:solidFill>
            <a:srgbClr val="99FFCC"/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b="1" kern="0" dirty="0">
                <a:solidFill>
                  <a:srgbClr val="0033CC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赞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春</a:t>
            </a:r>
          </a:p>
        </p:txBody>
      </p:sp>
      <p:cxnSp>
        <p:nvCxnSpPr>
          <p:cNvPr id="104" name="直接箭头连接符 103"/>
          <p:cNvCxnSpPr/>
          <p:nvPr/>
        </p:nvCxnSpPr>
        <p:spPr>
          <a:xfrm>
            <a:off x="4128187" y="4642456"/>
            <a:ext cx="935037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05" name="直接箭头连接符 104"/>
          <p:cNvCxnSpPr/>
          <p:nvPr/>
        </p:nvCxnSpPr>
        <p:spPr>
          <a:xfrm flipV="1">
            <a:off x="6944412" y="4642456"/>
            <a:ext cx="1001712" cy="14288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830" y="137160"/>
            <a:ext cx="3263900" cy="673735"/>
            <a:chOff x="258" y="216"/>
            <a:chExt cx="5140" cy="1061"/>
          </a:xfrm>
        </p:grpSpPr>
        <p:sp>
          <p:nvSpPr>
            <p:cNvPr id="61" name="椭圆 55"/>
            <p:cNvSpPr/>
            <p:nvPr/>
          </p:nvSpPr>
          <p:spPr>
            <a:xfrm>
              <a:off x="258" y="216"/>
              <a:ext cx="843" cy="992"/>
            </a:xfrm>
            <a:custGeom>
              <a:avLst/>
              <a:gdLst>
                <a:gd name="connsiteX0" fmla="*/ 119379 w 281919"/>
                <a:gd name="connsiteY0" fmla="*/ 73025 h 331788"/>
                <a:gd name="connsiteX1" fmla="*/ 144779 w 281919"/>
                <a:gd name="connsiteY1" fmla="*/ 98425 h 331788"/>
                <a:gd name="connsiteX2" fmla="*/ 119379 w 281919"/>
                <a:gd name="connsiteY2" fmla="*/ 123825 h 331788"/>
                <a:gd name="connsiteX3" fmla="*/ 93979 w 281919"/>
                <a:gd name="connsiteY3" fmla="*/ 98425 h 331788"/>
                <a:gd name="connsiteX4" fmla="*/ 119379 w 281919"/>
                <a:gd name="connsiteY4" fmla="*/ 73025 h 331788"/>
                <a:gd name="connsiteX5" fmla="*/ 114848 w 281919"/>
                <a:gd name="connsiteY5" fmla="*/ 31750 h 331788"/>
                <a:gd name="connsiteX6" fmla="*/ 109669 w 281919"/>
                <a:gd name="connsiteY6" fmla="*/ 35634 h 331788"/>
                <a:gd name="connsiteX7" fmla="*/ 103196 w 281919"/>
                <a:gd name="connsiteY7" fmla="*/ 48581 h 331788"/>
                <a:gd name="connsiteX8" fmla="*/ 100607 w 281919"/>
                <a:gd name="connsiteY8" fmla="*/ 52465 h 331788"/>
                <a:gd name="connsiteX9" fmla="*/ 95428 w 281919"/>
                <a:gd name="connsiteY9" fmla="*/ 52465 h 331788"/>
                <a:gd name="connsiteX10" fmla="*/ 82481 w 281919"/>
                <a:gd name="connsiteY10" fmla="*/ 47286 h 331788"/>
                <a:gd name="connsiteX11" fmla="*/ 76008 w 281919"/>
                <a:gd name="connsiteY11" fmla="*/ 48581 h 331788"/>
                <a:gd name="connsiteX12" fmla="*/ 69535 w 281919"/>
                <a:gd name="connsiteY12" fmla="*/ 55054 h 331788"/>
                <a:gd name="connsiteX13" fmla="*/ 68240 w 281919"/>
                <a:gd name="connsiteY13" fmla="*/ 60233 h 331788"/>
                <a:gd name="connsiteX14" fmla="*/ 73419 w 281919"/>
                <a:gd name="connsiteY14" fmla="*/ 74474 h 331788"/>
                <a:gd name="connsiteX15" fmla="*/ 73419 w 281919"/>
                <a:gd name="connsiteY15" fmla="*/ 78358 h 331788"/>
                <a:gd name="connsiteX16" fmla="*/ 73419 w 281919"/>
                <a:gd name="connsiteY16" fmla="*/ 79652 h 331788"/>
                <a:gd name="connsiteX17" fmla="*/ 70829 w 281919"/>
                <a:gd name="connsiteY17" fmla="*/ 82242 h 331788"/>
                <a:gd name="connsiteX18" fmla="*/ 56588 w 281919"/>
                <a:gd name="connsiteY18" fmla="*/ 88715 h 331788"/>
                <a:gd name="connsiteX19" fmla="*/ 52704 w 281919"/>
                <a:gd name="connsiteY19" fmla="*/ 93894 h 331788"/>
                <a:gd name="connsiteX20" fmla="*/ 52704 w 281919"/>
                <a:gd name="connsiteY20" fmla="*/ 102956 h 331788"/>
                <a:gd name="connsiteX21" fmla="*/ 56588 w 281919"/>
                <a:gd name="connsiteY21" fmla="*/ 108135 h 331788"/>
                <a:gd name="connsiteX22" fmla="*/ 70829 w 281919"/>
                <a:gd name="connsiteY22" fmla="*/ 113314 h 331788"/>
                <a:gd name="connsiteX23" fmla="*/ 73419 w 281919"/>
                <a:gd name="connsiteY23" fmla="*/ 117198 h 331788"/>
                <a:gd name="connsiteX24" fmla="*/ 73419 w 281919"/>
                <a:gd name="connsiteY24" fmla="*/ 122376 h 331788"/>
                <a:gd name="connsiteX25" fmla="*/ 68240 w 281919"/>
                <a:gd name="connsiteY25" fmla="*/ 135323 h 331788"/>
                <a:gd name="connsiteX26" fmla="*/ 69535 w 281919"/>
                <a:gd name="connsiteY26" fmla="*/ 141796 h 331788"/>
                <a:gd name="connsiteX27" fmla="*/ 76008 w 281919"/>
                <a:gd name="connsiteY27" fmla="*/ 148269 h 331788"/>
                <a:gd name="connsiteX28" fmla="*/ 82481 w 281919"/>
                <a:gd name="connsiteY28" fmla="*/ 149564 h 331788"/>
                <a:gd name="connsiteX29" fmla="*/ 95428 w 281919"/>
                <a:gd name="connsiteY29" fmla="*/ 144386 h 331788"/>
                <a:gd name="connsiteX30" fmla="*/ 100607 w 281919"/>
                <a:gd name="connsiteY30" fmla="*/ 144386 h 331788"/>
                <a:gd name="connsiteX31" fmla="*/ 104491 w 281919"/>
                <a:gd name="connsiteY31" fmla="*/ 146975 h 331788"/>
                <a:gd name="connsiteX32" fmla="*/ 109669 w 281919"/>
                <a:gd name="connsiteY32" fmla="*/ 161216 h 331788"/>
                <a:gd name="connsiteX33" fmla="*/ 114848 w 281919"/>
                <a:gd name="connsiteY33" fmla="*/ 165100 h 331788"/>
                <a:gd name="connsiteX34" fmla="*/ 123911 w 281919"/>
                <a:gd name="connsiteY34" fmla="*/ 165100 h 331788"/>
                <a:gd name="connsiteX35" fmla="*/ 129089 w 281919"/>
                <a:gd name="connsiteY35" fmla="*/ 161216 h 331788"/>
                <a:gd name="connsiteX36" fmla="*/ 135562 w 281919"/>
                <a:gd name="connsiteY36" fmla="*/ 146975 h 331788"/>
                <a:gd name="connsiteX37" fmla="*/ 138152 w 281919"/>
                <a:gd name="connsiteY37" fmla="*/ 144386 h 331788"/>
                <a:gd name="connsiteX38" fmla="*/ 143330 w 281919"/>
                <a:gd name="connsiteY38" fmla="*/ 144386 h 331788"/>
                <a:gd name="connsiteX39" fmla="*/ 157572 w 281919"/>
                <a:gd name="connsiteY39" fmla="*/ 149564 h 331788"/>
                <a:gd name="connsiteX40" fmla="*/ 162750 w 281919"/>
                <a:gd name="connsiteY40" fmla="*/ 148269 h 331788"/>
                <a:gd name="connsiteX41" fmla="*/ 169224 w 281919"/>
                <a:gd name="connsiteY41" fmla="*/ 141796 h 331788"/>
                <a:gd name="connsiteX42" fmla="*/ 170518 w 281919"/>
                <a:gd name="connsiteY42" fmla="*/ 135323 h 331788"/>
                <a:gd name="connsiteX43" fmla="*/ 165340 w 281919"/>
                <a:gd name="connsiteY43" fmla="*/ 121082 h 331788"/>
                <a:gd name="connsiteX44" fmla="*/ 165340 w 281919"/>
                <a:gd name="connsiteY44" fmla="*/ 117198 h 331788"/>
                <a:gd name="connsiteX45" fmla="*/ 167929 w 281919"/>
                <a:gd name="connsiteY45" fmla="*/ 113314 h 331788"/>
                <a:gd name="connsiteX46" fmla="*/ 182170 w 281919"/>
                <a:gd name="connsiteY46" fmla="*/ 108135 h 331788"/>
                <a:gd name="connsiteX47" fmla="*/ 186054 w 281919"/>
                <a:gd name="connsiteY47" fmla="*/ 102956 h 331788"/>
                <a:gd name="connsiteX48" fmla="*/ 186054 w 281919"/>
                <a:gd name="connsiteY48" fmla="*/ 93894 h 331788"/>
                <a:gd name="connsiteX49" fmla="*/ 182170 w 281919"/>
                <a:gd name="connsiteY49" fmla="*/ 88715 h 331788"/>
                <a:gd name="connsiteX50" fmla="*/ 167929 w 281919"/>
                <a:gd name="connsiteY50" fmla="*/ 82242 h 331788"/>
                <a:gd name="connsiteX51" fmla="*/ 165340 w 281919"/>
                <a:gd name="connsiteY51" fmla="*/ 79652 h 331788"/>
                <a:gd name="connsiteX52" fmla="*/ 165340 w 281919"/>
                <a:gd name="connsiteY52" fmla="*/ 74474 h 331788"/>
                <a:gd name="connsiteX53" fmla="*/ 170518 w 281919"/>
                <a:gd name="connsiteY53" fmla="*/ 60233 h 331788"/>
                <a:gd name="connsiteX54" fmla="*/ 169224 w 281919"/>
                <a:gd name="connsiteY54" fmla="*/ 53759 h 331788"/>
                <a:gd name="connsiteX55" fmla="*/ 162750 w 281919"/>
                <a:gd name="connsiteY55" fmla="*/ 48581 h 331788"/>
                <a:gd name="connsiteX56" fmla="*/ 156277 w 281919"/>
                <a:gd name="connsiteY56" fmla="*/ 47286 h 331788"/>
                <a:gd name="connsiteX57" fmla="*/ 143330 w 281919"/>
                <a:gd name="connsiteY57" fmla="*/ 52465 h 331788"/>
                <a:gd name="connsiteX58" fmla="*/ 138152 w 281919"/>
                <a:gd name="connsiteY58" fmla="*/ 52465 h 331788"/>
                <a:gd name="connsiteX59" fmla="*/ 135562 w 281919"/>
                <a:gd name="connsiteY59" fmla="*/ 49875 h 331788"/>
                <a:gd name="connsiteX60" fmla="*/ 129089 w 281919"/>
                <a:gd name="connsiteY60" fmla="*/ 35634 h 331788"/>
                <a:gd name="connsiteX61" fmla="*/ 123911 w 281919"/>
                <a:gd name="connsiteY61" fmla="*/ 31750 h 331788"/>
                <a:gd name="connsiteX62" fmla="*/ 114848 w 281919"/>
                <a:gd name="connsiteY62" fmla="*/ 31750 h 331788"/>
                <a:gd name="connsiteX63" fmla="*/ 124149 w 281919"/>
                <a:gd name="connsiteY63" fmla="*/ 0 h 331788"/>
                <a:gd name="connsiteX64" fmla="*/ 249569 w 281919"/>
                <a:gd name="connsiteY64" fmla="*/ 125717 h 331788"/>
                <a:gd name="connsiteX65" fmla="*/ 257327 w 281919"/>
                <a:gd name="connsiteY65" fmla="*/ 156822 h 331788"/>
                <a:gd name="connsiteX66" fmla="*/ 280600 w 281919"/>
                <a:gd name="connsiteY66" fmla="*/ 200887 h 331788"/>
                <a:gd name="connsiteX67" fmla="*/ 271549 w 281919"/>
                <a:gd name="connsiteY67" fmla="*/ 217736 h 331788"/>
                <a:gd name="connsiteX68" fmla="*/ 249569 w 281919"/>
                <a:gd name="connsiteY68" fmla="*/ 217736 h 331788"/>
                <a:gd name="connsiteX69" fmla="*/ 249569 w 281919"/>
                <a:gd name="connsiteY69" fmla="*/ 263098 h 331788"/>
                <a:gd name="connsiteX70" fmla="*/ 223709 w 281919"/>
                <a:gd name="connsiteY70" fmla="*/ 290315 h 331788"/>
                <a:gd name="connsiteX71" fmla="*/ 187505 w 281919"/>
                <a:gd name="connsiteY71" fmla="*/ 290315 h 331788"/>
                <a:gd name="connsiteX72" fmla="*/ 187505 w 281919"/>
                <a:gd name="connsiteY72" fmla="*/ 322716 h 331788"/>
                <a:gd name="connsiteX73" fmla="*/ 178454 w 281919"/>
                <a:gd name="connsiteY73" fmla="*/ 331788 h 331788"/>
                <a:gd name="connsiteX74" fmla="*/ 49155 w 281919"/>
                <a:gd name="connsiteY74" fmla="*/ 331788 h 331788"/>
                <a:gd name="connsiteX75" fmla="*/ 38811 w 281919"/>
                <a:gd name="connsiteY75" fmla="*/ 322716 h 331788"/>
                <a:gd name="connsiteX76" fmla="*/ 38811 w 281919"/>
                <a:gd name="connsiteY76" fmla="*/ 289019 h 331788"/>
                <a:gd name="connsiteX77" fmla="*/ 12952 w 281919"/>
                <a:gd name="connsiteY77" fmla="*/ 182743 h 331788"/>
                <a:gd name="connsiteX78" fmla="*/ 22 w 281919"/>
                <a:gd name="connsiteY78" fmla="*/ 127013 h 331788"/>
                <a:gd name="connsiteX79" fmla="*/ 124149 w 281919"/>
                <a:gd name="connsiteY79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281919" h="331788">
                  <a:moveTo>
                    <a:pt x="119379" y="73025"/>
                  </a:moveTo>
                  <a:cubicBezTo>
                    <a:pt x="133407" y="73025"/>
                    <a:pt x="144779" y="84397"/>
                    <a:pt x="144779" y="98425"/>
                  </a:cubicBezTo>
                  <a:cubicBezTo>
                    <a:pt x="144779" y="112453"/>
                    <a:pt x="133407" y="123825"/>
                    <a:pt x="119379" y="123825"/>
                  </a:cubicBezTo>
                  <a:cubicBezTo>
                    <a:pt x="105351" y="123825"/>
                    <a:pt x="93979" y="112453"/>
                    <a:pt x="93979" y="98425"/>
                  </a:cubicBezTo>
                  <a:cubicBezTo>
                    <a:pt x="93979" y="84397"/>
                    <a:pt x="105351" y="73025"/>
                    <a:pt x="119379" y="73025"/>
                  </a:cubicBezTo>
                  <a:close/>
                  <a:moveTo>
                    <a:pt x="114848" y="31750"/>
                  </a:moveTo>
                  <a:cubicBezTo>
                    <a:pt x="112259" y="31750"/>
                    <a:pt x="110964" y="33045"/>
                    <a:pt x="109669" y="35634"/>
                  </a:cubicBezTo>
                  <a:cubicBezTo>
                    <a:pt x="109669" y="35634"/>
                    <a:pt x="109669" y="35634"/>
                    <a:pt x="103196" y="48581"/>
                  </a:cubicBezTo>
                  <a:cubicBezTo>
                    <a:pt x="103196" y="51170"/>
                    <a:pt x="101901" y="51170"/>
                    <a:pt x="100607" y="52465"/>
                  </a:cubicBezTo>
                  <a:cubicBezTo>
                    <a:pt x="99312" y="52465"/>
                    <a:pt x="96723" y="52465"/>
                    <a:pt x="95428" y="52465"/>
                  </a:cubicBezTo>
                  <a:cubicBezTo>
                    <a:pt x="95428" y="52465"/>
                    <a:pt x="95428" y="52465"/>
                    <a:pt x="82481" y="47286"/>
                  </a:cubicBezTo>
                  <a:cubicBezTo>
                    <a:pt x="79892" y="45991"/>
                    <a:pt x="77303" y="45991"/>
                    <a:pt x="76008" y="48581"/>
                  </a:cubicBezTo>
                  <a:cubicBezTo>
                    <a:pt x="76008" y="48581"/>
                    <a:pt x="76008" y="48581"/>
                    <a:pt x="69535" y="55054"/>
                  </a:cubicBezTo>
                  <a:cubicBezTo>
                    <a:pt x="68240" y="56349"/>
                    <a:pt x="66946" y="58938"/>
                    <a:pt x="68240" y="60233"/>
                  </a:cubicBezTo>
                  <a:cubicBezTo>
                    <a:pt x="68240" y="60233"/>
                    <a:pt x="68240" y="60233"/>
                    <a:pt x="73419" y="74474"/>
                  </a:cubicBezTo>
                  <a:cubicBezTo>
                    <a:pt x="74713" y="75769"/>
                    <a:pt x="74713" y="77063"/>
                    <a:pt x="73419" y="78358"/>
                  </a:cubicBezTo>
                  <a:cubicBezTo>
                    <a:pt x="73419" y="79652"/>
                    <a:pt x="73419" y="79652"/>
                    <a:pt x="73419" y="79652"/>
                  </a:cubicBezTo>
                  <a:cubicBezTo>
                    <a:pt x="73419" y="80947"/>
                    <a:pt x="72124" y="82242"/>
                    <a:pt x="70829" y="82242"/>
                  </a:cubicBezTo>
                  <a:cubicBezTo>
                    <a:pt x="70829" y="82242"/>
                    <a:pt x="70829" y="82242"/>
                    <a:pt x="56588" y="88715"/>
                  </a:cubicBezTo>
                  <a:cubicBezTo>
                    <a:pt x="53999" y="90010"/>
                    <a:pt x="52704" y="91304"/>
                    <a:pt x="52704" y="93894"/>
                  </a:cubicBezTo>
                  <a:cubicBezTo>
                    <a:pt x="52704" y="93894"/>
                    <a:pt x="52704" y="93894"/>
                    <a:pt x="52704" y="102956"/>
                  </a:cubicBezTo>
                  <a:cubicBezTo>
                    <a:pt x="52704" y="105546"/>
                    <a:pt x="53999" y="106840"/>
                    <a:pt x="56588" y="108135"/>
                  </a:cubicBezTo>
                  <a:cubicBezTo>
                    <a:pt x="56588" y="108135"/>
                    <a:pt x="56588" y="108135"/>
                    <a:pt x="70829" y="113314"/>
                  </a:cubicBezTo>
                  <a:cubicBezTo>
                    <a:pt x="72124" y="114608"/>
                    <a:pt x="73419" y="115903"/>
                    <a:pt x="73419" y="117198"/>
                  </a:cubicBezTo>
                  <a:cubicBezTo>
                    <a:pt x="74713" y="118492"/>
                    <a:pt x="74713" y="121082"/>
                    <a:pt x="73419" y="122376"/>
                  </a:cubicBezTo>
                  <a:cubicBezTo>
                    <a:pt x="73419" y="122376"/>
                    <a:pt x="73419" y="122376"/>
                    <a:pt x="68240" y="135323"/>
                  </a:cubicBezTo>
                  <a:cubicBezTo>
                    <a:pt x="66946" y="137912"/>
                    <a:pt x="68240" y="140502"/>
                    <a:pt x="69535" y="141796"/>
                  </a:cubicBezTo>
                  <a:cubicBezTo>
                    <a:pt x="69535" y="141796"/>
                    <a:pt x="69535" y="141796"/>
                    <a:pt x="76008" y="148269"/>
                  </a:cubicBezTo>
                  <a:cubicBezTo>
                    <a:pt x="77303" y="149564"/>
                    <a:pt x="79892" y="150859"/>
                    <a:pt x="82481" y="149564"/>
                  </a:cubicBezTo>
                  <a:cubicBezTo>
                    <a:pt x="82481" y="149564"/>
                    <a:pt x="82481" y="149564"/>
                    <a:pt x="95428" y="144386"/>
                  </a:cubicBezTo>
                  <a:cubicBezTo>
                    <a:pt x="96723" y="143091"/>
                    <a:pt x="99312" y="143091"/>
                    <a:pt x="100607" y="144386"/>
                  </a:cubicBezTo>
                  <a:cubicBezTo>
                    <a:pt x="101901" y="144386"/>
                    <a:pt x="103196" y="145680"/>
                    <a:pt x="104491" y="146975"/>
                  </a:cubicBezTo>
                  <a:cubicBezTo>
                    <a:pt x="104491" y="146975"/>
                    <a:pt x="104491" y="146975"/>
                    <a:pt x="109669" y="161216"/>
                  </a:cubicBezTo>
                  <a:cubicBezTo>
                    <a:pt x="110964" y="163805"/>
                    <a:pt x="112259" y="165100"/>
                    <a:pt x="114848" y="165100"/>
                  </a:cubicBezTo>
                  <a:cubicBezTo>
                    <a:pt x="114848" y="165100"/>
                    <a:pt x="114848" y="165100"/>
                    <a:pt x="123911" y="165100"/>
                  </a:cubicBezTo>
                  <a:cubicBezTo>
                    <a:pt x="126500" y="165100"/>
                    <a:pt x="129089" y="163805"/>
                    <a:pt x="129089" y="161216"/>
                  </a:cubicBezTo>
                  <a:cubicBezTo>
                    <a:pt x="129089" y="161216"/>
                    <a:pt x="129089" y="161216"/>
                    <a:pt x="135562" y="146975"/>
                  </a:cubicBezTo>
                  <a:cubicBezTo>
                    <a:pt x="135562" y="145680"/>
                    <a:pt x="136857" y="144386"/>
                    <a:pt x="138152" y="144386"/>
                  </a:cubicBezTo>
                  <a:cubicBezTo>
                    <a:pt x="139446" y="143091"/>
                    <a:pt x="142036" y="143091"/>
                    <a:pt x="143330" y="144386"/>
                  </a:cubicBezTo>
                  <a:cubicBezTo>
                    <a:pt x="143330" y="144386"/>
                    <a:pt x="143330" y="144386"/>
                    <a:pt x="157572" y="149564"/>
                  </a:cubicBezTo>
                  <a:cubicBezTo>
                    <a:pt x="158866" y="150859"/>
                    <a:pt x="161456" y="149564"/>
                    <a:pt x="162750" y="148269"/>
                  </a:cubicBezTo>
                  <a:cubicBezTo>
                    <a:pt x="162750" y="148269"/>
                    <a:pt x="162750" y="148269"/>
                    <a:pt x="169224" y="141796"/>
                  </a:cubicBezTo>
                  <a:cubicBezTo>
                    <a:pt x="171813" y="140502"/>
                    <a:pt x="171813" y="137912"/>
                    <a:pt x="170518" y="135323"/>
                  </a:cubicBezTo>
                  <a:cubicBezTo>
                    <a:pt x="170518" y="135323"/>
                    <a:pt x="170518" y="135323"/>
                    <a:pt x="165340" y="121082"/>
                  </a:cubicBezTo>
                  <a:cubicBezTo>
                    <a:pt x="164045" y="119787"/>
                    <a:pt x="164045" y="118492"/>
                    <a:pt x="165340" y="117198"/>
                  </a:cubicBezTo>
                  <a:cubicBezTo>
                    <a:pt x="165340" y="115903"/>
                    <a:pt x="166634" y="114608"/>
                    <a:pt x="167929" y="113314"/>
                  </a:cubicBezTo>
                  <a:cubicBezTo>
                    <a:pt x="167929" y="113314"/>
                    <a:pt x="167929" y="113314"/>
                    <a:pt x="182170" y="108135"/>
                  </a:cubicBezTo>
                  <a:cubicBezTo>
                    <a:pt x="184760" y="106840"/>
                    <a:pt x="186054" y="105546"/>
                    <a:pt x="186054" y="102956"/>
                  </a:cubicBezTo>
                  <a:cubicBezTo>
                    <a:pt x="186054" y="102956"/>
                    <a:pt x="186054" y="102956"/>
                    <a:pt x="186054" y="93894"/>
                  </a:cubicBezTo>
                  <a:cubicBezTo>
                    <a:pt x="186054" y="91304"/>
                    <a:pt x="184760" y="88715"/>
                    <a:pt x="182170" y="88715"/>
                  </a:cubicBezTo>
                  <a:cubicBezTo>
                    <a:pt x="182170" y="88715"/>
                    <a:pt x="182170" y="88715"/>
                    <a:pt x="167929" y="82242"/>
                  </a:cubicBezTo>
                  <a:cubicBezTo>
                    <a:pt x="166634" y="82242"/>
                    <a:pt x="165340" y="80947"/>
                    <a:pt x="165340" y="79652"/>
                  </a:cubicBezTo>
                  <a:cubicBezTo>
                    <a:pt x="164045" y="78358"/>
                    <a:pt x="164045" y="75769"/>
                    <a:pt x="165340" y="74474"/>
                  </a:cubicBezTo>
                  <a:cubicBezTo>
                    <a:pt x="165340" y="74474"/>
                    <a:pt x="165340" y="74474"/>
                    <a:pt x="170518" y="60233"/>
                  </a:cubicBezTo>
                  <a:cubicBezTo>
                    <a:pt x="171813" y="58938"/>
                    <a:pt x="170518" y="56349"/>
                    <a:pt x="169224" y="53759"/>
                  </a:cubicBezTo>
                  <a:cubicBezTo>
                    <a:pt x="169224" y="53759"/>
                    <a:pt x="169224" y="53759"/>
                    <a:pt x="162750" y="48581"/>
                  </a:cubicBezTo>
                  <a:cubicBezTo>
                    <a:pt x="161456" y="45991"/>
                    <a:pt x="158866" y="45991"/>
                    <a:pt x="156277" y="47286"/>
                  </a:cubicBezTo>
                  <a:cubicBezTo>
                    <a:pt x="156277" y="47286"/>
                    <a:pt x="156277" y="47286"/>
                    <a:pt x="143330" y="52465"/>
                  </a:cubicBezTo>
                  <a:cubicBezTo>
                    <a:pt x="142036" y="53759"/>
                    <a:pt x="139446" y="52465"/>
                    <a:pt x="138152" y="52465"/>
                  </a:cubicBezTo>
                  <a:cubicBezTo>
                    <a:pt x="136857" y="52465"/>
                    <a:pt x="135562" y="51170"/>
                    <a:pt x="135562" y="49875"/>
                  </a:cubicBezTo>
                  <a:cubicBezTo>
                    <a:pt x="135562" y="49875"/>
                    <a:pt x="135562" y="49875"/>
                    <a:pt x="129089" y="35634"/>
                  </a:cubicBezTo>
                  <a:cubicBezTo>
                    <a:pt x="127795" y="33045"/>
                    <a:pt x="126500" y="31750"/>
                    <a:pt x="123911" y="31750"/>
                  </a:cubicBezTo>
                  <a:cubicBezTo>
                    <a:pt x="123911" y="31750"/>
                    <a:pt x="123911" y="31750"/>
                    <a:pt x="114848" y="31750"/>
                  </a:cubicBezTo>
                  <a:close/>
                  <a:moveTo>
                    <a:pt x="124149" y="0"/>
                  </a:moveTo>
                  <a:cubicBezTo>
                    <a:pt x="192677" y="0"/>
                    <a:pt x="249569" y="55730"/>
                    <a:pt x="249569" y="125717"/>
                  </a:cubicBezTo>
                  <a:cubicBezTo>
                    <a:pt x="249569" y="136085"/>
                    <a:pt x="252155" y="146453"/>
                    <a:pt x="257327" y="156822"/>
                  </a:cubicBezTo>
                  <a:cubicBezTo>
                    <a:pt x="257327" y="156822"/>
                    <a:pt x="257327" y="156822"/>
                    <a:pt x="280600" y="200887"/>
                  </a:cubicBezTo>
                  <a:cubicBezTo>
                    <a:pt x="284479" y="207368"/>
                    <a:pt x="279307" y="216440"/>
                    <a:pt x="271549" y="217736"/>
                  </a:cubicBezTo>
                  <a:cubicBezTo>
                    <a:pt x="271549" y="217736"/>
                    <a:pt x="271549" y="217736"/>
                    <a:pt x="249569" y="217736"/>
                  </a:cubicBezTo>
                  <a:cubicBezTo>
                    <a:pt x="249569" y="217736"/>
                    <a:pt x="249569" y="217736"/>
                    <a:pt x="249569" y="263098"/>
                  </a:cubicBezTo>
                  <a:cubicBezTo>
                    <a:pt x="249569" y="278650"/>
                    <a:pt x="237932" y="290315"/>
                    <a:pt x="223709" y="290315"/>
                  </a:cubicBezTo>
                  <a:cubicBezTo>
                    <a:pt x="223709" y="290315"/>
                    <a:pt x="223709" y="290315"/>
                    <a:pt x="187505" y="290315"/>
                  </a:cubicBezTo>
                  <a:cubicBezTo>
                    <a:pt x="187505" y="290315"/>
                    <a:pt x="187505" y="290315"/>
                    <a:pt x="187505" y="322716"/>
                  </a:cubicBezTo>
                  <a:cubicBezTo>
                    <a:pt x="187505" y="327900"/>
                    <a:pt x="183626" y="331788"/>
                    <a:pt x="178454" y="331788"/>
                  </a:cubicBezTo>
                  <a:cubicBezTo>
                    <a:pt x="178454" y="331788"/>
                    <a:pt x="178454" y="331788"/>
                    <a:pt x="49155" y="331788"/>
                  </a:cubicBezTo>
                  <a:cubicBezTo>
                    <a:pt x="43983" y="331788"/>
                    <a:pt x="38811" y="327900"/>
                    <a:pt x="38811" y="322716"/>
                  </a:cubicBezTo>
                  <a:cubicBezTo>
                    <a:pt x="38811" y="322716"/>
                    <a:pt x="38811" y="322716"/>
                    <a:pt x="38811" y="289019"/>
                  </a:cubicBezTo>
                  <a:cubicBezTo>
                    <a:pt x="38811" y="251433"/>
                    <a:pt x="31053" y="215144"/>
                    <a:pt x="12952" y="182743"/>
                  </a:cubicBezTo>
                  <a:cubicBezTo>
                    <a:pt x="5194" y="165894"/>
                    <a:pt x="22" y="146453"/>
                    <a:pt x="22" y="127013"/>
                  </a:cubicBezTo>
                  <a:cubicBezTo>
                    <a:pt x="-1271" y="57026"/>
                    <a:pt x="54328" y="0"/>
                    <a:pt x="124149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整体感知</a:t>
              </a:r>
            </a:p>
          </p:txBody>
        </p:sp>
      </p:grpSp>
      <p:sp>
        <p:nvSpPr>
          <p:cNvPr id="65" name="文本框 36"/>
          <p:cNvSpPr txBox="1">
            <a:spLocks noChangeArrowheads="1"/>
          </p:cNvSpPr>
          <p:nvPr/>
        </p:nvSpPr>
        <p:spPr bwMode="auto">
          <a:xfrm rot="20220000">
            <a:off x="2905536" y="1883934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68" name="文本框 47"/>
          <p:cNvSpPr txBox="1">
            <a:spLocks noChangeArrowheads="1"/>
          </p:cNvSpPr>
          <p:nvPr/>
        </p:nvSpPr>
        <p:spPr bwMode="auto">
          <a:xfrm rot="1029897">
            <a:off x="2129248" y="2055384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6" name="文本框 46"/>
          <p:cNvSpPr txBox="1">
            <a:spLocks noChangeArrowheads="1"/>
          </p:cNvSpPr>
          <p:nvPr/>
        </p:nvSpPr>
        <p:spPr bwMode="auto">
          <a:xfrm rot="2702238">
            <a:off x="8868980" y="1718040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78" name="文本框 50"/>
          <p:cNvSpPr txBox="1">
            <a:spLocks noChangeArrowheads="1"/>
          </p:cNvSpPr>
          <p:nvPr/>
        </p:nvSpPr>
        <p:spPr bwMode="auto">
          <a:xfrm rot="17959444">
            <a:off x="8540367" y="2246678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84" name="文本框 32"/>
          <p:cNvSpPr txBox="1">
            <a:spLocks noChangeArrowheads="1"/>
          </p:cNvSpPr>
          <p:nvPr/>
        </p:nvSpPr>
        <p:spPr bwMode="auto">
          <a:xfrm rot="5400000">
            <a:off x="2442779" y="1884728"/>
            <a:ext cx="506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7" name="文本框 46"/>
          <p:cNvSpPr txBox="1">
            <a:spLocks noChangeArrowheads="1"/>
          </p:cNvSpPr>
          <p:nvPr/>
        </p:nvSpPr>
        <p:spPr bwMode="auto">
          <a:xfrm rot="20439237">
            <a:off x="8468136" y="1817259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99" name="文本框 49"/>
          <p:cNvSpPr txBox="1">
            <a:spLocks noChangeArrowheads="1"/>
          </p:cNvSpPr>
          <p:nvPr/>
        </p:nvSpPr>
        <p:spPr bwMode="auto">
          <a:xfrm rot="20439237">
            <a:off x="8988836" y="2107772"/>
            <a:ext cx="506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</a:p>
        </p:txBody>
      </p:sp>
      <p:sp>
        <p:nvSpPr>
          <p:cNvPr id="101" name="椭圆 100"/>
          <p:cNvSpPr/>
          <p:nvPr/>
        </p:nvSpPr>
        <p:spPr>
          <a:xfrm>
            <a:off x="2160998" y="1493409"/>
            <a:ext cx="1647825" cy="990600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盼春</a:t>
            </a:r>
          </a:p>
        </p:txBody>
      </p:sp>
      <p:sp>
        <p:nvSpPr>
          <p:cNvPr id="102" name="椭圆 101"/>
          <p:cNvSpPr/>
          <p:nvPr/>
        </p:nvSpPr>
        <p:spPr>
          <a:xfrm>
            <a:off x="4996273" y="1493409"/>
            <a:ext cx="1647825" cy="990600"/>
          </a:xfrm>
          <a:prstGeom prst="ellipse">
            <a:avLst/>
          </a:prstGeom>
          <a:solidFill>
            <a:srgbClr val="CCFFFF"/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绘春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7909336" y="1493409"/>
            <a:ext cx="1647825" cy="990600"/>
          </a:xfrm>
          <a:prstGeom prst="ellipse">
            <a:avLst/>
          </a:prstGeom>
          <a:solidFill>
            <a:srgbClr val="99FFCC"/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b="1" kern="0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赞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春</a:t>
            </a:r>
          </a:p>
        </p:txBody>
      </p:sp>
      <p:cxnSp>
        <p:nvCxnSpPr>
          <p:cNvPr id="104" name="直接箭头连接符 103"/>
          <p:cNvCxnSpPr/>
          <p:nvPr/>
        </p:nvCxnSpPr>
        <p:spPr>
          <a:xfrm>
            <a:off x="3969161" y="1988709"/>
            <a:ext cx="935037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05" name="直接箭头连接符 104"/>
          <p:cNvCxnSpPr/>
          <p:nvPr/>
        </p:nvCxnSpPr>
        <p:spPr>
          <a:xfrm flipV="1">
            <a:off x="6785386" y="1988709"/>
            <a:ext cx="1001712" cy="14288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109" name="AutoShape 6"/>
          <p:cNvSpPr>
            <a:spLocks noChangeArrowheads="1"/>
          </p:cNvSpPr>
          <p:nvPr/>
        </p:nvSpPr>
        <p:spPr bwMode="auto">
          <a:xfrm>
            <a:off x="1908503" y="3046090"/>
            <a:ext cx="2335212" cy="15160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FF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第一部分</a:t>
            </a:r>
            <a:endParaRPr lang="en-US" altLang="zh-CN" sz="2800" b="1" dirty="0">
              <a:solidFill>
                <a:prstClr val="black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（1）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总写</a:t>
            </a:r>
          </a:p>
        </p:txBody>
      </p:sp>
      <p:sp>
        <p:nvSpPr>
          <p:cNvPr id="110" name="AutoShape 6"/>
          <p:cNvSpPr>
            <a:spLocks noChangeArrowheads="1"/>
          </p:cNvSpPr>
          <p:nvPr/>
        </p:nvSpPr>
        <p:spPr bwMode="auto">
          <a:xfrm>
            <a:off x="4650115" y="3046090"/>
            <a:ext cx="2519363" cy="15160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FFFFFF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第二部分</a:t>
            </a:r>
            <a:endParaRPr lang="en-US" altLang="zh-CN" sz="2800" b="1">
              <a:solidFill>
                <a:prstClr val="black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（2</a:t>
            </a:r>
            <a:r>
              <a:rPr lang="en-US" altLang="zh-CN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-</a:t>
            </a: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7）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具体写</a:t>
            </a:r>
          </a:p>
        </p:txBody>
      </p:sp>
      <p:sp>
        <p:nvSpPr>
          <p:cNvPr id="111" name="AutoShape 6"/>
          <p:cNvSpPr>
            <a:spLocks noChangeArrowheads="1"/>
          </p:cNvSpPr>
          <p:nvPr/>
        </p:nvSpPr>
        <p:spPr bwMode="auto">
          <a:xfrm>
            <a:off x="7575878" y="3046090"/>
            <a:ext cx="2706687" cy="1516062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25400">
            <a:solidFill>
              <a:srgbClr val="FFFFFF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第三部分</a:t>
            </a:r>
            <a:endParaRPr lang="en-US" altLang="zh-CN" sz="2800" b="1">
              <a:solidFill>
                <a:prstClr val="black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（8</a:t>
            </a:r>
            <a:r>
              <a:rPr lang="en-US" altLang="zh-CN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-</a:t>
            </a: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10）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总写</a:t>
            </a:r>
          </a:p>
        </p:txBody>
      </p:sp>
      <p:sp>
        <p:nvSpPr>
          <p:cNvPr id="112" name="Text Box 18"/>
          <p:cNvSpPr txBox="1">
            <a:spLocks noChangeArrowheads="1"/>
          </p:cNvSpPr>
          <p:nvPr/>
        </p:nvSpPr>
        <p:spPr bwMode="auto">
          <a:xfrm>
            <a:off x="1743403" y="4787577"/>
            <a:ext cx="2813050" cy="91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写盼春的心情，总领全篇，开启下文</a:t>
            </a:r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。</a:t>
            </a:r>
          </a:p>
        </p:txBody>
      </p:sp>
      <p:sp>
        <p:nvSpPr>
          <p:cNvPr id="113" name="Text Box 20"/>
          <p:cNvSpPr txBox="1">
            <a:spLocks noChangeArrowheads="1"/>
          </p:cNvSpPr>
          <p:nvPr/>
        </p:nvSpPr>
        <p:spPr bwMode="auto">
          <a:xfrm>
            <a:off x="4803751" y="4787577"/>
            <a:ext cx="250825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借助一幅幅图画描绘春天的新。</a:t>
            </a:r>
          </a:p>
        </p:txBody>
      </p:sp>
      <p:sp>
        <p:nvSpPr>
          <p:cNvPr id="114" name="Text Box 22"/>
          <p:cNvSpPr txBox="1">
            <a:spLocks noChangeArrowheads="1"/>
          </p:cNvSpPr>
          <p:nvPr/>
        </p:nvSpPr>
        <p:spPr bwMode="auto">
          <a:xfrm>
            <a:off x="7575878" y="4612952"/>
            <a:ext cx="2929783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赞美春天蓬勃的生命力，强调它的特点“新”“美”“力”。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84200" y="1052084"/>
            <a:ext cx="9156885" cy="5835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黑体" panose="02010600030101010101" pitchFamily="49" charset="-122"/>
              </a:rPr>
              <a:t>作者为什么按照盼春、绘春、赞春的顺序写春天？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63760" y="2368093"/>
            <a:ext cx="8997763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ea"/>
              </a:rPr>
              <a:t>    这三部分的顺序和作者思想感情的发展是一致的。春天尚未来临，热切的盼望她的到来；待到她降临人间之后，则尽情地欣赏这美好的大地回春的景象；最后以赞美作结，用三个比喻句颂扬春天，深化题旨。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C:/Users/YOUYI/AppData/Local/Temp/picturescale_20200603134240/output_20200603134241.pngoutput_202006031342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722860" cy="685863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811460" y="1282130"/>
            <a:ext cx="5815013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迟日江山丽，风吹花草香。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3600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   </a:t>
            </a:r>
            <a:r>
              <a:rPr lang="en-US" altLang="zh-CN" sz="3600" b="1" spc="-18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——</a:t>
            </a:r>
            <a:r>
              <a:rPr lang="zh-CN" altLang="en-US" sz="3600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杜甫《绝句</a:t>
            </a:r>
            <a:r>
              <a:rPr lang="en-US" altLang="zh-CN" sz="3600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 dir="u"/>
      </p:transition>
    </mc:Choice>
    <mc:Fallback xmlns="">
      <p:transition spd="med">
        <p:push dir="u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830" y="137160"/>
            <a:ext cx="3263900" cy="673735"/>
            <a:chOff x="258" y="216"/>
            <a:chExt cx="5140" cy="1061"/>
          </a:xfrm>
        </p:grpSpPr>
        <p:sp>
          <p:nvSpPr>
            <p:cNvPr id="61" name="椭圆 55"/>
            <p:cNvSpPr/>
            <p:nvPr/>
          </p:nvSpPr>
          <p:spPr>
            <a:xfrm>
              <a:off x="258" y="216"/>
              <a:ext cx="843" cy="992"/>
            </a:xfrm>
            <a:custGeom>
              <a:avLst/>
              <a:gdLst>
                <a:gd name="connsiteX0" fmla="*/ 119379 w 281919"/>
                <a:gd name="connsiteY0" fmla="*/ 73025 h 331788"/>
                <a:gd name="connsiteX1" fmla="*/ 144779 w 281919"/>
                <a:gd name="connsiteY1" fmla="*/ 98425 h 331788"/>
                <a:gd name="connsiteX2" fmla="*/ 119379 w 281919"/>
                <a:gd name="connsiteY2" fmla="*/ 123825 h 331788"/>
                <a:gd name="connsiteX3" fmla="*/ 93979 w 281919"/>
                <a:gd name="connsiteY3" fmla="*/ 98425 h 331788"/>
                <a:gd name="connsiteX4" fmla="*/ 119379 w 281919"/>
                <a:gd name="connsiteY4" fmla="*/ 73025 h 331788"/>
                <a:gd name="connsiteX5" fmla="*/ 114848 w 281919"/>
                <a:gd name="connsiteY5" fmla="*/ 31750 h 331788"/>
                <a:gd name="connsiteX6" fmla="*/ 109669 w 281919"/>
                <a:gd name="connsiteY6" fmla="*/ 35634 h 331788"/>
                <a:gd name="connsiteX7" fmla="*/ 103196 w 281919"/>
                <a:gd name="connsiteY7" fmla="*/ 48581 h 331788"/>
                <a:gd name="connsiteX8" fmla="*/ 100607 w 281919"/>
                <a:gd name="connsiteY8" fmla="*/ 52465 h 331788"/>
                <a:gd name="connsiteX9" fmla="*/ 95428 w 281919"/>
                <a:gd name="connsiteY9" fmla="*/ 52465 h 331788"/>
                <a:gd name="connsiteX10" fmla="*/ 82481 w 281919"/>
                <a:gd name="connsiteY10" fmla="*/ 47286 h 331788"/>
                <a:gd name="connsiteX11" fmla="*/ 76008 w 281919"/>
                <a:gd name="connsiteY11" fmla="*/ 48581 h 331788"/>
                <a:gd name="connsiteX12" fmla="*/ 69535 w 281919"/>
                <a:gd name="connsiteY12" fmla="*/ 55054 h 331788"/>
                <a:gd name="connsiteX13" fmla="*/ 68240 w 281919"/>
                <a:gd name="connsiteY13" fmla="*/ 60233 h 331788"/>
                <a:gd name="connsiteX14" fmla="*/ 73419 w 281919"/>
                <a:gd name="connsiteY14" fmla="*/ 74474 h 331788"/>
                <a:gd name="connsiteX15" fmla="*/ 73419 w 281919"/>
                <a:gd name="connsiteY15" fmla="*/ 78358 h 331788"/>
                <a:gd name="connsiteX16" fmla="*/ 73419 w 281919"/>
                <a:gd name="connsiteY16" fmla="*/ 79652 h 331788"/>
                <a:gd name="connsiteX17" fmla="*/ 70829 w 281919"/>
                <a:gd name="connsiteY17" fmla="*/ 82242 h 331788"/>
                <a:gd name="connsiteX18" fmla="*/ 56588 w 281919"/>
                <a:gd name="connsiteY18" fmla="*/ 88715 h 331788"/>
                <a:gd name="connsiteX19" fmla="*/ 52704 w 281919"/>
                <a:gd name="connsiteY19" fmla="*/ 93894 h 331788"/>
                <a:gd name="connsiteX20" fmla="*/ 52704 w 281919"/>
                <a:gd name="connsiteY20" fmla="*/ 102956 h 331788"/>
                <a:gd name="connsiteX21" fmla="*/ 56588 w 281919"/>
                <a:gd name="connsiteY21" fmla="*/ 108135 h 331788"/>
                <a:gd name="connsiteX22" fmla="*/ 70829 w 281919"/>
                <a:gd name="connsiteY22" fmla="*/ 113314 h 331788"/>
                <a:gd name="connsiteX23" fmla="*/ 73419 w 281919"/>
                <a:gd name="connsiteY23" fmla="*/ 117198 h 331788"/>
                <a:gd name="connsiteX24" fmla="*/ 73419 w 281919"/>
                <a:gd name="connsiteY24" fmla="*/ 122376 h 331788"/>
                <a:gd name="connsiteX25" fmla="*/ 68240 w 281919"/>
                <a:gd name="connsiteY25" fmla="*/ 135323 h 331788"/>
                <a:gd name="connsiteX26" fmla="*/ 69535 w 281919"/>
                <a:gd name="connsiteY26" fmla="*/ 141796 h 331788"/>
                <a:gd name="connsiteX27" fmla="*/ 76008 w 281919"/>
                <a:gd name="connsiteY27" fmla="*/ 148269 h 331788"/>
                <a:gd name="connsiteX28" fmla="*/ 82481 w 281919"/>
                <a:gd name="connsiteY28" fmla="*/ 149564 h 331788"/>
                <a:gd name="connsiteX29" fmla="*/ 95428 w 281919"/>
                <a:gd name="connsiteY29" fmla="*/ 144386 h 331788"/>
                <a:gd name="connsiteX30" fmla="*/ 100607 w 281919"/>
                <a:gd name="connsiteY30" fmla="*/ 144386 h 331788"/>
                <a:gd name="connsiteX31" fmla="*/ 104491 w 281919"/>
                <a:gd name="connsiteY31" fmla="*/ 146975 h 331788"/>
                <a:gd name="connsiteX32" fmla="*/ 109669 w 281919"/>
                <a:gd name="connsiteY32" fmla="*/ 161216 h 331788"/>
                <a:gd name="connsiteX33" fmla="*/ 114848 w 281919"/>
                <a:gd name="connsiteY33" fmla="*/ 165100 h 331788"/>
                <a:gd name="connsiteX34" fmla="*/ 123911 w 281919"/>
                <a:gd name="connsiteY34" fmla="*/ 165100 h 331788"/>
                <a:gd name="connsiteX35" fmla="*/ 129089 w 281919"/>
                <a:gd name="connsiteY35" fmla="*/ 161216 h 331788"/>
                <a:gd name="connsiteX36" fmla="*/ 135562 w 281919"/>
                <a:gd name="connsiteY36" fmla="*/ 146975 h 331788"/>
                <a:gd name="connsiteX37" fmla="*/ 138152 w 281919"/>
                <a:gd name="connsiteY37" fmla="*/ 144386 h 331788"/>
                <a:gd name="connsiteX38" fmla="*/ 143330 w 281919"/>
                <a:gd name="connsiteY38" fmla="*/ 144386 h 331788"/>
                <a:gd name="connsiteX39" fmla="*/ 157572 w 281919"/>
                <a:gd name="connsiteY39" fmla="*/ 149564 h 331788"/>
                <a:gd name="connsiteX40" fmla="*/ 162750 w 281919"/>
                <a:gd name="connsiteY40" fmla="*/ 148269 h 331788"/>
                <a:gd name="connsiteX41" fmla="*/ 169224 w 281919"/>
                <a:gd name="connsiteY41" fmla="*/ 141796 h 331788"/>
                <a:gd name="connsiteX42" fmla="*/ 170518 w 281919"/>
                <a:gd name="connsiteY42" fmla="*/ 135323 h 331788"/>
                <a:gd name="connsiteX43" fmla="*/ 165340 w 281919"/>
                <a:gd name="connsiteY43" fmla="*/ 121082 h 331788"/>
                <a:gd name="connsiteX44" fmla="*/ 165340 w 281919"/>
                <a:gd name="connsiteY44" fmla="*/ 117198 h 331788"/>
                <a:gd name="connsiteX45" fmla="*/ 167929 w 281919"/>
                <a:gd name="connsiteY45" fmla="*/ 113314 h 331788"/>
                <a:gd name="connsiteX46" fmla="*/ 182170 w 281919"/>
                <a:gd name="connsiteY46" fmla="*/ 108135 h 331788"/>
                <a:gd name="connsiteX47" fmla="*/ 186054 w 281919"/>
                <a:gd name="connsiteY47" fmla="*/ 102956 h 331788"/>
                <a:gd name="connsiteX48" fmla="*/ 186054 w 281919"/>
                <a:gd name="connsiteY48" fmla="*/ 93894 h 331788"/>
                <a:gd name="connsiteX49" fmla="*/ 182170 w 281919"/>
                <a:gd name="connsiteY49" fmla="*/ 88715 h 331788"/>
                <a:gd name="connsiteX50" fmla="*/ 167929 w 281919"/>
                <a:gd name="connsiteY50" fmla="*/ 82242 h 331788"/>
                <a:gd name="connsiteX51" fmla="*/ 165340 w 281919"/>
                <a:gd name="connsiteY51" fmla="*/ 79652 h 331788"/>
                <a:gd name="connsiteX52" fmla="*/ 165340 w 281919"/>
                <a:gd name="connsiteY52" fmla="*/ 74474 h 331788"/>
                <a:gd name="connsiteX53" fmla="*/ 170518 w 281919"/>
                <a:gd name="connsiteY53" fmla="*/ 60233 h 331788"/>
                <a:gd name="connsiteX54" fmla="*/ 169224 w 281919"/>
                <a:gd name="connsiteY54" fmla="*/ 53759 h 331788"/>
                <a:gd name="connsiteX55" fmla="*/ 162750 w 281919"/>
                <a:gd name="connsiteY55" fmla="*/ 48581 h 331788"/>
                <a:gd name="connsiteX56" fmla="*/ 156277 w 281919"/>
                <a:gd name="connsiteY56" fmla="*/ 47286 h 331788"/>
                <a:gd name="connsiteX57" fmla="*/ 143330 w 281919"/>
                <a:gd name="connsiteY57" fmla="*/ 52465 h 331788"/>
                <a:gd name="connsiteX58" fmla="*/ 138152 w 281919"/>
                <a:gd name="connsiteY58" fmla="*/ 52465 h 331788"/>
                <a:gd name="connsiteX59" fmla="*/ 135562 w 281919"/>
                <a:gd name="connsiteY59" fmla="*/ 49875 h 331788"/>
                <a:gd name="connsiteX60" fmla="*/ 129089 w 281919"/>
                <a:gd name="connsiteY60" fmla="*/ 35634 h 331788"/>
                <a:gd name="connsiteX61" fmla="*/ 123911 w 281919"/>
                <a:gd name="connsiteY61" fmla="*/ 31750 h 331788"/>
                <a:gd name="connsiteX62" fmla="*/ 114848 w 281919"/>
                <a:gd name="connsiteY62" fmla="*/ 31750 h 331788"/>
                <a:gd name="connsiteX63" fmla="*/ 124149 w 281919"/>
                <a:gd name="connsiteY63" fmla="*/ 0 h 331788"/>
                <a:gd name="connsiteX64" fmla="*/ 249569 w 281919"/>
                <a:gd name="connsiteY64" fmla="*/ 125717 h 331788"/>
                <a:gd name="connsiteX65" fmla="*/ 257327 w 281919"/>
                <a:gd name="connsiteY65" fmla="*/ 156822 h 331788"/>
                <a:gd name="connsiteX66" fmla="*/ 280600 w 281919"/>
                <a:gd name="connsiteY66" fmla="*/ 200887 h 331788"/>
                <a:gd name="connsiteX67" fmla="*/ 271549 w 281919"/>
                <a:gd name="connsiteY67" fmla="*/ 217736 h 331788"/>
                <a:gd name="connsiteX68" fmla="*/ 249569 w 281919"/>
                <a:gd name="connsiteY68" fmla="*/ 217736 h 331788"/>
                <a:gd name="connsiteX69" fmla="*/ 249569 w 281919"/>
                <a:gd name="connsiteY69" fmla="*/ 263098 h 331788"/>
                <a:gd name="connsiteX70" fmla="*/ 223709 w 281919"/>
                <a:gd name="connsiteY70" fmla="*/ 290315 h 331788"/>
                <a:gd name="connsiteX71" fmla="*/ 187505 w 281919"/>
                <a:gd name="connsiteY71" fmla="*/ 290315 h 331788"/>
                <a:gd name="connsiteX72" fmla="*/ 187505 w 281919"/>
                <a:gd name="connsiteY72" fmla="*/ 322716 h 331788"/>
                <a:gd name="connsiteX73" fmla="*/ 178454 w 281919"/>
                <a:gd name="connsiteY73" fmla="*/ 331788 h 331788"/>
                <a:gd name="connsiteX74" fmla="*/ 49155 w 281919"/>
                <a:gd name="connsiteY74" fmla="*/ 331788 h 331788"/>
                <a:gd name="connsiteX75" fmla="*/ 38811 w 281919"/>
                <a:gd name="connsiteY75" fmla="*/ 322716 h 331788"/>
                <a:gd name="connsiteX76" fmla="*/ 38811 w 281919"/>
                <a:gd name="connsiteY76" fmla="*/ 289019 h 331788"/>
                <a:gd name="connsiteX77" fmla="*/ 12952 w 281919"/>
                <a:gd name="connsiteY77" fmla="*/ 182743 h 331788"/>
                <a:gd name="connsiteX78" fmla="*/ 22 w 281919"/>
                <a:gd name="connsiteY78" fmla="*/ 127013 h 331788"/>
                <a:gd name="connsiteX79" fmla="*/ 124149 w 281919"/>
                <a:gd name="connsiteY79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281919" h="331788">
                  <a:moveTo>
                    <a:pt x="119379" y="73025"/>
                  </a:moveTo>
                  <a:cubicBezTo>
                    <a:pt x="133407" y="73025"/>
                    <a:pt x="144779" y="84397"/>
                    <a:pt x="144779" y="98425"/>
                  </a:cubicBezTo>
                  <a:cubicBezTo>
                    <a:pt x="144779" y="112453"/>
                    <a:pt x="133407" y="123825"/>
                    <a:pt x="119379" y="123825"/>
                  </a:cubicBezTo>
                  <a:cubicBezTo>
                    <a:pt x="105351" y="123825"/>
                    <a:pt x="93979" y="112453"/>
                    <a:pt x="93979" y="98425"/>
                  </a:cubicBezTo>
                  <a:cubicBezTo>
                    <a:pt x="93979" y="84397"/>
                    <a:pt x="105351" y="73025"/>
                    <a:pt x="119379" y="73025"/>
                  </a:cubicBezTo>
                  <a:close/>
                  <a:moveTo>
                    <a:pt x="114848" y="31750"/>
                  </a:moveTo>
                  <a:cubicBezTo>
                    <a:pt x="112259" y="31750"/>
                    <a:pt x="110964" y="33045"/>
                    <a:pt x="109669" y="35634"/>
                  </a:cubicBezTo>
                  <a:cubicBezTo>
                    <a:pt x="109669" y="35634"/>
                    <a:pt x="109669" y="35634"/>
                    <a:pt x="103196" y="48581"/>
                  </a:cubicBezTo>
                  <a:cubicBezTo>
                    <a:pt x="103196" y="51170"/>
                    <a:pt x="101901" y="51170"/>
                    <a:pt x="100607" y="52465"/>
                  </a:cubicBezTo>
                  <a:cubicBezTo>
                    <a:pt x="99312" y="52465"/>
                    <a:pt x="96723" y="52465"/>
                    <a:pt x="95428" y="52465"/>
                  </a:cubicBezTo>
                  <a:cubicBezTo>
                    <a:pt x="95428" y="52465"/>
                    <a:pt x="95428" y="52465"/>
                    <a:pt x="82481" y="47286"/>
                  </a:cubicBezTo>
                  <a:cubicBezTo>
                    <a:pt x="79892" y="45991"/>
                    <a:pt x="77303" y="45991"/>
                    <a:pt x="76008" y="48581"/>
                  </a:cubicBezTo>
                  <a:cubicBezTo>
                    <a:pt x="76008" y="48581"/>
                    <a:pt x="76008" y="48581"/>
                    <a:pt x="69535" y="55054"/>
                  </a:cubicBezTo>
                  <a:cubicBezTo>
                    <a:pt x="68240" y="56349"/>
                    <a:pt x="66946" y="58938"/>
                    <a:pt x="68240" y="60233"/>
                  </a:cubicBezTo>
                  <a:cubicBezTo>
                    <a:pt x="68240" y="60233"/>
                    <a:pt x="68240" y="60233"/>
                    <a:pt x="73419" y="74474"/>
                  </a:cubicBezTo>
                  <a:cubicBezTo>
                    <a:pt x="74713" y="75769"/>
                    <a:pt x="74713" y="77063"/>
                    <a:pt x="73419" y="78358"/>
                  </a:cubicBezTo>
                  <a:cubicBezTo>
                    <a:pt x="73419" y="79652"/>
                    <a:pt x="73419" y="79652"/>
                    <a:pt x="73419" y="79652"/>
                  </a:cubicBezTo>
                  <a:cubicBezTo>
                    <a:pt x="73419" y="80947"/>
                    <a:pt x="72124" y="82242"/>
                    <a:pt x="70829" y="82242"/>
                  </a:cubicBezTo>
                  <a:cubicBezTo>
                    <a:pt x="70829" y="82242"/>
                    <a:pt x="70829" y="82242"/>
                    <a:pt x="56588" y="88715"/>
                  </a:cubicBezTo>
                  <a:cubicBezTo>
                    <a:pt x="53999" y="90010"/>
                    <a:pt x="52704" y="91304"/>
                    <a:pt x="52704" y="93894"/>
                  </a:cubicBezTo>
                  <a:cubicBezTo>
                    <a:pt x="52704" y="93894"/>
                    <a:pt x="52704" y="93894"/>
                    <a:pt x="52704" y="102956"/>
                  </a:cubicBezTo>
                  <a:cubicBezTo>
                    <a:pt x="52704" y="105546"/>
                    <a:pt x="53999" y="106840"/>
                    <a:pt x="56588" y="108135"/>
                  </a:cubicBezTo>
                  <a:cubicBezTo>
                    <a:pt x="56588" y="108135"/>
                    <a:pt x="56588" y="108135"/>
                    <a:pt x="70829" y="113314"/>
                  </a:cubicBezTo>
                  <a:cubicBezTo>
                    <a:pt x="72124" y="114608"/>
                    <a:pt x="73419" y="115903"/>
                    <a:pt x="73419" y="117198"/>
                  </a:cubicBezTo>
                  <a:cubicBezTo>
                    <a:pt x="74713" y="118492"/>
                    <a:pt x="74713" y="121082"/>
                    <a:pt x="73419" y="122376"/>
                  </a:cubicBezTo>
                  <a:cubicBezTo>
                    <a:pt x="73419" y="122376"/>
                    <a:pt x="73419" y="122376"/>
                    <a:pt x="68240" y="135323"/>
                  </a:cubicBezTo>
                  <a:cubicBezTo>
                    <a:pt x="66946" y="137912"/>
                    <a:pt x="68240" y="140502"/>
                    <a:pt x="69535" y="141796"/>
                  </a:cubicBezTo>
                  <a:cubicBezTo>
                    <a:pt x="69535" y="141796"/>
                    <a:pt x="69535" y="141796"/>
                    <a:pt x="76008" y="148269"/>
                  </a:cubicBezTo>
                  <a:cubicBezTo>
                    <a:pt x="77303" y="149564"/>
                    <a:pt x="79892" y="150859"/>
                    <a:pt x="82481" y="149564"/>
                  </a:cubicBezTo>
                  <a:cubicBezTo>
                    <a:pt x="82481" y="149564"/>
                    <a:pt x="82481" y="149564"/>
                    <a:pt x="95428" y="144386"/>
                  </a:cubicBezTo>
                  <a:cubicBezTo>
                    <a:pt x="96723" y="143091"/>
                    <a:pt x="99312" y="143091"/>
                    <a:pt x="100607" y="144386"/>
                  </a:cubicBezTo>
                  <a:cubicBezTo>
                    <a:pt x="101901" y="144386"/>
                    <a:pt x="103196" y="145680"/>
                    <a:pt x="104491" y="146975"/>
                  </a:cubicBezTo>
                  <a:cubicBezTo>
                    <a:pt x="104491" y="146975"/>
                    <a:pt x="104491" y="146975"/>
                    <a:pt x="109669" y="161216"/>
                  </a:cubicBezTo>
                  <a:cubicBezTo>
                    <a:pt x="110964" y="163805"/>
                    <a:pt x="112259" y="165100"/>
                    <a:pt x="114848" y="165100"/>
                  </a:cubicBezTo>
                  <a:cubicBezTo>
                    <a:pt x="114848" y="165100"/>
                    <a:pt x="114848" y="165100"/>
                    <a:pt x="123911" y="165100"/>
                  </a:cubicBezTo>
                  <a:cubicBezTo>
                    <a:pt x="126500" y="165100"/>
                    <a:pt x="129089" y="163805"/>
                    <a:pt x="129089" y="161216"/>
                  </a:cubicBezTo>
                  <a:cubicBezTo>
                    <a:pt x="129089" y="161216"/>
                    <a:pt x="129089" y="161216"/>
                    <a:pt x="135562" y="146975"/>
                  </a:cubicBezTo>
                  <a:cubicBezTo>
                    <a:pt x="135562" y="145680"/>
                    <a:pt x="136857" y="144386"/>
                    <a:pt x="138152" y="144386"/>
                  </a:cubicBezTo>
                  <a:cubicBezTo>
                    <a:pt x="139446" y="143091"/>
                    <a:pt x="142036" y="143091"/>
                    <a:pt x="143330" y="144386"/>
                  </a:cubicBezTo>
                  <a:cubicBezTo>
                    <a:pt x="143330" y="144386"/>
                    <a:pt x="143330" y="144386"/>
                    <a:pt x="157572" y="149564"/>
                  </a:cubicBezTo>
                  <a:cubicBezTo>
                    <a:pt x="158866" y="150859"/>
                    <a:pt x="161456" y="149564"/>
                    <a:pt x="162750" y="148269"/>
                  </a:cubicBezTo>
                  <a:cubicBezTo>
                    <a:pt x="162750" y="148269"/>
                    <a:pt x="162750" y="148269"/>
                    <a:pt x="169224" y="141796"/>
                  </a:cubicBezTo>
                  <a:cubicBezTo>
                    <a:pt x="171813" y="140502"/>
                    <a:pt x="171813" y="137912"/>
                    <a:pt x="170518" y="135323"/>
                  </a:cubicBezTo>
                  <a:cubicBezTo>
                    <a:pt x="170518" y="135323"/>
                    <a:pt x="170518" y="135323"/>
                    <a:pt x="165340" y="121082"/>
                  </a:cubicBezTo>
                  <a:cubicBezTo>
                    <a:pt x="164045" y="119787"/>
                    <a:pt x="164045" y="118492"/>
                    <a:pt x="165340" y="117198"/>
                  </a:cubicBezTo>
                  <a:cubicBezTo>
                    <a:pt x="165340" y="115903"/>
                    <a:pt x="166634" y="114608"/>
                    <a:pt x="167929" y="113314"/>
                  </a:cubicBezTo>
                  <a:cubicBezTo>
                    <a:pt x="167929" y="113314"/>
                    <a:pt x="167929" y="113314"/>
                    <a:pt x="182170" y="108135"/>
                  </a:cubicBezTo>
                  <a:cubicBezTo>
                    <a:pt x="184760" y="106840"/>
                    <a:pt x="186054" y="105546"/>
                    <a:pt x="186054" y="102956"/>
                  </a:cubicBezTo>
                  <a:cubicBezTo>
                    <a:pt x="186054" y="102956"/>
                    <a:pt x="186054" y="102956"/>
                    <a:pt x="186054" y="93894"/>
                  </a:cubicBezTo>
                  <a:cubicBezTo>
                    <a:pt x="186054" y="91304"/>
                    <a:pt x="184760" y="88715"/>
                    <a:pt x="182170" y="88715"/>
                  </a:cubicBezTo>
                  <a:cubicBezTo>
                    <a:pt x="182170" y="88715"/>
                    <a:pt x="182170" y="88715"/>
                    <a:pt x="167929" y="82242"/>
                  </a:cubicBezTo>
                  <a:cubicBezTo>
                    <a:pt x="166634" y="82242"/>
                    <a:pt x="165340" y="80947"/>
                    <a:pt x="165340" y="79652"/>
                  </a:cubicBezTo>
                  <a:cubicBezTo>
                    <a:pt x="164045" y="78358"/>
                    <a:pt x="164045" y="75769"/>
                    <a:pt x="165340" y="74474"/>
                  </a:cubicBezTo>
                  <a:cubicBezTo>
                    <a:pt x="165340" y="74474"/>
                    <a:pt x="165340" y="74474"/>
                    <a:pt x="170518" y="60233"/>
                  </a:cubicBezTo>
                  <a:cubicBezTo>
                    <a:pt x="171813" y="58938"/>
                    <a:pt x="170518" y="56349"/>
                    <a:pt x="169224" y="53759"/>
                  </a:cubicBezTo>
                  <a:cubicBezTo>
                    <a:pt x="169224" y="53759"/>
                    <a:pt x="169224" y="53759"/>
                    <a:pt x="162750" y="48581"/>
                  </a:cubicBezTo>
                  <a:cubicBezTo>
                    <a:pt x="161456" y="45991"/>
                    <a:pt x="158866" y="45991"/>
                    <a:pt x="156277" y="47286"/>
                  </a:cubicBezTo>
                  <a:cubicBezTo>
                    <a:pt x="156277" y="47286"/>
                    <a:pt x="156277" y="47286"/>
                    <a:pt x="143330" y="52465"/>
                  </a:cubicBezTo>
                  <a:cubicBezTo>
                    <a:pt x="142036" y="53759"/>
                    <a:pt x="139446" y="52465"/>
                    <a:pt x="138152" y="52465"/>
                  </a:cubicBezTo>
                  <a:cubicBezTo>
                    <a:pt x="136857" y="52465"/>
                    <a:pt x="135562" y="51170"/>
                    <a:pt x="135562" y="49875"/>
                  </a:cubicBezTo>
                  <a:cubicBezTo>
                    <a:pt x="135562" y="49875"/>
                    <a:pt x="135562" y="49875"/>
                    <a:pt x="129089" y="35634"/>
                  </a:cubicBezTo>
                  <a:cubicBezTo>
                    <a:pt x="127795" y="33045"/>
                    <a:pt x="126500" y="31750"/>
                    <a:pt x="123911" y="31750"/>
                  </a:cubicBezTo>
                  <a:cubicBezTo>
                    <a:pt x="123911" y="31750"/>
                    <a:pt x="123911" y="31750"/>
                    <a:pt x="114848" y="31750"/>
                  </a:cubicBezTo>
                  <a:close/>
                  <a:moveTo>
                    <a:pt x="124149" y="0"/>
                  </a:moveTo>
                  <a:cubicBezTo>
                    <a:pt x="192677" y="0"/>
                    <a:pt x="249569" y="55730"/>
                    <a:pt x="249569" y="125717"/>
                  </a:cubicBezTo>
                  <a:cubicBezTo>
                    <a:pt x="249569" y="136085"/>
                    <a:pt x="252155" y="146453"/>
                    <a:pt x="257327" y="156822"/>
                  </a:cubicBezTo>
                  <a:cubicBezTo>
                    <a:pt x="257327" y="156822"/>
                    <a:pt x="257327" y="156822"/>
                    <a:pt x="280600" y="200887"/>
                  </a:cubicBezTo>
                  <a:cubicBezTo>
                    <a:pt x="284479" y="207368"/>
                    <a:pt x="279307" y="216440"/>
                    <a:pt x="271549" y="217736"/>
                  </a:cubicBezTo>
                  <a:cubicBezTo>
                    <a:pt x="271549" y="217736"/>
                    <a:pt x="271549" y="217736"/>
                    <a:pt x="249569" y="217736"/>
                  </a:cubicBezTo>
                  <a:cubicBezTo>
                    <a:pt x="249569" y="217736"/>
                    <a:pt x="249569" y="217736"/>
                    <a:pt x="249569" y="263098"/>
                  </a:cubicBezTo>
                  <a:cubicBezTo>
                    <a:pt x="249569" y="278650"/>
                    <a:pt x="237932" y="290315"/>
                    <a:pt x="223709" y="290315"/>
                  </a:cubicBezTo>
                  <a:cubicBezTo>
                    <a:pt x="223709" y="290315"/>
                    <a:pt x="223709" y="290315"/>
                    <a:pt x="187505" y="290315"/>
                  </a:cubicBezTo>
                  <a:cubicBezTo>
                    <a:pt x="187505" y="290315"/>
                    <a:pt x="187505" y="290315"/>
                    <a:pt x="187505" y="322716"/>
                  </a:cubicBezTo>
                  <a:cubicBezTo>
                    <a:pt x="187505" y="327900"/>
                    <a:pt x="183626" y="331788"/>
                    <a:pt x="178454" y="331788"/>
                  </a:cubicBezTo>
                  <a:cubicBezTo>
                    <a:pt x="178454" y="331788"/>
                    <a:pt x="178454" y="331788"/>
                    <a:pt x="49155" y="331788"/>
                  </a:cubicBezTo>
                  <a:cubicBezTo>
                    <a:pt x="43983" y="331788"/>
                    <a:pt x="38811" y="327900"/>
                    <a:pt x="38811" y="322716"/>
                  </a:cubicBezTo>
                  <a:cubicBezTo>
                    <a:pt x="38811" y="322716"/>
                    <a:pt x="38811" y="322716"/>
                    <a:pt x="38811" y="289019"/>
                  </a:cubicBezTo>
                  <a:cubicBezTo>
                    <a:pt x="38811" y="251433"/>
                    <a:pt x="31053" y="215144"/>
                    <a:pt x="12952" y="182743"/>
                  </a:cubicBezTo>
                  <a:cubicBezTo>
                    <a:pt x="5194" y="165894"/>
                    <a:pt x="22" y="146453"/>
                    <a:pt x="22" y="127013"/>
                  </a:cubicBezTo>
                  <a:cubicBezTo>
                    <a:pt x="-1271" y="57026"/>
                    <a:pt x="54328" y="0"/>
                    <a:pt x="124149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整体感知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242392" y="1490998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绘春这一部分描绘了哪几幅春景图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?</a:t>
            </a:r>
          </a:p>
        </p:txBody>
      </p:sp>
      <p:sp>
        <p:nvSpPr>
          <p:cNvPr id="5" name="矩形 4"/>
          <p:cNvSpPr/>
          <p:nvPr/>
        </p:nvSpPr>
        <p:spPr>
          <a:xfrm>
            <a:off x="2140902" y="2755241"/>
            <a:ext cx="81931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charset="-122"/>
              </a:rPr>
              <a:t> 描绘了春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anose="02010609030101010101" charset="-122"/>
              </a:rPr>
              <a:t>草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charset="-122"/>
              </a:rPr>
              <a:t>图、春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anose="02010609030101010101" charset="-122"/>
              </a:rPr>
              <a:t>花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charset="-122"/>
              </a:rPr>
              <a:t>图、春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anose="02010609030101010101" charset="-122"/>
              </a:rPr>
              <a:t>风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charset="-122"/>
              </a:rPr>
              <a:t>图、春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anose="02010609030101010101" charset="-122"/>
              </a:rPr>
              <a:t>雨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charset="-122"/>
              </a:rPr>
              <a:t>图、迎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anose="02010609030101010101" charset="-122"/>
              </a:rPr>
              <a:t>春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charset="-122"/>
              </a:rPr>
              <a:t>图五幅画面。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830" y="137160"/>
            <a:ext cx="3263900" cy="673735"/>
            <a:chOff x="258" y="216"/>
            <a:chExt cx="5140" cy="1061"/>
          </a:xfrm>
        </p:grpSpPr>
        <p:sp>
          <p:nvSpPr>
            <p:cNvPr id="61" name="椭圆 55"/>
            <p:cNvSpPr/>
            <p:nvPr/>
          </p:nvSpPr>
          <p:spPr>
            <a:xfrm>
              <a:off x="258" y="216"/>
              <a:ext cx="843" cy="992"/>
            </a:xfrm>
            <a:custGeom>
              <a:avLst/>
              <a:gdLst>
                <a:gd name="connsiteX0" fmla="*/ 119379 w 281919"/>
                <a:gd name="connsiteY0" fmla="*/ 73025 h 331788"/>
                <a:gd name="connsiteX1" fmla="*/ 144779 w 281919"/>
                <a:gd name="connsiteY1" fmla="*/ 98425 h 331788"/>
                <a:gd name="connsiteX2" fmla="*/ 119379 w 281919"/>
                <a:gd name="connsiteY2" fmla="*/ 123825 h 331788"/>
                <a:gd name="connsiteX3" fmla="*/ 93979 w 281919"/>
                <a:gd name="connsiteY3" fmla="*/ 98425 h 331788"/>
                <a:gd name="connsiteX4" fmla="*/ 119379 w 281919"/>
                <a:gd name="connsiteY4" fmla="*/ 73025 h 331788"/>
                <a:gd name="connsiteX5" fmla="*/ 114848 w 281919"/>
                <a:gd name="connsiteY5" fmla="*/ 31750 h 331788"/>
                <a:gd name="connsiteX6" fmla="*/ 109669 w 281919"/>
                <a:gd name="connsiteY6" fmla="*/ 35634 h 331788"/>
                <a:gd name="connsiteX7" fmla="*/ 103196 w 281919"/>
                <a:gd name="connsiteY7" fmla="*/ 48581 h 331788"/>
                <a:gd name="connsiteX8" fmla="*/ 100607 w 281919"/>
                <a:gd name="connsiteY8" fmla="*/ 52465 h 331788"/>
                <a:gd name="connsiteX9" fmla="*/ 95428 w 281919"/>
                <a:gd name="connsiteY9" fmla="*/ 52465 h 331788"/>
                <a:gd name="connsiteX10" fmla="*/ 82481 w 281919"/>
                <a:gd name="connsiteY10" fmla="*/ 47286 h 331788"/>
                <a:gd name="connsiteX11" fmla="*/ 76008 w 281919"/>
                <a:gd name="connsiteY11" fmla="*/ 48581 h 331788"/>
                <a:gd name="connsiteX12" fmla="*/ 69535 w 281919"/>
                <a:gd name="connsiteY12" fmla="*/ 55054 h 331788"/>
                <a:gd name="connsiteX13" fmla="*/ 68240 w 281919"/>
                <a:gd name="connsiteY13" fmla="*/ 60233 h 331788"/>
                <a:gd name="connsiteX14" fmla="*/ 73419 w 281919"/>
                <a:gd name="connsiteY14" fmla="*/ 74474 h 331788"/>
                <a:gd name="connsiteX15" fmla="*/ 73419 w 281919"/>
                <a:gd name="connsiteY15" fmla="*/ 78358 h 331788"/>
                <a:gd name="connsiteX16" fmla="*/ 73419 w 281919"/>
                <a:gd name="connsiteY16" fmla="*/ 79652 h 331788"/>
                <a:gd name="connsiteX17" fmla="*/ 70829 w 281919"/>
                <a:gd name="connsiteY17" fmla="*/ 82242 h 331788"/>
                <a:gd name="connsiteX18" fmla="*/ 56588 w 281919"/>
                <a:gd name="connsiteY18" fmla="*/ 88715 h 331788"/>
                <a:gd name="connsiteX19" fmla="*/ 52704 w 281919"/>
                <a:gd name="connsiteY19" fmla="*/ 93894 h 331788"/>
                <a:gd name="connsiteX20" fmla="*/ 52704 w 281919"/>
                <a:gd name="connsiteY20" fmla="*/ 102956 h 331788"/>
                <a:gd name="connsiteX21" fmla="*/ 56588 w 281919"/>
                <a:gd name="connsiteY21" fmla="*/ 108135 h 331788"/>
                <a:gd name="connsiteX22" fmla="*/ 70829 w 281919"/>
                <a:gd name="connsiteY22" fmla="*/ 113314 h 331788"/>
                <a:gd name="connsiteX23" fmla="*/ 73419 w 281919"/>
                <a:gd name="connsiteY23" fmla="*/ 117198 h 331788"/>
                <a:gd name="connsiteX24" fmla="*/ 73419 w 281919"/>
                <a:gd name="connsiteY24" fmla="*/ 122376 h 331788"/>
                <a:gd name="connsiteX25" fmla="*/ 68240 w 281919"/>
                <a:gd name="connsiteY25" fmla="*/ 135323 h 331788"/>
                <a:gd name="connsiteX26" fmla="*/ 69535 w 281919"/>
                <a:gd name="connsiteY26" fmla="*/ 141796 h 331788"/>
                <a:gd name="connsiteX27" fmla="*/ 76008 w 281919"/>
                <a:gd name="connsiteY27" fmla="*/ 148269 h 331788"/>
                <a:gd name="connsiteX28" fmla="*/ 82481 w 281919"/>
                <a:gd name="connsiteY28" fmla="*/ 149564 h 331788"/>
                <a:gd name="connsiteX29" fmla="*/ 95428 w 281919"/>
                <a:gd name="connsiteY29" fmla="*/ 144386 h 331788"/>
                <a:gd name="connsiteX30" fmla="*/ 100607 w 281919"/>
                <a:gd name="connsiteY30" fmla="*/ 144386 h 331788"/>
                <a:gd name="connsiteX31" fmla="*/ 104491 w 281919"/>
                <a:gd name="connsiteY31" fmla="*/ 146975 h 331788"/>
                <a:gd name="connsiteX32" fmla="*/ 109669 w 281919"/>
                <a:gd name="connsiteY32" fmla="*/ 161216 h 331788"/>
                <a:gd name="connsiteX33" fmla="*/ 114848 w 281919"/>
                <a:gd name="connsiteY33" fmla="*/ 165100 h 331788"/>
                <a:gd name="connsiteX34" fmla="*/ 123911 w 281919"/>
                <a:gd name="connsiteY34" fmla="*/ 165100 h 331788"/>
                <a:gd name="connsiteX35" fmla="*/ 129089 w 281919"/>
                <a:gd name="connsiteY35" fmla="*/ 161216 h 331788"/>
                <a:gd name="connsiteX36" fmla="*/ 135562 w 281919"/>
                <a:gd name="connsiteY36" fmla="*/ 146975 h 331788"/>
                <a:gd name="connsiteX37" fmla="*/ 138152 w 281919"/>
                <a:gd name="connsiteY37" fmla="*/ 144386 h 331788"/>
                <a:gd name="connsiteX38" fmla="*/ 143330 w 281919"/>
                <a:gd name="connsiteY38" fmla="*/ 144386 h 331788"/>
                <a:gd name="connsiteX39" fmla="*/ 157572 w 281919"/>
                <a:gd name="connsiteY39" fmla="*/ 149564 h 331788"/>
                <a:gd name="connsiteX40" fmla="*/ 162750 w 281919"/>
                <a:gd name="connsiteY40" fmla="*/ 148269 h 331788"/>
                <a:gd name="connsiteX41" fmla="*/ 169224 w 281919"/>
                <a:gd name="connsiteY41" fmla="*/ 141796 h 331788"/>
                <a:gd name="connsiteX42" fmla="*/ 170518 w 281919"/>
                <a:gd name="connsiteY42" fmla="*/ 135323 h 331788"/>
                <a:gd name="connsiteX43" fmla="*/ 165340 w 281919"/>
                <a:gd name="connsiteY43" fmla="*/ 121082 h 331788"/>
                <a:gd name="connsiteX44" fmla="*/ 165340 w 281919"/>
                <a:gd name="connsiteY44" fmla="*/ 117198 h 331788"/>
                <a:gd name="connsiteX45" fmla="*/ 167929 w 281919"/>
                <a:gd name="connsiteY45" fmla="*/ 113314 h 331788"/>
                <a:gd name="connsiteX46" fmla="*/ 182170 w 281919"/>
                <a:gd name="connsiteY46" fmla="*/ 108135 h 331788"/>
                <a:gd name="connsiteX47" fmla="*/ 186054 w 281919"/>
                <a:gd name="connsiteY47" fmla="*/ 102956 h 331788"/>
                <a:gd name="connsiteX48" fmla="*/ 186054 w 281919"/>
                <a:gd name="connsiteY48" fmla="*/ 93894 h 331788"/>
                <a:gd name="connsiteX49" fmla="*/ 182170 w 281919"/>
                <a:gd name="connsiteY49" fmla="*/ 88715 h 331788"/>
                <a:gd name="connsiteX50" fmla="*/ 167929 w 281919"/>
                <a:gd name="connsiteY50" fmla="*/ 82242 h 331788"/>
                <a:gd name="connsiteX51" fmla="*/ 165340 w 281919"/>
                <a:gd name="connsiteY51" fmla="*/ 79652 h 331788"/>
                <a:gd name="connsiteX52" fmla="*/ 165340 w 281919"/>
                <a:gd name="connsiteY52" fmla="*/ 74474 h 331788"/>
                <a:gd name="connsiteX53" fmla="*/ 170518 w 281919"/>
                <a:gd name="connsiteY53" fmla="*/ 60233 h 331788"/>
                <a:gd name="connsiteX54" fmla="*/ 169224 w 281919"/>
                <a:gd name="connsiteY54" fmla="*/ 53759 h 331788"/>
                <a:gd name="connsiteX55" fmla="*/ 162750 w 281919"/>
                <a:gd name="connsiteY55" fmla="*/ 48581 h 331788"/>
                <a:gd name="connsiteX56" fmla="*/ 156277 w 281919"/>
                <a:gd name="connsiteY56" fmla="*/ 47286 h 331788"/>
                <a:gd name="connsiteX57" fmla="*/ 143330 w 281919"/>
                <a:gd name="connsiteY57" fmla="*/ 52465 h 331788"/>
                <a:gd name="connsiteX58" fmla="*/ 138152 w 281919"/>
                <a:gd name="connsiteY58" fmla="*/ 52465 h 331788"/>
                <a:gd name="connsiteX59" fmla="*/ 135562 w 281919"/>
                <a:gd name="connsiteY59" fmla="*/ 49875 h 331788"/>
                <a:gd name="connsiteX60" fmla="*/ 129089 w 281919"/>
                <a:gd name="connsiteY60" fmla="*/ 35634 h 331788"/>
                <a:gd name="connsiteX61" fmla="*/ 123911 w 281919"/>
                <a:gd name="connsiteY61" fmla="*/ 31750 h 331788"/>
                <a:gd name="connsiteX62" fmla="*/ 114848 w 281919"/>
                <a:gd name="connsiteY62" fmla="*/ 31750 h 331788"/>
                <a:gd name="connsiteX63" fmla="*/ 124149 w 281919"/>
                <a:gd name="connsiteY63" fmla="*/ 0 h 331788"/>
                <a:gd name="connsiteX64" fmla="*/ 249569 w 281919"/>
                <a:gd name="connsiteY64" fmla="*/ 125717 h 331788"/>
                <a:gd name="connsiteX65" fmla="*/ 257327 w 281919"/>
                <a:gd name="connsiteY65" fmla="*/ 156822 h 331788"/>
                <a:gd name="connsiteX66" fmla="*/ 280600 w 281919"/>
                <a:gd name="connsiteY66" fmla="*/ 200887 h 331788"/>
                <a:gd name="connsiteX67" fmla="*/ 271549 w 281919"/>
                <a:gd name="connsiteY67" fmla="*/ 217736 h 331788"/>
                <a:gd name="connsiteX68" fmla="*/ 249569 w 281919"/>
                <a:gd name="connsiteY68" fmla="*/ 217736 h 331788"/>
                <a:gd name="connsiteX69" fmla="*/ 249569 w 281919"/>
                <a:gd name="connsiteY69" fmla="*/ 263098 h 331788"/>
                <a:gd name="connsiteX70" fmla="*/ 223709 w 281919"/>
                <a:gd name="connsiteY70" fmla="*/ 290315 h 331788"/>
                <a:gd name="connsiteX71" fmla="*/ 187505 w 281919"/>
                <a:gd name="connsiteY71" fmla="*/ 290315 h 331788"/>
                <a:gd name="connsiteX72" fmla="*/ 187505 w 281919"/>
                <a:gd name="connsiteY72" fmla="*/ 322716 h 331788"/>
                <a:gd name="connsiteX73" fmla="*/ 178454 w 281919"/>
                <a:gd name="connsiteY73" fmla="*/ 331788 h 331788"/>
                <a:gd name="connsiteX74" fmla="*/ 49155 w 281919"/>
                <a:gd name="connsiteY74" fmla="*/ 331788 h 331788"/>
                <a:gd name="connsiteX75" fmla="*/ 38811 w 281919"/>
                <a:gd name="connsiteY75" fmla="*/ 322716 h 331788"/>
                <a:gd name="connsiteX76" fmla="*/ 38811 w 281919"/>
                <a:gd name="connsiteY76" fmla="*/ 289019 h 331788"/>
                <a:gd name="connsiteX77" fmla="*/ 12952 w 281919"/>
                <a:gd name="connsiteY77" fmla="*/ 182743 h 331788"/>
                <a:gd name="connsiteX78" fmla="*/ 22 w 281919"/>
                <a:gd name="connsiteY78" fmla="*/ 127013 h 331788"/>
                <a:gd name="connsiteX79" fmla="*/ 124149 w 281919"/>
                <a:gd name="connsiteY79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281919" h="331788">
                  <a:moveTo>
                    <a:pt x="119379" y="73025"/>
                  </a:moveTo>
                  <a:cubicBezTo>
                    <a:pt x="133407" y="73025"/>
                    <a:pt x="144779" y="84397"/>
                    <a:pt x="144779" y="98425"/>
                  </a:cubicBezTo>
                  <a:cubicBezTo>
                    <a:pt x="144779" y="112453"/>
                    <a:pt x="133407" y="123825"/>
                    <a:pt x="119379" y="123825"/>
                  </a:cubicBezTo>
                  <a:cubicBezTo>
                    <a:pt x="105351" y="123825"/>
                    <a:pt x="93979" y="112453"/>
                    <a:pt x="93979" y="98425"/>
                  </a:cubicBezTo>
                  <a:cubicBezTo>
                    <a:pt x="93979" y="84397"/>
                    <a:pt x="105351" y="73025"/>
                    <a:pt x="119379" y="73025"/>
                  </a:cubicBezTo>
                  <a:close/>
                  <a:moveTo>
                    <a:pt x="114848" y="31750"/>
                  </a:moveTo>
                  <a:cubicBezTo>
                    <a:pt x="112259" y="31750"/>
                    <a:pt x="110964" y="33045"/>
                    <a:pt x="109669" y="35634"/>
                  </a:cubicBezTo>
                  <a:cubicBezTo>
                    <a:pt x="109669" y="35634"/>
                    <a:pt x="109669" y="35634"/>
                    <a:pt x="103196" y="48581"/>
                  </a:cubicBezTo>
                  <a:cubicBezTo>
                    <a:pt x="103196" y="51170"/>
                    <a:pt x="101901" y="51170"/>
                    <a:pt x="100607" y="52465"/>
                  </a:cubicBezTo>
                  <a:cubicBezTo>
                    <a:pt x="99312" y="52465"/>
                    <a:pt x="96723" y="52465"/>
                    <a:pt x="95428" y="52465"/>
                  </a:cubicBezTo>
                  <a:cubicBezTo>
                    <a:pt x="95428" y="52465"/>
                    <a:pt x="95428" y="52465"/>
                    <a:pt x="82481" y="47286"/>
                  </a:cubicBezTo>
                  <a:cubicBezTo>
                    <a:pt x="79892" y="45991"/>
                    <a:pt x="77303" y="45991"/>
                    <a:pt x="76008" y="48581"/>
                  </a:cubicBezTo>
                  <a:cubicBezTo>
                    <a:pt x="76008" y="48581"/>
                    <a:pt x="76008" y="48581"/>
                    <a:pt x="69535" y="55054"/>
                  </a:cubicBezTo>
                  <a:cubicBezTo>
                    <a:pt x="68240" y="56349"/>
                    <a:pt x="66946" y="58938"/>
                    <a:pt x="68240" y="60233"/>
                  </a:cubicBezTo>
                  <a:cubicBezTo>
                    <a:pt x="68240" y="60233"/>
                    <a:pt x="68240" y="60233"/>
                    <a:pt x="73419" y="74474"/>
                  </a:cubicBezTo>
                  <a:cubicBezTo>
                    <a:pt x="74713" y="75769"/>
                    <a:pt x="74713" y="77063"/>
                    <a:pt x="73419" y="78358"/>
                  </a:cubicBezTo>
                  <a:cubicBezTo>
                    <a:pt x="73419" y="79652"/>
                    <a:pt x="73419" y="79652"/>
                    <a:pt x="73419" y="79652"/>
                  </a:cubicBezTo>
                  <a:cubicBezTo>
                    <a:pt x="73419" y="80947"/>
                    <a:pt x="72124" y="82242"/>
                    <a:pt x="70829" y="82242"/>
                  </a:cubicBezTo>
                  <a:cubicBezTo>
                    <a:pt x="70829" y="82242"/>
                    <a:pt x="70829" y="82242"/>
                    <a:pt x="56588" y="88715"/>
                  </a:cubicBezTo>
                  <a:cubicBezTo>
                    <a:pt x="53999" y="90010"/>
                    <a:pt x="52704" y="91304"/>
                    <a:pt x="52704" y="93894"/>
                  </a:cubicBezTo>
                  <a:cubicBezTo>
                    <a:pt x="52704" y="93894"/>
                    <a:pt x="52704" y="93894"/>
                    <a:pt x="52704" y="102956"/>
                  </a:cubicBezTo>
                  <a:cubicBezTo>
                    <a:pt x="52704" y="105546"/>
                    <a:pt x="53999" y="106840"/>
                    <a:pt x="56588" y="108135"/>
                  </a:cubicBezTo>
                  <a:cubicBezTo>
                    <a:pt x="56588" y="108135"/>
                    <a:pt x="56588" y="108135"/>
                    <a:pt x="70829" y="113314"/>
                  </a:cubicBezTo>
                  <a:cubicBezTo>
                    <a:pt x="72124" y="114608"/>
                    <a:pt x="73419" y="115903"/>
                    <a:pt x="73419" y="117198"/>
                  </a:cubicBezTo>
                  <a:cubicBezTo>
                    <a:pt x="74713" y="118492"/>
                    <a:pt x="74713" y="121082"/>
                    <a:pt x="73419" y="122376"/>
                  </a:cubicBezTo>
                  <a:cubicBezTo>
                    <a:pt x="73419" y="122376"/>
                    <a:pt x="73419" y="122376"/>
                    <a:pt x="68240" y="135323"/>
                  </a:cubicBezTo>
                  <a:cubicBezTo>
                    <a:pt x="66946" y="137912"/>
                    <a:pt x="68240" y="140502"/>
                    <a:pt x="69535" y="141796"/>
                  </a:cubicBezTo>
                  <a:cubicBezTo>
                    <a:pt x="69535" y="141796"/>
                    <a:pt x="69535" y="141796"/>
                    <a:pt x="76008" y="148269"/>
                  </a:cubicBezTo>
                  <a:cubicBezTo>
                    <a:pt x="77303" y="149564"/>
                    <a:pt x="79892" y="150859"/>
                    <a:pt x="82481" y="149564"/>
                  </a:cubicBezTo>
                  <a:cubicBezTo>
                    <a:pt x="82481" y="149564"/>
                    <a:pt x="82481" y="149564"/>
                    <a:pt x="95428" y="144386"/>
                  </a:cubicBezTo>
                  <a:cubicBezTo>
                    <a:pt x="96723" y="143091"/>
                    <a:pt x="99312" y="143091"/>
                    <a:pt x="100607" y="144386"/>
                  </a:cubicBezTo>
                  <a:cubicBezTo>
                    <a:pt x="101901" y="144386"/>
                    <a:pt x="103196" y="145680"/>
                    <a:pt x="104491" y="146975"/>
                  </a:cubicBezTo>
                  <a:cubicBezTo>
                    <a:pt x="104491" y="146975"/>
                    <a:pt x="104491" y="146975"/>
                    <a:pt x="109669" y="161216"/>
                  </a:cubicBezTo>
                  <a:cubicBezTo>
                    <a:pt x="110964" y="163805"/>
                    <a:pt x="112259" y="165100"/>
                    <a:pt x="114848" y="165100"/>
                  </a:cubicBezTo>
                  <a:cubicBezTo>
                    <a:pt x="114848" y="165100"/>
                    <a:pt x="114848" y="165100"/>
                    <a:pt x="123911" y="165100"/>
                  </a:cubicBezTo>
                  <a:cubicBezTo>
                    <a:pt x="126500" y="165100"/>
                    <a:pt x="129089" y="163805"/>
                    <a:pt x="129089" y="161216"/>
                  </a:cubicBezTo>
                  <a:cubicBezTo>
                    <a:pt x="129089" y="161216"/>
                    <a:pt x="129089" y="161216"/>
                    <a:pt x="135562" y="146975"/>
                  </a:cubicBezTo>
                  <a:cubicBezTo>
                    <a:pt x="135562" y="145680"/>
                    <a:pt x="136857" y="144386"/>
                    <a:pt x="138152" y="144386"/>
                  </a:cubicBezTo>
                  <a:cubicBezTo>
                    <a:pt x="139446" y="143091"/>
                    <a:pt x="142036" y="143091"/>
                    <a:pt x="143330" y="144386"/>
                  </a:cubicBezTo>
                  <a:cubicBezTo>
                    <a:pt x="143330" y="144386"/>
                    <a:pt x="143330" y="144386"/>
                    <a:pt x="157572" y="149564"/>
                  </a:cubicBezTo>
                  <a:cubicBezTo>
                    <a:pt x="158866" y="150859"/>
                    <a:pt x="161456" y="149564"/>
                    <a:pt x="162750" y="148269"/>
                  </a:cubicBezTo>
                  <a:cubicBezTo>
                    <a:pt x="162750" y="148269"/>
                    <a:pt x="162750" y="148269"/>
                    <a:pt x="169224" y="141796"/>
                  </a:cubicBezTo>
                  <a:cubicBezTo>
                    <a:pt x="171813" y="140502"/>
                    <a:pt x="171813" y="137912"/>
                    <a:pt x="170518" y="135323"/>
                  </a:cubicBezTo>
                  <a:cubicBezTo>
                    <a:pt x="170518" y="135323"/>
                    <a:pt x="170518" y="135323"/>
                    <a:pt x="165340" y="121082"/>
                  </a:cubicBezTo>
                  <a:cubicBezTo>
                    <a:pt x="164045" y="119787"/>
                    <a:pt x="164045" y="118492"/>
                    <a:pt x="165340" y="117198"/>
                  </a:cubicBezTo>
                  <a:cubicBezTo>
                    <a:pt x="165340" y="115903"/>
                    <a:pt x="166634" y="114608"/>
                    <a:pt x="167929" y="113314"/>
                  </a:cubicBezTo>
                  <a:cubicBezTo>
                    <a:pt x="167929" y="113314"/>
                    <a:pt x="167929" y="113314"/>
                    <a:pt x="182170" y="108135"/>
                  </a:cubicBezTo>
                  <a:cubicBezTo>
                    <a:pt x="184760" y="106840"/>
                    <a:pt x="186054" y="105546"/>
                    <a:pt x="186054" y="102956"/>
                  </a:cubicBezTo>
                  <a:cubicBezTo>
                    <a:pt x="186054" y="102956"/>
                    <a:pt x="186054" y="102956"/>
                    <a:pt x="186054" y="93894"/>
                  </a:cubicBezTo>
                  <a:cubicBezTo>
                    <a:pt x="186054" y="91304"/>
                    <a:pt x="184760" y="88715"/>
                    <a:pt x="182170" y="88715"/>
                  </a:cubicBezTo>
                  <a:cubicBezTo>
                    <a:pt x="182170" y="88715"/>
                    <a:pt x="182170" y="88715"/>
                    <a:pt x="167929" y="82242"/>
                  </a:cubicBezTo>
                  <a:cubicBezTo>
                    <a:pt x="166634" y="82242"/>
                    <a:pt x="165340" y="80947"/>
                    <a:pt x="165340" y="79652"/>
                  </a:cubicBezTo>
                  <a:cubicBezTo>
                    <a:pt x="164045" y="78358"/>
                    <a:pt x="164045" y="75769"/>
                    <a:pt x="165340" y="74474"/>
                  </a:cubicBezTo>
                  <a:cubicBezTo>
                    <a:pt x="165340" y="74474"/>
                    <a:pt x="165340" y="74474"/>
                    <a:pt x="170518" y="60233"/>
                  </a:cubicBezTo>
                  <a:cubicBezTo>
                    <a:pt x="171813" y="58938"/>
                    <a:pt x="170518" y="56349"/>
                    <a:pt x="169224" y="53759"/>
                  </a:cubicBezTo>
                  <a:cubicBezTo>
                    <a:pt x="169224" y="53759"/>
                    <a:pt x="169224" y="53759"/>
                    <a:pt x="162750" y="48581"/>
                  </a:cubicBezTo>
                  <a:cubicBezTo>
                    <a:pt x="161456" y="45991"/>
                    <a:pt x="158866" y="45991"/>
                    <a:pt x="156277" y="47286"/>
                  </a:cubicBezTo>
                  <a:cubicBezTo>
                    <a:pt x="156277" y="47286"/>
                    <a:pt x="156277" y="47286"/>
                    <a:pt x="143330" y="52465"/>
                  </a:cubicBezTo>
                  <a:cubicBezTo>
                    <a:pt x="142036" y="53759"/>
                    <a:pt x="139446" y="52465"/>
                    <a:pt x="138152" y="52465"/>
                  </a:cubicBezTo>
                  <a:cubicBezTo>
                    <a:pt x="136857" y="52465"/>
                    <a:pt x="135562" y="51170"/>
                    <a:pt x="135562" y="49875"/>
                  </a:cubicBezTo>
                  <a:cubicBezTo>
                    <a:pt x="135562" y="49875"/>
                    <a:pt x="135562" y="49875"/>
                    <a:pt x="129089" y="35634"/>
                  </a:cubicBezTo>
                  <a:cubicBezTo>
                    <a:pt x="127795" y="33045"/>
                    <a:pt x="126500" y="31750"/>
                    <a:pt x="123911" y="31750"/>
                  </a:cubicBezTo>
                  <a:cubicBezTo>
                    <a:pt x="123911" y="31750"/>
                    <a:pt x="123911" y="31750"/>
                    <a:pt x="114848" y="31750"/>
                  </a:cubicBezTo>
                  <a:close/>
                  <a:moveTo>
                    <a:pt x="124149" y="0"/>
                  </a:moveTo>
                  <a:cubicBezTo>
                    <a:pt x="192677" y="0"/>
                    <a:pt x="249569" y="55730"/>
                    <a:pt x="249569" y="125717"/>
                  </a:cubicBezTo>
                  <a:cubicBezTo>
                    <a:pt x="249569" y="136085"/>
                    <a:pt x="252155" y="146453"/>
                    <a:pt x="257327" y="156822"/>
                  </a:cubicBezTo>
                  <a:cubicBezTo>
                    <a:pt x="257327" y="156822"/>
                    <a:pt x="257327" y="156822"/>
                    <a:pt x="280600" y="200887"/>
                  </a:cubicBezTo>
                  <a:cubicBezTo>
                    <a:pt x="284479" y="207368"/>
                    <a:pt x="279307" y="216440"/>
                    <a:pt x="271549" y="217736"/>
                  </a:cubicBezTo>
                  <a:cubicBezTo>
                    <a:pt x="271549" y="217736"/>
                    <a:pt x="271549" y="217736"/>
                    <a:pt x="249569" y="217736"/>
                  </a:cubicBezTo>
                  <a:cubicBezTo>
                    <a:pt x="249569" y="217736"/>
                    <a:pt x="249569" y="217736"/>
                    <a:pt x="249569" y="263098"/>
                  </a:cubicBezTo>
                  <a:cubicBezTo>
                    <a:pt x="249569" y="278650"/>
                    <a:pt x="237932" y="290315"/>
                    <a:pt x="223709" y="290315"/>
                  </a:cubicBezTo>
                  <a:cubicBezTo>
                    <a:pt x="223709" y="290315"/>
                    <a:pt x="223709" y="290315"/>
                    <a:pt x="187505" y="290315"/>
                  </a:cubicBezTo>
                  <a:cubicBezTo>
                    <a:pt x="187505" y="290315"/>
                    <a:pt x="187505" y="290315"/>
                    <a:pt x="187505" y="322716"/>
                  </a:cubicBezTo>
                  <a:cubicBezTo>
                    <a:pt x="187505" y="327900"/>
                    <a:pt x="183626" y="331788"/>
                    <a:pt x="178454" y="331788"/>
                  </a:cubicBezTo>
                  <a:cubicBezTo>
                    <a:pt x="178454" y="331788"/>
                    <a:pt x="178454" y="331788"/>
                    <a:pt x="49155" y="331788"/>
                  </a:cubicBezTo>
                  <a:cubicBezTo>
                    <a:pt x="43983" y="331788"/>
                    <a:pt x="38811" y="327900"/>
                    <a:pt x="38811" y="322716"/>
                  </a:cubicBezTo>
                  <a:cubicBezTo>
                    <a:pt x="38811" y="322716"/>
                    <a:pt x="38811" y="322716"/>
                    <a:pt x="38811" y="289019"/>
                  </a:cubicBezTo>
                  <a:cubicBezTo>
                    <a:pt x="38811" y="251433"/>
                    <a:pt x="31053" y="215144"/>
                    <a:pt x="12952" y="182743"/>
                  </a:cubicBezTo>
                  <a:cubicBezTo>
                    <a:pt x="5194" y="165894"/>
                    <a:pt x="22" y="146453"/>
                    <a:pt x="22" y="127013"/>
                  </a:cubicBezTo>
                  <a:cubicBezTo>
                    <a:pt x="-1271" y="57026"/>
                    <a:pt x="54328" y="0"/>
                    <a:pt x="124149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整体感知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118152" y="1010703"/>
            <a:ext cx="3118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文章结构梳理</a:t>
            </a:r>
            <a:endParaRPr lang="en-US" altLang="zh-CN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33" name="Rectangle 5"/>
          <p:cNvSpPr>
            <a:spLocks noChangeArrowheads="1"/>
          </p:cNvSpPr>
          <p:nvPr/>
        </p:nvSpPr>
        <p:spPr bwMode="auto">
          <a:xfrm>
            <a:off x="2010604" y="3267268"/>
            <a:ext cx="790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800" b="1" dirty="0">
                <a:solidFill>
                  <a:schemeClr val="accent5"/>
                </a:solidFill>
                <a:latin typeface="楷体" panose="02010609060101010101" charset="-122"/>
                <a:ea typeface="楷体" panose="02010609060101010101" charset="-122"/>
              </a:rPr>
              <a:t>春</a:t>
            </a:r>
          </a:p>
        </p:txBody>
      </p:sp>
      <p:sp>
        <p:nvSpPr>
          <p:cNvPr id="234" name="Text Box 6"/>
          <p:cNvSpPr txBox="1">
            <a:spLocks noChangeArrowheads="1"/>
          </p:cNvSpPr>
          <p:nvPr/>
        </p:nvSpPr>
        <p:spPr bwMode="auto">
          <a:xfrm>
            <a:off x="3567942" y="1679768"/>
            <a:ext cx="2397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宋体" panose="02010600030101010101" pitchFamily="2" charset="-122"/>
              </a:rPr>
              <a:t>第一部分：</a:t>
            </a:r>
            <a:r>
              <a:rPr lang="zh-CN" altLang="en-US" sz="2800" b="1" dirty="0">
                <a:solidFill>
                  <a:schemeClr val="accent5"/>
                </a:solidFill>
                <a:latin typeface="宋体" panose="02010600030101010101" pitchFamily="2" charset="-122"/>
              </a:rPr>
              <a:t>盼春</a:t>
            </a:r>
            <a:endParaRPr lang="zh-CN" altLang="en-US" sz="2400" b="1" dirty="0">
              <a:solidFill>
                <a:schemeClr val="accent5"/>
              </a:solidFill>
              <a:latin typeface="宋体" panose="02010600030101010101" pitchFamily="2" charset="-122"/>
            </a:endParaRPr>
          </a:p>
        </p:txBody>
      </p:sp>
      <p:sp>
        <p:nvSpPr>
          <p:cNvPr id="235" name="Text Box 7"/>
          <p:cNvSpPr txBox="1">
            <a:spLocks noChangeArrowheads="1"/>
          </p:cNvSpPr>
          <p:nvPr/>
        </p:nvSpPr>
        <p:spPr bwMode="auto">
          <a:xfrm>
            <a:off x="3567942" y="3234407"/>
            <a:ext cx="2409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宋体" panose="02010600030101010101" pitchFamily="2" charset="-122"/>
              </a:rPr>
              <a:t>第二部分：</a:t>
            </a:r>
            <a:r>
              <a:rPr lang="zh-CN" altLang="en-US" sz="2800" b="1" dirty="0">
                <a:solidFill>
                  <a:schemeClr val="accent5"/>
                </a:solidFill>
                <a:latin typeface="宋体" panose="02010600030101010101" pitchFamily="2" charset="-122"/>
              </a:rPr>
              <a:t>绘春</a:t>
            </a:r>
          </a:p>
        </p:txBody>
      </p:sp>
      <p:sp>
        <p:nvSpPr>
          <p:cNvPr id="236" name="Text Box 8"/>
          <p:cNvSpPr txBox="1">
            <a:spLocks noChangeArrowheads="1"/>
          </p:cNvSpPr>
          <p:nvPr/>
        </p:nvSpPr>
        <p:spPr bwMode="auto">
          <a:xfrm>
            <a:off x="3560004" y="5184195"/>
            <a:ext cx="2319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宋体" panose="02010600030101010101" pitchFamily="2" charset="-122"/>
              </a:rPr>
              <a:t>第三部分：</a:t>
            </a:r>
            <a:r>
              <a:rPr lang="zh-CN" altLang="en-US" sz="2800" b="1" dirty="0">
                <a:solidFill>
                  <a:schemeClr val="accent5"/>
                </a:solidFill>
                <a:latin typeface="宋体" panose="02010600030101010101" pitchFamily="2" charset="-122"/>
              </a:rPr>
              <a:t>赞春</a:t>
            </a:r>
          </a:p>
        </p:txBody>
      </p:sp>
      <p:sp>
        <p:nvSpPr>
          <p:cNvPr id="237" name="Text Box 9"/>
          <p:cNvSpPr txBox="1">
            <a:spLocks noChangeArrowheads="1"/>
          </p:cNvSpPr>
          <p:nvPr/>
        </p:nvSpPr>
        <p:spPr bwMode="auto">
          <a:xfrm>
            <a:off x="5879341" y="2148664"/>
            <a:ext cx="2665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</a:rPr>
              <a:t>）春的总轮廓</a:t>
            </a:r>
          </a:p>
        </p:txBody>
      </p:sp>
      <p:sp>
        <p:nvSpPr>
          <p:cNvPr id="238" name="Text Box 10"/>
          <p:cNvSpPr txBox="1">
            <a:spLocks noChangeArrowheads="1"/>
          </p:cNvSpPr>
          <p:nvPr/>
        </p:nvSpPr>
        <p:spPr bwMode="auto">
          <a:xfrm>
            <a:off x="5949191" y="2605864"/>
            <a:ext cx="3840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）春草图（草报春）　　　</a:t>
            </a:r>
          </a:p>
        </p:txBody>
      </p:sp>
      <p:sp>
        <p:nvSpPr>
          <p:cNvPr id="239" name="Text Box 15"/>
          <p:cNvSpPr txBox="1">
            <a:spLocks noChangeArrowheads="1"/>
          </p:cNvSpPr>
          <p:nvPr/>
        </p:nvSpPr>
        <p:spPr bwMode="auto">
          <a:xfrm>
            <a:off x="2321753" y="6260408"/>
            <a:ext cx="6697663" cy="461963"/>
          </a:xfrm>
          <a:prstGeom prst="rect">
            <a:avLst/>
          </a:prstGeom>
          <a:solidFill>
            <a:srgbClr val="D996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</a:rPr>
              <a:t>总分总结构：首尾呼应，条理清楚，结构严谨。</a:t>
            </a:r>
          </a:p>
        </p:txBody>
      </p:sp>
      <p:sp>
        <p:nvSpPr>
          <p:cNvPr id="240" name="AutoShape 16"/>
          <p:cNvSpPr/>
          <p:nvPr/>
        </p:nvSpPr>
        <p:spPr bwMode="auto">
          <a:xfrm>
            <a:off x="3140904" y="1987743"/>
            <a:ext cx="236538" cy="3506788"/>
          </a:xfrm>
          <a:prstGeom prst="leftBrace">
            <a:avLst>
              <a:gd name="adj1" fmla="val 6657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2400" b="1">
              <a:latin typeface="宋体" panose="02010600030101010101" pitchFamily="2" charset="-122"/>
            </a:endParaRPr>
          </a:p>
        </p:txBody>
      </p:sp>
      <p:sp>
        <p:nvSpPr>
          <p:cNvPr id="241" name="AutoShape 17"/>
          <p:cNvSpPr/>
          <p:nvPr/>
        </p:nvSpPr>
        <p:spPr bwMode="auto">
          <a:xfrm>
            <a:off x="5879341" y="2340168"/>
            <a:ext cx="150812" cy="2432686"/>
          </a:xfrm>
          <a:prstGeom prst="leftBrace">
            <a:avLst>
              <a:gd name="adj1" fmla="val 11009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400" b="1">
              <a:latin typeface="宋体" panose="02010600030101010101" pitchFamily="2" charset="-122"/>
            </a:endParaRPr>
          </a:p>
        </p:txBody>
      </p:sp>
      <p:sp>
        <p:nvSpPr>
          <p:cNvPr id="243" name="Text Box 21"/>
          <p:cNvSpPr txBox="1">
            <a:spLocks noChangeArrowheads="1"/>
          </p:cNvSpPr>
          <p:nvPr/>
        </p:nvSpPr>
        <p:spPr bwMode="auto">
          <a:xfrm>
            <a:off x="3712404" y="2111568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（１）</a:t>
            </a:r>
          </a:p>
        </p:txBody>
      </p:sp>
      <p:sp>
        <p:nvSpPr>
          <p:cNvPr id="244" name="Text Box 28"/>
          <p:cNvSpPr txBox="1">
            <a:spLocks noChangeArrowheads="1"/>
          </p:cNvSpPr>
          <p:nvPr/>
        </p:nvSpPr>
        <p:spPr bwMode="auto">
          <a:xfrm>
            <a:off x="3640967" y="3664620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（２</a:t>
            </a:r>
            <a:r>
              <a:rPr lang="en-US" altLang="zh-CN" sz="2400" b="1" dirty="0">
                <a:latin typeface="宋体" panose="02010600030101010101" pitchFamily="2" charset="-122"/>
              </a:rPr>
              <a:t>—</a:t>
            </a:r>
            <a:r>
              <a:rPr lang="zh-CN" altLang="en-US" sz="2400" b="1" dirty="0">
                <a:latin typeface="宋体" panose="02010600030101010101" pitchFamily="2" charset="-122"/>
              </a:rPr>
              <a:t>７）</a:t>
            </a:r>
          </a:p>
        </p:txBody>
      </p:sp>
      <p:sp>
        <p:nvSpPr>
          <p:cNvPr id="245" name="Text Box 29"/>
          <p:cNvSpPr txBox="1">
            <a:spLocks noChangeArrowheads="1"/>
          </p:cNvSpPr>
          <p:nvPr/>
        </p:nvSpPr>
        <p:spPr bwMode="auto">
          <a:xfrm>
            <a:off x="3517142" y="5585832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+mn-ea"/>
                <a:ea typeface="+mn-ea"/>
                <a:cs typeface="Times New Roman" panose="02020603050405020304" pitchFamily="18" charset="0"/>
              </a:rPr>
              <a:t>（８</a:t>
            </a:r>
            <a:r>
              <a:rPr lang="en-US" altLang="zh-CN" sz="2400" b="1" dirty="0">
                <a:latin typeface="+mn-ea"/>
                <a:ea typeface="+mn-ea"/>
                <a:cs typeface="Times New Roman" panose="02020603050405020304" pitchFamily="18" charset="0"/>
              </a:rPr>
              <a:t>—</a:t>
            </a:r>
            <a:r>
              <a:rPr lang="zh-CN" altLang="en-US" sz="2400" b="1" dirty="0">
                <a:latin typeface="+mn-ea"/>
                <a:ea typeface="+mn-ea"/>
                <a:cs typeface="Times New Roman" panose="02020603050405020304" pitchFamily="18" charset="0"/>
              </a:rPr>
              <a:t>１０）</a:t>
            </a:r>
          </a:p>
        </p:txBody>
      </p:sp>
      <p:sp>
        <p:nvSpPr>
          <p:cNvPr id="246" name="Rectangle 32"/>
          <p:cNvSpPr>
            <a:spLocks noChangeArrowheads="1"/>
          </p:cNvSpPr>
          <p:nvPr/>
        </p:nvSpPr>
        <p:spPr bwMode="auto">
          <a:xfrm>
            <a:off x="5949190" y="3048776"/>
            <a:ext cx="356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</a:rPr>
              <a:t>）春花图（花争春）</a:t>
            </a:r>
          </a:p>
        </p:txBody>
      </p:sp>
      <p:sp>
        <p:nvSpPr>
          <p:cNvPr id="247" name="Text Box 41"/>
          <p:cNvSpPr txBox="1">
            <a:spLocks noChangeArrowheads="1"/>
          </p:cNvSpPr>
          <p:nvPr/>
        </p:nvSpPr>
        <p:spPr bwMode="auto">
          <a:xfrm>
            <a:off x="5670585" y="1679673"/>
            <a:ext cx="345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（开篇点题，总领全文）</a:t>
            </a:r>
          </a:p>
        </p:txBody>
      </p:sp>
      <p:sp>
        <p:nvSpPr>
          <p:cNvPr id="248" name="Rectangle 32"/>
          <p:cNvSpPr>
            <a:spLocks noChangeArrowheads="1"/>
          </p:cNvSpPr>
          <p:nvPr/>
        </p:nvSpPr>
        <p:spPr bwMode="auto">
          <a:xfrm>
            <a:off x="5958716" y="3520894"/>
            <a:ext cx="34437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宋体" panose="02010600030101010101" pitchFamily="2" charset="-122"/>
              </a:rPr>
              <a:t>）春风图（风唱春）</a:t>
            </a:r>
          </a:p>
        </p:txBody>
      </p:sp>
      <p:sp>
        <p:nvSpPr>
          <p:cNvPr id="249" name="Rectangle 32"/>
          <p:cNvSpPr>
            <a:spLocks noChangeArrowheads="1"/>
          </p:cNvSpPr>
          <p:nvPr/>
        </p:nvSpPr>
        <p:spPr bwMode="auto">
          <a:xfrm>
            <a:off x="5958716" y="3964764"/>
            <a:ext cx="352307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6</a:t>
            </a:r>
            <a:r>
              <a:rPr lang="zh-CN" altLang="en-US" sz="2400" b="1" dirty="0">
                <a:latin typeface="宋体" panose="02010600030101010101" pitchFamily="2" charset="-122"/>
              </a:rPr>
              <a:t>）春雨图（雨润春）</a:t>
            </a:r>
          </a:p>
        </p:txBody>
      </p:sp>
      <p:sp>
        <p:nvSpPr>
          <p:cNvPr id="250" name="Rectangle 32"/>
          <p:cNvSpPr>
            <a:spLocks noChangeArrowheads="1"/>
          </p:cNvSpPr>
          <p:nvPr/>
        </p:nvSpPr>
        <p:spPr bwMode="auto">
          <a:xfrm>
            <a:off x="5968240" y="4390214"/>
            <a:ext cx="351354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7</a:t>
            </a:r>
            <a:r>
              <a:rPr lang="zh-CN" altLang="en-US" sz="2400" b="1" dirty="0">
                <a:latin typeface="宋体" panose="02010600030101010101" pitchFamily="2" charset="-122"/>
              </a:rPr>
              <a:t>）迎春图（人迎春）</a:t>
            </a:r>
          </a:p>
        </p:txBody>
      </p:sp>
      <p:sp>
        <p:nvSpPr>
          <p:cNvPr id="251" name="AutoShape 17"/>
          <p:cNvSpPr/>
          <p:nvPr/>
        </p:nvSpPr>
        <p:spPr bwMode="auto">
          <a:xfrm>
            <a:off x="5879341" y="4990230"/>
            <a:ext cx="141218" cy="931889"/>
          </a:xfrm>
          <a:prstGeom prst="leftBrace">
            <a:avLst>
              <a:gd name="adj1" fmla="val 11009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400" b="1">
              <a:latin typeface="宋体" panose="02010600030101010101" pitchFamily="2" charset="-122"/>
            </a:endParaRPr>
          </a:p>
        </p:txBody>
      </p:sp>
      <p:sp>
        <p:nvSpPr>
          <p:cNvPr id="252" name="Text Box 12"/>
          <p:cNvSpPr txBox="1">
            <a:spLocks noChangeArrowheads="1"/>
          </p:cNvSpPr>
          <p:nvPr/>
        </p:nvSpPr>
        <p:spPr bwMode="auto">
          <a:xfrm>
            <a:off x="5977767" y="4857647"/>
            <a:ext cx="24866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8</a:t>
            </a:r>
            <a:r>
              <a:rPr lang="zh-CN" altLang="en-US" sz="2400" b="1" dirty="0">
                <a:latin typeface="宋体" panose="02010600030101010101" pitchFamily="2" charset="-122"/>
              </a:rPr>
              <a:t>）娃娃（新）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9</a:t>
            </a:r>
            <a:r>
              <a:rPr lang="zh-CN" altLang="en-US" sz="2400" b="1" dirty="0">
                <a:latin typeface="宋体" panose="02010600030101010101" pitchFamily="2" charset="-122"/>
              </a:rPr>
              <a:t>）姑娘（美）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10</a:t>
            </a:r>
            <a:r>
              <a:rPr lang="zh-CN" altLang="en-US" sz="2400" b="1" dirty="0">
                <a:latin typeface="宋体" panose="02010600030101010101" pitchFamily="2" charset="-122"/>
              </a:rPr>
              <a:t>）青年（力）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83820" y="2266123"/>
            <a:ext cx="8461066" cy="1978180"/>
            <a:chOff x="247" y="204"/>
            <a:chExt cx="4719" cy="977"/>
          </a:xfrm>
        </p:grpSpPr>
        <p:sp>
          <p:nvSpPr>
            <p:cNvPr id="14" name="文本框 13"/>
            <p:cNvSpPr txBox="1"/>
            <p:nvPr/>
          </p:nvSpPr>
          <p:spPr>
            <a:xfrm>
              <a:off x="911" y="365"/>
              <a:ext cx="4055" cy="6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80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课文精讲</a:t>
              </a:r>
            </a:p>
          </p:txBody>
        </p:sp>
        <p:sp>
          <p:nvSpPr>
            <p:cNvPr id="59" name="椭圆 52"/>
            <p:cNvSpPr/>
            <p:nvPr/>
          </p:nvSpPr>
          <p:spPr>
            <a:xfrm>
              <a:off x="247" y="204"/>
              <a:ext cx="804" cy="977"/>
            </a:xfrm>
            <a:custGeom>
              <a:avLst/>
              <a:gdLst>
                <a:gd name="connsiteX0" fmla="*/ 157163 w 273050"/>
                <a:gd name="connsiteY0" fmla="*/ 44450 h 331788"/>
                <a:gd name="connsiteX1" fmla="*/ 157163 w 273050"/>
                <a:gd name="connsiteY1" fmla="*/ 149225 h 331788"/>
                <a:gd name="connsiteX2" fmla="*/ 179428 w 273050"/>
                <a:gd name="connsiteY2" fmla="*/ 134997 h 331788"/>
                <a:gd name="connsiteX3" fmla="*/ 183357 w 273050"/>
                <a:gd name="connsiteY3" fmla="*/ 133703 h 331788"/>
                <a:gd name="connsiteX4" fmla="*/ 187286 w 273050"/>
                <a:gd name="connsiteY4" fmla="*/ 134997 h 331788"/>
                <a:gd name="connsiteX5" fmla="*/ 209551 w 273050"/>
                <a:gd name="connsiteY5" fmla="*/ 149225 h 331788"/>
                <a:gd name="connsiteX6" fmla="*/ 209551 w 273050"/>
                <a:gd name="connsiteY6" fmla="*/ 44450 h 331788"/>
                <a:gd name="connsiteX7" fmla="*/ 157163 w 273050"/>
                <a:gd name="connsiteY7" fmla="*/ 44450 h 331788"/>
                <a:gd name="connsiteX8" fmla="*/ 21721 w 273050"/>
                <a:gd name="connsiteY8" fmla="*/ 12700 h 331788"/>
                <a:gd name="connsiteX9" fmla="*/ 12700 w 273050"/>
                <a:gd name="connsiteY9" fmla="*/ 22225 h 331788"/>
                <a:gd name="connsiteX10" fmla="*/ 21721 w 273050"/>
                <a:gd name="connsiteY10" fmla="*/ 31750 h 331788"/>
                <a:gd name="connsiteX11" fmla="*/ 231775 w 273050"/>
                <a:gd name="connsiteY11" fmla="*/ 31750 h 331788"/>
                <a:gd name="connsiteX12" fmla="*/ 231775 w 273050"/>
                <a:gd name="connsiteY12" fmla="*/ 12700 h 331788"/>
                <a:gd name="connsiteX13" fmla="*/ 21721 w 273050"/>
                <a:gd name="connsiteY13" fmla="*/ 12700 h 331788"/>
                <a:gd name="connsiteX14" fmla="*/ 21895 w 273050"/>
                <a:gd name="connsiteY14" fmla="*/ 0 h 331788"/>
                <a:gd name="connsiteX15" fmla="*/ 238275 w 273050"/>
                <a:gd name="connsiteY15" fmla="*/ 0 h 331788"/>
                <a:gd name="connsiteX16" fmla="*/ 244715 w 273050"/>
                <a:gd name="connsiteY16" fmla="*/ 6480 h 331788"/>
                <a:gd name="connsiteX17" fmla="*/ 244715 w 273050"/>
                <a:gd name="connsiteY17" fmla="*/ 31105 h 331788"/>
                <a:gd name="connsiteX18" fmla="*/ 266610 w 273050"/>
                <a:gd name="connsiteY18" fmla="*/ 31105 h 331788"/>
                <a:gd name="connsiteX19" fmla="*/ 273050 w 273050"/>
                <a:gd name="connsiteY19" fmla="*/ 37585 h 331788"/>
                <a:gd name="connsiteX20" fmla="*/ 273050 w 273050"/>
                <a:gd name="connsiteY20" fmla="*/ 325308 h 331788"/>
                <a:gd name="connsiteX21" fmla="*/ 266610 w 273050"/>
                <a:gd name="connsiteY21" fmla="*/ 331788 h 331788"/>
                <a:gd name="connsiteX22" fmla="*/ 21895 w 273050"/>
                <a:gd name="connsiteY22" fmla="*/ 331788 h 331788"/>
                <a:gd name="connsiteX23" fmla="*/ 0 w 273050"/>
                <a:gd name="connsiteY23" fmla="*/ 309755 h 331788"/>
                <a:gd name="connsiteX24" fmla="*/ 0 w 273050"/>
                <a:gd name="connsiteY24" fmla="*/ 22033 h 331788"/>
                <a:gd name="connsiteX25" fmla="*/ 21895 w 273050"/>
                <a:gd name="connsiteY25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3050" h="331788">
                  <a:moveTo>
                    <a:pt x="157163" y="44450"/>
                  </a:moveTo>
                  <a:lnTo>
                    <a:pt x="157163" y="149225"/>
                  </a:lnTo>
                  <a:cubicBezTo>
                    <a:pt x="157163" y="149225"/>
                    <a:pt x="157163" y="149225"/>
                    <a:pt x="179428" y="134997"/>
                  </a:cubicBezTo>
                  <a:cubicBezTo>
                    <a:pt x="180738" y="133703"/>
                    <a:pt x="182047" y="133703"/>
                    <a:pt x="183357" y="133703"/>
                  </a:cubicBezTo>
                  <a:cubicBezTo>
                    <a:pt x="184667" y="133703"/>
                    <a:pt x="185977" y="133703"/>
                    <a:pt x="187286" y="134997"/>
                  </a:cubicBezTo>
                  <a:cubicBezTo>
                    <a:pt x="187286" y="134997"/>
                    <a:pt x="187286" y="134997"/>
                    <a:pt x="209551" y="149225"/>
                  </a:cubicBezTo>
                  <a:cubicBezTo>
                    <a:pt x="209551" y="149225"/>
                    <a:pt x="209551" y="149225"/>
                    <a:pt x="209551" y="44450"/>
                  </a:cubicBezTo>
                  <a:cubicBezTo>
                    <a:pt x="209551" y="44450"/>
                    <a:pt x="209551" y="44450"/>
                    <a:pt x="157163" y="44450"/>
                  </a:cubicBezTo>
                  <a:close/>
                  <a:moveTo>
                    <a:pt x="21721" y="12700"/>
                  </a:moveTo>
                  <a:cubicBezTo>
                    <a:pt x="16566" y="12700"/>
                    <a:pt x="12700" y="16782"/>
                    <a:pt x="12700" y="22225"/>
                  </a:cubicBezTo>
                  <a:cubicBezTo>
                    <a:pt x="12700" y="27668"/>
                    <a:pt x="16566" y="31750"/>
                    <a:pt x="21721" y="31750"/>
                  </a:cubicBezTo>
                  <a:cubicBezTo>
                    <a:pt x="21721" y="31750"/>
                    <a:pt x="21721" y="31750"/>
                    <a:pt x="231775" y="31750"/>
                  </a:cubicBezTo>
                  <a:cubicBezTo>
                    <a:pt x="231775" y="31750"/>
                    <a:pt x="231775" y="31750"/>
                    <a:pt x="231775" y="12700"/>
                  </a:cubicBezTo>
                  <a:cubicBezTo>
                    <a:pt x="231775" y="12700"/>
                    <a:pt x="231775" y="12700"/>
                    <a:pt x="21721" y="12700"/>
                  </a:cubicBezTo>
                  <a:close/>
                  <a:moveTo>
                    <a:pt x="21895" y="0"/>
                  </a:moveTo>
                  <a:cubicBezTo>
                    <a:pt x="21895" y="0"/>
                    <a:pt x="21895" y="0"/>
                    <a:pt x="238275" y="0"/>
                  </a:cubicBezTo>
                  <a:cubicBezTo>
                    <a:pt x="242139" y="0"/>
                    <a:pt x="244715" y="2592"/>
                    <a:pt x="244715" y="6480"/>
                  </a:cubicBezTo>
                  <a:cubicBezTo>
                    <a:pt x="244715" y="6480"/>
                    <a:pt x="244715" y="6480"/>
                    <a:pt x="244715" y="31105"/>
                  </a:cubicBezTo>
                  <a:cubicBezTo>
                    <a:pt x="244715" y="31105"/>
                    <a:pt x="244715" y="31105"/>
                    <a:pt x="266610" y="31105"/>
                  </a:cubicBezTo>
                  <a:cubicBezTo>
                    <a:pt x="270474" y="31105"/>
                    <a:pt x="273050" y="33697"/>
                    <a:pt x="273050" y="37585"/>
                  </a:cubicBezTo>
                  <a:cubicBezTo>
                    <a:pt x="273050" y="37585"/>
                    <a:pt x="273050" y="37585"/>
                    <a:pt x="273050" y="325308"/>
                  </a:cubicBezTo>
                  <a:cubicBezTo>
                    <a:pt x="273050" y="329196"/>
                    <a:pt x="270474" y="331788"/>
                    <a:pt x="266610" y="331788"/>
                  </a:cubicBezTo>
                  <a:cubicBezTo>
                    <a:pt x="266610" y="331788"/>
                    <a:pt x="266610" y="331788"/>
                    <a:pt x="21895" y="331788"/>
                  </a:cubicBezTo>
                  <a:cubicBezTo>
                    <a:pt x="10304" y="331788"/>
                    <a:pt x="0" y="321420"/>
                    <a:pt x="0" y="309755"/>
                  </a:cubicBezTo>
                  <a:cubicBezTo>
                    <a:pt x="0" y="309755"/>
                    <a:pt x="0" y="309755"/>
                    <a:pt x="0" y="22033"/>
                  </a:cubicBezTo>
                  <a:cubicBezTo>
                    <a:pt x="0" y="10368"/>
                    <a:pt x="10304" y="0"/>
                    <a:pt x="21895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 dir="u"/>
      </p:transition>
    </mc:Choice>
    <mc:Fallback xmlns="">
      <p:transition spd="med">
        <p:push dir="u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37882" y="1328432"/>
            <a:ext cx="9396988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第</a:t>
            </a:r>
            <a:r>
              <a:rPr kumimoji="0" lang="en-US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1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段写盼春，运用了什么修辞手法？表达了作者什么感情</a:t>
            </a:r>
            <a:r>
              <a:rPr kumimoji="0" lang="en-US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29285" y="2979353"/>
            <a:ext cx="10014182" cy="24776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zh-CN" altLang="en-US" sz="3200" b="1" noProof="1">
                <a:latin typeface="楷体" panose="02010609060101010101" charset="-122"/>
                <a:ea typeface="楷体" panose="02010609060101010101" charset="-122"/>
                <a:cs typeface="+mn-ea"/>
              </a:rPr>
              <a:t>    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①“盼望着，盼望着”用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反复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的修辞手法，表达了作者期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盼春天来临的急切心情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defRPr/>
            </a:pPr>
            <a:r>
              <a:rPr lang="zh-CN" altLang="en-US" sz="2800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②“东风来了，春天的脚步近了”把物当作人来写，运用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拟人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，表达了作者对春天来临的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喜悦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</p:txBody>
      </p:sp>
      <p:sp>
        <p:nvSpPr>
          <p:cNvPr id="62466" name="矩形 2"/>
          <p:cNvSpPr/>
          <p:nvPr/>
        </p:nvSpPr>
        <p:spPr>
          <a:xfrm>
            <a:off x="5231526" y="519747"/>
            <a:ext cx="1409700" cy="5835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盼  春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12395" y="227965"/>
            <a:ext cx="3359150" cy="582930"/>
            <a:chOff x="108" y="359"/>
            <a:chExt cx="5290" cy="918"/>
          </a:xfrm>
        </p:grpSpPr>
        <p:sp>
          <p:nvSpPr>
            <p:cNvPr id="9" name="Freeform 127"/>
            <p:cNvSpPr>
              <a:spLocks noEditPoints="1"/>
            </p:cNvSpPr>
            <p:nvPr/>
          </p:nvSpPr>
          <p:spPr bwMode="auto">
            <a:xfrm>
              <a:off x="108" y="359"/>
              <a:ext cx="1236" cy="852"/>
            </a:xfrm>
            <a:custGeom>
              <a:avLst/>
              <a:gdLst/>
              <a:ahLst/>
              <a:cxnLst>
                <a:cxn ang="0">
                  <a:pos x="4" y="455"/>
                </a:cxn>
                <a:cxn ang="0">
                  <a:pos x="782" y="3"/>
                </a:cxn>
                <a:cxn ang="0">
                  <a:pos x="1721" y="189"/>
                </a:cxn>
                <a:cxn ang="0">
                  <a:pos x="1600" y="407"/>
                </a:cxn>
                <a:cxn ang="0">
                  <a:pos x="1620" y="823"/>
                </a:cxn>
                <a:cxn ang="0">
                  <a:pos x="2082" y="841"/>
                </a:cxn>
                <a:cxn ang="0">
                  <a:pos x="1746" y="1082"/>
                </a:cxn>
                <a:cxn ang="0">
                  <a:pos x="1260" y="1259"/>
                </a:cxn>
                <a:cxn ang="0">
                  <a:pos x="880" y="1195"/>
                </a:cxn>
                <a:cxn ang="0">
                  <a:pos x="207" y="1096"/>
                </a:cxn>
                <a:cxn ang="0">
                  <a:pos x="127" y="750"/>
                </a:cxn>
                <a:cxn ang="0">
                  <a:pos x="1976" y="722"/>
                </a:cxn>
                <a:cxn ang="0">
                  <a:pos x="1611" y="941"/>
                </a:cxn>
                <a:cxn ang="0">
                  <a:pos x="499" y="441"/>
                </a:cxn>
                <a:cxn ang="0">
                  <a:pos x="893" y="782"/>
                </a:cxn>
                <a:cxn ang="0">
                  <a:pos x="1849" y="241"/>
                </a:cxn>
                <a:cxn ang="0">
                  <a:pos x="820" y="20"/>
                </a:cxn>
                <a:cxn ang="0">
                  <a:pos x="28" y="477"/>
                </a:cxn>
                <a:cxn ang="0">
                  <a:pos x="480" y="386"/>
                </a:cxn>
                <a:cxn ang="0">
                  <a:pos x="946" y="295"/>
                </a:cxn>
                <a:cxn ang="0">
                  <a:pos x="1533" y="1064"/>
                </a:cxn>
                <a:cxn ang="0">
                  <a:pos x="1604" y="1117"/>
                </a:cxn>
                <a:cxn ang="0">
                  <a:pos x="1630" y="995"/>
                </a:cxn>
                <a:cxn ang="0">
                  <a:pos x="1526" y="750"/>
                </a:cxn>
                <a:cxn ang="0">
                  <a:pos x="1551" y="835"/>
                </a:cxn>
                <a:cxn ang="0">
                  <a:pos x="1535" y="848"/>
                </a:cxn>
                <a:cxn ang="0">
                  <a:pos x="1485" y="978"/>
                </a:cxn>
                <a:cxn ang="0">
                  <a:pos x="1281" y="1082"/>
                </a:cxn>
                <a:cxn ang="0">
                  <a:pos x="1071" y="1165"/>
                </a:cxn>
                <a:cxn ang="0">
                  <a:pos x="1526" y="1018"/>
                </a:cxn>
                <a:cxn ang="0">
                  <a:pos x="1517" y="1059"/>
                </a:cxn>
                <a:cxn ang="0">
                  <a:pos x="887" y="792"/>
                </a:cxn>
                <a:cxn ang="0">
                  <a:pos x="339" y="865"/>
                </a:cxn>
                <a:cxn ang="0">
                  <a:pos x="855" y="1160"/>
                </a:cxn>
                <a:cxn ang="0">
                  <a:pos x="1017" y="1042"/>
                </a:cxn>
                <a:cxn ang="0">
                  <a:pos x="1265" y="793"/>
                </a:cxn>
                <a:cxn ang="0">
                  <a:pos x="1467" y="827"/>
                </a:cxn>
                <a:cxn ang="0">
                  <a:pos x="1462" y="901"/>
                </a:cxn>
                <a:cxn ang="0">
                  <a:pos x="1423" y="790"/>
                </a:cxn>
                <a:cxn ang="0">
                  <a:pos x="1402" y="752"/>
                </a:cxn>
                <a:cxn ang="0">
                  <a:pos x="1304" y="883"/>
                </a:cxn>
                <a:cxn ang="0">
                  <a:pos x="1371" y="1001"/>
                </a:cxn>
                <a:cxn ang="0">
                  <a:pos x="1307" y="1101"/>
                </a:cxn>
                <a:cxn ang="0">
                  <a:pos x="1079" y="1254"/>
                </a:cxn>
                <a:cxn ang="0">
                  <a:pos x="992" y="1129"/>
                </a:cxn>
                <a:cxn ang="0">
                  <a:pos x="1039" y="1190"/>
                </a:cxn>
                <a:cxn ang="0">
                  <a:pos x="1001" y="1202"/>
                </a:cxn>
                <a:cxn ang="0">
                  <a:pos x="852" y="326"/>
                </a:cxn>
                <a:cxn ang="0">
                  <a:pos x="835" y="223"/>
                </a:cxn>
                <a:cxn ang="0">
                  <a:pos x="738" y="289"/>
                </a:cxn>
                <a:cxn ang="0">
                  <a:pos x="240" y="556"/>
                </a:cxn>
                <a:cxn ang="0">
                  <a:pos x="377" y="500"/>
                </a:cxn>
                <a:cxn ang="0">
                  <a:pos x="255" y="585"/>
                </a:cxn>
                <a:cxn ang="0">
                  <a:pos x="389" y="731"/>
                </a:cxn>
                <a:cxn ang="0">
                  <a:pos x="193" y="755"/>
                </a:cxn>
                <a:cxn ang="0">
                  <a:pos x="115" y="796"/>
                </a:cxn>
                <a:cxn ang="0">
                  <a:pos x="126" y="983"/>
                </a:cxn>
                <a:cxn ang="0">
                  <a:pos x="168" y="1040"/>
                </a:cxn>
                <a:cxn ang="0">
                  <a:pos x="282" y="1009"/>
                </a:cxn>
                <a:cxn ang="0">
                  <a:pos x="226" y="729"/>
                </a:cxn>
                <a:cxn ang="0">
                  <a:pos x="193" y="733"/>
                </a:cxn>
                <a:cxn ang="0">
                  <a:pos x="168" y="705"/>
                </a:cxn>
              </a:cxnLst>
              <a:rect l="0" t="0" r="r" b="b"/>
              <a:pathLst>
                <a:path w="2100" h="1388">
                  <a:moveTo>
                    <a:pt x="153" y="731"/>
                  </a:moveTo>
                  <a:lnTo>
                    <a:pt x="153" y="731"/>
                  </a:lnTo>
                  <a:lnTo>
                    <a:pt x="146" y="715"/>
                  </a:lnTo>
                  <a:lnTo>
                    <a:pt x="139" y="696"/>
                  </a:lnTo>
                  <a:lnTo>
                    <a:pt x="137" y="688"/>
                  </a:lnTo>
                  <a:lnTo>
                    <a:pt x="136" y="678"/>
                  </a:lnTo>
                  <a:lnTo>
                    <a:pt x="137" y="668"/>
                  </a:lnTo>
                  <a:lnTo>
                    <a:pt x="139" y="658"/>
                  </a:lnTo>
                  <a:lnTo>
                    <a:pt x="139" y="658"/>
                  </a:lnTo>
                  <a:lnTo>
                    <a:pt x="143" y="650"/>
                  </a:lnTo>
                  <a:lnTo>
                    <a:pt x="147" y="643"/>
                  </a:lnTo>
                  <a:lnTo>
                    <a:pt x="153" y="639"/>
                  </a:lnTo>
                  <a:lnTo>
                    <a:pt x="160" y="633"/>
                  </a:lnTo>
                  <a:lnTo>
                    <a:pt x="167" y="630"/>
                  </a:lnTo>
                  <a:lnTo>
                    <a:pt x="175" y="626"/>
                  </a:lnTo>
                  <a:lnTo>
                    <a:pt x="193" y="622"/>
                  </a:lnTo>
                  <a:lnTo>
                    <a:pt x="193" y="622"/>
                  </a:lnTo>
                  <a:lnTo>
                    <a:pt x="193" y="616"/>
                  </a:lnTo>
                  <a:lnTo>
                    <a:pt x="193" y="609"/>
                  </a:lnTo>
                  <a:lnTo>
                    <a:pt x="193" y="594"/>
                  </a:lnTo>
                  <a:lnTo>
                    <a:pt x="192" y="578"/>
                  </a:lnTo>
                  <a:lnTo>
                    <a:pt x="192" y="570"/>
                  </a:lnTo>
                  <a:lnTo>
                    <a:pt x="193" y="563"/>
                  </a:lnTo>
                  <a:lnTo>
                    <a:pt x="193" y="563"/>
                  </a:lnTo>
                  <a:lnTo>
                    <a:pt x="171" y="553"/>
                  </a:lnTo>
                  <a:lnTo>
                    <a:pt x="147" y="543"/>
                  </a:lnTo>
                  <a:lnTo>
                    <a:pt x="99" y="524"/>
                  </a:lnTo>
                  <a:lnTo>
                    <a:pt x="52" y="505"/>
                  </a:lnTo>
                  <a:lnTo>
                    <a:pt x="4" y="484"/>
                  </a:lnTo>
                  <a:lnTo>
                    <a:pt x="4" y="484"/>
                  </a:lnTo>
                  <a:lnTo>
                    <a:pt x="1" y="479"/>
                  </a:lnTo>
                  <a:lnTo>
                    <a:pt x="0" y="473"/>
                  </a:lnTo>
                  <a:lnTo>
                    <a:pt x="0" y="467"/>
                  </a:lnTo>
                  <a:lnTo>
                    <a:pt x="0" y="463"/>
                  </a:lnTo>
                  <a:lnTo>
                    <a:pt x="4" y="455"/>
                  </a:lnTo>
                  <a:lnTo>
                    <a:pt x="10" y="446"/>
                  </a:lnTo>
                  <a:lnTo>
                    <a:pt x="21" y="432"/>
                  </a:lnTo>
                  <a:lnTo>
                    <a:pt x="26" y="425"/>
                  </a:lnTo>
                  <a:lnTo>
                    <a:pt x="28" y="421"/>
                  </a:lnTo>
                  <a:lnTo>
                    <a:pt x="29" y="417"/>
                  </a:lnTo>
                  <a:lnTo>
                    <a:pt x="29" y="417"/>
                  </a:lnTo>
                  <a:lnTo>
                    <a:pt x="36" y="410"/>
                  </a:lnTo>
                  <a:lnTo>
                    <a:pt x="43" y="404"/>
                  </a:lnTo>
                  <a:lnTo>
                    <a:pt x="52" y="399"/>
                  </a:lnTo>
                  <a:lnTo>
                    <a:pt x="59" y="392"/>
                  </a:lnTo>
                  <a:lnTo>
                    <a:pt x="59" y="392"/>
                  </a:lnTo>
                  <a:lnTo>
                    <a:pt x="68" y="389"/>
                  </a:lnTo>
                  <a:lnTo>
                    <a:pt x="78" y="385"/>
                  </a:lnTo>
                  <a:lnTo>
                    <a:pt x="87" y="380"/>
                  </a:lnTo>
                  <a:lnTo>
                    <a:pt x="95" y="375"/>
                  </a:lnTo>
                  <a:lnTo>
                    <a:pt x="95" y="375"/>
                  </a:lnTo>
                  <a:lnTo>
                    <a:pt x="150" y="352"/>
                  </a:lnTo>
                  <a:lnTo>
                    <a:pt x="203" y="328"/>
                  </a:lnTo>
                  <a:lnTo>
                    <a:pt x="257" y="300"/>
                  </a:lnTo>
                  <a:lnTo>
                    <a:pt x="310" y="272"/>
                  </a:lnTo>
                  <a:lnTo>
                    <a:pt x="360" y="243"/>
                  </a:lnTo>
                  <a:lnTo>
                    <a:pt x="412" y="212"/>
                  </a:lnTo>
                  <a:lnTo>
                    <a:pt x="514" y="153"/>
                  </a:lnTo>
                  <a:lnTo>
                    <a:pt x="514" y="153"/>
                  </a:lnTo>
                  <a:lnTo>
                    <a:pt x="581" y="114"/>
                  </a:lnTo>
                  <a:lnTo>
                    <a:pt x="581" y="114"/>
                  </a:lnTo>
                  <a:lnTo>
                    <a:pt x="615" y="94"/>
                  </a:lnTo>
                  <a:lnTo>
                    <a:pt x="645" y="74"/>
                  </a:lnTo>
                  <a:lnTo>
                    <a:pt x="678" y="53"/>
                  </a:lnTo>
                  <a:lnTo>
                    <a:pt x="713" y="34"/>
                  </a:lnTo>
                  <a:lnTo>
                    <a:pt x="713" y="34"/>
                  </a:lnTo>
                  <a:lnTo>
                    <a:pt x="734" y="22"/>
                  </a:lnTo>
                  <a:lnTo>
                    <a:pt x="758" y="11"/>
                  </a:lnTo>
                  <a:lnTo>
                    <a:pt x="769" y="7"/>
                  </a:lnTo>
                  <a:lnTo>
                    <a:pt x="782" y="3"/>
                  </a:lnTo>
                  <a:lnTo>
                    <a:pt x="794" y="1"/>
                  </a:lnTo>
                  <a:lnTo>
                    <a:pt x="807" y="0"/>
                  </a:lnTo>
                  <a:lnTo>
                    <a:pt x="807" y="0"/>
                  </a:lnTo>
                  <a:lnTo>
                    <a:pt x="825" y="3"/>
                  </a:lnTo>
                  <a:lnTo>
                    <a:pt x="843" y="5"/>
                  </a:lnTo>
                  <a:lnTo>
                    <a:pt x="862" y="10"/>
                  </a:lnTo>
                  <a:lnTo>
                    <a:pt x="878" y="13"/>
                  </a:lnTo>
                  <a:lnTo>
                    <a:pt x="878" y="13"/>
                  </a:lnTo>
                  <a:lnTo>
                    <a:pt x="919" y="27"/>
                  </a:lnTo>
                  <a:lnTo>
                    <a:pt x="960" y="39"/>
                  </a:lnTo>
                  <a:lnTo>
                    <a:pt x="1003" y="50"/>
                  </a:lnTo>
                  <a:lnTo>
                    <a:pt x="1046" y="62"/>
                  </a:lnTo>
                  <a:lnTo>
                    <a:pt x="1090" y="71"/>
                  </a:lnTo>
                  <a:lnTo>
                    <a:pt x="1134" y="81"/>
                  </a:lnTo>
                  <a:lnTo>
                    <a:pt x="1179" y="88"/>
                  </a:lnTo>
                  <a:lnTo>
                    <a:pt x="1224" y="95"/>
                  </a:lnTo>
                  <a:lnTo>
                    <a:pt x="1224" y="95"/>
                  </a:lnTo>
                  <a:lnTo>
                    <a:pt x="1263" y="101"/>
                  </a:lnTo>
                  <a:lnTo>
                    <a:pt x="1281" y="101"/>
                  </a:lnTo>
                  <a:lnTo>
                    <a:pt x="1300" y="100"/>
                  </a:lnTo>
                  <a:lnTo>
                    <a:pt x="1300" y="100"/>
                  </a:lnTo>
                  <a:lnTo>
                    <a:pt x="1302" y="102"/>
                  </a:lnTo>
                  <a:lnTo>
                    <a:pt x="1308" y="104"/>
                  </a:lnTo>
                  <a:lnTo>
                    <a:pt x="1312" y="105"/>
                  </a:lnTo>
                  <a:lnTo>
                    <a:pt x="1315" y="107"/>
                  </a:lnTo>
                  <a:lnTo>
                    <a:pt x="1315" y="107"/>
                  </a:lnTo>
                  <a:lnTo>
                    <a:pt x="1406" y="119"/>
                  </a:lnTo>
                  <a:lnTo>
                    <a:pt x="1496" y="133"/>
                  </a:lnTo>
                  <a:lnTo>
                    <a:pt x="1583" y="149"/>
                  </a:lnTo>
                  <a:lnTo>
                    <a:pt x="1624" y="159"/>
                  </a:lnTo>
                  <a:lnTo>
                    <a:pt x="1665" y="168"/>
                  </a:lnTo>
                  <a:lnTo>
                    <a:pt x="1665" y="168"/>
                  </a:lnTo>
                  <a:lnTo>
                    <a:pt x="1684" y="174"/>
                  </a:lnTo>
                  <a:lnTo>
                    <a:pt x="1703" y="182"/>
                  </a:lnTo>
                  <a:lnTo>
                    <a:pt x="1721" y="189"/>
                  </a:lnTo>
                  <a:lnTo>
                    <a:pt x="1740" y="195"/>
                  </a:lnTo>
                  <a:lnTo>
                    <a:pt x="1740" y="195"/>
                  </a:lnTo>
                  <a:lnTo>
                    <a:pt x="1754" y="198"/>
                  </a:lnTo>
                  <a:lnTo>
                    <a:pt x="1770" y="199"/>
                  </a:lnTo>
                  <a:lnTo>
                    <a:pt x="1787" y="201"/>
                  </a:lnTo>
                  <a:lnTo>
                    <a:pt x="1804" y="203"/>
                  </a:lnTo>
                  <a:lnTo>
                    <a:pt x="1804" y="203"/>
                  </a:lnTo>
                  <a:lnTo>
                    <a:pt x="1819" y="208"/>
                  </a:lnTo>
                  <a:lnTo>
                    <a:pt x="1834" y="212"/>
                  </a:lnTo>
                  <a:lnTo>
                    <a:pt x="1864" y="223"/>
                  </a:lnTo>
                  <a:lnTo>
                    <a:pt x="1864" y="223"/>
                  </a:lnTo>
                  <a:lnTo>
                    <a:pt x="1871" y="233"/>
                  </a:lnTo>
                  <a:lnTo>
                    <a:pt x="1872" y="239"/>
                  </a:lnTo>
                  <a:lnTo>
                    <a:pt x="1872" y="243"/>
                  </a:lnTo>
                  <a:lnTo>
                    <a:pt x="1871" y="253"/>
                  </a:lnTo>
                  <a:lnTo>
                    <a:pt x="1868" y="260"/>
                  </a:lnTo>
                  <a:lnTo>
                    <a:pt x="1863" y="267"/>
                  </a:lnTo>
                  <a:lnTo>
                    <a:pt x="1856" y="274"/>
                  </a:lnTo>
                  <a:lnTo>
                    <a:pt x="1842" y="285"/>
                  </a:lnTo>
                  <a:lnTo>
                    <a:pt x="1842" y="285"/>
                  </a:lnTo>
                  <a:lnTo>
                    <a:pt x="1832" y="289"/>
                  </a:lnTo>
                  <a:lnTo>
                    <a:pt x="1822" y="293"/>
                  </a:lnTo>
                  <a:lnTo>
                    <a:pt x="1804" y="306"/>
                  </a:lnTo>
                  <a:lnTo>
                    <a:pt x="1785" y="319"/>
                  </a:lnTo>
                  <a:lnTo>
                    <a:pt x="1767" y="330"/>
                  </a:lnTo>
                  <a:lnTo>
                    <a:pt x="1767" y="330"/>
                  </a:lnTo>
                  <a:lnTo>
                    <a:pt x="1756" y="334"/>
                  </a:lnTo>
                  <a:lnTo>
                    <a:pt x="1746" y="337"/>
                  </a:lnTo>
                  <a:lnTo>
                    <a:pt x="1735" y="341"/>
                  </a:lnTo>
                  <a:lnTo>
                    <a:pt x="1725" y="345"/>
                  </a:lnTo>
                  <a:lnTo>
                    <a:pt x="1725" y="345"/>
                  </a:lnTo>
                  <a:lnTo>
                    <a:pt x="1680" y="369"/>
                  </a:lnTo>
                  <a:lnTo>
                    <a:pt x="1634" y="390"/>
                  </a:lnTo>
                  <a:lnTo>
                    <a:pt x="1634" y="390"/>
                  </a:lnTo>
                  <a:lnTo>
                    <a:pt x="1600" y="407"/>
                  </a:lnTo>
                  <a:lnTo>
                    <a:pt x="1568" y="424"/>
                  </a:lnTo>
                  <a:lnTo>
                    <a:pt x="1503" y="462"/>
                  </a:lnTo>
                  <a:lnTo>
                    <a:pt x="1439" y="500"/>
                  </a:lnTo>
                  <a:lnTo>
                    <a:pt x="1375" y="538"/>
                  </a:lnTo>
                  <a:lnTo>
                    <a:pt x="1375" y="538"/>
                  </a:lnTo>
                  <a:lnTo>
                    <a:pt x="1415" y="584"/>
                  </a:lnTo>
                  <a:lnTo>
                    <a:pt x="1434" y="609"/>
                  </a:lnTo>
                  <a:lnTo>
                    <a:pt x="1453" y="634"/>
                  </a:lnTo>
                  <a:lnTo>
                    <a:pt x="1469" y="661"/>
                  </a:lnTo>
                  <a:lnTo>
                    <a:pt x="1484" y="688"/>
                  </a:lnTo>
                  <a:lnTo>
                    <a:pt x="1498" y="717"/>
                  </a:lnTo>
                  <a:lnTo>
                    <a:pt x="1507" y="748"/>
                  </a:lnTo>
                  <a:lnTo>
                    <a:pt x="1507" y="748"/>
                  </a:lnTo>
                  <a:lnTo>
                    <a:pt x="1521" y="738"/>
                  </a:lnTo>
                  <a:lnTo>
                    <a:pt x="1535" y="729"/>
                  </a:lnTo>
                  <a:lnTo>
                    <a:pt x="1542" y="724"/>
                  </a:lnTo>
                  <a:lnTo>
                    <a:pt x="1551" y="722"/>
                  </a:lnTo>
                  <a:lnTo>
                    <a:pt x="1559" y="720"/>
                  </a:lnTo>
                  <a:lnTo>
                    <a:pt x="1569" y="722"/>
                  </a:lnTo>
                  <a:lnTo>
                    <a:pt x="1569" y="722"/>
                  </a:lnTo>
                  <a:lnTo>
                    <a:pt x="1576" y="722"/>
                  </a:lnTo>
                  <a:lnTo>
                    <a:pt x="1580" y="724"/>
                  </a:lnTo>
                  <a:lnTo>
                    <a:pt x="1585" y="727"/>
                  </a:lnTo>
                  <a:lnTo>
                    <a:pt x="1587" y="731"/>
                  </a:lnTo>
                  <a:lnTo>
                    <a:pt x="1590" y="736"/>
                  </a:lnTo>
                  <a:lnTo>
                    <a:pt x="1590" y="740"/>
                  </a:lnTo>
                  <a:lnTo>
                    <a:pt x="1590" y="751"/>
                  </a:lnTo>
                  <a:lnTo>
                    <a:pt x="1587" y="775"/>
                  </a:lnTo>
                  <a:lnTo>
                    <a:pt x="1587" y="786"/>
                  </a:lnTo>
                  <a:lnTo>
                    <a:pt x="1589" y="792"/>
                  </a:lnTo>
                  <a:lnTo>
                    <a:pt x="1590" y="796"/>
                  </a:lnTo>
                  <a:lnTo>
                    <a:pt x="1590" y="796"/>
                  </a:lnTo>
                  <a:lnTo>
                    <a:pt x="1594" y="804"/>
                  </a:lnTo>
                  <a:lnTo>
                    <a:pt x="1603" y="811"/>
                  </a:lnTo>
                  <a:lnTo>
                    <a:pt x="1620" y="823"/>
                  </a:lnTo>
                  <a:lnTo>
                    <a:pt x="1628" y="830"/>
                  </a:lnTo>
                  <a:lnTo>
                    <a:pt x="1635" y="837"/>
                  </a:lnTo>
                  <a:lnTo>
                    <a:pt x="1638" y="841"/>
                  </a:lnTo>
                  <a:lnTo>
                    <a:pt x="1641" y="845"/>
                  </a:lnTo>
                  <a:lnTo>
                    <a:pt x="1642" y="851"/>
                  </a:lnTo>
                  <a:lnTo>
                    <a:pt x="1642" y="858"/>
                  </a:lnTo>
                  <a:lnTo>
                    <a:pt x="1642" y="858"/>
                  </a:lnTo>
                  <a:lnTo>
                    <a:pt x="1660" y="851"/>
                  </a:lnTo>
                  <a:lnTo>
                    <a:pt x="1679" y="842"/>
                  </a:lnTo>
                  <a:lnTo>
                    <a:pt x="1696" y="834"/>
                  </a:lnTo>
                  <a:lnTo>
                    <a:pt x="1712" y="825"/>
                  </a:lnTo>
                  <a:lnTo>
                    <a:pt x="1743" y="804"/>
                  </a:lnTo>
                  <a:lnTo>
                    <a:pt x="1773" y="782"/>
                  </a:lnTo>
                  <a:lnTo>
                    <a:pt x="1773" y="782"/>
                  </a:lnTo>
                  <a:lnTo>
                    <a:pt x="1804" y="761"/>
                  </a:lnTo>
                  <a:lnTo>
                    <a:pt x="1836" y="740"/>
                  </a:lnTo>
                  <a:lnTo>
                    <a:pt x="1851" y="729"/>
                  </a:lnTo>
                  <a:lnTo>
                    <a:pt x="1867" y="716"/>
                  </a:lnTo>
                  <a:lnTo>
                    <a:pt x="1881" y="705"/>
                  </a:lnTo>
                  <a:lnTo>
                    <a:pt x="1893" y="691"/>
                  </a:lnTo>
                  <a:lnTo>
                    <a:pt x="1893" y="691"/>
                  </a:lnTo>
                  <a:lnTo>
                    <a:pt x="1910" y="691"/>
                  </a:lnTo>
                  <a:lnTo>
                    <a:pt x="1927" y="692"/>
                  </a:lnTo>
                  <a:lnTo>
                    <a:pt x="1944" y="695"/>
                  </a:lnTo>
                  <a:lnTo>
                    <a:pt x="1961" y="700"/>
                  </a:lnTo>
                  <a:lnTo>
                    <a:pt x="1976" y="706"/>
                  </a:lnTo>
                  <a:lnTo>
                    <a:pt x="1992" y="715"/>
                  </a:lnTo>
                  <a:lnTo>
                    <a:pt x="2007" y="723"/>
                  </a:lnTo>
                  <a:lnTo>
                    <a:pt x="2020" y="733"/>
                  </a:lnTo>
                  <a:lnTo>
                    <a:pt x="2020" y="733"/>
                  </a:lnTo>
                  <a:lnTo>
                    <a:pt x="2034" y="751"/>
                  </a:lnTo>
                  <a:lnTo>
                    <a:pt x="2048" y="772"/>
                  </a:lnTo>
                  <a:lnTo>
                    <a:pt x="2061" y="793"/>
                  </a:lnTo>
                  <a:lnTo>
                    <a:pt x="2072" y="817"/>
                  </a:lnTo>
                  <a:lnTo>
                    <a:pt x="2082" y="841"/>
                  </a:lnTo>
                  <a:lnTo>
                    <a:pt x="2089" y="868"/>
                  </a:lnTo>
                  <a:lnTo>
                    <a:pt x="2094" y="893"/>
                  </a:lnTo>
                  <a:lnTo>
                    <a:pt x="2098" y="921"/>
                  </a:lnTo>
                  <a:lnTo>
                    <a:pt x="2098" y="921"/>
                  </a:lnTo>
                  <a:lnTo>
                    <a:pt x="2100" y="935"/>
                  </a:lnTo>
                  <a:lnTo>
                    <a:pt x="2100" y="946"/>
                  </a:lnTo>
                  <a:lnTo>
                    <a:pt x="2098" y="956"/>
                  </a:lnTo>
                  <a:lnTo>
                    <a:pt x="2096" y="964"/>
                  </a:lnTo>
                  <a:lnTo>
                    <a:pt x="2096" y="964"/>
                  </a:lnTo>
                  <a:lnTo>
                    <a:pt x="2097" y="971"/>
                  </a:lnTo>
                  <a:lnTo>
                    <a:pt x="2098" y="978"/>
                  </a:lnTo>
                  <a:lnTo>
                    <a:pt x="2097" y="983"/>
                  </a:lnTo>
                  <a:lnTo>
                    <a:pt x="2094" y="987"/>
                  </a:lnTo>
                  <a:lnTo>
                    <a:pt x="2090" y="990"/>
                  </a:lnTo>
                  <a:lnTo>
                    <a:pt x="2086" y="993"/>
                  </a:lnTo>
                  <a:lnTo>
                    <a:pt x="2076" y="995"/>
                  </a:lnTo>
                  <a:lnTo>
                    <a:pt x="2076" y="995"/>
                  </a:lnTo>
                  <a:lnTo>
                    <a:pt x="2051" y="998"/>
                  </a:lnTo>
                  <a:lnTo>
                    <a:pt x="2028" y="1002"/>
                  </a:lnTo>
                  <a:lnTo>
                    <a:pt x="1983" y="1012"/>
                  </a:lnTo>
                  <a:lnTo>
                    <a:pt x="1940" y="1023"/>
                  </a:lnTo>
                  <a:lnTo>
                    <a:pt x="1893" y="1036"/>
                  </a:lnTo>
                  <a:lnTo>
                    <a:pt x="1893" y="1036"/>
                  </a:lnTo>
                  <a:lnTo>
                    <a:pt x="1849" y="1047"/>
                  </a:lnTo>
                  <a:lnTo>
                    <a:pt x="1849" y="1047"/>
                  </a:lnTo>
                  <a:lnTo>
                    <a:pt x="1833" y="1053"/>
                  </a:lnTo>
                  <a:lnTo>
                    <a:pt x="1818" y="1059"/>
                  </a:lnTo>
                  <a:lnTo>
                    <a:pt x="1802" y="1064"/>
                  </a:lnTo>
                  <a:lnTo>
                    <a:pt x="1784" y="1068"/>
                  </a:lnTo>
                  <a:lnTo>
                    <a:pt x="1784" y="1068"/>
                  </a:lnTo>
                  <a:lnTo>
                    <a:pt x="1776" y="1071"/>
                  </a:lnTo>
                  <a:lnTo>
                    <a:pt x="1767" y="1075"/>
                  </a:lnTo>
                  <a:lnTo>
                    <a:pt x="1756" y="1080"/>
                  </a:lnTo>
                  <a:lnTo>
                    <a:pt x="1746" y="1082"/>
                  </a:lnTo>
                  <a:lnTo>
                    <a:pt x="1746" y="1082"/>
                  </a:lnTo>
                  <a:lnTo>
                    <a:pt x="1724" y="1088"/>
                  </a:lnTo>
                  <a:lnTo>
                    <a:pt x="1703" y="1092"/>
                  </a:lnTo>
                  <a:lnTo>
                    <a:pt x="1683" y="1098"/>
                  </a:lnTo>
                  <a:lnTo>
                    <a:pt x="1674" y="1101"/>
                  </a:lnTo>
                  <a:lnTo>
                    <a:pt x="1667" y="1103"/>
                  </a:lnTo>
                  <a:lnTo>
                    <a:pt x="1667" y="1103"/>
                  </a:lnTo>
                  <a:lnTo>
                    <a:pt x="1656" y="1110"/>
                  </a:lnTo>
                  <a:lnTo>
                    <a:pt x="1646" y="1115"/>
                  </a:lnTo>
                  <a:lnTo>
                    <a:pt x="1642" y="1116"/>
                  </a:lnTo>
                  <a:lnTo>
                    <a:pt x="1638" y="1115"/>
                  </a:lnTo>
                  <a:lnTo>
                    <a:pt x="1632" y="1113"/>
                  </a:lnTo>
                  <a:lnTo>
                    <a:pt x="1627" y="1109"/>
                  </a:lnTo>
                  <a:lnTo>
                    <a:pt x="1627" y="1109"/>
                  </a:lnTo>
                  <a:lnTo>
                    <a:pt x="1623" y="1115"/>
                  </a:lnTo>
                  <a:lnTo>
                    <a:pt x="1620" y="1120"/>
                  </a:lnTo>
                  <a:lnTo>
                    <a:pt x="1617" y="1126"/>
                  </a:lnTo>
                  <a:lnTo>
                    <a:pt x="1613" y="1132"/>
                  </a:lnTo>
                  <a:lnTo>
                    <a:pt x="1613" y="1132"/>
                  </a:lnTo>
                  <a:lnTo>
                    <a:pt x="1600" y="1133"/>
                  </a:lnTo>
                  <a:lnTo>
                    <a:pt x="1589" y="1137"/>
                  </a:lnTo>
                  <a:lnTo>
                    <a:pt x="1566" y="1148"/>
                  </a:lnTo>
                  <a:lnTo>
                    <a:pt x="1557" y="1153"/>
                  </a:lnTo>
                  <a:lnTo>
                    <a:pt x="1547" y="1155"/>
                  </a:lnTo>
                  <a:lnTo>
                    <a:pt x="1541" y="1155"/>
                  </a:lnTo>
                  <a:lnTo>
                    <a:pt x="1537" y="1155"/>
                  </a:lnTo>
                  <a:lnTo>
                    <a:pt x="1533" y="1154"/>
                  </a:lnTo>
                  <a:lnTo>
                    <a:pt x="1528" y="1151"/>
                  </a:lnTo>
                  <a:lnTo>
                    <a:pt x="1528" y="1151"/>
                  </a:lnTo>
                  <a:lnTo>
                    <a:pt x="1472" y="1169"/>
                  </a:lnTo>
                  <a:lnTo>
                    <a:pt x="1416" y="1190"/>
                  </a:lnTo>
                  <a:lnTo>
                    <a:pt x="1359" y="1213"/>
                  </a:lnTo>
                  <a:lnTo>
                    <a:pt x="1331" y="1226"/>
                  </a:lnTo>
                  <a:lnTo>
                    <a:pt x="1302" y="1238"/>
                  </a:lnTo>
                  <a:lnTo>
                    <a:pt x="1302" y="1238"/>
                  </a:lnTo>
                  <a:lnTo>
                    <a:pt x="1260" y="1259"/>
                  </a:lnTo>
                  <a:lnTo>
                    <a:pt x="1220" y="1283"/>
                  </a:lnTo>
                  <a:lnTo>
                    <a:pt x="1179" y="1307"/>
                  </a:lnTo>
                  <a:lnTo>
                    <a:pt x="1138" y="1331"/>
                  </a:lnTo>
                  <a:lnTo>
                    <a:pt x="1138" y="1331"/>
                  </a:lnTo>
                  <a:lnTo>
                    <a:pt x="1112" y="1346"/>
                  </a:lnTo>
                  <a:lnTo>
                    <a:pt x="1097" y="1355"/>
                  </a:lnTo>
                  <a:lnTo>
                    <a:pt x="1085" y="1363"/>
                  </a:lnTo>
                  <a:lnTo>
                    <a:pt x="1085" y="1363"/>
                  </a:lnTo>
                  <a:lnTo>
                    <a:pt x="1078" y="1367"/>
                  </a:lnTo>
                  <a:lnTo>
                    <a:pt x="1072" y="1374"/>
                  </a:lnTo>
                  <a:lnTo>
                    <a:pt x="1067" y="1380"/>
                  </a:lnTo>
                  <a:lnTo>
                    <a:pt x="1060" y="1384"/>
                  </a:lnTo>
                  <a:lnTo>
                    <a:pt x="1060" y="1384"/>
                  </a:lnTo>
                  <a:lnTo>
                    <a:pt x="1051" y="1387"/>
                  </a:lnTo>
                  <a:lnTo>
                    <a:pt x="1043" y="1387"/>
                  </a:lnTo>
                  <a:lnTo>
                    <a:pt x="1033" y="1388"/>
                  </a:lnTo>
                  <a:lnTo>
                    <a:pt x="1024" y="1387"/>
                  </a:lnTo>
                  <a:lnTo>
                    <a:pt x="1015" y="1384"/>
                  </a:lnTo>
                  <a:lnTo>
                    <a:pt x="1006" y="1381"/>
                  </a:lnTo>
                  <a:lnTo>
                    <a:pt x="989" y="1374"/>
                  </a:lnTo>
                  <a:lnTo>
                    <a:pt x="973" y="1365"/>
                  </a:lnTo>
                  <a:lnTo>
                    <a:pt x="957" y="1353"/>
                  </a:lnTo>
                  <a:lnTo>
                    <a:pt x="944" y="1342"/>
                  </a:lnTo>
                  <a:lnTo>
                    <a:pt x="935" y="1332"/>
                  </a:lnTo>
                  <a:lnTo>
                    <a:pt x="935" y="1332"/>
                  </a:lnTo>
                  <a:lnTo>
                    <a:pt x="925" y="1324"/>
                  </a:lnTo>
                  <a:lnTo>
                    <a:pt x="918" y="1314"/>
                  </a:lnTo>
                  <a:lnTo>
                    <a:pt x="912" y="1304"/>
                  </a:lnTo>
                  <a:lnTo>
                    <a:pt x="907" y="1293"/>
                  </a:lnTo>
                  <a:lnTo>
                    <a:pt x="897" y="1268"/>
                  </a:lnTo>
                  <a:lnTo>
                    <a:pt x="888" y="1238"/>
                  </a:lnTo>
                  <a:lnTo>
                    <a:pt x="888" y="1238"/>
                  </a:lnTo>
                  <a:lnTo>
                    <a:pt x="886" y="1226"/>
                  </a:lnTo>
                  <a:lnTo>
                    <a:pt x="883" y="1210"/>
                  </a:lnTo>
                  <a:lnTo>
                    <a:pt x="880" y="1195"/>
                  </a:lnTo>
                  <a:lnTo>
                    <a:pt x="880" y="1178"/>
                  </a:lnTo>
                  <a:lnTo>
                    <a:pt x="880" y="1178"/>
                  </a:lnTo>
                  <a:lnTo>
                    <a:pt x="822" y="1169"/>
                  </a:lnTo>
                  <a:lnTo>
                    <a:pt x="765" y="1162"/>
                  </a:lnTo>
                  <a:lnTo>
                    <a:pt x="709" y="1153"/>
                  </a:lnTo>
                  <a:lnTo>
                    <a:pt x="651" y="1140"/>
                  </a:lnTo>
                  <a:lnTo>
                    <a:pt x="651" y="1140"/>
                  </a:lnTo>
                  <a:lnTo>
                    <a:pt x="606" y="1129"/>
                  </a:lnTo>
                  <a:lnTo>
                    <a:pt x="564" y="1113"/>
                  </a:lnTo>
                  <a:lnTo>
                    <a:pt x="522" y="1096"/>
                  </a:lnTo>
                  <a:lnTo>
                    <a:pt x="481" y="1077"/>
                  </a:lnTo>
                  <a:lnTo>
                    <a:pt x="442" y="1057"/>
                  </a:lnTo>
                  <a:lnTo>
                    <a:pt x="404" y="1035"/>
                  </a:lnTo>
                  <a:lnTo>
                    <a:pt x="368" y="1012"/>
                  </a:lnTo>
                  <a:lnTo>
                    <a:pt x="332" y="990"/>
                  </a:lnTo>
                  <a:lnTo>
                    <a:pt x="332" y="990"/>
                  </a:lnTo>
                  <a:lnTo>
                    <a:pt x="331" y="994"/>
                  </a:lnTo>
                  <a:lnTo>
                    <a:pt x="331" y="998"/>
                  </a:lnTo>
                  <a:lnTo>
                    <a:pt x="331" y="1002"/>
                  </a:lnTo>
                  <a:lnTo>
                    <a:pt x="330" y="1007"/>
                  </a:lnTo>
                  <a:lnTo>
                    <a:pt x="330" y="1007"/>
                  </a:lnTo>
                  <a:lnTo>
                    <a:pt x="323" y="1009"/>
                  </a:lnTo>
                  <a:lnTo>
                    <a:pt x="316" y="1012"/>
                  </a:lnTo>
                  <a:lnTo>
                    <a:pt x="300" y="1018"/>
                  </a:lnTo>
                  <a:lnTo>
                    <a:pt x="300" y="1018"/>
                  </a:lnTo>
                  <a:lnTo>
                    <a:pt x="304" y="1035"/>
                  </a:lnTo>
                  <a:lnTo>
                    <a:pt x="307" y="1042"/>
                  </a:lnTo>
                  <a:lnTo>
                    <a:pt x="307" y="1047"/>
                  </a:lnTo>
                  <a:lnTo>
                    <a:pt x="307" y="1047"/>
                  </a:lnTo>
                  <a:lnTo>
                    <a:pt x="293" y="1060"/>
                  </a:lnTo>
                  <a:lnTo>
                    <a:pt x="279" y="1071"/>
                  </a:lnTo>
                  <a:lnTo>
                    <a:pt x="262" y="1081"/>
                  </a:lnTo>
                  <a:lnTo>
                    <a:pt x="245" y="1088"/>
                  </a:lnTo>
                  <a:lnTo>
                    <a:pt x="227" y="1094"/>
                  </a:lnTo>
                  <a:lnTo>
                    <a:pt x="207" y="1096"/>
                  </a:lnTo>
                  <a:lnTo>
                    <a:pt x="186" y="1095"/>
                  </a:lnTo>
                  <a:lnTo>
                    <a:pt x="175" y="1094"/>
                  </a:lnTo>
                  <a:lnTo>
                    <a:pt x="165" y="1092"/>
                  </a:lnTo>
                  <a:lnTo>
                    <a:pt x="165" y="1092"/>
                  </a:lnTo>
                  <a:lnTo>
                    <a:pt x="157" y="1087"/>
                  </a:lnTo>
                  <a:lnTo>
                    <a:pt x="153" y="1084"/>
                  </a:lnTo>
                  <a:lnTo>
                    <a:pt x="147" y="1082"/>
                  </a:lnTo>
                  <a:lnTo>
                    <a:pt x="147" y="1082"/>
                  </a:lnTo>
                  <a:lnTo>
                    <a:pt x="144" y="1082"/>
                  </a:lnTo>
                  <a:lnTo>
                    <a:pt x="140" y="1085"/>
                  </a:lnTo>
                  <a:lnTo>
                    <a:pt x="137" y="1085"/>
                  </a:lnTo>
                  <a:lnTo>
                    <a:pt x="133" y="1085"/>
                  </a:lnTo>
                  <a:lnTo>
                    <a:pt x="133" y="1085"/>
                  </a:lnTo>
                  <a:lnTo>
                    <a:pt x="116" y="1077"/>
                  </a:lnTo>
                  <a:lnTo>
                    <a:pt x="101" y="1067"/>
                  </a:lnTo>
                  <a:lnTo>
                    <a:pt x="85" y="1056"/>
                  </a:lnTo>
                  <a:lnTo>
                    <a:pt x="73" y="1043"/>
                  </a:lnTo>
                  <a:lnTo>
                    <a:pt x="60" y="1030"/>
                  </a:lnTo>
                  <a:lnTo>
                    <a:pt x="49" y="1018"/>
                  </a:lnTo>
                  <a:lnTo>
                    <a:pt x="38" y="1004"/>
                  </a:lnTo>
                  <a:lnTo>
                    <a:pt x="29" y="988"/>
                  </a:lnTo>
                  <a:lnTo>
                    <a:pt x="29" y="988"/>
                  </a:lnTo>
                  <a:lnTo>
                    <a:pt x="36" y="978"/>
                  </a:lnTo>
                  <a:lnTo>
                    <a:pt x="43" y="967"/>
                  </a:lnTo>
                  <a:lnTo>
                    <a:pt x="49" y="955"/>
                  </a:lnTo>
                  <a:lnTo>
                    <a:pt x="54" y="941"/>
                  </a:lnTo>
                  <a:lnTo>
                    <a:pt x="66" y="911"/>
                  </a:lnTo>
                  <a:lnTo>
                    <a:pt x="74" y="879"/>
                  </a:lnTo>
                  <a:lnTo>
                    <a:pt x="84" y="847"/>
                  </a:lnTo>
                  <a:lnTo>
                    <a:pt x="94" y="816"/>
                  </a:lnTo>
                  <a:lnTo>
                    <a:pt x="105" y="786"/>
                  </a:lnTo>
                  <a:lnTo>
                    <a:pt x="112" y="772"/>
                  </a:lnTo>
                  <a:lnTo>
                    <a:pt x="119" y="759"/>
                  </a:lnTo>
                  <a:lnTo>
                    <a:pt x="119" y="759"/>
                  </a:lnTo>
                  <a:lnTo>
                    <a:pt x="127" y="750"/>
                  </a:lnTo>
                  <a:lnTo>
                    <a:pt x="137" y="740"/>
                  </a:lnTo>
                  <a:lnTo>
                    <a:pt x="147" y="733"/>
                  </a:lnTo>
                  <a:lnTo>
                    <a:pt x="151" y="731"/>
                  </a:lnTo>
                  <a:lnTo>
                    <a:pt x="153" y="731"/>
                  </a:lnTo>
                  <a:lnTo>
                    <a:pt x="153" y="731"/>
                  </a:lnTo>
                  <a:close/>
                  <a:moveTo>
                    <a:pt x="1818" y="1044"/>
                  </a:moveTo>
                  <a:lnTo>
                    <a:pt x="1818" y="1044"/>
                  </a:lnTo>
                  <a:lnTo>
                    <a:pt x="1861" y="1030"/>
                  </a:lnTo>
                  <a:lnTo>
                    <a:pt x="1909" y="1016"/>
                  </a:lnTo>
                  <a:lnTo>
                    <a:pt x="1957" y="1004"/>
                  </a:lnTo>
                  <a:lnTo>
                    <a:pt x="2003" y="993"/>
                  </a:lnTo>
                  <a:lnTo>
                    <a:pt x="2003" y="993"/>
                  </a:lnTo>
                  <a:lnTo>
                    <a:pt x="2024" y="988"/>
                  </a:lnTo>
                  <a:lnTo>
                    <a:pt x="2046" y="984"/>
                  </a:lnTo>
                  <a:lnTo>
                    <a:pt x="2056" y="981"/>
                  </a:lnTo>
                  <a:lnTo>
                    <a:pt x="2065" y="977"/>
                  </a:lnTo>
                  <a:lnTo>
                    <a:pt x="2072" y="973"/>
                  </a:lnTo>
                  <a:lnTo>
                    <a:pt x="2077" y="966"/>
                  </a:lnTo>
                  <a:lnTo>
                    <a:pt x="2077" y="966"/>
                  </a:lnTo>
                  <a:lnTo>
                    <a:pt x="2082" y="948"/>
                  </a:lnTo>
                  <a:lnTo>
                    <a:pt x="2083" y="929"/>
                  </a:lnTo>
                  <a:lnTo>
                    <a:pt x="2082" y="910"/>
                  </a:lnTo>
                  <a:lnTo>
                    <a:pt x="2079" y="890"/>
                  </a:lnTo>
                  <a:lnTo>
                    <a:pt x="2075" y="870"/>
                  </a:lnTo>
                  <a:lnTo>
                    <a:pt x="2069" y="852"/>
                  </a:lnTo>
                  <a:lnTo>
                    <a:pt x="2062" y="835"/>
                  </a:lnTo>
                  <a:lnTo>
                    <a:pt x="2055" y="818"/>
                  </a:lnTo>
                  <a:lnTo>
                    <a:pt x="2055" y="818"/>
                  </a:lnTo>
                  <a:lnTo>
                    <a:pt x="2032" y="775"/>
                  </a:lnTo>
                  <a:lnTo>
                    <a:pt x="2020" y="755"/>
                  </a:lnTo>
                  <a:lnTo>
                    <a:pt x="2013" y="747"/>
                  </a:lnTo>
                  <a:lnTo>
                    <a:pt x="2007" y="741"/>
                  </a:lnTo>
                  <a:lnTo>
                    <a:pt x="2007" y="741"/>
                  </a:lnTo>
                  <a:lnTo>
                    <a:pt x="1986" y="727"/>
                  </a:lnTo>
                  <a:lnTo>
                    <a:pt x="1976" y="722"/>
                  </a:lnTo>
                  <a:lnTo>
                    <a:pt x="1965" y="717"/>
                  </a:lnTo>
                  <a:lnTo>
                    <a:pt x="1955" y="713"/>
                  </a:lnTo>
                  <a:lnTo>
                    <a:pt x="1944" y="710"/>
                  </a:lnTo>
                  <a:lnTo>
                    <a:pt x="1933" y="708"/>
                  </a:lnTo>
                  <a:lnTo>
                    <a:pt x="1920" y="708"/>
                  </a:lnTo>
                  <a:lnTo>
                    <a:pt x="1920" y="708"/>
                  </a:lnTo>
                  <a:lnTo>
                    <a:pt x="1893" y="720"/>
                  </a:lnTo>
                  <a:lnTo>
                    <a:pt x="1867" y="736"/>
                  </a:lnTo>
                  <a:lnTo>
                    <a:pt x="1842" y="751"/>
                  </a:lnTo>
                  <a:lnTo>
                    <a:pt x="1816" y="769"/>
                  </a:lnTo>
                  <a:lnTo>
                    <a:pt x="1766" y="806"/>
                  </a:lnTo>
                  <a:lnTo>
                    <a:pt x="1715" y="841"/>
                  </a:lnTo>
                  <a:lnTo>
                    <a:pt x="1715" y="841"/>
                  </a:lnTo>
                  <a:lnTo>
                    <a:pt x="1701" y="849"/>
                  </a:lnTo>
                  <a:lnTo>
                    <a:pt x="1687" y="856"/>
                  </a:lnTo>
                  <a:lnTo>
                    <a:pt x="1658" y="868"/>
                  </a:lnTo>
                  <a:lnTo>
                    <a:pt x="1658" y="868"/>
                  </a:lnTo>
                  <a:lnTo>
                    <a:pt x="1651" y="875"/>
                  </a:lnTo>
                  <a:lnTo>
                    <a:pt x="1648" y="879"/>
                  </a:lnTo>
                  <a:lnTo>
                    <a:pt x="1646" y="879"/>
                  </a:lnTo>
                  <a:lnTo>
                    <a:pt x="1644" y="879"/>
                  </a:lnTo>
                  <a:lnTo>
                    <a:pt x="1644" y="879"/>
                  </a:lnTo>
                  <a:lnTo>
                    <a:pt x="1646" y="884"/>
                  </a:lnTo>
                  <a:lnTo>
                    <a:pt x="1646" y="891"/>
                  </a:lnTo>
                  <a:lnTo>
                    <a:pt x="1646" y="897"/>
                  </a:lnTo>
                  <a:lnTo>
                    <a:pt x="1646" y="901"/>
                  </a:lnTo>
                  <a:lnTo>
                    <a:pt x="1645" y="905"/>
                  </a:lnTo>
                  <a:lnTo>
                    <a:pt x="1642" y="910"/>
                  </a:lnTo>
                  <a:lnTo>
                    <a:pt x="1635" y="917"/>
                  </a:lnTo>
                  <a:lnTo>
                    <a:pt x="1627" y="921"/>
                  </a:lnTo>
                  <a:lnTo>
                    <a:pt x="1618" y="925"/>
                  </a:lnTo>
                  <a:lnTo>
                    <a:pt x="1607" y="927"/>
                  </a:lnTo>
                  <a:lnTo>
                    <a:pt x="1597" y="927"/>
                  </a:lnTo>
                  <a:lnTo>
                    <a:pt x="1597" y="927"/>
                  </a:lnTo>
                  <a:lnTo>
                    <a:pt x="1611" y="941"/>
                  </a:lnTo>
                  <a:lnTo>
                    <a:pt x="1624" y="957"/>
                  </a:lnTo>
                  <a:lnTo>
                    <a:pt x="1637" y="976"/>
                  </a:lnTo>
                  <a:lnTo>
                    <a:pt x="1646" y="995"/>
                  </a:lnTo>
                  <a:lnTo>
                    <a:pt x="1655" y="1016"/>
                  </a:lnTo>
                  <a:lnTo>
                    <a:pt x="1662" y="1039"/>
                  </a:lnTo>
                  <a:lnTo>
                    <a:pt x="1666" y="1061"/>
                  </a:lnTo>
                  <a:lnTo>
                    <a:pt x="1667" y="1085"/>
                  </a:lnTo>
                  <a:lnTo>
                    <a:pt x="1667" y="1085"/>
                  </a:lnTo>
                  <a:lnTo>
                    <a:pt x="1704" y="1074"/>
                  </a:lnTo>
                  <a:lnTo>
                    <a:pt x="1742" y="1064"/>
                  </a:lnTo>
                  <a:lnTo>
                    <a:pt x="1780" y="1056"/>
                  </a:lnTo>
                  <a:lnTo>
                    <a:pt x="1818" y="1044"/>
                  </a:lnTo>
                  <a:lnTo>
                    <a:pt x="1818" y="1044"/>
                  </a:lnTo>
                  <a:close/>
                  <a:moveTo>
                    <a:pt x="821" y="334"/>
                  </a:moveTo>
                  <a:lnTo>
                    <a:pt x="821" y="334"/>
                  </a:lnTo>
                  <a:lnTo>
                    <a:pt x="801" y="331"/>
                  </a:lnTo>
                  <a:lnTo>
                    <a:pt x="786" y="328"/>
                  </a:lnTo>
                  <a:lnTo>
                    <a:pt x="772" y="326"/>
                  </a:lnTo>
                  <a:lnTo>
                    <a:pt x="765" y="323"/>
                  </a:lnTo>
                  <a:lnTo>
                    <a:pt x="759" y="319"/>
                  </a:lnTo>
                  <a:lnTo>
                    <a:pt x="759" y="319"/>
                  </a:lnTo>
                  <a:lnTo>
                    <a:pt x="755" y="316"/>
                  </a:lnTo>
                  <a:lnTo>
                    <a:pt x="751" y="314"/>
                  </a:lnTo>
                  <a:lnTo>
                    <a:pt x="747" y="314"/>
                  </a:lnTo>
                  <a:lnTo>
                    <a:pt x="742" y="314"/>
                  </a:lnTo>
                  <a:lnTo>
                    <a:pt x="732" y="319"/>
                  </a:lnTo>
                  <a:lnTo>
                    <a:pt x="720" y="324"/>
                  </a:lnTo>
                  <a:lnTo>
                    <a:pt x="720" y="324"/>
                  </a:lnTo>
                  <a:lnTo>
                    <a:pt x="695" y="335"/>
                  </a:lnTo>
                  <a:lnTo>
                    <a:pt x="669" y="348"/>
                  </a:lnTo>
                  <a:lnTo>
                    <a:pt x="624" y="371"/>
                  </a:lnTo>
                  <a:lnTo>
                    <a:pt x="624" y="371"/>
                  </a:lnTo>
                  <a:lnTo>
                    <a:pt x="582" y="392"/>
                  </a:lnTo>
                  <a:lnTo>
                    <a:pt x="542" y="415"/>
                  </a:lnTo>
                  <a:lnTo>
                    <a:pt x="499" y="441"/>
                  </a:lnTo>
                  <a:lnTo>
                    <a:pt x="457" y="466"/>
                  </a:lnTo>
                  <a:lnTo>
                    <a:pt x="375" y="518"/>
                  </a:lnTo>
                  <a:lnTo>
                    <a:pt x="332" y="542"/>
                  </a:lnTo>
                  <a:lnTo>
                    <a:pt x="290" y="566"/>
                  </a:lnTo>
                  <a:lnTo>
                    <a:pt x="290" y="566"/>
                  </a:lnTo>
                  <a:lnTo>
                    <a:pt x="289" y="567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89" y="567"/>
                  </a:lnTo>
                  <a:lnTo>
                    <a:pt x="290" y="567"/>
                  </a:lnTo>
                  <a:lnTo>
                    <a:pt x="290" y="567"/>
                  </a:lnTo>
                  <a:lnTo>
                    <a:pt x="338" y="577"/>
                  </a:lnTo>
                  <a:lnTo>
                    <a:pt x="380" y="590"/>
                  </a:lnTo>
                  <a:lnTo>
                    <a:pt x="421" y="605"/>
                  </a:lnTo>
                  <a:lnTo>
                    <a:pt x="463" y="623"/>
                  </a:lnTo>
                  <a:lnTo>
                    <a:pt x="463" y="623"/>
                  </a:lnTo>
                  <a:lnTo>
                    <a:pt x="490" y="634"/>
                  </a:lnTo>
                  <a:lnTo>
                    <a:pt x="519" y="646"/>
                  </a:lnTo>
                  <a:lnTo>
                    <a:pt x="549" y="654"/>
                  </a:lnTo>
                  <a:lnTo>
                    <a:pt x="578" y="663"/>
                  </a:lnTo>
                  <a:lnTo>
                    <a:pt x="578" y="663"/>
                  </a:lnTo>
                  <a:lnTo>
                    <a:pt x="623" y="677"/>
                  </a:lnTo>
                  <a:lnTo>
                    <a:pt x="667" y="691"/>
                  </a:lnTo>
                  <a:lnTo>
                    <a:pt x="710" y="705"/>
                  </a:lnTo>
                  <a:lnTo>
                    <a:pt x="749" y="719"/>
                  </a:lnTo>
                  <a:lnTo>
                    <a:pt x="749" y="719"/>
                  </a:lnTo>
                  <a:lnTo>
                    <a:pt x="777" y="729"/>
                  </a:lnTo>
                  <a:lnTo>
                    <a:pt x="805" y="738"/>
                  </a:lnTo>
                  <a:lnTo>
                    <a:pt x="805" y="738"/>
                  </a:lnTo>
                  <a:lnTo>
                    <a:pt x="818" y="744"/>
                  </a:lnTo>
                  <a:lnTo>
                    <a:pt x="831" y="751"/>
                  </a:lnTo>
                  <a:lnTo>
                    <a:pt x="862" y="768"/>
                  </a:lnTo>
                  <a:lnTo>
                    <a:pt x="877" y="775"/>
                  </a:lnTo>
                  <a:lnTo>
                    <a:pt x="893" y="782"/>
                  </a:lnTo>
                  <a:lnTo>
                    <a:pt x="908" y="786"/>
                  </a:lnTo>
                  <a:lnTo>
                    <a:pt x="922" y="788"/>
                  </a:lnTo>
                  <a:lnTo>
                    <a:pt x="922" y="788"/>
                  </a:lnTo>
                  <a:lnTo>
                    <a:pt x="932" y="786"/>
                  </a:lnTo>
                  <a:lnTo>
                    <a:pt x="939" y="783"/>
                  </a:lnTo>
                  <a:lnTo>
                    <a:pt x="947" y="781"/>
                  </a:lnTo>
                  <a:lnTo>
                    <a:pt x="953" y="781"/>
                  </a:lnTo>
                  <a:lnTo>
                    <a:pt x="957" y="782"/>
                  </a:lnTo>
                  <a:lnTo>
                    <a:pt x="957" y="782"/>
                  </a:lnTo>
                  <a:lnTo>
                    <a:pt x="1005" y="748"/>
                  </a:lnTo>
                  <a:lnTo>
                    <a:pt x="1055" y="716"/>
                  </a:lnTo>
                  <a:lnTo>
                    <a:pt x="1107" y="686"/>
                  </a:lnTo>
                  <a:lnTo>
                    <a:pt x="1159" y="656"/>
                  </a:lnTo>
                  <a:lnTo>
                    <a:pt x="1211" y="626"/>
                  </a:lnTo>
                  <a:lnTo>
                    <a:pt x="1263" y="595"/>
                  </a:lnTo>
                  <a:lnTo>
                    <a:pt x="1312" y="563"/>
                  </a:lnTo>
                  <a:lnTo>
                    <a:pt x="1338" y="546"/>
                  </a:lnTo>
                  <a:lnTo>
                    <a:pt x="1361" y="529"/>
                  </a:lnTo>
                  <a:lnTo>
                    <a:pt x="1361" y="529"/>
                  </a:lnTo>
                  <a:lnTo>
                    <a:pt x="1422" y="494"/>
                  </a:lnTo>
                  <a:lnTo>
                    <a:pt x="1482" y="459"/>
                  </a:lnTo>
                  <a:lnTo>
                    <a:pt x="1542" y="422"/>
                  </a:lnTo>
                  <a:lnTo>
                    <a:pt x="1573" y="406"/>
                  </a:lnTo>
                  <a:lnTo>
                    <a:pt x="1606" y="389"/>
                  </a:lnTo>
                  <a:lnTo>
                    <a:pt x="1606" y="389"/>
                  </a:lnTo>
                  <a:lnTo>
                    <a:pt x="1638" y="373"/>
                  </a:lnTo>
                  <a:lnTo>
                    <a:pt x="1670" y="358"/>
                  </a:lnTo>
                  <a:lnTo>
                    <a:pt x="1735" y="327"/>
                  </a:lnTo>
                  <a:lnTo>
                    <a:pt x="1767" y="310"/>
                  </a:lnTo>
                  <a:lnTo>
                    <a:pt x="1798" y="292"/>
                  </a:lnTo>
                  <a:lnTo>
                    <a:pt x="1826" y="272"/>
                  </a:lnTo>
                  <a:lnTo>
                    <a:pt x="1840" y="262"/>
                  </a:lnTo>
                  <a:lnTo>
                    <a:pt x="1854" y="251"/>
                  </a:lnTo>
                  <a:lnTo>
                    <a:pt x="1854" y="251"/>
                  </a:lnTo>
                  <a:lnTo>
                    <a:pt x="1849" y="241"/>
                  </a:lnTo>
                  <a:lnTo>
                    <a:pt x="1842" y="234"/>
                  </a:lnTo>
                  <a:lnTo>
                    <a:pt x="1833" y="229"/>
                  </a:lnTo>
                  <a:lnTo>
                    <a:pt x="1825" y="225"/>
                  </a:lnTo>
                  <a:lnTo>
                    <a:pt x="1815" y="222"/>
                  </a:lnTo>
                  <a:lnTo>
                    <a:pt x="1805" y="219"/>
                  </a:lnTo>
                  <a:lnTo>
                    <a:pt x="1785" y="216"/>
                  </a:lnTo>
                  <a:lnTo>
                    <a:pt x="1785" y="216"/>
                  </a:lnTo>
                  <a:lnTo>
                    <a:pt x="1745" y="208"/>
                  </a:lnTo>
                  <a:lnTo>
                    <a:pt x="1724" y="203"/>
                  </a:lnTo>
                  <a:lnTo>
                    <a:pt x="1704" y="196"/>
                  </a:lnTo>
                  <a:lnTo>
                    <a:pt x="1704" y="196"/>
                  </a:lnTo>
                  <a:lnTo>
                    <a:pt x="1673" y="185"/>
                  </a:lnTo>
                  <a:lnTo>
                    <a:pt x="1642" y="177"/>
                  </a:lnTo>
                  <a:lnTo>
                    <a:pt x="1611" y="168"/>
                  </a:lnTo>
                  <a:lnTo>
                    <a:pt x="1580" y="161"/>
                  </a:lnTo>
                  <a:lnTo>
                    <a:pt x="1516" y="149"/>
                  </a:lnTo>
                  <a:lnTo>
                    <a:pt x="1450" y="139"/>
                  </a:lnTo>
                  <a:lnTo>
                    <a:pt x="1450" y="139"/>
                  </a:lnTo>
                  <a:lnTo>
                    <a:pt x="1378" y="128"/>
                  </a:lnTo>
                  <a:lnTo>
                    <a:pt x="1311" y="118"/>
                  </a:lnTo>
                  <a:lnTo>
                    <a:pt x="1243" y="111"/>
                  </a:lnTo>
                  <a:lnTo>
                    <a:pt x="1176" y="105"/>
                  </a:lnTo>
                  <a:lnTo>
                    <a:pt x="1176" y="105"/>
                  </a:lnTo>
                  <a:lnTo>
                    <a:pt x="1147" y="97"/>
                  </a:lnTo>
                  <a:lnTo>
                    <a:pt x="1119" y="91"/>
                  </a:lnTo>
                  <a:lnTo>
                    <a:pt x="1060" y="80"/>
                  </a:lnTo>
                  <a:lnTo>
                    <a:pt x="1060" y="80"/>
                  </a:lnTo>
                  <a:lnTo>
                    <a:pt x="1005" y="66"/>
                  </a:lnTo>
                  <a:lnTo>
                    <a:pt x="978" y="59"/>
                  </a:lnTo>
                  <a:lnTo>
                    <a:pt x="953" y="49"/>
                  </a:lnTo>
                  <a:lnTo>
                    <a:pt x="953" y="49"/>
                  </a:lnTo>
                  <a:lnTo>
                    <a:pt x="900" y="34"/>
                  </a:lnTo>
                  <a:lnTo>
                    <a:pt x="873" y="28"/>
                  </a:lnTo>
                  <a:lnTo>
                    <a:pt x="846" y="22"/>
                  </a:lnTo>
                  <a:lnTo>
                    <a:pt x="820" y="20"/>
                  </a:lnTo>
                  <a:lnTo>
                    <a:pt x="807" y="20"/>
                  </a:lnTo>
                  <a:lnTo>
                    <a:pt x="793" y="20"/>
                  </a:lnTo>
                  <a:lnTo>
                    <a:pt x="780" y="21"/>
                  </a:lnTo>
                  <a:lnTo>
                    <a:pt x="768" y="24"/>
                  </a:lnTo>
                  <a:lnTo>
                    <a:pt x="755" y="28"/>
                  </a:lnTo>
                  <a:lnTo>
                    <a:pt x="742" y="34"/>
                  </a:lnTo>
                  <a:lnTo>
                    <a:pt x="742" y="34"/>
                  </a:lnTo>
                  <a:lnTo>
                    <a:pt x="713" y="49"/>
                  </a:lnTo>
                  <a:lnTo>
                    <a:pt x="685" y="64"/>
                  </a:lnTo>
                  <a:lnTo>
                    <a:pt x="629" y="100"/>
                  </a:lnTo>
                  <a:lnTo>
                    <a:pt x="629" y="100"/>
                  </a:lnTo>
                  <a:lnTo>
                    <a:pt x="571" y="135"/>
                  </a:lnTo>
                  <a:lnTo>
                    <a:pt x="515" y="168"/>
                  </a:lnTo>
                  <a:lnTo>
                    <a:pt x="403" y="233"/>
                  </a:lnTo>
                  <a:lnTo>
                    <a:pt x="403" y="233"/>
                  </a:lnTo>
                  <a:lnTo>
                    <a:pt x="348" y="267"/>
                  </a:lnTo>
                  <a:lnTo>
                    <a:pt x="320" y="283"/>
                  </a:lnTo>
                  <a:lnTo>
                    <a:pt x="293" y="298"/>
                  </a:lnTo>
                  <a:lnTo>
                    <a:pt x="293" y="298"/>
                  </a:lnTo>
                  <a:lnTo>
                    <a:pt x="179" y="354"/>
                  </a:lnTo>
                  <a:lnTo>
                    <a:pt x="120" y="382"/>
                  </a:lnTo>
                  <a:lnTo>
                    <a:pt x="61" y="408"/>
                  </a:lnTo>
                  <a:lnTo>
                    <a:pt x="61" y="408"/>
                  </a:lnTo>
                  <a:lnTo>
                    <a:pt x="59" y="415"/>
                  </a:lnTo>
                  <a:lnTo>
                    <a:pt x="54" y="422"/>
                  </a:lnTo>
                  <a:lnTo>
                    <a:pt x="49" y="428"/>
                  </a:lnTo>
                  <a:lnTo>
                    <a:pt x="42" y="434"/>
                  </a:lnTo>
                  <a:lnTo>
                    <a:pt x="35" y="439"/>
                  </a:lnTo>
                  <a:lnTo>
                    <a:pt x="29" y="446"/>
                  </a:lnTo>
                  <a:lnTo>
                    <a:pt x="25" y="453"/>
                  </a:lnTo>
                  <a:lnTo>
                    <a:pt x="22" y="460"/>
                  </a:lnTo>
                  <a:lnTo>
                    <a:pt x="22" y="460"/>
                  </a:lnTo>
                  <a:lnTo>
                    <a:pt x="22" y="466"/>
                  </a:lnTo>
                  <a:lnTo>
                    <a:pt x="24" y="473"/>
                  </a:lnTo>
                  <a:lnTo>
                    <a:pt x="28" y="477"/>
                  </a:lnTo>
                  <a:lnTo>
                    <a:pt x="33" y="481"/>
                  </a:lnTo>
                  <a:lnTo>
                    <a:pt x="39" y="486"/>
                  </a:lnTo>
                  <a:lnTo>
                    <a:pt x="46" y="488"/>
                  </a:lnTo>
                  <a:lnTo>
                    <a:pt x="54" y="490"/>
                  </a:lnTo>
                  <a:lnTo>
                    <a:pt x="61" y="490"/>
                  </a:lnTo>
                  <a:lnTo>
                    <a:pt x="61" y="490"/>
                  </a:lnTo>
                  <a:lnTo>
                    <a:pt x="80" y="500"/>
                  </a:lnTo>
                  <a:lnTo>
                    <a:pt x="99" y="508"/>
                  </a:lnTo>
                  <a:lnTo>
                    <a:pt x="119" y="515"/>
                  </a:lnTo>
                  <a:lnTo>
                    <a:pt x="137" y="519"/>
                  </a:lnTo>
                  <a:lnTo>
                    <a:pt x="137" y="519"/>
                  </a:lnTo>
                  <a:lnTo>
                    <a:pt x="153" y="531"/>
                  </a:lnTo>
                  <a:lnTo>
                    <a:pt x="171" y="539"/>
                  </a:lnTo>
                  <a:lnTo>
                    <a:pt x="191" y="546"/>
                  </a:lnTo>
                  <a:lnTo>
                    <a:pt x="200" y="549"/>
                  </a:lnTo>
                  <a:lnTo>
                    <a:pt x="210" y="550"/>
                  </a:lnTo>
                  <a:lnTo>
                    <a:pt x="210" y="550"/>
                  </a:lnTo>
                  <a:lnTo>
                    <a:pt x="222" y="542"/>
                  </a:lnTo>
                  <a:lnTo>
                    <a:pt x="231" y="536"/>
                  </a:lnTo>
                  <a:lnTo>
                    <a:pt x="255" y="526"/>
                  </a:lnTo>
                  <a:lnTo>
                    <a:pt x="279" y="518"/>
                  </a:lnTo>
                  <a:lnTo>
                    <a:pt x="290" y="512"/>
                  </a:lnTo>
                  <a:lnTo>
                    <a:pt x="302" y="505"/>
                  </a:lnTo>
                  <a:lnTo>
                    <a:pt x="302" y="505"/>
                  </a:lnTo>
                  <a:lnTo>
                    <a:pt x="313" y="497"/>
                  </a:lnTo>
                  <a:lnTo>
                    <a:pt x="324" y="487"/>
                  </a:lnTo>
                  <a:lnTo>
                    <a:pt x="335" y="476"/>
                  </a:lnTo>
                  <a:lnTo>
                    <a:pt x="346" y="467"/>
                  </a:lnTo>
                  <a:lnTo>
                    <a:pt x="346" y="467"/>
                  </a:lnTo>
                  <a:lnTo>
                    <a:pt x="373" y="452"/>
                  </a:lnTo>
                  <a:lnTo>
                    <a:pt x="401" y="437"/>
                  </a:lnTo>
                  <a:lnTo>
                    <a:pt x="401" y="437"/>
                  </a:lnTo>
                  <a:lnTo>
                    <a:pt x="428" y="418"/>
                  </a:lnTo>
                  <a:lnTo>
                    <a:pt x="453" y="401"/>
                  </a:lnTo>
                  <a:lnTo>
                    <a:pt x="480" y="386"/>
                  </a:lnTo>
                  <a:lnTo>
                    <a:pt x="494" y="378"/>
                  </a:lnTo>
                  <a:lnTo>
                    <a:pt x="508" y="371"/>
                  </a:lnTo>
                  <a:lnTo>
                    <a:pt x="508" y="371"/>
                  </a:lnTo>
                  <a:lnTo>
                    <a:pt x="565" y="345"/>
                  </a:lnTo>
                  <a:lnTo>
                    <a:pt x="623" y="319"/>
                  </a:lnTo>
                  <a:lnTo>
                    <a:pt x="682" y="293"/>
                  </a:lnTo>
                  <a:lnTo>
                    <a:pt x="711" y="281"/>
                  </a:lnTo>
                  <a:lnTo>
                    <a:pt x="742" y="269"/>
                  </a:lnTo>
                  <a:lnTo>
                    <a:pt x="742" y="269"/>
                  </a:lnTo>
                  <a:lnTo>
                    <a:pt x="749" y="258"/>
                  </a:lnTo>
                  <a:lnTo>
                    <a:pt x="758" y="248"/>
                  </a:lnTo>
                  <a:lnTo>
                    <a:pt x="766" y="239"/>
                  </a:lnTo>
                  <a:lnTo>
                    <a:pt x="776" y="229"/>
                  </a:lnTo>
                  <a:lnTo>
                    <a:pt x="787" y="222"/>
                  </a:lnTo>
                  <a:lnTo>
                    <a:pt x="800" y="215"/>
                  </a:lnTo>
                  <a:lnTo>
                    <a:pt x="814" y="210"/>
                  </a:lnTo>
                  <a:lnTo>
                    <a:pt x="829" y="206"/>
                  </a:lnTo>
                  <a:lnTo>
                    <a:pt x="829" y="206"/>
                  </a:lnTo>
                  <a:lnTo>
                    <a:pt x="842" y="205"/>
                  </a:lnTo>
                  <a:lnTo>
                    <a:pt x="849" y="205"/>
                  </a:lnTo>
                  <a:lnTo>
                    <a:pt x="866" y="206"/>
                  </a:lnTo>
                  <a:lnTo>
                    <a:pt x="866" y="206"/>
                  </a:lnTo>
                  <a:lnTo>
                    <a:pt x="884" y="209"/>
                  </a:lnTo>
                  <a:lnTo>
                    <a:pt x="898" y="213"/>
                  </a:lnTo>
                  <a:lnTo>
                    <a:pt x="911" y="218"/>
                  </a:lnTo>
                  <a:lnTo>
                    <a:pt x="921" y="223"/>
                  </a:lnTo>
                  <a:lnTo>
                    <a:pt x="921" y="223"/>
                  </a:lnTo>
                  <a:lnTo>
                    <a:pt x="925" y="227"/>
                  </a:lnTo>
                  <a:lnTo>
                    <a:pt x="930" y="232"/>
                  </a:lnTo>
                  <a:lnTo>
                    <a:pt x="937" y="244"/>
                  </a:lnTo>
                  <a:lnTo>
                    <a:pt x="951" y="268"/>
                  </a:lnTo>
                  <a:lnTo>
                    <a:pt x="951" y="268"/>
                  </a:lnTo>
                  <a:lnTo>
                    <a:pt x="950" y="278"/>
                  </a:lnTo>
                  <a:lnTo>
                    <a:pt x="949" y="288"/>
                  </a:lnTo>
                  <a:lnTo>
                    <a:pt x="946" y="295"/>
                  </a:lnTo>
                  <a:lnTo>
                    <a:pt x="942" y="303"/>
                  </a:lnTo>
                  <a:lnTo>
                    <a:pt x="937" y="309"/>
                  </a:lnTo>
                  <a:lnTo>
                    <a:pt x="932" y="316"/>
                  </a:lnTo>
                  <a:lnTo>
                    <a:pt x="921" y="326"/>
                  </a:lnTo>
                  <a:lnTo>
                    <a:pt x="921" y="326"/>
                  </a:lnTo>
                  <a:lnTo>
                    <a:pt x="908" y="331"/>
                  </a:lnTo>
                  <a:lnTo>
                    <a:pt x="895" y="335"/>
                  </a:lnTo>
                  <a:lnTo>
                    <a:pt x="883" y="338"/>
                  </a:lnTo>
                  <a:lnTo>
                    <a:pt x="871" y="340"/>
                  </a:lnTo>
                  <a:lnTo>
                    <a:pt x="859" y="338"/>
                  </a:lnTo>
                  <a:lnTo>
                    <a:pt x="846" y="338"/>
                  </a:lnTo>
                  <a:lnTo>
                    <a:pt x="821" y="334"/>
                  </a:lnTo>
                  <a:lnTo>
                    <a:pt x="821" y="334"/>
                  </a:lnTo>
                  <a:close/>
                  <a:moveTo>
                    <a:pt x="1618" y="966"/>
                  </a:moveTo>
                  <a:lnTo>
                    <a:pt x="1618" y="966"/>
                  </a:lnTo>
                  <a:lnTo>
                    <a:pt x="1596" y="948"/>
                  </a:lnTo>
                  <a:lnTo>
                    <a:pt x="1576" y="927"/>
                  </a:lnTo>
                  <a:lnTo>
                    <a:pt x="1576" y="927"/>
                  </a:lnTo>
                  <a:lnTo>
                    <a:pt x="1545" y="931"/>
                  </a:lnTo>
                  <a:lnTo>
                    <a:pt x="1516" y="936"/>
                  </a:lnTo>
                  <a:lnTo>
                    <a:pt x="1516" y="936"/>
                  </a:lnTo>
                  <a:lnTo>
                    <a:pt x="1520" y="948"/>
                  </a:lnTo>
                  <a:lnTo>
                    <a:pt x="1526" y="957"/>
                  </a:lnTo>
                  <a:lnTo>
                    <a:pt x="1537" y="978"/>
                  </a:lnTo>
                  <a:lnTo>
                    <a:pt x="1537" y="978"/>
                  </a:lnTo>
                  <a:lnTo>
                    <a:pt x="1537" y="993"/>
                  </a:lnTo>
                  <a:lnTo>
                    <a:pt x="1538" y="1007"/>
                  </a:lnTo>
                  <a:lnTo>
                    <a:pt x="1538" y="1021"/>
                  </a:lnTo>
                  <a:lnTo>
                    <a:pt x="1537" y="1036"/>
                  </a:lnTo>
                  <a:lnTo>
                    <a:pt x="1537" y="1036"/>
                  </a:lnTo>
                  <a:lnTo>
                    <a:pt x="1535" y="1043"/>
                  </a:lnTo>
                  <a:lnTo>
                    <a:pt x="1534" y="1050"/>
                  </a:lnTo>
                  <a:lnTo>
                    <a:pt x="1533" y="1056"/>
                  </a:lnTo>
                  <a:lnTo>
                    <a:pt x="1533" y="1064"/>
                  </a:lnTo>
                  <a:lnTo>
                    <a:pt x="1533" y="1064"/>
                  </a:lnTo>
                  <a:lnTo>
                    <a:pt x="1534" y="1071"/>
                  </a:lnTo>
                  <a:lnTo>
                    <a:pt x="1538" y="1080"/>
                  </a:lnTo>
                  <a:lnTo>
                    <a:pt x="1544" y="1089"/>
                  </a:lnTo>
                  <a:lnTo>
                    <a:pt x="1547" y="1099"/>
                  </a:lnTo>
                  <a:lnTo>
                    <a:pt x="1547" y="1099"/>
                  </a:lnTo>
                  <a:lnTo>
                    <a:pt x="1547" y="1108"/>
                  </a:lnTo>
                  <a:lnTo>
                    <a:pt x="1547" y="1117"/>
                  </a:lnTo>
                  <a:lnTo>
                    <a:pt x="1547" y="1127"/>
                  </a:lnTo>
                  <a:lnTo>
                    <a:pt x="1548" y="1137"/>
                  </a:lnTo>
                  <a:lnTo>
                    <a:pt x="1548" y="1137"/>
                  </a:lnTo>
                  <a:lnTo>
                    <a:pt x="1552" y="1137"/>
                  </a:lnTo>
                  <a:lnTo>
                    <a:pt x="1557" y="1136"/>
                  </a:lnTo>
                  <a:lnTo>
                    <a:pt x="1562" y="1132"/>
                  </a:lnTo>
                  <a:lnTo>
                    <a:pt x="1568" y="1126"/>
                  </a:lnTo>
                  <a:lnTo>
                    <a:pt x="1571" y="1124"/>
                  </a:lnTo>
                  <a:lnTo>
                    <a:pt x="1575" y="1123"/>
                  </a:lnTo>
                  <a:lnTo>
                    <a:pt x="1575" y="1123"/>
                  </a:lnTo>
                  <a:lnTo>
                    <a:pt x="1576" y="1103"/>
                  </a:lnTo>
                  <a:lnTo>
                    <a:pt x="1576" y="1082"/>
                  </a:lnTo>
                  <a:lnTo>
                    <a:pt x="1576" y="1082"/>
                  </a:lnTo>
                  <a:lnTo>
                    <a:pt x="1573" y="1073"/>
                  </a:lnTo>
                  <a:lnTo>
                    <a:pt x="1571" y="1061"/>
                  </a:lnTo>
                  <a:lnTo>
                    <a:pt x="1571" y="1056"/>
                  </a:lnTo>
                  <a:lnTo>
                    <a:pt x="1571" y="1050"/>
                  </a:lnTo>
                  <a:lnTo>
                    <a:pt x="1572" y="1046"/>
                  </a:lnTo>
                  <a:lnTo>
                    <a:pt x="1575" y="1043"/>
                  </a:lnTo>
                  <a:lnTo>
                    <a:pt x="1575" y="1043"/>
                  </a:lnTo>
                  <a:lnTo>
                    <a:pt x="1578" y="1051"/>
                  </a:lnTo>
                  <a:lnTo>
                    <a:pt x="1580" y="1061"/>
                  </a:lnTo>
                  <a:lnTo>
                    <a:pt x="1583" y="1081"/>
                  </a:lnTo>
                  <a:lnTo>
                    <a:pt x="1587" y="1122"/>
                  </a:lnTo>
                  <a:lnTo>
                    <a:pt x="1587" y="1122"/>
                  </a:lnTo>
                  <a:lnTo>
                    <a:pt x="1596" y="1120"/>
                  </a:lnTo>
                  <a:lnTo>
                    <a:pt x="1604" y="1117"/>
                  </a:lnTo>
                  <a:lnTo>
                    <a:pt x="1604" y="1117"/>
                  </a:lnTo>
                  <a:lnTo>
                    <a:pt x="1606" y="1094"/>
                  </a:lnTo>
                  <a:lnTo>
                    <a:pt x="1607" y="1071"/>
                  </a:lnTo>
                  <a:lnTo>
                    <a:pt x="1607" y="1071"/>
                  </a:lnTo>
                  <a:lnTo>
                    <a:pt x="1603" y="1063"/>
                  </a:lnTo>
                  <a:lnTo>
                    <a:pt x="1601" y="1054"/>
                  </a:lnTo>
                  <a:lnTo>
                    <a:pt x="1600" y="1046"/>
                  </a:lnTo>
                  <a:lnTo>
                    <a:pt x="1599" y="1037"/>
                  </a:lnTo>
                  <a:lnTo>
                    <a:pt x="1599" y="1037"/>
                  </a:lnTo>
                  <a:lnTo>
                    <a:pt x="1593" y="1026"/>
                  </a:lnTo>
                  <a:lnTo>
                    <a:pt x="1587" y="1015"/>
                  </a:lnTo>
                  <a:lnTo>
                    <a:pt x="1585" y="1011"/>
                  </a:lnTo>
                  <a:lnTo>
                    <a:pt x="1583" y="1005"/>
                  </a:lnTo>
                  <a:lnTo>
                    <a:pt x="1583" y="1001"/>
                  </a:lnTo>
                  <a:lnTo>
                    <a:pt x="1585" y="995"/>
                  </a:lnTo>
                  <a:lnTo>
                    <a:pt x="1585" y="995"/>
                  </a:lnTo>
                  <a:lnTo>
                    <a:pt x="1592" y="1004"/>
                  </a:lnTo>
                  <a:lnTo>
                    <a:pt x="1597" y="1015"/>
                  </a:lnTo>
                  <a:lnTo>
                    <a:pt x="1601" y="1026"/>
                  </a:lnTo>
                  <a:lnTo>
                    <a:pt x="1607" y="1037"/>
                  </a:lnTo>
                  <a:lnTo>
                    <a:pt x="1613" y="1063"/>
                  </a:lnTo>
                  <a:lnTo>
                    <a:pt x="1618" y="1087"/>
                  </a:lnTo>
                  <a:lnTo>
                    <a:pt x="1618" y="1087"/>
                  </a:lnTo>
                  <a:lnTo>
                    <a:pt x="1627" y="1088"/>
                  </a:lnTo>
                  <a:lnTo>
                    <a:pt x="1634" y="1091"/>
                  </a:lnTo>
                  <a:lnTo>
                    <a:pt x="1641" y="1095"/>
                  </a:lnTo>
                  <a:lnTo>
                    <a:pt x="1648" y="1095"/>
                  </a:lnTo>
                  <a:lnTo>
                    <a:pt x="1648" y="1095"/>
                  </a:lnTo>
                  <a:lnTo>
                    <a:pt x="1651" y="1087"/>
                  </a:lnTo>
                  <a:lnTo>
                    <a:pt x="1652" y="1078"/>
                  </a:lnTo>
                  <a:lnTo>
                    <a:pt x="1652" y="1070"/>
                  </a:lnTo>
                  <a:lnTo>
                    <a:pt x="1652" y="1061"/>
                  </a:lnTo>
                  <a:lnTo>
                    <a:pt x="1649" y="1044"/>
                  </a:lnTo>
                  <a:lnTo>
                    <a:pt x="1644" y="1028"/>
                  </a:lnTo>
                  <a:lnTo>
                    <a:pt x="1638" y="1011"/>
                  </a:lnTo>
                  <a:lnTo>
                    <a:pt x="1630" y="995"/>
                  </a:lnTo>
                  <a:lnTo>
                    <a:pt x="1624" y="980"/>
                  </a:lnTo>
                  <a:lnTo>
                    <a:pt x="1618" y="966"/>
                  </a:lnTo>
                  <a:lnTo>
                    <a:pt x="1618" y="966"/>
                  </a:lnTo>
                  <a:close/>
                  <a:moveTo>
                    <a:pt x="1583" y="914"/>
                  </a:moveTo>
                  <a:lnTo>
                    <a:pt x="1583" y="914"/>
                  </a:lnTo>
                  <a:lnTo>
                    <a:pt x="1599" y="911"/>
                  </a:lnTo>
                  <a:lnTo>
                    <a:pt x="1614" y="908"/>
                  </a:lnTo>
                  <a:lnTo>
                    <a:pt x="1620" y="907"/>
                  </a:lnTo>
                  <a:lnTo>
                    <a:pt x="1625" y="903"/>
                  </a:lnTo>
                  <a:lnTo>
                    <a:pt x="1628" y="897"/>
                  </a:lnTo>
                  <a:lnTo>
                    <a:pt x="1630" y="890"/>
                  </a:lnTo>
                  <a:lnTo>
                    <a:pt x="1630" y="890"/>
                  </a:lnTo>
                  <a:lnTo>
                    <a:pt x="1630" y="875"/>
                  </a:lnTo>
                  <a:lnTo>
                    <a:pt x="1627" y="861"/>
                  </a:lnTo>
                  <a:lnTo>
                    <a:pt x="1623" y="849"/>
                  </a:lnTo>
                  <a:lnTo>
                    <a:pt x="1615" y="839"/>
                  </a:lnTo>
                  <a:lnTo>
                    <a:pt x="1607" y="830"/>
                  </a:lnTo>
                  <a:lnTo>
                    <a:pt x="1597" y="823"/>
                  </a:lnTo>
                  <a:lnTo>
                    <a:pt x="1579" y="809"/>
                  </a:lnTo>
                  <a:lnTo>
                    <a:pt x="1579" y="809"/>
                  </a:lnTo>
                  <a:lnTo>
                    <a:pt x="1576" y="797"/>
                  </a:lnTo>
                  <a:lnTo>
                    <a:pt x="1576" y="785"/>
                  </a:lnTo>
                  <a:lnTo>
                    <a:pt x="1579" y="759"/>
                  </a:lnTo>
                  <a:lnTo>
                    <a:pt x="1579" y="750"/>
                  </a:lnTo>
                  <a:lnTo>
                    <a:pt x="1578" y="740"/>
                  </a:lnTo>
                  <a:lnTo>
                    <a:pt x="1575" y="737"/>
                  </a:lnTo>
                  <a:lnTo>
                    <a:pt x="1572" y="734"/>
                  </a:lnTo>
                  <a:lnTo>
                    <a:pt x="1569" y="733"/>
                  </a:lnTo>
                  <a:lnTo>
                    <a:pt x="1564" y="731"/>
                  </a:lnTo>
                  <a:lnTo>
                    <a:pt x="1564" y="731"/>
                  </a:lnTo>
                  <a:lnTo>
                    <a:pt x="1552" y="734"/>
                  </a:lnTo>
                  <a:lnTo>
                    <a:pt x="1540" y="738"/>
                  </a:lnTo>
                  <a:lnTo>
                    <a:pt x="1540" y="738"/>
                  </a:lnTo>
                  <a:lnTo>
                    <a:pt x="1533" y="743"/>
                  </a:lnTo>
                  <a:lnTo>
                    <a:pt x="1526" y="750"/>
                  </a:lnTo>
                  <a:lnTo>
                    <a:pt x="1520" y="755"/>
                  </a:lnTo>
                  <a:lnTo>
                    <a:pt x="1513" y="759"/>
                  </a:lnTo>
                  <a:lnTo>
                    <a:pt x="1513" y="759"/>
                  </a:lnTo>
                  <a:lnTo>
                    <a:pt x="1513" y="765"/>
                  </a:lnTo>
                  <a:lnTo>
                    <a:pt x="1514" y="771"/>
                  </a:lnTo>
                  <a:lnTo>
                    <a:pt x="1516" y="781"/>
                  </a:lnTo>
                  <a:lnTo>
                    <a:pt x="1516" y="785"/>
                  </a:lnTo>
                  <a:lnTo>
                    <a:pt x="1514" y="789"/>
                  </a:lnTo>
                  <a:lnTo>
                    <a:pt x="1510" y="790"/>
                  </a:lnTo>
                  <a:lnTo>
                    <a:pt x="1505" y="790"/>
                  </a:lnTo>
                  <a:lnTo>
                    <a:pt x="1505" y="790"/>
                  </a:lnTo>
                  <a:lnTo>
                    <a:pt x="1503" y="782"/>
                  </a:lnTo>
                  <a:lnTo>
                    <a:pt x="1503" y="779"/>
                  </a:lnTo>
                  <a:lnTo>
                    <a:pt x="1500" y="776"/>
                  </a:lnTo>
                  <a:lnTo>
                    <a:pt x="1500" y="776"/>
                  </a:lnTo>
                  <a:lnTo>
                    <a:pt x="1489" y="799"/>
                  </a:lnTo>
                  <a:lnTo>
                    <a:pt x="1484" y="811"/>
                  </a:lnTo>
                  <a:lnTo>
                    <a:pt x="1479" y="824"/>
                  </a:lnTo>
                  <a:lnTo>
                    <a:pt x="1475" y="837"/>
                  </a:lnTo>
                  <a:lnTo>
                    <a:pt x="1474" y="849"/>
                  </a:lnTo>
                  <a:lnTo>
                    <a:pt x="1472" y="862"/>
                  </a:lnTo>
                  <a:lnTo>
                    <a:pt x="1475" y="873"/>
                  </a:lnTo>
                  <a:lnTo>
                    <a:pt x="1475" y="873"/>
                  </a:lnTo>
                  <a:lnTo>
                    <a:pt x="1482" y="865"/>
                  </a:lnTo>
                  <a:lnTo>
                    <a:pt x="1491" y="855"/>
                  </a:lnTo>
                  <a:lnTo>
                    <a:pt x="1498" y="845"/>
                  </a:lnTo>
                  <a:lnTo>
                    <a:pt x="1506" y="835"/>
                  </a:lnTo>
                  <a:lnTo>
                    <a:pt x="1514" y="828"/>
                  </a:lnTo>
                  <a:lnTo>
                    <a:pt x="1524" y="824"/>
                  </a:lnTo>
                  <a:lnTo>
                    <a:pt x="1528" y="824"/>
                  </a:lnTo>
                  <a:lnTo>
                    <a:pt x="1534" y="824"/>
                  </a:lnTo>
                  <a:lnTo>
                    <a:pt x="1538" y="825"/>
                  </a:lnTo>
                  <a:lnTo>
                    <a:pt x="1544" y="828"/>
                  </a:lnTo>
                  <a:lnTo>
                    <a:pt x="1544" y="828"/>
                  </a:lnTo>
                  <a:lnTo>
                    <a:pt x="1551" y="835"/>
                  </a:lnTo>
                  <a:lnTo>
                    <a:pt x="1554" y="844"/>
                  </a:lnTo>
                  <a:lnTo>
                    <a:pt x="1554" y="849"/>
                  </a:lnTo>
                  <a:lnTo>
                    <a:pt x="1551" y="855"/>
                  </a:lnTo>
                  <a:lnTo>
                    <a:pt x="1547" y="861"/>
                  </a:lnTo>
                  <a:lnTo>
                    <a:pt x="1541" y="865"/>
                  </a:lnTo>
                  <a:lnTo>
                    <a:pt x="1527" y="875"/>
                  </a:lnTo>
                  <a:lnTo>
                    <a:pt x="1513" y="883"/>
                  </a:lnTo>
                  <a:lnTo>
                    <a:pt x="1507" y="887"/>
                  </a:lnTo>
                  <a:lnTo>
                    <a:pt x="1502" y="893"/>
                  </a:lnTo>
                  <a:lnTo>
                    <a:pt x="1498" y="898"/>
                  </a:lnTo>
                  <a:lnTo>
                    <a:pt x="1498" y="904"/>
                  </a:lnTo>
                  <a:lnTo>
                    <a:pt x="1498" y="912"/>
                  </a:lnTo>
                  <a:lnTo>
                    <a:pt x="1502" y="921"/>
                  </a:lnTo>
                  <a:lnTo>
                    <a:pt x="1502" y="921"/>
                  </a:lnTo>
                  <a:lnTo>
                    <a:pt x="1527" y="918"/>
                  </a:lnTo>
                  <a:lnTo>
                    <a:pt x="1557" y="915"/>
                  </a:lnTo>
                  <a:lnTo>
                    <a:pt x="1557" y="915"/>
                  </a:lnTo>
                  <a:lnTo>
                    <a:pt x="1559" y="911"/>
                  </a:lnTo>
                  <a:lnTo>
                    <a:pt x="1564" y="908"/>
                  </a:lnTo>
                  <a:lnTo>
                    <a:pt x="1569" y="905"/>
                  </a:lnTo>
                  <a:lnTo>
                    <a:pt x="1575" y="904"/>
                  </a:lnTo>
                  <a:lnTo>
                    <a:pt x="1575" y="904"/>
                  </a:lnTo>
                  <a:lnTo>
                    <a:pt x="1575" y="908"/>
                  </a:lnTo>
                  <a:lnTo>
                    <a:pt x="1578" y="910"/>
                  </a:lnTo>
                  <a:lnTo>
                    <a:pt x="1583" y="914"/>
                  </a:lnTo>
                  <a:lnTo>
                    <a:pt x="1583" y="914"/>
                  </a:lnTo>
                  <a:close/>
                  <a:moveTo>
                    <a:pt x="1493" y="879"/>
                  </a:moveTo>
                  <a:lnTo>
                    <a:pt x="1493" y="879"/>
                  </a:lnTo>
                  <a:lnTo>
                    <a:pt x="1499" y="875"/>
                  </a:lnTo>
                  <a:lnTo>
                    <a:pt x="1505" y="870"/>
                  </a:lnTo>
                  <a:lnTo>
                    <a:pt x="1516" y="865"/>
                  </a:lnTo>
                  <a:lnTo>
                    <a:pt x="1527" y="858"/>
                  </a:lnTo>
                  <a:lnTo>
                    <a:pt x="1531" y="854"/>
                  </a:lnTo>
                  <a:lnTo>
                    <a:pt x="1535" y="848"/>
                  </a:lnTo>
                  <a:lnTo>
                    <a:pt x="1535" y="848"/>
                  </a:lnTo>
                  <a:lnTo>
                    <a:pt x="1531" y="845"/>
                  </a:lnTo>
                  <a:lnTo>
                    <a:pt x="1528" y="844"/>
                  </a:lnTo>
                  <a:lnTo>
                    <a:pt x="1527" y="841"/>
                  </a:lnTo>
                  <a:lnTo>
                    <a:pt x="1527" y="841"/>
                  </a:lnTo>
                  <a:lnTo>
                    <a:pt x="1521" y="844"/>
                  </a:lnTo>
                  <a:lnTo>
                    <a:pt x="1514" y="848"/>
                  </a:lnTo>
                  <a:lnTo>
                    <a:pt x="1509" y="854"/>
                  </a:lnTo>
                  <a:lnTo>
                    <a:pt x="1505" y="859"/>
                  </a:lnTo>
                  <a:lnTo>
                    <a:pt x="1498" y="870"/>
                  </a:lnTo>
                  <a:lnTo>
                    <a:pt x="1493" y="879"/>
                  </a:lnTo>
                  <a:lnTo>
                    <a:pt x="1493" y="879"/>
                  </a:lnTo>
                  <a:close/>
                  <a:moveTo>
                    <a:pt x="1526" y="1080"/>
                  </a:moveTo>
                  <a:lnTo>
                    <a:pt x="1526" y="1080"/>
                  </a:lnTo>
                  <a:lnTo>
                    <a:pt x="1524" y="1085"/>
                  </a:lnTo>
                  <a:lnTo>
                    <a:pt x="1523" y="1091"/>
                  </a:lnTo>
                  <a:lnTo>
                    <a:pt x="1520" y="1094"/>
                  </a:lnTo>
                  <a:lnTo>
                    <a:pt x="1514" y="1096"/>
                  </a:lnTo>
                  <a:lnTo>
                    <a:pt x="1514" y="1096"/>
                  </a:lnTo>
                  <a:lnTo>
                    <a:pt x="1506" y="1094"/>
                  </a:lnTo>
                  <a:lnTo>
                    <a:pt x="1498" y="1092"/>
                  </a:lnTo>
                  <a:lnTo>
                    <a:pt x="1488" y="1092"/>
                  </a:lnTo>
                  <a:lnTo>
                    <a:pt x="1479" y="1092"/>
                  </a:lnTo>
                  <a:lnTo>
                    <a:pt x="1461" y="1095"/>
                  </a:lnTo>
                  <a:lnTo>
                    <a:pt x="1447" y="1099"/>
                  </a:lnTo>
                  <a:lnTo>
                    <a:pt x="1447" y="1099"/>
                  </a:lnTo>
                  <a:lnTo>
                    <a:pt x="1447" y="1096"/>
                  </a:lnTo>
                  <a:lnTo>
                    <a:pt x="1446" y="1095"/>
                  </a:lnTo>
                  <a:lnTo>
                    <a:pt x="1444" y="1094"/>
                  </a:lnTo>
                  <a:lnTo>
                    <a:pt x="1443" y="1092"/>
                  </a:lnTo>
                  <a:lnTo>
                    <a:pt x="1443" y="1092"/>
                  </a:lnTo>
                  <a:lnTo>
                    <a:pt x="1457" y="1067"/>
                  </a:lnTo>
                  <a:lnTo>
                    <a:pt x="1468" y="1039"/>
                  </a:lnTo>
                  <a:lnTo>
                    <a:pt x="1478" y="1009"/>
                  </a:lnTo>
                  <a:lnTo>
                    <a:pt x="1485" y="978"/>
                  </a:lnTo>
                  <a:lnTo>
                    <a:pt x="1485" y="978"/>
                  </a:lnTo>
                  <a:lnTo>
                    <a:pt x="1479" y="973"/>
                  </a:lnTo>
                  <a:lnTo>
                    <a:pt x="1475" y="967"/>
                  </a:lnTo>
                  <a:lnTo>
                    <a:pt x="1471" y="963"/>
                  </a:lnTo>
                  <a:lnTo>
                    <a:pt x="1464" y="959"/>
                  </a:lnTo>
                  <a:lnTo>
                    <a:pt x="1464" y="959"/>
                  </a:lnTo>
                  <a:lnTo>
                    <a:pt x="1455" y="966"/>
                  </a:lnTo>
                  <a:lnTo>
                    <a:pt x="1447" y="973"/>
                  </a:lnTo>
                  <a:lnTo>
                    <a:pt x="1441" y="976"/>
                  </a:lnTo>
                  <a:lnTo>
                    <a:pt x="1436" y="977"/>
                  </a:lnTo>
                  <a:lnTo>
                    <a:pt x="1432" y="977"/>
                  </a:lnTo>
                  <a:lnTo>
                    <a:pt x="1426" y="976"/>
                  </a:lnTo>
                  <a:lnTo>
                    <a:pt x="1426" y="976"/>
                  </a:lnTo>
                  <a:lnTo>
                    <a:pt x="1409" y="987"/>
                  </a:lnTo>
                  <a:lnTo>
                    <a:pt x="1394" y="998"/>
                  </a:lnTo>
                  <a:lnTo>
                    <a:pt x="1380" y="1011"/>
                  </a:lnTo>
                  <a:lnTo>
                    <a:pt x="1367" y="1025"/>
                  </a:lnTo>
                  <a:lnTo>
                    <a:pt x="1354" y="1040"/>
                  </a:lnTo>
                  <a:lnTo>
                    <a:pt x="1343" y="1056"/>
                  </a:lnTo>
                  <a:lnTo>
                    <a:pt x="1333" y="1073"/>
                  </a:lnTo>
                  <a:lnTo>
                    <a:pt x="1324" y="1089"/>
                  </a:lnTo>
                  <a:lnTo>
                    <a:pt x="1324" y="1089"/>
                  </a:lnTo>
                  <a:lnTo>
                    <a:pt x="1322" y="1095"/>
                  </a:lnTo>
                  <a:lnTo>
                    <a:pt x="1322" y="1102"/>
                  </a:lnTo>
                  <a:lnTo>
                    <a:pt x="1322" y="1102"/>
                  </a:lnTo>
                  <a:lnTo>
                    <a:pt x="1319" y="1106"/>
                  </a:lnTo>
                  <a:lnTo>
                    <a:pt x="1316" y="1110"/>
                  </a:lnTo>
                  <a:lnTo>
                    <a:pt x="1309" y="1120"/>
                  </a:lnTo>
                  <a:lnTo>
                    <a:pt x="1307" y="1124"/>
                  </a:lnTo>
                  <a:lnTo>
                    <a:pt x="1302" y="1126"/>
                  </a:lnTo>
                  <a:lnTo>
                    <a:pt x="1298" y="1124"/>
                  </a:lnTo>
                  <a:lnTo>
                    <a:pt x="1293" y="1119"/>
                  </a:lnTo>
                  <a:lnTo>
                    <a:pt x="1293" y="1119"/>
                  </a:lnTo>
                  <a:lnTo>
                    <a:pt x="1291" y="1108"/>
                  </a:lnTo>
                  <a:lnTo>
                    <a:pt x="1287" y="1095"/>
                  </a:lnTo>
                  <a:lnTo>
                    <a:pt x="1281" y="1082"/>
                  </a:lnTo>
                  <a:lnTo>
                    <a:pt x="1277" y="1077"/>
                  </a:lnTo>
                  <a:lnTo>
                    <a:pt x="1273" y="1073"/>
                  </a:lnTo>
                  <a:lnTo>
                    <a:pt x="1273" y="1073"/>
                  </a:lnTo>
                  <a:lnTo>
                    <a:pt x="1265" y="1066"/>
                  </a:lnTo>
                  <a:lnTo>
                    <a:pt x="1256" y="1060"/>
                  </a:lnTo>
                  <a:lnTo>
                    <a:pt x="1248" y="1057"/>
                  </a:lnTo>
                  <a:lnTo>
                    <a:pt x="1239" y="1054"/>
                  </a:lnTo>
                  <a:lnTo>
                    <a:pt x="1222" y="1049"/>
                  </a:lnTo>
                  <a:lnTo>
                    <a:pt x="1214" y="1046"/>
                  </a:lnTo>
                  <a:lnTo>
                    <a:pt x="1207" y="1043"/>
                  </a:lnTo>
                  <a:lnTo>
                    <a:pt x="1207" y="1043"/>
                  </a:lnTo>
                  <a:lnTo>
                    <a:pt x="1206" y="1040"/>
                  </a:lnTo>
                  <a:lnTo>
                    <a:pt x="1206" y="1037"/>
                  </a:lnTo>
                  <a:lnTo>
                    <a:pt x="1208" y="1033"/>
                  </a:lnTo>
                  <a:lnTo>
                    <a:pt x="1211" y="1029"/>
                  </a:lnTo>
                  <a:lnTo>
                    <a:pt x="1211" y="1028"/>
                  </a:lnTo>
                  <a:lnTo>
                    <a:pt x="1210" y="1025"/>
                  </a:lnTo>
                  <a:lnTo>
                    <a:pt x="1210" y="1025"/>
                  </a:lnTo>
                  <a:lnTo>
                    <a:pt x="1186" y="1032"/>
                  </a:lnTo>
                  <a:lnTo>
                    <a:pt x="1159" y="1039"/>
                  </a:lnTo>
                  <a:lnTo>
                    <a:pt x="1131" y="1046"/>
                  </a:lnTo>
                  <a:lnTo>
                    <a:pt x="1102" y="1051"/>
                  </a:lnTo>
                  <a:lnTo>
                    <a:pt x="1074" y="1054"/>
                  </a:lnTo>
                  <a:lnTo>
                    <a:pt x="1044" y="1057"/>
                  </a:lnTo>
                  <a:lnTo>
                    <a:pt x="1015" y="1057"/>
                  </a:lnTo>
                  <a:lnTo>
                    <a:pt x="987" y="1054"/>
                  </a:lnTo>
                  <a:lnTo>
                    <a:pt x="987" y="1054"/>
                  </a:lnTo>
                  <a:lnTo>
                    <a:pt x="989" y="1060"/>
                  </a:lnTo>
                  <a:lnTo>
                    <a:pt x="992" y="1064"/>
                  </a:lnTo>
                  <a:lnTo>
                    <a:pt x="1002" y="1073"/>
                  </a:lnTo>
                  <a:lnTo>
                    <a:pt x="1022" y="1088"/>
                  </a:lnTo>
                  <a:lnTo>
                    <a:pt x="1022" y="1088"/>
                  </a:lnTo>
                  <a:lnTo>
                    <a:pt x="1040" y="1110"/>
                  </a:lnTo>
                  <a:lnTo>
                    <a:pt x="1055" y="1137"/>
                  </a:lnTo>
                  <a:lnTo>
                    <a:pt x="1071" y="1165"/>
                  </a:lnTo>
                  <a:lnTo>
                    <a:pt x="1076" y="1181"/>
                  </a:lnTo>
                  <a:lnTo>
                    <a:pt x="1082" y="1198"/>
                  </a:lnTo>
                  <a:lnTo>
                    <a:pt x="1086" y="1213"/>
                  </a:lnTo>
                  <a:lnTo>
                    <a:pt x="1090" y="1231"/>
                  </a:lnTo>
                  <a:lnTo>
                    <a:pt x="1093" y="1248"/>
                  </a:lnTo>
                  <a:lnTo>
                    <a:pt x="1095" y="1266"/>
                  </a:lnTo>
                  <a:lnTo>
                    <a:pt x="1096" y="1285"/>
                  </a:lnTo>
                  <a:lnTo>
                    <a:pt x="1095" y="1303"/>
                  </a:lnTo>
                  <a:lnTo>
                    <a:pt x="1093" y="1322"/>
                  </a:lnTo>
                  <a:lnTo>
                    <a:pt x="1090" y="1342"/>
                  </a:lnTo>
                  <a:lnTo>
                    <a:pt x="1090" y="1342"/>
                  </a:lnTo>
                  <a:lnTo>
                    <a:pt x="1168" y="1296"/>
                  </a:lnTo>
                  <a:lnTo>
                    <a:pt x="1207" y="1273"/>
                  </a:lnTo>
                  <a:lnTo>
                    <a:pt x="1246" y="1251"/>
                  </a:lnTo>
                  <a:lnTo>
                    <a:pt x="1288" y="1230"/>
                  </a:lnTo>
                  <a:lnTo>
                    <a:pt x="1329" y="1210"/>
                  </a:lnTo>
                  <a:lnTo>
                    <a:pt x="1371" y="1192"/>
                  </a:lnTo>
                  <a:lnTo>
                    <a:pt x="1415" y="1174"/>
                  </a:lnTo>
                  <a:lnTo>
                    <a:pt x="1415" y="1174"/>
                  </a:lnTo>
                  <a:lnTo>
                    <a:pt x="1446" y="1164"/>
                  </a:lnTo>
                  <a:lnTo>
                    <a:pt x="1475" y="1153"/>
                  </a:lnTo>
                  <a:lnTo>
                    <a:pt x="1506" y="1141"/>
                  </a:lnTo>
                  <a:lnTo>
                    <a:pt x="1520" y="1134"/>
                  </a:lnTo>
                  <a:lnTo>
                    <a:pt x="1534" y="1126"/>
                  </a:lnTo>
                  <a:lnTo>
                    <a:pt x="1534" y="1126"/>
                  </a:lnTo>
                  <a:lnTo>
                    <a:pt x="1534" y="1113"/>
                  </a:lnTo>
                  <a:lnTo>
                    <a:pt x="1534" y="1101"/>
                  </a:lnTo>
                  <a:lnTo>
                    <a:pt x="1531" y="1089"/>
                  </a:lnTo>
                  <a:lnTo>
                    <a:pt x="1528" y="1084"/>
                  </a:lnTo>
                  <a:lnTo>
                    <a:pt x="1526" y="1080"/>
                  </a:lnTo>
                  <a:lnTo>
                    <a:pt x="1526" y="1080"/>
                  </a:lnTo>
                  <a:close/>
                  <a:moveTo>
                    <a:pt x="1521" y="1043"/>
                  </a:moveTo>
                  <a:lnTo>
                    <a:pt x="1521" y="1043"/>
                  </a:lnTo>
                  <a:lnTo>
                    <a:pt x="1524" y="1030"/>
                  </a:lnTo>
                  <a:lnTo>
                    <a:pt x="1526" y="1018"/>
                  </a:lnTo>
                  <a:lnTo>
                    <a:pt x="1526" y="1004"/>
                  </a:lnTo>
                  <a:lnTo>
                    <a:pt x="1524" y="991"/>
                  </a:lnTo>
                  <a:lnTo>
                    <a:pt x="1521" y="978"/>
                  </a:lnTo>
                  <a:lnTo>
                    <a:pt x="1517" y="967"/>
                  </a:lnTo>
                  <a:lnTo>
                    <a:pt x="1513" y="957"/>
                  </a:lnTo>
                  <a:lnTo>
                    <a:pt x="1506" y="950"/>
                  </a:lnTo>
                  <a:lnTo>
                    <a:pt x="1506" y="950"/>
                  </a:lnTo>
                  <a:lnTo>
                    <a:pt x="1506" y="955"/>
                  </a:lnTo>
                  <a:lnTo>
                    <a:pt x="1505" y="959"/>
                  </a:lnTo>
                  <a:lnTo>
                    <a:pt x="1502" y="966"/>
                  </a:lnTo>
                  <a:lnTo>
                    <a:pt x="1498" y="971"/>
                  </a:lnTo>
                  <a:lnTo>
                    <a:pt x="1495" y="976"/>
                  </a:lnTo>
                  <a:lnTo>
                    <a:pt x="1495" y="976"/>
                  </a:lnTo>
                  <a:lnTo>
                    <a:pt x="1495" y="981"/>
                  </a:lnTo>
                  <a:lnTo>
                    <a:pt x="1496" y="987"/>
                  </a:lnTo>
                  <a:lnTo>
                    <a:pt x="1496" y="993"/>
                  </a:lnTo>
                  <a:lnTo>
                    <a:pt x="1495" y="1000"/>
                  </a:lnTo>
                  <a:lnTo>
                    <a:pt x="1495" y="1000"/>
                  </a:lnTo>
                  <a:lnTo>
                    <a:pt x="1493" y="1009"/>
                  </a:lnTo>
                  <a:lnTo>
                    <a:pt x="1489" y="1019"/>
                  </a:lnTo>
                  <a:lnTo>
                    <a:pt x="1481" y="1037"/>
                  </a:lnTo>
                  <a:lnTo>
                    <a:pt x="1477" y="1047"/>
                  </a:lnTo>
                  <a:lnTo>
                    <a:pt x="1472" y="1057"/>
                  </a:lnTo>
                  <a:lnTo>
                    <a:pt x="1469" y="1067"/>
                  </a:lnTo>
                  <a:lnTo>
                    <a:pt x="1469" y="1078"/>
                  </a:lnTo>
                  <a:lnTo>
                    <a:pt x="1469" y="1078"/>
                  </a:lnTo>
                  <a:lnTo>
                    <a:pt x="1481" y="1078"/>
                  </a:lnTo>
                  <a:lnTo>
                    <a:pt x="1496" y="1078"/>
                  </a:lnTo>
                  <a:lnTo>
                    <a:pt x="1505" y="1078"/>
                  </a:lnTo>
                  <a:lnTo>
                    <a:pt x="1510" y="1075"/>
                  </a:lnTo>
                  <a:lnTo>
                    <a:pt x="1516" y="1070"/>
                  </a:lnTo>
                  <a:lnTo>
                    <a:pt x="1517" y="1067"/>
                  </a:lnTo>
                  <a:lnTo>
                    <a:pt x="1519" y="1064"/>
                  </a:lnTo>
                  <a:lnTo>
                    <a:pt x="1519" y="1064"/>
                  </a:lnTo>
                  <a:lnTo>
                    <a:pt x="1517" y="1059"/>
                  </a:lnTo>
                  <a:lnTo>
                    <a:pt x="1516" y="1056"/>
                  </a:lnTo>
                  <a:lnTo>
                    <a:pt x="1514" y="1051"/>
                  </a:lnTo>
                  <a:lnTo>
                    <a:pt x="1514" y="1046"/>
                  </a:lnTo>
                  <a:lnTo>
                    <a:pt x="1514" y="1046"/>
                  </a:lnTo>
                  <a:lnTo>
                    <a:pt x="1516" y="1044"/>
                  </a:lnTo>
                  <a:lnTo>
                    <a:pt x="1517" y="1044"/>
                  </a:lnTo>
                  <a:lnTo>
                    <a:pt x="1520" y="1046"/>
                  </a:lnTo>
                  <a:lnTo>
                    <a:pt x="1521" y="1046"/>
                  </a:lnTo>
                  <a:lnTo>
                    <a:pt x="1521" y="1043"/>
                  </a:lnTo>
                  <a:lnTo>
                    <a:pt x="1521" y="1043"/>
                  </a:lnTo>
                  <a:close/>
                  <a:moveTo>
                    <a:pt x="1498" y="761"/>
                  </a:moveTo>
                  <a:lnTo>
                    <a:pt x="1498" y="761"/>
                  </a:lnTo>
                  <a:lnTo>
                    <a:pt x="1495" y="755"/>
                  </a:lnTo>
                  <a:lnTo>
                    <a:pt x="1495" y="755"/>
                  </a:lnTo>
                  <a:lnTo>
                    <a:pt x="1484" y="726"/>
                  </a:lnTo>
                  <a:lnTo>
                    <a:pt x="1469" y="695"/>
                  </a:lnTo>
                  <a:lnTo>
                    <a:pt x="1455" y="667"/>
                  </a:lnTo>
                  <a:lnTo>
                    <a:pt x="1440" y="640"/>
                  </a:lnTo>
                  <a:lnTo>
                    <a:pt x="1422" y="615"/>
                  </a:lnTo>
                  <a:lnTo>
                    <a:pt x="1404" y="591"/>
                  </a:lnTo>
                  <a:lnTo>
                    <a:pt x="1382" y="570"/>
                  </a:lnTo>
                  <a:lnTo>
                    <a:pt x="1359" y="550"/>
                  </a:lnTo>
                  <a:lnTo>
                    <a:pt x="1359" y="550"/>
                  </a:lnTo>
                  <a:lnTo>
                    <a:pt x="1308" y="583"/>
                  </a:lnTo>
                  <a:lnTo>
                    <a:pt x="1256" y="613"/>
                  </a:lnTo>
                  <a:lnTo>
                    <a:pt x="1152" y="675"/>
                  </a:lnTo>
                  <a:lnTo>
                    <a:pt x="1100" y="706"/>
                  </a:lnTo>
                  <a:lnTo>
                    <a:pt x="1048" y="737"/>
                  </a:lnTo>
                  <a:lnTo>
                    <a:pt x="998" y="771"/>
                  </a:lnTo>
                  <a:lnTo>
                    <a:pt x="949" y="804"/>
                  </a:lnTo>
                  <a:lnTo>
                    <a:pt x="949" y="804"/>
                  </a:lnTo>
                  <a:lnTo>
                    <a:pt x="930" y="804"/>
                  </a:lnTo>
                  <a:lnTo>
                    <a:pt x="915" y="802"/>
                  </a:lnTo>
                  <a:lnTo>
                    <a:pt x="901" y="797"/>
                  </a:lnTo>
                  <a:lnTo>
                    <a:pt x="887" y="792"/>
                  </a:lnTo>
                  <a:lnTo>
                    <a:pt x="862" y="779"/>
                  </a:lnTo>
                  <a:lnTo>
                    <a:pt x="835" y="766"/>
                  </a:lnTo>
                  <a:lnTo>
                    <a:pt x="835" y="766"/>
                  </a:lnTo>
                  <a:lnTo>
                    <a:pt x="831" y="765"/>
                  </a:lnTo>
                  <a:lnTo>
                    <a:pt x="827" y="765"/>
                  </a:lnTo>
                  <a:lnTo>
                    <a:pt x="821" y="764"/>
                  </a:lnTo>
                  <a:lnTo>
                    <a:pt x="817" y="762"/>
                  </a:lnTo>
                  <a:lnTo>
                    <a:pt x="817" y="762"/>
                  </a:lnTo>
                  <a:lnTo>
                    <a:pt x="800" y="755"/>
                  </a:lnTo>
                  <a:lnTo>
                    <a:pt x="783" y="747"/>
                  </a:lnTo>
                  <a:lnTo>
                    <a:pt x="766" y="738"/>
                  </a:lnTo>
                  <a:lnTo>
                    <a:pt x="749" y="731"/>
                  </a:lnTo>
                  <a:lnTo>
                    <a:pt x="749" y="731"/>
                  </a:lnTo>
                  <a:lnTo>
                    <a:pt x="730" y="724"/>
                  </a:lnTo>
                  <a:lnTo>
                    <a:pt x="711" y="719"/>
                  </a:lnTo>
                  <a:lnTo>
                    <a:pt x="672" y="709"/>
                  </a:lnTo>
                  <a:lnTo>
                    <a:pt x="672" y="709"/>
                  </a:lnTo>
                  <a:lnTo>
                    <a:pt x="648" y="700"/>
                  </a:lnTo>
                  <a:lnTo>
                    <a:pt x="626" y="692"/>
                  </a:lnTo>
                  <a:lnTo>
                    <a:pt x="579" y="675"/>
                  </a:lnTo>
                  <a:lnTo>
                    <a:pt x="579" y="675"/>
                  </a:lnTo>
                  <a:lnTo>
                    <a:pt x="528" y="660"/>
                  </a:lnTo>
                  <a:lnTo>
                    <a:pt x="476" y="644"/>
                  </a:lnTo>
                  <a:lnTo>
                    <a:pt x="476" y="644"/>
                  </a:lnTo>
                  <a:lnTo>
                    <a:pt x="469" y="649"/>
                  </a:lnTo>
                  <a:lnTo>
                    <a:pt x="463" y="656"/>
                  </a:lnTo>
                  <a:lnTo>
                    <a:pt x="456" y="661"/>
                  </a:lnTo>
                  <a:lnTo>
                    <a:pt x="449" y="667"/>
                  </a:lnTo>
                  <a:lnTo>
                    <a:pt x="449" y="667"/>
                  </a:lnTo>
                  <a:lnTo>
                    <a:pt x="426" y="696"/>
                  </a:lnTo>
                  <a:lnTo>
                    <a:pt x="407" y="727"/>
                  </a:lnTo>
                  <a:lnTo>
                    <a:pt x="389" y="759"/>
                  </a:lnTo>
                  <a:lnTo>
                    <a:pt x="370" y="793"/>
                  </a:lnTo>
                  <a:lnTo>
                    <a:pt x="355" y="828"/>
                  </a:lnTo>
                  <a:lnTo>
                    <a:pt x="339" y="865"/>
                  </a:lnTo>
                  <a:lnTo>
                    <a:pt x="325" y="901"/>
                  </a:lnTo>
                  <a:lnTo>
                    <a:pt x="311" y="939"/>
                  </a:lnTo>
                  <a:lnTo>
                    <a:pt x="311" y="939"/>
                  </a:lnTo>
                  <a:lnTo>
                    <a:pt x="314" y="939"/>
                  </a:lnTo>
                  <a:lnTo>
                    <a:pt x="316" y="941"/>
                  </a:lnTo>
                  <a:lnTo>
                    <a:pt x="317" y="945"/>
                  </a:lnTo>
                  <a:lnTo>
                    <a:pt x="317" y="949"/>
                  </a:lnTo>
                  <a:lnTo>
                    <a:pt x="316" y="952"/>
                  </a:lnTo>
                  <a:lnTo>
                    <a:pt x="316" y="952"/>
                  </a:lnTo>
                  <a:lnTo>
                    <a:pt x="324" y="962"/>
                  </a:lnTo>
                  <a:lnTo>
                    <a:pt x="328" y="966"/>
                  </a:lnTo>
                  <a:lnTo>
                    <a:pt x="331" y="973"/>
                  </a:lnTo>
                  <a:lnTo>
                    <a:pt x="331" y="973"/>
                  </a:lnTo>
                  <a:lnTo>
                    <a:pt x="379" y="1004"/>
                  </a:lnTo>
                  <a:lnTo>
                    <a:pt x="429" y="1033"/>
                  </a:lnTo>
                  <a:lnTo>
                    <a:pt x="456" y="1047"/>
                  </a:lnTo>
                  <a:lnTo>
                    <a:pt x="483" y="1061"/>
                  </a:lnTo>
                  <a:lnTo>
                    <a:pt x="509" y="1074"/>
                  </a:lnTo>
                  <a:lnTo>
                    <a:pt x="537" y="1085"/>
                  </a:lnTo>
                  <a:lnTo>
                    <a:pt x="565" y="1096"/>
                  </a:lnTo>
                  <a:lnTo>
                    <a:pt x="595" y="1106"/>
                  </a:lnTo>
                  <a:lnTo>
                    <a:pt x="624" y="1116"/>
                  </a:lnTo>
                  <a:lnTo>
                    <a:pt x="655" y="1124"/>
                  </a:lnTo>
                  <a:lnTo>
                    <a:pt x="686" y="1132"/>
                  </a:lnTo>
                  <a:lnTo>
                    <a:pt x="718" y="1137"/>
                  </a:lnTo>
                  <a:lnTo>
                    <a:pt x="752" y="1143"/>
                  </a:lnTo>
                  <a:lnTo>
                    <a:pt x="786" y="1146"/>
                  </a:lnTo>
                  <a:lnTo>
                    <a:pt x="786" y="1146"/>
                  </a:lnTo>
                  <a:lnTo>
                    <a:pt x="791" y="1150"/>
                  </a:lnTo>
                  <a:lnTo>
                    <a:pt x="797" y="1151"/>
                  </a:lnTo>
                  <a:lnTo>
                    <a:pt x="810" y="1151"/>
                  </a:lnTo>
                  <a:lnTo>
                    <a:pt x="810" y="1151"/>
                  </a:lnTo>
                  <a:lnTo>
                    <a:pt x="827" y="1154"/>
                  </a:lnTo>
                  <a:lnTo>
                    <a:pt x="845" y="1158"/>
                  </a:lnTo>
                  <a:lnTo>
                    <a:pt x="855" y="1160"/>
                  </a:lnTo>
                  <a:lnTo>
                    <a:pt x="864" y="1160"/>
                  </a:lnTo>
                  <a:lnTo>
                    <a:pt x="873" y="1160"/>
                  </a:lnTo>
                  <a:lnTo>
                    <a:pt x="881" y="1158"/>
                  </a:lnTo>
                  <a:lnTo>
                    <a:pt x="881" y="1158"/>
                  </a:lnTo>
                  <a:lnTo>
                    <a:pt x="884" y="1147"/>
                  </a:lnTo>
                  <a:lnTo>
                    <a:pt x="888" y="1139"/>
                  </a:lnTo>
                  <a:lnTo>
                    <a:pt x="893" y="1130"/>
                  </a:lnTo>
                  <a:lnTo>
                    <a:pt x="898" y="1122"/>
                  </a:lnTo>
                  <a:lnTo>
                    <a:pt x="911" y="1108"/>
                  </a:lnTo>
                  <a:lnTo>
                    <a:pt x="923" y="1095"/>
                  </a:lnTo>
                  <a:lnTo>
                    <a:pt x="923" y="1095"/>
                  </a:lnTo>
                  <a:lnTo>
                    <a:pt x="933" y="1091"/>
                  </a:lnTo>
                  <a:lnTo>
                    <a:pt x="943" y="1089"/>
                  </a:lnTo>
                  <a:lnTo>
                    <a:pt x="951" y="1089"/>
                  </a:lnTo>
                  <a:lnTo>
                    <a:pt x="961" y="1089"/>
                  </a:lnTo>
                  <a:lnTo>
                    <a:pt x="980" y="1089"/>
                  </a:lnTo>
                  <a:lnTo>
                    <a:pt x="989" y="1089"/>
                  </a:lnTo>
                  <a:lnTo>
                    <a:pt x="999" y="1087"/>
                  </a:lnTo>
                  <a:lnTo>
                    <a:pt x="999" y="1087"/>
                  </a:lnTo>
                  <a:lnTo>
                    <a:pt x="994" y="1081"/>
                  </a:lnTo>
                  <a:lnTo>
                    <a:pt x="988" y="1075"/>
                  </a:lnTo>
                  <a:lnTo>
                    <a:pt x="975" y="1068"/>
                  </a:lnTo>
                  <a:lnTo>
                    <a:pt x="961" y="1061"/>
                  </a:lnTo>
                  <a:lnTo>
                    <a:pt x="946" y="1057"/>
                  </a:lnTo>
                  <a:lnTo>
                    <a:pt x="946" y="1057"/>
                  </a:lnTo>
                  <a:lnTo>
                    <a:pt x="946" y="1053"/>
                  </a:lnTo>
                  <a:lnTo>
                    <a:pt x="947" y="1049"/>
                  </a:lnTo>
                  <a:lnTo>
                    <a:pt x="949" y="1047"/>
                  </a:lnTo>
                  <a:lnTo>
                    <a:pt x="951" y="1044"/>
                  </a:lnTo>
                  <a:lnTo>
                    <a:pt x="957" y="1042"/>
                  </a:lnTo>
                  <a:lnTo>
                    <a:pt x="964" y="1040"/>
                  </a:lnTo>
                  <a:lnTo>
                    <a:pt x="964" y="1040"/>
                  </a:lnTo>
                  <a:lnTo>
                    <a:pt x="977" y="1040"/>
                  </a:lnTo>
                  <a:lnTo>
                    <a:pt x="989" y="1040"/>
                  </a:lnTo>
                  <a:lnTo>
                    <a:pt x="1017" y="1042"/>
                  </a:lnTo>
                  <a:lnTo>
                    <a:pt x="1044" y="1043"/>
                  </a:lnTo>
                  <a:lnTo>
                    <a:pt x="1058" y="1043"/>
                  </a:lnTo>
                  <a:lnTo>
                    <a:pt x="1072" y="1043"/>
                  </a:lnTo>
                  <a:lnTo>
                    <a:pt x="1072" y="1043"/>
                  </a:lnTo>
                  <a:lnTo>
                    <a:pt x="1093" y="1040"/>
                  </a:lnTo>
                  <a:lnTo>
                    <a:pt x="1113" y="1036"/>
                  </a:lnTo>
                  <a:lnTo>
                    <a:pt x="1151" y="1028"/>
                  </a:lnTo>
                  <a:lnTo>
                    <a:pt x="1189" y="1018"/>
                  </a:lnTo>
                  <a:lnTo>
                    <a:pt x="1228" y="1008"/>
                  </a:lnTo>
                  <a:lnTo>
                    <a:pt x="1228" y="1008"/>
                  </a:lnTo>
                  <a:lnTo>
                    <a:pt x="1243" y="997"/>
                  </a:lnTo>
                  <a:lnTo>
                    <a:pt x="1260" y="985"/>
                  </a:lnTo>
                  <a:lnTo>
                    <a:pt x="1277" y="977"/>
                  </a:lnTo>
                  <a:lnTo>
                    <a:pt x="1295" y="967"/>
                  </a:lnTo>
                  <a:lnTo>
                    <a:pt x="1332" y="950"/>
                  </a:lnTo>
                  <a:lnTo>
                    <a:pt x="1366" y="934"/>
                  </a:lnTo>
                  <a:lnTo>
                    <a:pt x="1366" y="934"/>
                  </a:lnTo>
                  <a:lnTo>
                    <a:pt x="1345" y="925"/>
                  </a:lnTo>
                  <a:lnTo>
                    <a:pt x="1326" y="915"/>
                  </a:lnTo>
                  <a:lnTo>
                    <a:pt x="1308" y="904"/>
                  </a:lnTo>
                  <a:lnTo>
                    <a:pt x="1291" y="889"/>
                  </a:lnTo>
                  <a:lnTo>
                    <a:pt x="1291" y="889"/>
                  </a:lnTo>
                  <a:lnTo>
                    <a:pt x="1280" y="879"/>
                  </a:lnTo>
                  <a:lnTo>
                    <a:pt x="1270" y="868"/>
                  </a:lnTo>
                  <a:lnTo>
                    <a:pt x="1260" y="855"/>
                  </a:lnTo>
                  <a:lnTo>
                    <a:pt x="1253" y="842"/>
                  </a:lnTo>
                  <a:lnTo>
                    <a:pt x="1251" y="837"/>
                  </a:lnTo>
                  <a:lnTo>
                    <a:pt x="1249" y="830"/>
                  </a:lnTo>
                  <a:lnTo>
                    <a:pt x="1249" y="824"/>
                  </a:lnTo>
                  <a:lnTo>
                    <a:pt x="1249" y="817"/>
                  </a:lnTo>
                  <a:lnTo>
                    <a:pt x="1251" y="811"/>
                  </a:lnTo>
                  <a:lnTo>
                    <a:pt x="1255" y="804"/>
                  </a:lnTo>
                  <a:lnTo>
                    <a:pt x="1259" y="799"/>
                  </a:lnTo>
                  <a:lnTo>
                    <a:pt x="1265" y="793"/>
                  </a:lnTo>
                  <a:lnTo>
                    <a:pt x="1265" y="793"/>
                  </a:lnTo>
                  <a:lnTo>
                    <a:pt x="1273" y="790"/>
                  </a:lnTo>
                  <a:lnTo>
                    <a:pt x="1280" y="789"/>
                  </a:lnTo>
                  <a:lnTo>
                    <a:pt x="1294" y="788"/>
                  </a:lnTo>
                  <a:lnTo>
                    <a:pt x="1300" y="788"/>
                  </a:lnTo>
                  <a:lnTo>
                    <a:pt x="1305" y="786"/>
                  </a:lnTo>
                  <a:lnTo>
                    <a:pt x="1311" y="783"/>
                  </a:lnTo>
                  <a:lnTo>
                    <a:pt x="1315" y="779"/>
                  </a:lnTo>
                  <a:lnTo>
                    <a:pt x="1315" y="779"/>
                  </a:lnTo>
                  <a:lnTo>
                    <a:pt x="1319" y="773"/>
                  </a:lnTo>
                  <a:lnTo>
                    <a:pt x="1321" y="766"/>
                  </a:lnTo>
                  <a:lnTo>
                    <a:pt x="1322" y="752"/>
                  </a:lnTo>
                  <a:lnTo>
                    <a:pt x="1324" y="738"/>
                  </a:lnTo>
                  <a:lnTo>
                    <a:pt x="1324" y="731"/>
                  </a:lnTo>
                  <a:lnTo>
                    <a:pt x="1326" y="724"/>
                  </a:lnTo>
                  <a:lnTo>
                    <a:pt x="1326" y="724"/>
                  </a:lnTo>
                  <a:lnTo>
                    <a:pt x="1331" y="717"/>
                  </a:lnTo>
                  <a:lnTo>
                    <a:pt x="1336" y="710"/>
                  </a:lnTo>
                  <a:lnTo>
                    <a:pt x="1343" y="706"/>
                  </a:lnTo>
                  <a:lnTo>
                    <a:pt x="1350" y="703"/>
                  </a:lnTo>
                  <a:lnTo>
                    <a:pt x="1350" y="703"/>
                  </a:lnTo>
                  <a:lnTo>
                    <a:pt x="1363" y="708"/>
                  </a:lnTo>
                  <a:lnTo>
                    <a:pt x="1374" y="712"/>
                  </a:lnTo>
                  <a:lnTo>
                    <a:pt x="1384" y="719"/>
                  </a:lnTo>
                  <a:lnTo>
                    <a:pt x="1394" y="726"/>
                  </a:lnTo>
                  <a:lnTo>
                    <a:pt x="1402" y="733"/>
                  </a:lnTo>
                  <a:lnTo>
                    <a:pt x="1411" y="741"/>
                  </a:lnTo>
                  <a:lnTo>
                    <a:pt x="1418" y="751"/>
                  </a:lnTo>
                  <a:lnTo>
                    <a:pt x="1425" y="761"/>
                  </a:lnTo>
                  <a:lnTo>
                    <a:pt x="1436" y="782"/>
                  </a:lnTo>
                  <a:lnTo>
                    <a:pt x="1446" y="804"/>
                  </a:lnTo>
                  <a:lnTo>
                    <a:pt x="1454" y="828"/>
                  </a:lnTo>
                  <a:lnTo>
                    <a:pt x="1462" y="854"/>
                  </a:lnTo>
                  <a:lnTo>
                    <a:pt x="1462" y="854"/>
                  </a:lnTo>
                  <a:lnTo>
                    <a:pt x="1464" y="839"/>
                  </a:lnTo>
                  <a:lnTo>
                    <a:pt x="1467" y="827"/>
                  </a:lnTo>
                  <a:lnTo>
                    <a:pt x="1469" y="816"/>
                  </a:lnTo>
                  <a:lnTo>
                    <a:pt x="1474" y="804"/>
                  </a:lnTo>
                  <a:lnTo>
                    <a:pt x="1485" y="782"/>
                  </a:lnTo>
                  <a:lnTo>
                    <a:pt x="1498" y="761"/>
                  </a:lnTo>
                  <a:lnTo>
                    <a:pt x="1498" y="761"/>
                  </a:lnTo>
                  <a:close/>
                  <a:moveTo>
                    <a:pt x="1440" y="897"/>
                  </a:moveTo>
                  <a:lnTo>
                    <a:pt x="1440" y="897"/>
                  </a:lnTo>
                  <a:lnTo>
                    <a:pt x="1436" y="905"/>
                  </a:lnTo>
                  <a:lnTo>
                    <a:pt x="1433" y="912"/>
                  </a:lnTo>
                  <a:lnTo>
                    <a:pt x="1430" y="920"/>
                  </a:lnTo>
                  <a:lnTo>
                    <a:pt x="1429" y="928"/>
                  </a:lnTo>
                  <a:lnTo>
                    <a:pt x="1430" y="945"/>
                  </a:lnTo>
                  <a:lnTo>
                    <a:pt x="1433" y="962"/>
                  </a:lnTo>
                  <a:lnTo>
                    <a:pt x="1433" y="962"/>
                  </a:lnTo>
                  <a:lnTo>
                    <a:pt x="1439" y="962"/>
                  </a:lnTo>
                  <a:lnTo>
                    <a:pt x="1443" y="959"/>
                  </a:lnTo>
                  <a:lnTo>
                    <a:pt x="1447" y="956"/>
                  </a:lnTo>
                  <a:lnTo>
                    <a:pt x="1450" y="952"/>
                  </a:lnTo>
                  <a:lnTo>
                    <a:pt x="1455" y="943"/>
                  </a:lnTo>
                  <a:lnTo>
                    <a:pt x="1460" y="941"/>
                  </a:lnTo>
                  <a:lnTo>
                    <a:pt x="1464" y="938"/>
                  </a:lnTo>
                  <a:lnTo>
                    <a:pt x="1464" y="938"/>
                  </a:lnTo>
                  <a:lnTo>
                    <a:pt x="1468" y="939"/>
                  </a:lnTo>
                  <a:lnTo>
                    <a:pt x="1471" y="942"/>
                  </a:lnTo>
                  <a:lnTo>
                    <a:pt x="1475" y="948"/>
                  </a:lnTo>
                  <a:lnTo>
                    <a:pt x="1481" y="953"/>
                  </a:lnTo>
                  <a:lnTo>
                    <a:pt x="1484" y="956"/>
                  </a:lnTo>
                  <a:lnTo>
                    <a:pt x="1489" y="957"/>
                  </a:lnTo>
                  <a:lnTo>
                    <a:pt x="1489" y="957"/>
                  </a:lnTo>
                  <a:lnTo>
                    <a:pt x="1489" y="943"/>
                  </a:lnTo>
                  <a:lnTo>
                    <a:pt x="1489" y="931"/>
                  </a:lnTo>
                  <a:lnTo>
                    <a:pt x="1485" y="921"/>
                  </a:lnTo>
                  <a:lnTo>
                    <a:pt x="1479" y="912"/>
                  </a:lnTo>
                  <a:lnTo>
                    <a:pt x="1471" y="905"/>
                  </a:lnTo>
                  <a:lnTo>
                    <a:pt x="1462" y="901"/>
                  </a:lnTo>
                  <a:lnTo>
                    <a:pt x="1451" y="898"/>
                  </a:lnTo>
                  <a:lnTo>
                    <a:pt x="1440" y="897"/>
                  </a:lnTo>
                  <a:lnTo>
                    <a:pt x="1440" y="897"/>
                  </a:lnTo>
                  <a:close/>
                  <a:moveTo>
                    <a:pt x="1423" y="790"/>
                  </a:moveTo>
                  <a:lnTo>
                    <a:pt x="1423" y="790"/>
                  </a:lnTo>
                  <a:lnTo>
                    <a:pt x="1416" y="785"/>
                  </a:lnTo>
                  <a:lnTo>
                    <a:pt x="1411" y="781"/>
                  </a:lnTo>
                  <a:lnTo>
                    <a:pt x="1404" y="779"/>
                  </a:lnTo>
                  <a:lnTo>
                    <a:pt x="1396" y="779"/>
                  </a:lnTo>
                  <a:lnTo>
                    <a:pt x="1391" y="782"/>
                  </a:lnTo>
                  <a:lnTo>
                    <a:pt x="1385" y="785"/>
                  </a:lnTo>
                  <a:lnTo>
                    <a:pt x="1380" y="789"/>
                  </a:lnTo>
                  <a:lnTo>
                    <a:pt x="1373" y="795"/>
                  </a:lnTo>
                  <a:lnTo>
                    <a:pt x="1373" y="795"/>
                  </a:lnTo>
                  <a:lnTo>
                    <a:pt x="1389" y="807"/>
                  </a:lnTo>
                  <a:lnTo>
                    <a:pt x="1404" y="823"/>
                  </a:lnTo>
                  <a:lnTo>
                    <a:pt x="1418" y="839"/>
                  </a:lnTo>
                  <a:lnTo>
                    <a:pt x="1422" y="848"/>
                  </a:lnTo>
                  <a:lnTo>
                    <a:pt x="1427" y="858"/>
                  </a:lnTo>
                  <a:lnTo>
                    <a:pt x="1427" y="858"/>
                  </a:lnTo>
                  <a:lnTo>
                    <a:pt x="1429" y="865"/>
                  </a:lnTo>
                  <a:lnTo>
                    <a:pt x="1430" y="872"/>
                  </a:lnTo>
                  <a:lnTo>
                    <a:pt x="1432" y="876"/>
                  </a:lnTo>
                  <a:lnTo>
                    <a:pt x="1434" y="879"/>
                  </a:lnTo>
                  <a:lnTo>
                    <a:pt x="1437" y="880"/>
                  </a:lnTo>
                  <a:lnTo>
                    <a:pt x="1441" y="882"/>
                  </a:lnTo>
                  <a:lnTo>
                    <a:pt x="1441" y="882"/>
                  </a:lnTo>
                  <a:lnTo>
                    <a:pt x="1444" y="873"/>
                  </a:lnTo>
                  <a:lnTo>
                    <a:pt x="1446" y="863"/>
                  </a:lnTo>
                  <a:lnTo>
                    <a:pt x="1446" y="851"/>
                  </a:lnTo>
                  <a:lnTo>
                    <a:pt x="1443" y="837"/>
                  </a:lnTo>
                  <a:lnTo>
                    <a:pt x="1440" y="824"/>
                  </a:lnTo>
                  <a:lnTo>
                    <a:pt x="1436" y="811"/>
                  </a:lnTo>
                  <a:lnTo>
                    <a:pt x="1430" y="800"/>
                  </a:lnTo>
                  <a:lnTo>
                    <a:pt x="1423" y="790"/>
                  </a:lnTo>
                  <a:lnTo>
                    <a:pt x="1423" y="790"/>
                  </a:lnTo>
                  <a:close/>
                  <a:moveTo>
                    <a:pt x="1370" y="804"/>
                  </a:moveTo>
                  <a:lnTo>
                    <a:pt x="1370" y="804"/>
                  </a:lnTo>
                  <a:lnTo>
                    <a:pt x="1371" y="818"/>
                  </a:lnTo>
                  <a:lnTo>
                    <a:pt x="1375" y="831"/>
                  </a:lnTo>
                  <a:lnTo>
                    <a:pt x="1381" y="841"/>
                  </a:lnTo>
                  <a:lnTo>
                    <a:pt x="1388" y="851"/>
                  </a:lnTo>
                  <a:lnTo>
                    <a:pt x="1396" y="859"/>
                  </a:lnTo>
                  <a:lnTo>
                    <a:pt x="1405" y="868"/>
                  </a:lnTo>
                  <a:lnTo>
                    <a:pt x="1420" y="880"/>
                  </a:lnTo>
                  <a:lnTo>
                    <a:pt x="1420" y="880"/>
                  </a:lnTo>
                  <a:lnTo>
                    <a:pt x="1416" y="868"/>
                  </a:lnTo>
                  <a:lnTo>
                    <a:pt x="1412" y="858"/>
                  </a:lnTo>
                  <a:lnTo>
                    <a:pt x="1406" y="847"/>
                  </a:lnTo>
                  <a:lnTo>
                    <a:pt x="1401" y="837"/>
                  </a:lnTo>
                  <a:lnTo>
                    <a:pt x="1394" y="828"/>
                  </a:lnTo>
                  <a:lnTo>
                    <a:pt x="1387" y="820"/>
                  </a:lnTo>
                  <a:lnTo>
                    <a:pt x="1378" y="811"/>
                  </a:lnTo>
                  <a:lnTo>
                    <a:pt x="1370" y="804"/>
                  </a:lnTo>
                  <a:lnTo>
                    <a:pt x="1370" y="804"/>
                  </a:lnTo>
                  <a:close/>
                  <a:moveTo>
                    <a:pt x="1370" y="775"/>
                  </a:moveTo>
                  <a:lnTo>
                    <a:pt x="1370" y="775"/>
                  </a:lnTo>
                  <a:lnTo>
                    <a:pt x="1375" y="769"/>
                  </a:lnTo>
                  <a:lnTo>
                    <a:pt x="1384" y="765"/>
                  </a:lnTo>
                  <a:lnTo>
                    <a:pt x="1392" y="761"/>
                  </a:lnTo>
                  <a:lnTo>
                    <a:pt x="1398" y="761"/>
                  </a:lnTo>
                  <a:lnTo>
                    <a:pt x="1402" y="761"/>
                  </a:lnTo>
                  <a:lnTo>
                    <a:pt x="1402" y="761"/>
                  </a:lnTo>
                  <a:lnTo>
                    <a:pt x="1406" y="764"/>
                  </a:lnTo>
                  <a:lnTo>
                    <a:pt x="1411" y="766"/>
                  </a:lnTo>
                  <a:lnTo>
                    <a:pt x="1413" y="769"/>
                  </a:lnTo>
                  <a:lnTo>
                    <a:pt x="1413" y="768"/>
                  </a:lnTo>
                  <a:lnTo>
                    <a:pt x="1413" y="766"/>
                  </a:lnTo>
                  <a:lnTo>
                    <a:pt x="1413" y="766"/>
                  </a:lnTo>
                  <a:lnTo>
                    <a:pt x="1402" y="752"/>
                  </a:lnTo>
                  <a:lnTo>
                    <a:pt x="1387" y="737"/>
                  </a:lnTo>
                  <a:lnTo>
                    <a:pt x="1378" y="730"/>
                  </a:lnTo>
                  <a:lnTo>
                    <a:pt x="1370" y="724"/>
                  </a:lnTo>
                  <a:lnTo>
                    <a:pt x="1361" y="720"/>
                  </a:lnTo>
                  <a:lnTo>
                    <a:pt x="1354" y="719"/>
                  </a:lnTo>
                  <a:lnTo>
                    <a:pt x="1354" y="719"/>
                  </a:lnTo>
                  <a:lnTo>
                    <a:pt x="1349" y="720"/>
                  </a:lnTo>
                  <a:lnTo>
                    <a:pt x="1346" y="722"/>
                  </a:lnTo>
                  <a:lnTo>
                    <a:pt x="1343" y="724"/>
                  </a:lnTo>
                  <a:lnTo>
                    <a:pt x="1340" y="729"/>
                  </a:lnTo>
                  <a:lnTo>
                    <a:pt x="1338" y="737"/>
                  </a:lnTo>
                  <a:lnTo>
                    <a:pt x="1336" y="748"/>
                  </a:lnTo>
                  <a:lnTo>
                    <a:pt x="1333" y="771"/>
                  </a:lnTo>
                  <a:lnTo>
                    <a:pt x="1331" y="781"/>
                  </a:lnTo>
                  <a:lnTo>
                    <a:pt x="1329" y="785"/>
                  </a:lnTo>
                  <a:lnTo>
                    <a:pt x="1326" y="789"/>
                  </a:lnTo>
                  <a:lnTo>
                    <a:pt x="1326" y="789"/>
                  </a:lnTo>
                  <a:lnTo>
                    <a:pt x="1319" y="795"/>
                  </a:lnTo>
                  <a:lnTo>
                    <a:pt x="1312" y="799"/>
                  </a:lnTo>
                  <a:lnTo>
                    <a:pt x="1307" y="800"/>
                  </a:lnTo>
                  <a:lnTo>
                    <a:pt x="1300" y="800"/>
                  </a:lnTo>
                  <a:lnTo>
                    <a:pt x="1286" y="802"/>
                  </a:lnTo>
                  <a:lnTo>
                    <a:pt x="1277" y="803"/>
                  </a:lnTo>
                  <a:lnTo>
                    <a:pt x="1270" y="807"/>
                  </a:lnTo>
                  <a:lnTo>
                    <a:pt x="1270" y="807"/>
                  </a:lnTo>
                  <a:lnTo>
                    <a:pt x="1267" y="810"/>
                  </a:lnTo>
                  <a:lnTo>
                    <a:pt x="1265" y="814"/>
                  </a:lnTo>
                  <a:lnTo>
                    <a:pt x="1263" y="823"/>
                  </a:lnTo>
                  <a:lnTo>
                    <a:pt x="1265" y="832"/>
                  </a:lnTo>
                  <a:lnTo>
                    <a:pt x="1267" y="841"/>
                  </a:lnTo>
                  <a:lnTo>
                    <a:pt x="1273" y="849"/>
                  </a:lnTo>
                  <a:lnTo>
                    <a:pt x="1279" y="858"/>
                  </a:lnTo>
                  <a:lnTo>
                    <a:pt x="1293" y="873"/>
                  </a:lnTo>
                  <a:lnTo>
                    <a:pt x="1293" y="873"/>
                  </a:lnTo>
                  <a:lnTo>
                    <a:pt x="1304" y="883"/>
                  </a:lnTo>
                  <a:lnTo>
                    <a:pt x="1315" y="891"/>
                  </a:lnTo>
                  <a:lnTo>
                    <a:pt x="1326" y="900"/>
                  </a:lnTo>
                  <a:lnTo>
                    <a:pt x="1339" y="907"/>
                  </a:lnTo>
                  <a:lnTo>
                    <a:pt x="1352" y="912"/>
                  </a:lnTo>
                  <a:lnTo>
                    <a:pt x="1364" y="917"/>
                  </a:lnTo>
                  <a:lnTo>
                    <a:pt x="1391" y="925"/>
                  </a:lnTo>
                  <a:lnTo>
                    <a:pt x="1391" y="925"/>
                  </a:lnTo>
                  <a:lnTo>
                    <a:pt x="1398" y="924"/>
                  </a:lnTo>
                  <a:lnTo>
                    <a:pt x="1405" y="922"/>
                  </a:lnTo>
                  <a:lnTo>
                    <a:pt x="1411" y="924"/>
                  </a:lnTo>
                  <a:lnTo>
                    <a:pt x="1416" y="925"/>
                  </a:lnTo>
                  <a:lnTo>
                    <a:pt x="1416" y="925"/>
                  </a:lnTo>
                  <a:lnTo>
                    <a:pt x="1416" y="920"/>
                  </a:lnTo>
                  <a:lnTo>
                    <a:pt x="1418" y="914"/>
                  </a:lnTo>
                  <a:lnTo>
                    <a:pt x="1420" y="904"/>
                  </a:lnTo>
                  <a:lnTo>
                    <a:pt x="1420" y="904"/>
                  </a:lnTo>
                  <a:lnTo>
                    <a:pt x="1395" y="877"/>
                  </a:lnTo>
                  <a:lnTo>
                    <a:pt x="1382" y="862"/>
                  </a:lnTo>
                  <a:lnTo>
                    <a:pt x="1371" y="847"/>
                  </a:lnTo>
                  <a:lnTo>
                    <a:pt x="1361" y="831"/>
                  </a:lnTo>
                  <a:lnTo>
                    <a:pt x="1357" y="823"/>
                  </a:lnTo>
                  <a:lnTo>
                    <a:pt x="1356" y="813"/>
                  </a:lnTo>
                  <a:lnTo>
                    <a:pt x="1354" y="804"/>
                  </a:lnTo>
                  <a:lnTo>
                    <a:pt x="1354" y="795"/>
                  </a:lnTo>
                  <a:lnTo>
                    <a:pt x="1356" y="785"/>
                  </a:lnTo>
                  <a:lnTo>
                    <a:pt x="1359" y="775"/>
                  </a:lnTo>
                  <a:lnTo>
                    <a:pt x="1359" y="775"/>
                  </a:lnTo>
                  <a:lnTo>
                    <a:pt x="1363" y="773"/>
                  </a:lnTo>
                  <a:lnTo>
                    <a:pt x="1366" y="775"/>
                  </a:lnTo>
                  <a:lnTo>
                    <a:pt x="1367" y="776"/>
                  </a:lnTo>
                  <a:lnTo>
                    <a:pt x="1370" y="775"/>
                  </a:lnTo>
                  <a:lnTo>
                    <a:pt x="1370" y="775"/>
                  </a:lnTo>
                  <a:close/>
                  <a:moveTo>
                    <a:pt x="1364" y="1008"/>
                  </a:moveTo>
                  <a:lnTo>
                    <a:pt x="1364" y="1008"/>
                  </a:lnTo>
                  <a:lnTo>
                    <a:pt x="1371" y="1001"/>
                  </a:lnTo>
                  <a:lnTo>
                    <a:pt x="1381" y="995"/>
                  </a:lnTo>
                  <a:lnTo>
                    <a:pt x="1401" y="980"/>
                  </a:lnTo>
                  <a:lnTo>
                    <a:pt x="1409" y="973"/>
                  </a:lnTo>
                  <a:lnTo>
                    <a:pt x="1415" y="964"/>
                  </a:lnTo>
                  <a:lnTo>
                    <a:pt x="1418" y="959"/>
                  </a:lnTo>
                  <a:lnTo>
                    <a:pt x="1418" y="955"/>
                  </a:lnTo>
                  <a:lnTo>
                    <a:pt x="1418" y="950"/>
                  </a:lnTo>
                  <a:lnTo>
                    <a:pt x="1416" y="945"/>
                  </a:lnTo>
                  <a:lnTo>
                    <a:pt x="1416" y="945"/>
                  </a:lnTo>
                  <a:lnTo>
                    <a:pt x="1411" y="943"/>
                  </a:lnTo>
                  <a:lnTo>
                    <a:pt x="1405" y="943"/>
                  </a:lnTo>
                  <a:lnTo>
                    <a:pt x="1399" y="943"/>
                  </a:lnTo>
                  <a:lnTo>
                    <a:pt x="1394" y="941"/>
                  </a:lnTo>
                  <a:lnTo>
                    <a:pt x="1394" y="941"/>
                  </a:lnTo>
                  <a:lnTo>
                    <a:pt x="1359" y="955"/>
                  </a:lnTo>
                  <a:lnTo>
                    <a:pt x="1322" y="970"/>
                  </a:lnTo>
                  <a:lnTo>
                    <a:pt x="1286" y="987"/>
                  </a:lnTo>
                  <a:lnTo>
                    <a:pt x="1252" y="1004"/>
                  </a:lnTo>
                  <a:lnTo>
                    <a:pt x="1252" y="1004"/>
                  </a:lnTo>
                  <a:lnTo>
                    <a:pt x="1252" y="1009"/>
                  </a:lnTo>
                  <a:lnTo>
                    <a:pt x="1249" y="1014"/>
                  </a:lnTo>
                  <a:lnTo>
                    <a:pt x="1249" y="1014"/>
                  </a:lnTo>
                  <a:lnTo>
                    <a:pt x="1235" y="1021"/>
                  </a:lnTo>
                  <a:lnTo>
                    <a:pt x="1229" y="1026"/>
                  </a:lnTo>
                  <a:lnTo>
                    <a:pt x="1228" y="1029"/>
                  </a:lnTo>
                  <a:lnTo>
                    <a:pt x="1227" y="1033"/>
                  </a:lnTo>
                  <a:lnTo>
                    <a:pt x="1227" y="1033"/>
                  </a:lnTo>
                  <a:lnTo>
                    <a:pt x="1243" y="1039"/>
                  </a:lnTo>
                  <a:lnTo>
                    <a:pt x="1258" y="1047"/>
                  </a:lnTo>
                  <a:lnTo>
                    <a:pt x="1286" y="1066"/>
                  </a:lnTo>
                  <a:lnTo>
                    <a:pt x="1286" y="1066"/>
                  </a:lnTo>
                  <a:lnTo>
                    <a:pt x="1294" y="1084"/>
                  </a:lnTo>
                  <a:lnTo>
                    <a:pt x="1300" y="1094"/>
                  </a:lnTo>
                  <a:lnTo>
                    <a:pt x="1307" y="1101"/>
                  </a:lnTo>
                  <a:lnTo>
                    <a:pt x="1307" y="1101"/>
                  </a:lnTo>
                  <a:lnTo>
                    <a:pt x="1318" y="1077"/>
                  </a:lnTo>
                  <a:lnTo>
                    <a:pt x="1332" y="1053"/>
                  </a:lnTo>
                  <a:lnTo>
                    <a:pt x="1346" y="1029"/>
                  </a:lnTo>
                  <a:lnTo>
                    <a:pt x="1354" y="1018"/>
                  </a:lnTo>
                  <a:lnTo>
                    <a:pt x="1364" y="1008"/>
                  </a:lnTo>
                  <a:lnTo>
                    <a:pt x="1364" y="1008"/>
                  </a:lnTo>
                  <a:close/>
                  <a:moveTo>
                    <a:pt x="894" y="1178"/>
                  </a:moveTo>
                  <a:lnTo>
                    <a:pt x="894" y="1178"/>
                  </a:lnTo>
                  <a:lnTo>
                    <a:pt x="900" y="1217"/>
                  </a:lnTo>
                  <a:lnTo>
                    <a:pt x="902" y="1237"/>
                  </a:lnTo>
                  <a:lnTo>
                    <a:pt x="908" y="1256"/>
                  </a:lnTo>
                  <a:lnTo>
                    <a:pt x="914" y="1275"/>
                  </a:lnTo>
                  <a:lnTo>
                    <a:pt x="921" y="1292"/>
                  </a:lnTo>
                  <a:lnTo>
                    <a:pt x="929" y="1307"/>
                  </a:lnTo>
                  <a:lnTo>
                    <a:pt x="939" y="1321"/>
                  </a:lnTo>
                  <a:lnTo>
                    <a:pt x="939" y="1321"/>
                  </a:lnTo>
                  <a:lnTo>
                    <a:pt x="953" y="1334"/>
                  </a:lnTo>
                  <a:lnTo>
                    <a:pt x="970" y="1346"/>
                  </a:lnTo>
                  <a:lnTo>
                    <a:pt x="987" y="1358"/>
                  </a:lnTo>
                  <a:lnTo>
                    <a:pt x="996" y="1362"/>
                  </a:lnTo>
                  <a:lnTo>
                    <a:pt x="1006" y="1365"/>
                  </a:lnTo>
                  <a:lnTo>
                    <a:pt x="1015" y="1367"/>
                  </a:lnTo>
                  <a:lnTo>
                    <a:pt x="1024" y="1369"/>
                  </a:lnTo>
                  <a:lnTo>
                    <a:pt x="1033" y="1369"/>
                  </a:lnTo>
                  <a:lnTo>
                    <a:pt x="1043" y="1369"/>
                  </a:lnTo>
                  <a:lnTo>
                    <a:pt x="1051" y="1366"/>
                  </a:lnTo>
                  <a:lnTo>
                    <a:pt x="1060" y="1362"/>
                  </a:lnTo>
                  <a:lnTo>
                    <a:pt x="1067" y="1355"/>
                  </a:lnTo>
                  <a:lnTo>
                    <a:pt x="1074" y="1346"/>
                  </a:lnTo>
                  <a:lnTo>
                    <a:pt x="1074" y="1346"/>
                  </a:lnTo>
                  <a:lnTo>
                    <a:pt x="1079" y="1324"/>
                  </a:lnTo>
                  <a:lnTo>
                    <a:pt x="1082" y="1299"/>
                  </a:lnTo>
                  <a:lnTo>
                    <a:pt x="1082" y="1275"/>
                  </a:lnTo>
                  <a:lnTo>
                    <a:pt x="1079" y="1254"/>
                  </a:lnTo>
                  <a:lnTo>
                    <a:pt x="1079" y="1254"/>
                  </a:lnTo>
                  <a:lnTo>
                    <a:pt x="1068" y="1258"/>
                  </a:lnTo>
                  <a:lnTo>
                    <a:pt x="1058" y="1263"/>
                  </a:lnTo>
                  <a:lnTo>
                    <a:pt x="1041" y="1275"/>
                  </a:lnTo>
                  <a:lnTo>
                    <a:pt x="1032" y="1279"/>
                  </a:lnTo>
                  <a:lnTo>
                    <a:pt x="1022" y="1283"/>
                  </a:lnTo>
                  <a:lnTo>
                    <a:pt x="1010" y="1287"/>
                  </a:lnTo>
                  <a:lnTo>
                    <a:pt x="998" y="1289"/>
                  </a:lnTo>
                  <a:lnTo>
                    <a:pt x="998" y="1289"/>
                  </a:lnTo>
                  <a:lnTo>
                    <a:pt x="987" y="1285"/>
                  </a:lnTo>
                  <a:lnTo>
                    <a:pt x="978" y="1279"/>
                  </a:lnTo>
                  <a:lnTo>
                    <a:pt x="971" y="1271"/>
                  </a:lnTo>
                  <a:lnTo>
                    <a:pt x="964" y="1262"/>
                  </a:lnTo>
                  <a:lnTo>
                    <a:pt x="960" y="1252"/>
                  </a:lnTo>
                  <a:lnTo>
                    <a:pt x="954" y="1242"/>
                  </a:lnTo>
                  <a:lnTo>
                    <a:pt x="946" y="1223"/>
                  </a:lnTo>
                  <a:lnTo>
                    <a:pt x="946" y="1223"/>
                  </a:lnTo>
                  <a:lnTo>
                    <a:pt x="940" y="1210"/>
                  </a:lnTo>
                  <a:lnTo>
                    <a:pt x="935" y="1199"/>
                  </a:lnTo>
                  <a:lnTo>
                    <a:pt x="933" y="1195"/>
                  </a:lnTo>
                  <a:lnTo>
                    <a:pt x="933" y="1190"/>
                  </a:lnTo>
                  <a:lnTo>
                    <a:pt x="936" y="1186"/>
                  </a:lnTo>
                  <a:lnTo>
                    <a:pt x="939" y="1182"/>
                  </a:lnTo>
                  <a:lnTo>
                    <a:pt x="939" y="1182"/>
                  </a:lnTo>
                  <a:lnTo>
                    <a:pt x="949" y="1186"/>
                  </a:lnTo>
                  <a:lnTo>
                    <a:pt x="957" y="1189"/>
                  </a:lnTo>
                  <a:lnTo>
                    <a:pt x="968" y="1190"/>
                  </a:lnTo>
                  <a:lnTo>
                    <a:pt x="978" y="1189"/>
                  </a:lnTo>
                  <a:lnTo>
                    <a:pt x="989" y="1188"/>
                  </a:lnTo>
                  <a:lnTo>
                    <a:pt x="999" y="1185"/>
                  </a:lnTo>
                  <a:lnTo>
                    <a:pt x="1020" y="1178"/>
                  </a:lnTo>
                  <a:lnTo>
                    <a:pt x="1020" y="1178"/>
                  </a:lnTo>
                  <a:lnTo>
                    <a:pt x="1015" y="1164"/>
                  </a:lnTo>
                  <a:lnTo>
                    <a:pt x="1008" y="1151"/>
                  </a:lnTo>
                  <a:lnTo>
                    <a:pt x="1001" y="1140"/>
                  </a:lnTo>
                  <a:lnTo>
                    <a:pt x="992" y="1129"/>
                  </a:lnTo>
                  <a:lnTo>
                    <a:pt x="982" y="1120"/>
                  </a:lnTo>
                  <a:lnTo>
                    <a:pt x="971" y="1112"/>
                  </a:lnTo>
                  <a:lnTo>
                    <a:pt x="959" y="1106"/>
                  </a:lnTo>
                  <a:lnTo>
                    <a:pt x="944" y="1103"/>
                  </a:lnTo>
                  <a:lnTo>
                    <a:pt x="944" y="1103"/>
                  </a:lnTo>
                  <a:lnTo>
                    <a:pt x="936" y="1108"/>
                  </a:lnTo>
                  <a:lnTo>
                    <a:pt x="929" y="1113"/>
                  </a:lnTo>
                  <a:lnTo>
                    <a:pt x="922" y="1119"/>
                  </a:lnTo>
                  <a:lnTo>
                    <a:pt x="915" y="1124"/>
                  </a:lnTo>
                  <a:lnTo>
                    <a:pt x="909" y="1133"/>
                  </a:lnTo>
                  <a:lnTo>
                    <a:pt x="905" y="1140"/>
                  </a:lnTo>
                  <a:lnTo>
                    <a:pt x="898" y="1158"/>
                  </a:lnTo>
                  <a:lnTo>
                    <a:pt x="898" y="1158"/>
                  </a:lnTo>
                  <a:lnTo>
                    <a:pt x="900" y="1160"/>
                  </a:lnTo>
                  <a:lnTo>
                    <a:pt x="902" y="1162"/>
                  </a:lnTo>
                  <a:lnTo>
                    <a:pt x="902" y="1167"/>
                  </a:lnTo>
                  <a:lnTo>
                    <a:pt x="902" y="1171"/>
                  </a:lnTo>
                  <a:lnTo>
                    <a:pt x="902" y="1171"/>
                  </a:lnTo>
                  <a:lnTo>
                    <a:pt x="900" y="1175"/>
                  </a:lnTo>
                  <a:lnTo>
                    <a:pt x="894" y="1178"/>
                  </a:lnTo>
                  <a:lnTo>
                    <a:pt x="894" y="1178"/>
                  </a:lnTo>
                  <a:close/>
                  <a:moveTo>
                    <a:pt x="1009" y="1101"/>
                  </a:moveTo>
                  <a:lnTo>
                    <a:pt x="1009" y="1101"/>
                  </a:lnTo>
                  <a:lnTo>
                    <a:pt x="1003" y="1102"/>
                  </a:lnTo>
                  <a:lnTo>
                    <a:pt x="998" y="1103"/>
                  </a:lnTo>
                  <a:lnTo>
                    <a:pt x="992" y="1105"/>
                  </a:lnTo>
                  <a:lnTo>
                    <a:pt x="987" y="1108"/>
                  </a:lnTo>
                  <a:lnTo>
                    <a:pt x="987" y="1108"/>
                  </a:lnTo>
                  <a:lnTo>
                    <a:pt x="994" y="1112"/>
                  </a:lnTo>
                  <a:lnTo>
                    <a:pt x="1002" y="1119"/>
                  </a:lnTo>
                  <a:lnTo>
                    <a:pt x="1008" y="1126"/>
                  </a:lnTo>
                  <a:lnTo>
                    <a:pt x="1015" y="1133"/>
                  </a:lnTo>
                  <a:lnTo>
                    <a:pt x="1024" y="1150"/>
                  </a:lnTo>
                  <a:lnTo>
                    <a:pt x="1033" y="1169"/>
                  </a:lnTo>
                  <a:lnTo>
                    <a:pt x="1039" y="1190"/>
                  </a:lnTo>
                  <a:lnTo>
                    <a:pt x="1041" y="1213"/>
                  </a:lnTo>
                  <a:lnTo>
                    <a:pt x="1041" y="1235"/>
                  </a:lnTo>
                  <a:lnTo>
                    <a:pt x="1040" y="1247"/>
                  </a:lnTo>
                  <a:lnTo>
                    <a:pt x="1037" y="1258"/>
                  </a:lnTo>
                  <a:lnTo>
                    <a:pt x="1037" y="1258"/>
                  </a:lnTo>
                  <a:lnTo>
                    <a:pt x="1050" y="1252"/>
                  </a:lnTo>
                  <a:lnTo>
                    <a:pt x="1060" y="1245"/>
                  </a:lnTo>
                  <a:lnTo>
                    <a:pt x="1069" y="1238"/>
                  </a:lnTo>
                  <a:lnTo>
                    <a:pt x="1078" y="1230"/>
                  </a:lnTo>
                  <a:lnTo>
                    <a:pt x="1078" y="1230"/>
                  </a:lnTo>
                  <a:lnTo>
                    <a:pt x="1074" y="1210"/>
                  </a:lnTo>
                  <a:lnTo>
                    <a:pt x="1068" y="1192"/>
                  </a:lnTo>
                  <a:lnTo>
                    <a:pt x="1061" y="1175"/>
                  </a:lnTo>
                  <a:lnTo>
                    <a:pt x="1053" y="1158"/>
                  </a:lnTo>
                  <a:lnTo>
                    <a:pt x="1043" y="1141"/>
                  </a:lnTo>
                  <a:lnTo>
                    <a:pt x="1033" y="1127"/>
                  </a:lnTo>
                  <a:lnTo>
                    <a:pt x="1022" y="1113"/>
                  </a:lnTo>
                  <a:lnTo>
                    <a:pt x="1009" y="1101"/>
                  </a:lnTo>
                  <a:lnTo>
                    <a:pt x="1009" y="1101"/>
                  </a:lnTo>
                  <a:close/>
                  <a:moveTo>
                    <a:pt x="999" y="1273"/>
                  </a:moveTo>
                  <a:lnTo>
                    <a:pt x="999" y="1273"/>
                  </a:lnTo>
                  <a:lnTo>
                    <a:pt x="1005" y="1273"/>
                  </a:lnTo>
                  <a:lnTo>
                    <a:pt x="1009" y="1271"/>
                  </a:lnTo>
                  <a:lnTo>
                    <a:pt x="1013" y="1268"/>
                  </a:lnTo>
                  <a:lnTo>
                    <a:pt x="1016" y="1263"/>
                  </a:lnTo>
                  <a:lnTo>
                    <a:pt x="1022" y="1254"/>
                  </a:lnTo>
                  <a:lnTo>
                    <a:pt x="1026" y="1241"/>
                  </a:lnTo>
                  <a:lnTo>
                    <a:pt x="1027" y="1227"/>
                  </a:lnTo>
                  <a:lnTo>
                    <a:pt x="1027" y="1213"/>
                  </a:lnTo>
                  <a:lnTo>
                    <a:pt x="1026" y="1202"/>
                  </a:lnTo>
                  <a:lnTo>
                    <a:pt x="1023" y="1192"/>
                  </a:lnTo>
                  <a:lnTo>
                    <a:pt x="1023" y="1192"/>
                  </a:lnTo>
                  <a:lnTo>
                    <a:pt x="1017" y="1196"/>
                  </a:lnTo>
                  <a:lnTo>
                    <a:pt x="1009" y="1199"/>
                  </a:lnTo>
                  <a:lnTo>
                    <a:pt x="1001" y="1202"/>
                  </a:lnTo>
                  <a:lnTo>
                    <a:pt x="991" y="1203"/>
                  </a:lnTo>
                  <a:lnTo>
                    <a:pt x="971" y="1206"/>
                  </a:lnTo>
                  <a:lnTo>
                    <a:pt x="953" y="1207"/>
                  </a:lnTo>
                  <a:lnTo>
                    <a:pt x="953" y="1207"/>
                  </a:lnTo>
                  <a:lnTo>
                    <a:pt x="957" y="1214"/>
                  </a:lnTo>
                  <a:lnTo>
                    <a:pt x="961" y="1224"/>
                  </a:lnTo>
                  <a:lnTo>
                    <a:pt x="971" y="1247"/>
                  </a:lnTo>
                  <a:lnTo>
                    <a:pt x="977" y="1256"/>
                  </a:lnTo>
                  <a:lnTo>
                    <a:pt x="982" y="1265"/>
                  </a:lnTo>
                  <a:lnTo>
                    <a:pt x="987" y="1269"/>
                  </a:lnTo>
                  <a:lnTo>
                    <a:pt x="991" y="1271"/>
                  </a:lnTo>
                  <a:lnTo>
                    <a:pt x="995" y="1273"/>
                  </a:lnTo>
                  <a:lnTo>
                    <a:pt x="999" y="1273"/>
                  </a:lnTo>
                  <a:lnTo>
                    <a:pt x="999" y="1273"/>
                  </a:lnTo>
                  <a:close/>
                  <a:moveTo>
                    <a:pt x="770" y="291"/>
                  </a:moveTo>
                  <a:lnTo>
                    <a:pt x="770" y="291"/>
                  </a:lnTo>
                  <a:lnTo>
                    <a:pt x="768" y="283"/>
                  </a:lnTo>
                  <a:lnTo>
                    <a:pt x="766" y="275"/>
                  </a:lnTo>
                  <a:lnTo>
                    <a:pt x="763" y="262"/>
                  </a:lnTo>
                  <a:lnTo>
                    <a:pt x="763" y="262"/>
                  </a:lnTo>
                  <a:lnTo>
                    <a:pt x="759" y="267"/>
                  </a:lnTo>
                  <a:lnTo>
                    <a:pt x="756" y="272"/>
                  </a:lnTo>
                  <a:lnTo>
                    <a:pt x="755" y="278"/>
                  </a:lnTo>
                  <a:lnTo>
                    <a:pt x="754" y="283"/>
                  </a:lnTo>
                  <a:lnTo>
                    <a:pt x="754" y="283"/>
                  </a:lnTo>
                  <a:lnTo>
                    <a:pt x="759" y="288"/>
                  </a:lnTo>
                  <a:lnTo>
                    <a:pt x="765" y="292"/>
                  </a:lnTo>
                  <a:lnTo>
                    <a:pt x="769" y="298"/>
                  </a:lnTo>
                  <a:lnTo>
                    <a:pt x="770" y="302"/>
                  </a:lnTo>
                  <a:lnTo>
                    <a:pt x="770" y="306"/>
                  </a:lnTo>
                  <a:lnTo>
                    <a:pt x="770" y="306"/>
                  </a:lnTo>
                  <a:lnTo>
                    <a:pt x="790" y="314"/>
                  </a:lnTo>
                  <a:lnTo>
                    <a:pt x="813" y="320"/>
                  </a:lnTo>
                  <a:lnTo>
                    <a:pt x="839" y="324"/>
                  </a:lnTo>
                  <a:lnTo>
                    <a:pt x="852" y="326"/>
                  </a:lnTo>
                  <a:lnTo>
                    <a:pt x="864" y="326"/>
                  </a:lnTo>
                  <a:lnTo>
                    <a:pt x="877" y="324"/>
                  </a:lnTo>
                  <a:lnTo>
                    <a:pt x="890" y="321"/>
                  </a:lnTo>
                  <a:lnTo>
                    <a:pt x="900" y="319"/>
                  </a:lnTo>
                  <a:lnTo>
                    <a:pt x="909" y="313"/>
                  </a:lnTo>
                  <a:lnTo>
                    <a:pt x="918" y="307"/>
                  </a:lnTo>
                  <a:lnTo>
                    <a:pt x="925" y="299"/>
                  </a:lnTo>
                  <a:lnTo>
                    <a:pt x="930" y="289"/>
                  </a:lnTo>
                  <a:lnTo>
                    <a:pt x="932" y="276"/>
                  </a:lnTo>
                  <a:lnTo>
                    <a:pt x="932" y="276"/>
                  </a:lnTo>
                  <a:lnTo>
                    <a:pt x="926" y="285"/>
                  </a:lnTo>
                  <a:lnTo>
                    <a:pt x="919" y="292"/>
                  </a:lnTo>
                  <a:lnTo>
                    <a:pt x="909" y="298"/>
                  </a:lnTo>
                  <a:lnTo>
                    <a:pt x="901" y="303"/>
                  </a:lnTo>
                  <a:lnTo>
                    <a:pt x="890" y="306"/>
                  </a:lnTo>
                  <a:lnTo>
                    <a:pt x="878" y="310"/>
                  </a:lnTo>
                  <a:lnTo>
                    <a:pt x="867" y="312"/>
                  </a:lnTo>
                  <a:lnTo>
                    <a:pt x="856" y="313"/>
                  </a:lnTo>
                  <a:lnTo>
                    <a:pt x="845" y="313"/>
                  </a:lnTo>
                  <a:lnTo>
                    <a:pt x="832" y="312"/>
                  </a:lnTo>
                  <a:lnTo>
                    <a:pt x="821" y="310"/>
                  </a:lnTo>
                  <a:lnTo>
                    <a:pt x="810" y="309"/>
                  </a:lnTo>
                  <a:lnTo>
                    <a:pt x="798" y="305"/>
                  </a:lnTo>
                  <a:lnTo>
                    <a:pt x="789" y="300"/>
                  </a:lnTo>
                  <a:lnTo>
                    <a:pt x="779" y="296"/>
                  </a:lnTo>
                  <a:lnTo>
                    <a:pt x="770" y="291"/>
                  </a:lnTo>
                  <a:lnTo>
                    <a:pt x="770" y="291"/>
                  </a:lnTo>
                  <a:close/>
                  <a:moveTo>
                    <a:pt x="907" y="240"/>
                  </a:moveTo>
                  <a:lnTo>
                    <a:pt x="907" y="240"/>
                  </a:lnTo>
                  <a:lnTo>
                    <a:pt x="901" y="233"/>
                  </a:lnTo>
                  <a:lnTo>
                    <a:pt x="895" y="227"/>
                  </a:lnTo>
                  <a:lnTo>
                    <a:pt x="895" y="227"/>
                  </a:lnTo>
                  <a:lnTo>
                    <a:pt x="878" y="225"/>
                  </a:lnTo>
                  <a:lnTo>
                    <a:pt x="857" y="222"/>
                  </a:lnTo>
                  <a:lnTo>
                    <a:pt x="835" y="223"/>
                  </a:lnTo>
                  <a:lnTo>
                    <a:pt x="824" y="225"/>
                  </a:lnTo>
                  <a:lnTo>
                    <a:pt x="813" y="227"/>
                  </a:lnTo>
                  <a:lnTo>
                    <a:pt x="803" y="230"/>
                  </a:lnTo>
                  <a:lnTo>
                    <a:pt x="794" y="234"/>
                  </a:lnTo>
                  <a:lnTo>
                    <a:pt x="787" y="240"/>
                  </a:lnTo>
                  <a:lnTo>
                    <a:pt x="783" y="247"/>
                  </a:lnTo>
                  <a:lnTo>
                    <a:pt x="780" y="254"/>
                  </a:lnTo>
                  <a:lnTo>
                    <a:pt x="780" y="264"/>
                  </a:lnTo>
                  <a:lnTo>
                    <a:pt x="783" y="274"/>
                  </a:lnTo>
                  <a:lnTo>
                    <a:pt x="789" y="285"/>
                  </a:lnTo>
                  <a:lnTo>
                    <a:pt x="789" y="285"/>
                  </a:lnTo>
                  <a:lnTo>
                    <a:pt x="796" y="289"/>
                  </a:lnTo>
                  <a:lnTo>
                    <a:pt x="804" y="293"/>
                  </a:lnTo>
                  <a:lnTo>
                    <a:pt x="824" y="298"/>
                  </a:lnTo>
                  <a:lnTo>
                    <a:pt x="845" y="299"/>
                  </a:lnTo>
                  <a:lnTo>
                    <a:pt x="856" y="299"/>
                  </a:lnTo>
                  <a:lnTo>
                    <a:pt x="867" y="299"/>
                  </a:lnTo>
                  <a:lnTo>
                    <a:pt x="878" y="298"/>
                  </a:lnTo>
                  <a:lnTo>
                    <a:pt x="888" y="295"/>
                  </a:lnTo>
                  <a:lnTo>
                    <a:pt x="898" y="291"/>
                  </a:lnTo>
                  <a:lnTo>
                    <a:pt x="905" y="286"/>
                  </a:lnTo>
                  <a:lnTo>
                    <a:pt x="912" y="281"/>
                  </a:lnTo>
                  <a:lnTo>
                    <a:pt x="916" y="274"/>
                  </a:lnTo>
                  <a:lnTo>
                    <a:pt x="919" y="265"/>
                  </a:lnTo>
                  <a:lnTo>
                    <a:pt x="921" y="255"/>
                  </a:lnTo>
                  <a:lnTo>
                    <a:pt x="921" y="255"/>
                  </a:lnTo>
                  <a:lnTo>
                    <a:pt x="915" y="253"/>
                  </a:lnTo>
                  <a:lnTo>
                    <a:pt x="911" y="247"/>
                  </a:lnTo>
                  <a:lnTo>
                    <a:pt x="902" y="239"/>
                  </a:lnTo>
                  <a:lnTo>
                    <a:pt x="902" y="239"/>
                  </a:lnTo>
                  <a:lnTo>
                    <a:pt x="905" y="239"/>
                  </a:lnTo>
                  <a:lnTo>
                    <a:pt x="907" y="240"/>
                  </a:lnTo>
                  <a:lnTo>
                    <a:pt x="907" y="240"/>
                  </a:lnTo>
                  <a:close/>
                  <a:moveTo>
                    <a:pt x="738" y="289"/>
                  </a:moveTo>
                  <a:lnTo>
                    <a:pt x="738" y="289"/>
                  </a:lnTo>
                  <a:lnTo>
                    <a:pt x="721" y="295"/>
                  </a:lnTo>
                  <a:lnTo>
                    <a:pt x="704" y="300"/>
                  </a:lnTo>
                  <a:lnTo>
                    <a:pt x="689" y="307"/>
                  </a:lnTo>
                  <a:lnTo>
                    <a:pt x="675" y="316"/>
                  </a:lnTo>
                  <a:lnTo>
                    <a:pt x="675" y="316"/>
                  </a:lnTo>
                  <a:lnTo>
                    <a:pt x="661" y="320"/>
                  </a:lnTo>
                  <a:lnTo>
                    <a:pt x="650" y="326"/>
                  </a:lnTo>
                  <a:lnTo>
                    <a:pt x="650" y="326"/>
                  </a:lnTo>
                  <a:lnTo>
                    <a:pt x="631" y="331"/>
                  </a:lnTo>
                  <a:lnTo>
                    <a:pt x="616" y="338"/>
                  </a:lnTo>
                  <a:lnTo>
                    <a:pt x="584" y="354"/>
                  </a:lnTo>
                  <a:lnTo>
                    <a:pt x="554" y="369"/>
                  </a:lnTo>
                  <a:lnTo>
                    <a:pt x="522" y="383"/>
                  </a:lnTo>
                  <a:lnTo>
                    <a:pt x="522" y="383"/>
                  </a:lnTo>
                  <a:lnTo>
                    <a:pt x="508" y="387"/>
                  </a:lnTo>
                  <a:lnTo>
                    <a:pt x="495" y="392"/>
                  </a:lnTo>
                  <a:lnTo>
                    <a:pt x="484" y="399"/>
                  </a:lnTo>
                  <a:lnTo>
                    <a:pt x="474" y="406"/>
                  </a:lnTo>
                  <a:lnTo>
                    <a:pt x="453" y="420"/>
                  </a:lnTo>
                  <a:lnTo>
                    <a:pt x="443" y="427"/>
                  </a:lnTo>
                  <a:lnTo>
                    <a:pt x="431" y="432"/>
                  </a:lnTo>
                  <a:lnTo>
                    <a:pt x="431" y="432"/>
                  </a:lnTo>
                  <a:lnTo>
                    <a:pt x="422" y="441"/>
                  </a:lnTo>
                  <a:lnTo>
                    <a:pt x="414" y="446"/>
                  </a:lnTo>
                  <a:lnTo>
                    <a:pt x="394" y="458"/>
                  </a:lnTo>
                  <a:lnTo>
                    <a:pt x="373" y="469"/>
                  </a:lnTo>
                  <a:lnTo>
                    <a:pt x="363" y="473"/>
                  </a:lnTo>
                  <a:lnTo>
                    <a:pt x="353" y="480"/>
                  </a:lnTo>
                  <a:lnTo>
                    <a:pt x="353" y="480"/>
                  </a:lnTo>
                  <a:lnTo>
                    <a:pt x="327" y="500"/>
                  </a:lnTo>
                  <a:lnTo>
                    <a:pt x="299" y="522"/>
                  </a:lnTo>
                  <a:lnTo>
                    <a:pt x="285" y="532"/>
                  </a:lnTo>
                  <a:lnTo>
                    <a:pt x="271" y="542"/>
                  </a:lnTo>
                  <a:lnTo>
                    <a:pt x="255" y="550"/>
                  </a:lnTo>
                  <a:lnTo>
                    <a:pt x="240" y="556"/>
                  </a:lnTo>
                  <a:lnTo>
                    <a:pt x="240" y="556"/>
                  </a:lnTo>
                  <a:lnTo>
                    <a:pt x="234" y="556"/>
                  </a:lnTo>
                  <a:lnTo>
                    <a:pt x="230" y="554"/>
                  </a:lnTo>
                  <a:lnTo>
                    <a:pt x="230" y="554"/>
                  </a:lnTo>
                  <a:lnTo>
                    <a:pt x="223" y="560"/>
                  </a:lnTo>
                  <a:lnTo>
                    <a:pt x="217" y="567"/>
                  </a:lnTo>
                  <a:lnTo>
                    <a:pt x="213" y="574"/>
                  </a:lnTo>
                  <a:lnTo>
                    <a:pt x="209" y="583"/>
                  </a:lnTo>
                  <a:lnTo>
                    <a:pt x="205" y="601"/>
                  </a:lnTo>
                  <a:lnTo>
                    <a:pt x="202" y="622"/>
                  </a:lnTo>
                  <a:lnTo>
                    <a:pt x="202" y="622"/>
                  </a:lnTo>
                  <a:lnTo>
                    <a:pt x="216" y="627"/>
                  </a:lnTo>
                  <a:lnTo>
                    <a:pt x="230" y="633"/>
                  </a:lnTo>
                  <a:lnTo>
                    <a:pt x="230" y="633"/>
                  </a:lnTo>
                  <a:lnTo>
                    <a:pt x="231" y="626"/>
                  </a:lnTo>
                  <a:lnTo>
                    <a:pt x="233" y="619"/>
                  </a:lnTo>
                  <a:lnTo>
                    <a:pt x="234" y="604"/>
                  </a:lnTo>
                  <a:lnTo>
                    <a:pt x="236" y="588"/>
                  </a:lnTo>
                  <a:lnTo>
                    <a:pt x="237" y="581"/>
                  </a:lnTo>
                  <a:lnTo>
                    <a:pt x="238" y="576"/>
                  </a:lnTo>
                  <a:lnTo>
                    <a:pt x="238" y="576"/>
                  </a:lnTo>
                  <a:lnTo>
                    <a:pt x="245" y="571"/>
                  </a:lnTo>
                  <a:lnTo>
                    <a:pt x="251" y="567"/>
                  </a:lnTo>
                  <a:lnTo>
                    <a:pt x="257" y="561"/>
                  </a:lnTo>
                  <a:lnTo>
                    <a:pt x="264" y="556"/>
                  </a:lnTo>
                  <a:lnTo>
                    <a:pt x="264" y="556"/>
                  </a:lnTo>
                  <a:lnTo>
                    <a:pt x="269" y="554"/>
                  </a:lnTo>
                  <a:lnTo>
                    <a:pt x="275" y="553"/>
                  </a:lnTo>
                  <a:lnTo>
                    <a:pt x="282" y="552"/>
                  </a:lnTo>
                  <a:lnTo>
                    <a:pt x="287" y="550"/>
                  </a:lnTo>
                  <a:lnTo>
                    <a:pt x="287" y="550"/>
                  </a:lnTo>
                  <a:lnTo>
                    <a:pt x="296" y="543"/>
                  </a:lnTo>
                  <a:lnTo>
                    <a:pt x="304" y="538"/>
                  </a:lnTo>
                  <a:lnTo>
                    <a:pt x="304" y="538"/>
                  </a:lnTo>
                  <a:lnTo>
                    <a:pt x="377" y="500"/>
                  </a:lnTo>
                  <a:lnTo>
                    <a:pt x="411" y="479"/>
                  </a:lnTo>
                  <a:lnTo>
                    <a:pt x="428" y="469"/>
                  </a:lnTo>
                  <a:lnTo>
                    <a:pt x="443" y="458"/>
                  </a:lnTo>
                  <a:lnTo>
                    <a:pt x="443" y="458"/>
                  </a:lnTo>
                  <a:lnTo>
                    <a:pt x="448" y="455"/>
                  </a:lnTo>
                  <a:lnTo>
                    <a:pt x="452" y="453"/>
                  </a:lnTo>
                  <a:lnTo>
                    <a:pt x="456" y="451"/>
                  </a:lnTo>
                  <a:lnTo>
                    <a:pt x="460" y="451"/>
                  </a:lnTo>
                  <a:lnTo>
                    <a:pt x="460" y="451"/>
                  </a:lnTo>
                  <a:lnTo>
                    <a:pt x="492" y="428"/>
                  </a:lnTo>
                  <a:lnTo>
                    <a:pt x="526" y="407"/>
                  </a:lnTo>
                  <a:lnTo>
                    <a:pt x="560" y="387"/>
                  </a:lnTo>
                  <a:lnTo>
                    <a:pt x="595" y="369"/>
                  </a:lnTo>
                  <a:lnTo>
                    <a:pt x="668" y="333"/>
                  </a:lnTo>
                  <a:lnTo>
                    <a:pt x="741" y="298"/>
                  </a:lnTo>
                  <a:lnTo>
                    <a:pt x="741" y="298"/>
                  </a:lnTo>
                  <a:lnTo>
                    <a:pt x="742" y="298"/>
                  </a:lnTo>
                  <a:lnTo>
                    <a:pt x="742" y="296"/>
                  </a:lnTo>
                  <a:lnTo>
                    <a:pt x="742" y="296"/>
                  </a:lnTo>
                  <a:lnTo>
                    <a:pt x="740" y="296"/>
                  </a:lnTo>
                  <a:lnTo>
                    <a:pt x="738" y="295"/>
                  </a:lnTo>
                  <a:lnTo>
                    <a:pt x="738" y="289"/>
                  </a:lnTo>
                  <a:lnTo>
                    <a:pt x="738" y="289"/>
                  </a:lnTo>
                  <a:close/>
                  <a:moveTo>
                    <a:pt x="457" y="637"/>
                  </a:moveTo>
                  <a:lnTo>
                    <a:pt x="457" y="637"/>
                  </a:lnTo>
                  <a:lnTo>
                    <a:pt x="457" y="633"/>
                  </a:lnTo>
                  <a:lnTo>
                    <a:pt x="457" y="633"/>
                  </a:lnTo>
                  <a:lnTo>
                    <a:pt x="410" y="615"/>
                  </a:lnTo>
                  <a:lnTo>
                    <a:pt x="362" y="599"/>
                  </a:lnTo>
                  <a:lnTo>
                    <a:pt x="338" y="594"/>
                  </a:lnTo>
                  <a:lnTo>
                    <a:pt x="313" y="587"/>
                  </a:lnTo>
                  <a:lnTo>
                    <a:pt x="286" y="583"/>
                  </a:lnTo>
                  <a:lnTo>
                    <a:pt x="259" y="580"/>
                  </a:lnTo>
                  <a:lnTo>
                    <a:pt x="259" y="580"/>
                  </a:lnTo>
                  <a:lnTo>
                    <a:pt x="255" y="585"/>
                  </a:lnTo>
                  <a:lnTo>
                    <a:pt x="251" y="591"/>
                  </a:lnTo>
                  <a:lnTo>
                    <a:pt x="248" y="598"/>
                  </a:lnTo>
                  <a:lnTo>
                    <a:pt x="247" y="606"/>
                  </a:lnTo>
                  <a:lnTo>
                    <a:pt x="243" y="623"/>
                  </a:lnTo>
                  <a:lnTo>
                    <a:pt x="240" y="640"/>
                  </a:lnTo>
                  <a:lnTo>
                    <a:pt x="240" y="640"/>
                  </a:lnTo>
                  <a:lnTo>
                    <a:pt x="250" y="646"/>
                  </a:lnTo>
                  <a:lnTo>
                    <a:pt x="258" y="653"/>
                  </a:lnTo>
                  <a:lnTo>
                    <a:pt x="265" y="661"/>
                  </a:lnTo>
                  <a:lnTo>
                    <a:pt x="271" y="671"/>
                  </a:lnTo>
                  <a:lnTo>
                    <a:pt x="273" y="682"/>
                  </a:lnTo>
                  <a:lnTo>
                    <a:pt x="273" y="693"/>
                  </a:lnTo>
                  <a:lnTo>
                    <a:pt x="272" y="705"/>
                  </a:lnTo>
                  <a:lnTo>
                    <a:pt x="268" y="717"/>
                  </a:lnTo>
                  <a:lnTo>
                    <a:pt x="268" y="717"/>
                  </a:lnTo>
                  <a:lnTo>
                    <a:pt x="264" y="724"/>
                  </a:lnTo>
                  <a:lnTo>
                    <a:pt x="257" y="730"/>
                  </a:lnTo>
                  <a:lnTo>
                    <a:pt x="251" y="736"/>
                  </a:lnTo>
                  <a:lnTo>
                    <a:pt x="245" y="741"/>
                  </a:lnTo>
                  <a:lnTo>
                    <a:pt x="245" y="741"/>
                  </a:lnTo>
                  <a:lnTo>
                    <a:pt x="254" y="750"/>
                  </a:lnTo>
                  <a:lnTo>
                    <a:pt x="259" y="758"/>
                  </a:lnTo>
                  <a:lnTo>
                    <a:pt x="266" y="766"/>
                  </a:lnTo>
                  <a:lnTo>
                    <a:pt x="271" y="776"/>
                  </a:lnTo>
                  <a:lnTo>
                    <a:pt x="279" y="799"/>
                  </a:lnTo>
                  <a:lnTo>
                    <a:pt x="285" y="823"/>
                  </a:lnTo>
                  <a:lnTo>
                    <a:pt x="295" y="873"/>
                  </a:lnTo>
                  <a:lnTo>
                    <a:pt x="299" y="897"/>
                  </a:lnTo>
                  <a:lnTo>
                    <a:pt x="304" y="921"/>
                  </a:lnTo>
                  <a:lnTo>
                    <a:pt x="304" y="921"/>
                  </a:lnTo>
                  <a:lnTo>
                    <a:pt x="318" y="879"/>
                  </a:lnTo>
                  <a:lnTo>
                    <a:pt x="334" y="839"/>
                  </a:lnTo>
                  <a:lnTo>
                    <a:pt x="351" y="802"/>
                  </a:lnTo>
                  <a:lnTo>
                    <a:pt x="369" y="766"/>
                  </a:lnTo>
                  <a:lnTo>
                    <a:pt x="389" y="731"/>
                  </a:lnTo>
                  <a:lnTo>
                    <a:pt x="410" y="698"/>
                  </a:lnTo>
                  <a:lnTo>
                    <a:pt x="432" y="667"/>
                  </a:lnTo>
                  <a:lnTo>
                    <a:pt x="457" y="637"/>
                  </a:lnTo>
                  <a:lnTo>
                    <a:pt x="457" y="637"/>
                  </a:lnTo>
                  <a:close/>
                  <a:moveTo>
                    <a:pt x="286" y="901"/>
                  </a:moveTo>
                  <a:lnTo>
                    <a:pt x="286" y="901"/>
                  </a:lnTo>
                  <a:lnTo>
                    <a:pt x="276" y="848"/>
                  </a:lnTo>
                  <a:lnTo>
                    <a:pt x="271" y="823"/>
                  </a:lnTo>
                  <a:lnTo>
                    <a:pt x="265" y="800"/>
                  </a:lnTo>
                  <a:lnTo>
                    <a:pt x="265" y="800"/>
                  </a:lnTo>
                  <a:lnTo>
                    <a:pt x="261" y="789"/>
                  </a:lnTo>
                  <a:lnTo>
                    <a:pt x="257" y="779"/>
                  </a:lnTo>
                  <a:lnTo>
                    <a:pt x="251" y="769"/>
                  </a:lnTo>
                  <a:lnTo>
                    <a:pt x="244" y="761"/>
                  </a:lnTo>
                  <a:lnTo>
                    <a:pt x="237" y="754"/>
                  </a:lnTo>
                  <a:lnTo>
                    <a:pt x="229" y="750"/>
                  </a:lnTo>
                  <a:lnTo>
                    <a:pt x="224" y="750"/>
                  </a:lnTo>
                  <a:lnTo>
                    <a:pt x="219" y="750"/>
                  </a:lnTo>
                  <a:lnTo>
                    <a:pt x="214" y="750"/>
                  </a:lnTo>
                  <a:lnTo>
                    <a:pt x="209" y="752"/>
                  </a:lnTo>
                  <a:lnTo>
                    <a:pt x="209" y="752"/>
                  </a:lnTo>
                  <a:lnTo>
                    <a:pt x="209" y="768"/>
                  </a:lnTo>
                  <a:lnTo>
                    <a:pt x="210" y="782"/>
                  </a:lnTo>
                  <a:lnTo>
                    <a:pt x="214" y="811"/>
                  </a:lnTo>
                  <a:lnTo>
                    <a:pt x="216" y="824"/>
                  </a:lnTo>
                  <a:lnTo>
                    <a:pt x="216" y="838"/>
                  </a:lnTo>
                  <a:lnTo>
                    <a:pt x="214" y="851"/>
                  </a:lnTo>
                  <a:lnTo>
                    <a:pt x="210" y="862"/>
                  </a:lnTo>
                  <a:lnTo>
                    <a:pt x="210" y="862"/>
                  </a:lnTo>
                  <a:lnTo>
                    <a:pt x="206" y="835"/>
                  </a:lnTo>
                  <a:lnTo>
                    <a:pt x="203" y="809"/>
                  </a:lnTo>
                  <a:lnTo>
                    <a:pt x="200" y="783"/>
                  </a:lnTo>
                  <a:lnTo>
                    <a:pt x="198" y="769"/>
                  </a:lnTo>
                  <a:lnTo>
                    <a:pt x="193" y="755"/>
                  </a:lnTo>
                  <a:lnTo>
                    <a:pt x="193" y="755"/>
                  </a:lnTo>
                  <a:lnTo>
                    <a:pt x="191" y="768"/>
                  </a:lnTo>
                  <a:lnTo>
                    <a:pt x="191" y="781"/>
                  </a:lnTo>
                  <a:lnTo>
                    <a:pt x="191" y="807"/>
                  </a:lnTo>
                  <a:lnTo>
                    <a:pt x="189" y="820"/>
                  </a:lnTo>
                  <a:lnTo>
                    <a:pt x="189" y="832"/>
                  </a:lnTo>
                  <a:lnTo>
                    <a:pt x="186" y="844"/>
                  </a:lnTo>
                  <a:lnTo>
                    <a:pt x="182" y="854"/>
                  </a:lnTo>
                  <a:lnTo>
                    <a:pt x="182" y="854"/>
                  </a:lnTo>
                  <a:lnTo>
                    <a:pt x="179" y="821"/>
                  </a:lnTo>
                  <a:lnTo>
                    <a:pt x="179" y="793"/>
                  </a:lnTo>
                  <a:lnTo>
                    <a:pt x="179" y="793"/>
                  </a:lnTo>
                  <a:lnTo>
                    <a:pt x="181" y="776"/>
                  </a:lnTo>
                  <a:lnTo>
                    <a:pt x="182" y="761"/>
                  </a:lnTo>
                  <a:lnTo>
                    <a:pt x="181" y="754"/>
                  </a:lnTo>
                  <a:lnTo>
                    <a:pt x="179" y="750"/>
                  </a:lnTo>
                  <a:lnTo>
                    <a:pt x="175" y="747"/>
                  </a:lnTo>
                  <a:lnTo>
                    <a:pt x="168" y="745"/>
                  </a:lnTo>
                  <a:lnTo>
                    <a:pt x="168" y="745"/>
                  </a:lnTo>
                  <a:lnTo>
                    <a:pt x="161" y="758"/>
                  </a:lnTo>
                  <a:lnTo>
                    <a:pt x="154" y="772"/>
                  </a:lnTo>
                  <a:lnTo>
                    <a:pt x="147" y="786"/>
                  </a:lnTo>
                  <a:lnTo>
                    <a:pt x="139" y="797"/>
                  </a:lnTo>
                  <a:lnTo>
                    <a:pt x="139" y="797"/>
                  </a:lnTo>
                  <a:lnTo>
                    <a:pt x="137" y="789"/>
                  </a:lnTo>
                  <a:lnTo>
                    <a:pt x="139" y="782"/>
                  </a:lnTo>
                  <a:lnTo>
                    <a:pt x="140" y="776"/>
                  </a:lnTo>
                  <a:lnTo>
                    <a:pt x="143" y="771"/>
                  </a:lnTo>
                  <a:lnTo>
                    <a:pt x="149" y="759"/>
                  </a:lnTo>
                  <a:lnTo>
                    <a:pt x="151" y="752"/>
                  </a:lnTo>
                  <a:lnTo>
                    <a:pt x="153" y="745"/>
                  </a:lnTo>
                  <a:lnTo>
                    <a:pt x="153" y="745"/>
                  </a:lnTo>
                  <a:lnTo>
                    <a:pt x="141" y="755"/>
                  </a:lnTo>
                  <a:lnTo>
                    <a:pt x="132" y="768"/>
                  </a:lnTo>
                  <a:lnTo>
                    <a:pt x="122" y="781"/>
                  </a:lnTo>
                  <a:lnTo>
                    <a:pt x="115" y="796"/>
                  </a:lnTo>
                  <a:lnTo>
                    <a:pt x="108" y="810"/>
                  </a:lnTo>
                  <a:lnTo>
                    <a:pt x="102" y="827"/>
                  </a:lnTo>
                  <a:lnTo>
                    <a:pt x="91" y="861"/>
                  </a:lnTo>
                  <a:lnTo>
                    <a:pt x="73" y="929"/>
                  </a:lnTo>
                  <a:lnTo>
                    <a:pt x="61" y="963"/>
                  </a:lnTo>
                  <a:lnTo>
                    <a:pt x="56" y="978"/>
                  </a:lnTo>
                  <a:lnTo>
                    <a:pt x="47" y="994"/>
                  </a:lnTo>
                  <a:lnTo>
                    <a:pt x="47" y="994"/>
                  </a:lnTo>
                  <a:lnTo>
                    <a:pt x="56" y="1001"/>
                  </a:lnTo>
                  <a:lnTo>
                    <a:pt x="63" y="1009"/>
                  </a:lnTo>
                  <a:lnTo>
                    <a:pt x="76" y="1028"/>
                  </a:lnTo>
                  <a:lnTo>
                    <a:pt x="83" y="1036"/>
                  </a:lnTo>
                  <a:lnTo>
                    <a:pt x="90" y="1043"/>
                  </a:lnTo>
                  <a:lnTo>
                    <a:pt x="98" y="1049"/>
                  </a:lnTo>
                  <a:lnTo>
                    <a:pt x="108" y="1051"/>
                  </a:lnTo>
                  <a:lnTo>
                    <a:pt x="108" y="1051"/>
                  </a:lnTo>
                  <a:lnTo>
                    <a:pt x="111" y="1028"/>
                  </a:lnTo>
                  <a:lnTo>
                    <a:pt x="113" y="1004"/>
                  </a:lnTo>
                  <a:lnTo>
                    <a:pt x="119" y="955"/>
                  </a:lnTo>
                  <a:lnTo>
                    <a:pt x="123" y="905"/>
                  </a:lnTo>
                  <a:lnTo>
                    <a:pt x="127" y="882"/>
                  </a:lnTo>
                  <a:lnTo>
                    <a:pt x="132" y="859"/>
                  </a:lnTo>
                  <a:lnTo>
                    <a:pt x="132" y="859"/>
                  </a:lnTo>
                  <a:lnTo>
                    <a:pt x="133" y="851"/>
                  </a:lnTo>
                  <a:lnTo>
                    <a:pt x="136" y="841"/>
                  </a:lnTo>
                  <a:lnTo>
                    <a:pt x="139" y="837"/>
                  </a:lnTo>
                  <a:lnTo>
                    <a:pt x="141" y="832"/>
                  </a:lnTo>
                  <a:lnTo>
                    <a:pt x="144" y="830"/>
                  </a:lnTo>
                  <a:lnTo>
                    <a:pt x="150" y="830"/>
                  </a:lnTo>
                  <a:lnTo>
                    <a:pt x="150" y="830"/>
                  </a:lnTo>
                  <a:lnTo>
                    <a:pt x="143" y="856"/>
                  </a:lnTo>
                  <a:lnTo>
                    <a:pt x="137" y="882"/>
                  </a:lnTo>
                  <a:lnTo>
                    <a:pt x="133" y="907"/>
                  </a:lnTo>
                  <a:lnTo>
                    <a:pt x="130" y="932"/>
                  </a:lnTo>
                  <a:lnTo>
                    <a:pt x="126" y="983"/>
                  </a:lnTo>
                  <a:lnTo>
                    <a:pt x="125" y="1033"/>
                  </a:lnTo>
                  <a:lnTo>
                    <a:pt x="125" y="1033"/>
                  </a:lnTo>
                  <a:lnTo>
                    <a:pt x="122" y="1037"/>
                  </a:lnTo>
                  <a:lnTo>
                    <a:pt x="120" y="1042"/>
                  </a:lnTo>
                  <a:lnTo>
                    <a:pt x="119" y="1046"/>
                  </a:lnTo>
                  <a:lnTo>
                    <a:pt x="120" y="1051"/>
                  </a:lnTo>
                  <a:lnTo>
                    <a:pt x="120" y="1056"/>
                  </a:lnTo>
                  <a:lnTo>
                    <a:pt x="123" y="1060"/>
                  </a:lnTo>
                  <a:lnTo>
                    <a:pt x="126" y="1063"/>
                  </a:lnTo>
                  <a:lnTo>
                    <a:pt x="130" y="1064"/>
                  </a:lnTo>
                  <a:lnTo>
                    <a:pt x="130" y="1064"/>
                  </a:lnTo>
                  <a:lnTo>
                    <a:pt x="137" y="1018"/>
                  </a:lnTo>
                  <a:lnTo>
                    <a:pt x="141" y="995"/>
                  </a:lnTo>
                  <a:lnTo>
                    <a:pt x="144" y="984"/>
                  </a:lnTo>
                  <a:lnTo>
                    <a:pt x="147" y="974"/>
                  </a:lnTo>
                  <a:lnTo>
                    <a:pt x="147" y="974"/>
                  </a:lnTo>
                  <a:lnTo>
                    <a:pt x="149" y="985"/>
                  </a:lnTo>
                  <a:lnTo>
                    <a:pt x="149" y="998"/>
                  </a:lnTo>
                  <a:lnTo>
                    <a:pt x="146" y="1025"/>
                  </a:lnTo>
                  <a:lnTo>
                    <a:pt x="143" y="1049"/>
                  </a:lnTo>
                  <a:lnTo>
                    <a:pt x="143" y="1060"/>
                  </a:lnTo>
                  <a:lnTo>
                    <a:pt x="144" y="1071"/>
                  </a:lnTo>
                  <a:lnTo>
                    <a:pt x="144" y="1071"/>
                  </a:lnTo>
                  <a:lnTo>
                    <a:pt x="147" y="1071"/>
                  </a:lnTo>
                  <a:lnTo>
                    <a:pt x="151" y="1071"/>
                  </a:lnTo>
                  <a:lnTo>
                    <a:pt x="154" y="1073"/>
                  </a:lnTo>
                  <a:lnTo>
                    <a:pt x="158" y="1073"/>
                  </a:lnTo>
                  <a:lnTo>
                    <a:pt x="158" y="1073"/>
                  </a:lnTo>
                  <a:lnTo>
                    <a:pt x="160" y="1056"/>
                  </a:lnTo>
                  <a:lnTo>
                    <a:pt x="160" y="1037"/>
                  </a:lnTo>
                  <a:lnTo>
                    <a:pt x="161" y="1019"/>
                  </a:lnTo>
                  <a:lnTo>
                    <a:pt x="163" y="1012"/>
                  </a:lnTo>
                  <a:lnTo>
                    <a:pt x="165" y="1007"/>
                  </a:lnTo>
                  <a:lnTo>
                    <a:pt x="165" y="1007"/>
                  </a:lnTo>
                  <a:lnTo>
                    <a:pt x="168" y="1040"/>
                  </a:lnTo>
                  <a:lnTo>
                    <a:pt x="170" y="1059"/>
                  </a:lnTo>
                  <a:lnTo>
                    <a:pt x="171" y="1075"/>
                  </a:lnTo>
                  <a:lnTo>
                    <a:pt x="171" y="1075"/>
                  </a:lnTo>
                  <a:lnTo>
                    <a:pt x="181" y="1078"/>
                  </a:lnTo>
                  <a:lnTo>
                    <a:pt x="193" y="1081"/>
                  </a:lnTo>
                  <a:lnTo>
                    <a:pt x="202" y="1081"/>
                  </a:lnTo>
                  <a:lnTo>
                    <a:pt x="209" y="1081"/>
                  </a:lnTo>
                  <a:lnTo>
                    <a:pt x="214" y="1080"/>
                  </a:lnTo>
                  <a:lnTo>
                    <a:pt x="222" y="1078"/>
                  </a:lnTo>
                  <a:lnTo>
                    <a:pt x="222" y="1078"/>
                  </a:lnTo>
                  <a:lnTo>
                    <a:pt x="223" y="1066"/>
                  </a:lnTo>
                  <a:lnTo>
                    <a:pt x="223" y="1054"/>
                  </a:lnTo>
                  <a:lnTo>
                    <a:pt x="222" y="1030"/>
                  </a:lnTo>
                  <a:lnTo>
                    <a:pt x="220" y="1008"/>
                  </a:lnTo>
                  <a:lnTo>
                    <a:pt x="220" y="998"/>
                  </a:lnTo>
                  <a:lnTo>
                    <a:pt x="223" y="988"/>
                  </a:lnTo>
                  <a:lnTo>
                    <a:pt x="223" y="988"/>
                  </a:lnTo>
                  <a:lnTo>
                    <a:pt x="230" y="1032"/>
                  </a:lnTo>
                  <a:lnTo>
                    <a:pt x="233" y="1054"/>
                  </a:lnTo>
                  <a:lnTo>
                    <a:pt x="236" y="1075"/>
                  </a:lnTo>
                  <a:lnTo>
                    <a:pt x="236" y="1075"/>
                  </a:lnTo>
                  <a:lnTo>
                    <a:pt x="243" y="1074"/>
                  </a:lnTo>
                  <a:lnTo>
                    <a:pt x="251" y="1071"/>
                  </a:lnTo>
                  <a:lnTo>
                    <a:pt x="257" y="1067"/>
                  </a:lnTo>
                  <a:lnTo>
                    <a:pt x="262" y="1063"/>
                  </a:lnTo>
                  <a:lnTo>
                    <a:pt x="273" y="1053"/>
                  </a:lnTo>
                  <a:lnTo>
                    <a:pt x="283" y="1043"/>
                  </a:lnTo>
                  <a:lnTo>
                    <a:pt x="283" y="1043"/>
                  </a:lnTo>
                  <a:lnTo>
                    <a:pt x="285" y="1028"/>
                  </a:lnTo>
                  <a:lnTo>
                    <a:pt x="283" y="1022"/>
                  </a:lnTo>
                  <a:lnTo>
                    <a:pt x="282" y="1019"/>
                  </a:lnTo>
                  <a:lnTo>
                    <a:pt x="279" y="1018"/>
                  </a:lnTo>
                  <a:lnTo>
                    <a:pt x="279" y="1018"/>
                  </a:lnTo>
                  <a:lnTo>
                    <a:pt x="282" y="1012"/>
                  </a:lnTo>
                  <a:lnTo>
                    <a:pt x="282" y="1009"/>
                  </a:lnTo>
                  <a:lnTo>
                    <a:pt x="282" y="1004"/>
                  </a:lnTo>
                  <a:lnTo>
                    <a:pt x="282" y="1004"/>
                  </a:lnTo>
                  <a:lnTo>
                    <a:pt x="262" y="924"/>
                  </a:lnTo>
                  <a:lnTo>
                    <a:pt x="245" y="844"/>
                  </a:lnTo>
                  <a:lnTo>
                    <a:pt x="245" y="844"/>
                  </a:lnTo>
                  <a:lnTo>
                    <a:pt x="243" y="838"/>
                  </a:lnTo>
                  <a:lnTo>
                    <a:pt x="241" y="831"/>
                  </a:lnTo>
                  <a:lnTo>
                    <a:pt x="240" y="828"/>
                  </a:lnTo>
                  <a:lnTo>
                    <a:pt x="241" y="825"/>
                  </a:lnTo>
                  <a:lnTo>
                    <a:pt x="243" y="823"/>
                  </a:lnTo>
                  <a:lnTo>
                    <a:pt x="247" y="821"/>
                  </a:lnTo>
                  <a:lnTo>
                    <a:pt x="247" y="821"/>
                  </a:lnTo>
                  <a:lnTo>
                    <a:pt x="251" y="827"/>
                  </a:lnTo>
                  <a:lnTo>
                    <a:pt x="255" y="835"/>
                  </a:lnTo>
                  <a:lnTo>
                    <a:pt x="257" y="842"/>
                  </a:lnTo>
                  <a:lnTo>
                    <a:pt x="259" y="851"/>
                  </a:lnTo>
                  <a:lnTo>
                    <a:pt x="261" y="869"/>
                  </a:lnTo>
                  <a:lnTo>
                    <a:pt x="264" y="886"/>
                  </a:lnTo>
                  <a:lnTo>
                    <a:pt x="264" y="886"/>
                  </a:lnTo>
                  <a:lnTo>
                    <a:pt x="271" y="918"/>
                  </a:lnTo>
                  <a:lnTo>
                    <a:pt x="280" y="949"/>
                  </a:lnTo>
                  <a:lnTo>
                    <a:pt x="290" y="978"/>
                  </a:lnTo>
                  <a:lnTo>
                    <a:pt x="297" y="1007"/>
                  </a:lnTo>
                  <a:lnTo>
                    <a:pt x="297" y="1007"/>
                  </a:lnTo>
                  <a:lnTo>
                    <a:pt x="302" y="1004"/>
                  </a:lnTo>
                  <a:lnTo>
                    <a:pt x="304" y="1001"/>
                  </a:lnTo>
                  <a:lnTo>
                    <a:pt x="309" y="1000"/>
                  </a:lnTo>
                  <a:lnTo>
                    <a:pt x="311" y="997"/>
                  </a:lnTo>
                  <a:lnTo>
                    <a:pt x="311" y="997"/>
                  </a:lnTo>
                  <a:lnTo>
                    <a:pt x="306" y="976"/>
                  </a:lnTo>
                  <a:lnTo>
                    <a:pt x="299" y="950"/>
                  </a:lnTo>
                  <a:lnTo>
                    <a:pt x="292" y="924"/>
                  </a:lnTo>
                  <a:lnTo>
                    <a:pt x="286" y="901"/>
                  </a:lnTo>
                  <a:lnTo>
                    <a:pt x="286" y="901"/>
                  </a:lnTo>
                  <a:close/>
                  <a:moveTo>
                    <a:pt x="226" y="729"/>
                  </a:moveTo>
                  <a:lnTo>
                    <a:pt x="226" y="729"/>
                  </a:lnTo>
                  <a:lnTo>
                    <a:pt x="230" y="730"/>
                  </a:lnTo>
                  <a:lnTo>
                    <a:pt x="236" y="729"/>
                  </a:lnTo>
                  <a:lnTo>
                    <a:pt x="241" y="726"/>
                  </a:lnTo>
                  <a:lnTo>
                    <a:pt x="247" y="720"/>
                  </a:lnTo>
                  <a:lnTo>
                    <a:pt x="251" y="715"/>
                  </a:lnTo>
                  <a:lnTo>
                    <a:pt x="255" y="709"/>
                  </a:lnTo>
                  <a:lnTo>
                    <a:pt x="257" y="702"/>
                  </a:lnTo>
                  <a:lnTo>
                    <a:pt x="257" y="695"/>
                  </a:lnTo>
                  <a:lnTo>
                    <a:pt x="257" y="695"/>
                  </a:lnTo>
                  <a:lnTo>
                    <a:pt x="243" y="712"/>
                  </a:lnTo>
                  <a:lnTo>
                    <a:pt x="234" y="720"/>
                  </a:lnTo>
                  <a:lnTo>
                    <a:pt x="226" y="729"/>
                  </a:lnTo>
                  <a:lnTo>
                    <a:pt x="226" y="729"/>
                  </a:lnTo>
                  <a:close/>
                  <a:moveTo>
                    <a:pt x="254" y="670"/>
                  </a:moveTo>
                  <a:lnTo>
                    <a:pt x="254" y="670"/>
                  </a:lnTo>
                  <a:lnTo>
                    <a:pt x="252" y="668"/>
                  </a:lnTo>
                  <a:lnTo>
                    <a:pt x="250" y="664"/>
                  </a:lnTo>
                  <a:lnTo>
                    <a:pt x="248" y="663"/>
                  </a:lnTo>
                  <a:lnTo>
                    <a:pt x="247" y="661"/>
                  </a:lnTo>
                  <a:lnTo>
                    <a:pt x="244" y="661"/>
                  </a:lnTo>
                  <a:lnTo>
                    <a:pt x="244" y="661"/>
                  </a:lnTo>
                  <a:lnTo>
                    <a:pt x="241" y="674"/>
                  </a:lnTo>
                  <a:lnTo>
                    <a:pt x="236" y="685"/>
                  </a:lnTo>
                  <a:lnTo>
                    <a:pt x="227" y="695"/>
                  </a:lnTo>
                  <a:lnTo>
                    <a:pt x="217" y="702"/>
                  </a:lnTo>
                  <a:lnTo>
                    <a:pt x="206" y="709"/>
                  </a:lnTo>
                  <a:lnTo>
                    <a:pt x="193" y="715"/>
                  </a:lnTo>
                  <a:lnTo>
                    <a:pt x="179" y="719"/>
                  </a:lnTo>
                  <a:lnTo>
                    <a:pt x="165" y="722"/>
                  </a:lnTo>
                  <a:lnTo>
                    <a:pt x="165" y="722"/>
                  </a:lnTo>
                  <a:lnTo>
                    <a:pt x="172" y="727"/>
                  </a:lnTo>
                  <a:lnTo>
                    <a:pt x="179" y="730"/>
                  </a:lnTo>
                  <a:lnTo>
                    <a:pt x="186" y="733"/>
                  </a:lnTo>
                  <a:lnTo>
                    <a:pt x="193" y="733"/>
                  </a:lnTo>
                  <a:lnTo>
                    <a:pt x="199" y="731"/>
                  </a:lnTo>
                  <a:lnTo>
                    <a:pt x="206" y="729"/>
                  </a:lnTo>
                  <a:lnTo>
                    <a:pt x="213" y="726"/>
                  </a:lnTo>
                  <a:lnTo>
                    <a:pt x="219" y="720"/>
                  </a:lnTo>
                  <a:lnTo>
                    <a:pt x="230" y="709"/>
                  </a:lnTo>
                  <a:lnTo>
                    <a:pt x="240" y="696"/>
                  </a:lnTo>
                  <a:lnTo>
                    <a:pt x="248" y="682"/>
                  </a:lnTo>
                  <a:lnTo>
                    <a:pt x="254" y="670"/>
                  </a:lnTo>
                  <a:lnTo>
                    <a:pt x="254" y="670"/>
                  </a:lnTo>
                  <a:close/>
                  <a:moveTo>
                    <a:pt x="168" y="705"/>
                  </a:moveTo>
                  <a:lnTo>
                    <a:pt x="168" y="705"/>
                  </a:lnTo>
                  <a:lnTo>
                    <a:pt x="179" y="703"/>
                  </a:lnTo>
                  <a:lnTo>
                    <a:pt x="192" y="700"/>
                  </a:lnTo>
                  <a:lnTo>
                    <a:pt x="205" y="695"/>
                  </a:lnTo>
                  <a:lnTo>
                    <a:pt x="214" y="688"/>
                  </a:lnTo>
                  <a:lnTo>
                    <a:pt x="223" y="681"/>
                  </a:lnTo>
                  <a:lnTo>
                    <a:pt x="226" y="675"/>
                  </a:lnTo>
                  <a:lnTo>
                    <a:pt x="227" y="671"/>
                  </a:lnTo>
                  <a:lnTo>
                    <a:pt x="227" y="667"/>
                  </a:lnTo>
                  <a:lnTo>
                    <a:pt x="227" y="661"/>
                  </a:lnTo>
                  <a:lnTo>
                    <a:pt x="224" y="656"/>
                  </a:lnTo>
                  <a:lnTo>
                    <a:pt x="222" y="651"/>
                  </a:lnTo>
                  <a:lnTo>
                    <a:pt x="222" y="651"/>
                  </a:lnTo>
                  <a:lnTo>
                    <a:pt x="214" y="658"/>
                  </a:lnTo>
                  <a:lnTo>
                    <a:pt x="206" y="665"/>
                  </a:lnTo>
                  <a:lnTo>
                    <a:pt x="191" y="677"/>
                  </a:lnTo>
                  <a:lnTo>
                    <a:pt x="172" y="688"/>
                  </a:lnTo>
                  <a:lnTo>
                    <a:pt x="154" y="698"/>
                  </a:lnTo>
                  <a:lnTo>
                    <a:pt x="154" y="698"/>
                  </a:lnTo>
                  <a:lnTo>
                    <a:pt x="154" y="700"/>
                  </a:lnTo>
                  <a:lnTo>
                    <a:pt x="156" y="702"/>
                  </a:lnTo>
                  <a:lnTo>
                    <a:pt x="160" y="705"/>
                  </a:lnTo>
                  <a:lnTo>
                    <a:pt x="164" y="705"/>
                  </a:lnTo>
                  <a:lnTo>
                    <a:pt x="168" y="705"/>
                  </a:lnTo>
                  <a:lnTo>
                    <a:pt x="168" y="705"/>
                  </a:lnTo>
                  <a:close/>
                  <a:moveTo>
                    <a:pt x="189" y="639"/>
                  </a:moveTo>
                  <a:lnTo>
                    <a:pt x="189" y="639"/>
                  </a:lnTo>
                  <a:lnTo>
                    <a:pt x="179" y="642"/>
                  </a:lnTo>
                  <a:lnTo>
                    <a:pt x="171" y="646"/>
                  </a:lnTo>
                  <a:lnTo>
                    <a:pt x="164" y="650"/>
                  </a:lnTo>
                  <a:lnTo>
                    <a:pt x="160" y="657"/>
                  </a:lnTo>
                  <a:lnTo>
                    <a:pt x="156" y="664"/>
                  </a:lnTo>
                  <a:lnTo>
                    <a:pt x="153" y="671"/>
                  </a:lnTo>
                  <a:lnTo>
                    <a:pt x="153" y="679"/>
                  </a:lnTo>
                  <a:lnTo>
                    <a:pt x="153" y="686"/>
                  </a:lnTo>
                  <a:lnTo>
                    <a:pt x="153" y="686"/>
                  </a:lnTo>
                  <a:lnTo>
                    <a:pt x="161" y="682"/>
                  </a:lnTo>
                  <a:lnTo>
                    <a:pt x="168" y="678"/>
                  </a:lnTo>
                  <a:lnTo>
                    <a:pt x="181" y="670"/>
                  </a:lnTo>
                  <a:lnTo>
                    <a:pt x="192" y="658"/>
                  </a:lnTo>
                  <a:lnTo>
                    <a:pt x="205" y="649"/>
                  </a:lnTo>
                  <a:lnTo>
                    <a:pt x="205" y="649"/>
                  </a:lnTo>
                  <a:lnTo>
                    <a:pt x="205" y="649"/>
                  </a:lnTo>
                  <a:lnTo>
                    <a:pt x="205" y="646"/>
                  </a:lnTo>
                  <a:lnTo>
                    <a:pt x="205" y="643"/>
                  </a:lnTo>
                  <a:lnTo>
                    <a:pt x="205" y="643"/>
                  </a:lnTo>
                  <a:lnTo>
                    <a:pt x="200" y="643"/>
                  </a:lnTo>
                  <a:lnTo>
                    <a:pt x="198" y="642"/>
                  </a:lnTo>
                  <a:lnTo>
                    <a:pt x="193" y="640"/>
                  </a:lnTo>
                  <a:lnTo>
                    <a:pt x="189" y="639"/>
                  </a:lnTo>
                  <a:lnTo>
                    <a:pt x="189" y="639"/>
                  </a:lnTo>
                  <a:close/>
                </a:path>
              </a:pathLst>
            </a:custGeom>
            <a:solidFill>
              <a:srgbClr val="65C4CA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2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细节探究</a:t>
              </a:r>
            </a:p>
          </p:txBody>
        </p:sp>
      </p:grp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70814" y="5456954"/>
            <a:ext cx="8188325" cy="121264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zh-CN" altLang="en-US" sz="2800" b="1" dirty="0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☆拟人：</a:t>
            </a:r>
            <a:r>
              <a:rPr lang="zh-CN" altLang="en-US" sz="2800" b="1" dirty="0">
                <a:latin typeface="宋体" panose="02010600030101010101" pitchFamily="2" charset="-122"/>
              </a:rPr>
              <a:t>把物当作人来写，作用在于使事物人格化，具有人一样的思想感情。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37882" y="1328432"/>
            <a:ext cx="939698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第</a:t>
            </a:r>
            <a:r>
              <a:rPr kumimoji="0" lang="en-US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1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段在文中有什么作用</a:t>
            </a:r>
            <a:r>
              <a:rPr kumimoji="0" lang="en-US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2833" y="2384549"/>
            <a:ext cx="7986115" cy="186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2800" noProof="1">
                <a:latin typeface="楷体" panose="02010609060101010101" charset="-122"/>
                <a:ea typeface="楷体" panose="02010609060101010101" charset="-122"/>
                <a:cs typeface="+mn-ea"/>
              </a:rPr>
              <a:t>① </a:t>
            </a:r>
            <a:r>
              <a:rPr lang="zh-CN" altLang="en-US" sz="2800" b="1" noProof="1">
                <a:latin typeface="楷体" panose="02010609060101010101" charset="-122"/>
                <a:ea typeface="楷体" panose="02010609060101010101" charset="-122"/>
                <a:cs typeface="+mn-ea"/>
              </a:rPr>
              <a:t>内容上</a:t>
            </a:r>
            <a:r>
              <a:rPr lang="zh-CN" altLang="en-US" sz="2800" noProof="1">
                <a:latin typeface="楷体" panose="02010609060101010101" charset="-122"/>
                <a:ea typeface="楷体" panose="02010609060101010101" charset="-122"/>
                <a:cs typeface="+mn-ea"/>
              </a:rPr>
              <a:t>：突出人们盼春的急切心情。并为全文奠定欢快愉悦的感情基调。</a:t>
            </a: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2800" noProof="1">
                <a:latin typeface="楷体" panose="02010609060101010101" charset="-122"/>
                <a:ea typeface="楷体" panose="02010609060101010101" charset="-122"/>
                <a:cs typeface="+mn-ea"/>
              </a:rPr>
              <a:t>② </a:t>
            </a:r>
            <a:r>
              <a:rPr lang="zh-CN" altLang="en-US" sz="2800" b="1" noProof="1">
                <a:latin typeface="楷体" panose="02010609060101010101" charset="-122"/>
                <a:ea typeface="楷体" panose="02010609060101010101" charset="-122"/>
                <a:cs typeface="+mn-ea"/>
              </a:rPr>
              <a:t>结构上</a:t>
            </a:r>
            <a:r>
              <a:rPr lang="zh-CN" altLang="en-US" sz="2800" noProof="1">
                <a:latin typeface="楷体" panose="02010609060101010101" charset="-122"/>
                <a:ea typeface="楷体" panose="02010609060101010101" charset="-122"/>
                <a:cs typeface="+mn-ea"/>
              </a:rPr>
              <a:t>：开篇点题。总领全文。</a:t>
            </a:r>
          </a:p>
        </p:txBody>
      </p:sp>
      <p:sp>
        <p:nvSpPr>
          <p:cNvPr id="62466" name="矩形 2"/>
          <p:cNvSpPr/>
          <p:nvPr/>
        </p:nvSpPr>
        <p:spPr>
          <a:xfrm>
            <a:off x="5231526" y="519747"/>
            <a:ext cx="1409700" cy="5835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盼  春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12395" y="227965"/>
            <a:ext cx="3359150" cy="582930"/>
            <a:chOff x="108" y="359"/>
            <a:chExt cx="5290" cy="918"/>
          </a:xfrm>
        </p:grpSpPr>
        <p:sp>
          <p:nvSpPr>
            <p:cNvPr id="9" name="Freeform 127"/>
            <p:cNvSpPr>
              <a:spLocks noEditPoints="1"/>
            </p:cNvSpPr>
            <p:nvPr/>
          </p:nvSpPr>
          <p:spPr bwMode="auto">
            <a:xfrm>
              <a:off x="108" y="359"/>
              <a:ext cx="1236" cy="852"/>
            </a:xfrm>
            <a:custGeom>
              <a:avLst/>
              <a:gdLst/>
              <a:ahLst/>
              <a:cxnLst>
                <a:cxn ang="0">
                  <a:pos x="4" y="455"/>
                </a:cxn>
                <a:cxn ang="0">
                  <a:pos x="782" y="3"/>
                </a:cxn>
                <a:cxn ang="0">
                  <a:pos x="1721" y="189"/>
                </a:cxn>
                <a:cxn ang="0">
                  <a:pos x="1600" y="407"/>
                </a:cxn>
                <a:cxn ang="0">
                  <a:pos x="1620" y="823"/>
                </a:cxn>
                <a:cxn ang="0">
                  <a:pos x="2082" y="841"/>
                </a:cxn>
                <a:cxn ang="0">
                  <a:pos x="1746" y="1082"/>
                </a:cxn>
                <a:cxn ang="0">
                  <a:pos x="1260" y="1259"/>
                </a:cxn>
                <a:cxn ang="0">
                  <a:pos x="880" y="1195"/>
                </a:cxn>
                <a:cxn ang="0">
                  <a:pos x="207" y="1096"/>
                </a:cxn>
                <a:cxn ang="0">
                  <a:pos x="127" y="750"/>
                </a:cxn>
                <a:cxn ang="0">
                  <a:pos x="1976" y="722"/>
                </a:cxn>
                <a:cxn ang="0">
                  <a:pos x="1611" y="941"/>
                </a:cxn>
                <a:cxn ang="0">
                  <a:pos x="499" y="441"/>
                </a:cxn>
                <a:cxn ang="0">
                  <a:pos x="893" y="782"/>
                </a:cxn>
                <a:cxn ang="0">
                  <a:pos x="1849" y="241"/>
                </a:cxn>
                <a:cxn ang="0">
                  <a:pos x="820" y="20"/>
                </a:cxn>
                <a:cxn ang="0">
                  <a:pos x="28" y="477"/>
                </a:cxn>
                <a:cxn ang="0">
                  <a:pos x="480" y="386"/>
                </a:cxn>
                <a:cxn ang="0">
                  <a:pos x="946" y="295"/>
                </a:cxn>
                <a:cxn ang="0">
                  <a:pos x="1533" y="1064"/>
                </a:cxn>
                <a:cxn ang="0">
                  <a:pos x="1604" y="1117"/>
                </a:cxn>
                <a:cxn ang="0">
                  <a:pos x="1630" y="995"/>
                </a:cxn>
                <a:cxn ang="0">
                  <a:pos x="1526" y="750"/>
                </a:cxn>
                <a:cxn ang="0">
                  <a:pos x="1551" y="835"/>
                </a:cxn>
                <a:cxn ang="0">
                  <a:pos x="1535" y="848"/>
                </a:cxn>
                <a:cxn ang="0">
                  <a:pos x="1485" y="978"/>
                </a:cxn>
                <a:cxn ang="0">
                  <a:pos x="1281" y="1082"/>
                </a:cxn>
                <a:cxn ang="0">
                  <a:pos x="1071" y="1165"/>
                </a:cxn>
                <a:cxn ang="0">
                  <a:pos x="1526" y="1018"/>
                </a:cxn>
                <a:cxn ang="0">
                  <a:pos x="1517" y="1059"/>
                </a:cxn>
                <a:cxn ang="0">
                  <a:pos x="887" y="792"/>
                </a:cxn>
                <a:cxn ang="0">
                  <a:pos x="339" y="865"/>
                </a:cxn>
                <a:cxn ang="0">
                  <a:pos x="855" y="1160"/>
                </a:cxn>
                <a:cxn ang="0">
                  <a:pos x="1017" y="1042"/>
                </a:cxn>
                <a:cxn ang="0">
                  <a:pos x="1265" y="793"/>
                </a:cxn>
                <a:cxn ang="0">
                  <a:pos x="1467" y="827"/>
                </a:cxn>
                <a:cxn ang="0">
                  <a:pos x="1462" y="901"/>
                </a:cxn>
                <a:cxn ang="0">
                  <a:pos x="1423" y="790"/>
                </a:cxn>
                <a:cxn ang="0">
                  <a:pos x="1402" y="752"/>
                </a:cxn>
                <a:cxn ang="0">
                  <a:pos x="1304" y="883"/>
                </a:cxn>
                <a:cxn ang="0">
                  <a:pos x="1371" y="1001"/>
                </a:cxn>
                <a:cxn ang="0">
                  <a:pos x="1307" y="1101"/>
                </a:cxn>
                <a:cxn ang="0">
                  <a:pos x="1079" y="1254"/>
                </a:cxn>
                <a:cxn ang="0">
                  <a:pos x="992" y="1129"/>
                </a:cxn>
                <a:cxn ang="0">
                  <a:pos x="1039" y="1190"/>
                </a:cxn>
                <a:cxn ang="0">
                  <a:pos x="1001" y="1202"/>
                </a:cxn>
                <a:cxn ang="0">
                  <a:pos x="852" y="326"/>
                </a:cxn>
                <a:cxn ang="0">
                  <a:pos x="835" y="223"/>
                </a:cxn>
                <a:cxn ang="0">
                  <a:pos x="738" y="289"/>
                </a:cxn>
                <a:cxn ang="0">
                  <a:pos x="240" y="556"/>
                </a:cxn>
                <a:cxn ang="0">
                  <a:pos x="377" y="500"/>
                </a:cxn>
                <a:cxn ang="0">
                  <a:pos x="255" y="585"/>
                </a:cxn>
                <a:cxn ang="0">
                  <a:pos x="389" y="731"/>
                </a:cxn>
                <a:cxn ang="0">
                  <a:pos x="193" y="755"/>
                </a:cxn>
                <a:cxn ang="0">
                  <a:pos x="115" y="796"/>
                </a:cxn>
                <a:cxn ang="0">
                  <a:pos x="126" y="983"/>
                </a:cxn>
                <a:cxn ang="0">
                  <a:pos x="168" y="1040"/>
                </a:cxn>
                <a:cxn ang="0">
                  <a:pos x="282" y="1009"/>
                </a:cxn>
                <a:cxn ang="0">
                  <a:pos x="226" y="729"/>
                </a:cxn>
                <a:cxn ang="0">
                  <a:pos x="193" y="733"/>
                </a:cxn>
                <a:cxn ang="0">
                  <a:pos x="168" y="705"/>
                </a:cxn>
              </a:cxnLst>
              <a:rect l="0" t="0" r="r" b="b"/>
              <a:pathLst>
                <a:path w="2100" h="1388">
                  <a:moveTo>
                    <a:pt x="153" y="731"/>
                  </a:moveTo>
                  <a:lnTo>
                    <a:pt x="153" y="731"/>
                  </a:lnTo>
                  <a:lnTo>
                    <a:pt x="146" y="715"/>
                  </a:lnTo>
                  <a:lnTo>
                    <a:pt x="139" y="696"/>
                  </a:lnTo>
                  <a:lnTo>
                    <a:pt x="137" y="688"/>
                  </a:lnTo>
                  <a:lnTo>
                    <a:pt x="136" y="678"/>
                  </a:lnTo>
                  <a:lnTo>
                    <a:pt x="137" y="668"/>
                  </a:lnTo>
                  <a:lnTo>
                    <a:pt x="139" y="658"/>
                  </a:lnTo>
                  <a:lnTo>
                    <a:pt x="139" y="658"/>
                  </a:lnTo>
                  <a:lnTo>
                    <a:pt x="143" y="650"/>
                  </a:lnTo>
                  <a:lnTo>
                    <a:pt x="147" y="643"/>
                  </a:lnTo>
                  <a:lnTo>
                    <a:pt x="153" y="639"/>
                  </a:lnTo>
                  <a:lnTo>
                    <a:pt x="160" y="633"/>
                  </a:lnTo>
                  <a:lnTo>
                    <a:pt x="167" y="630"/>
                  </a:lnTo>
                  <a:lnTo>
                    <a:pt x="175" y="626"/>
                  </a:lnTo>
                  <a:lnTo>
                    <a:pt x="193" y="622"/>
                  </a:lnTo>
                  <a:lnTo>
                    <a:pt x="193" y="622"/>
                  </a:lnTo>
                  <a:lnTo>
                    <a:pt x="193" y="616"/>
                  </a:lnTo>
                  <a:lnTo>
                    <a:pt x="193" y="609"/>
                  </a:lnTo>
                  <a:lnTo>
                    <a:pt x="193" y="594"/>
                  </a:lnTo>
                  <a:lnTo>
                    <a:pt x="192" y="578"/>
                  </a:lnTo>
                  <a:lnTo>
                    <a:pt x="192" y="570"/>
                  </a:lnTo>
                  <a:lnTo>
                    <a:pt x="193" y="563"/>
                  </a:lnTo>
                  <a:lnTo>
                    <a:pt x="193" y="563"/>
                  </a:lnTo>
                  <a:lnTo>
                    <a:pt x="171" y="553"/>
                  </a:lnTo>
                  <a:lnTo>
                    <a:pt x="147" y="543"/>
                  </a:lnTo>
                  <a:lnTo>
                    <a:pt x="99" y="524"/>
                  </a:lnTo>
                  <a:lnTo>
                    <a:pt x="52" y="505"/>
                  </a:lnTo>
                  <a:lnTo>
                    <a:pt x="4" y="484"/>
                  </a:lnTo>
                  <a:lnTo>
                    <a:pt x="4" y="484"/>
                  </a:lnTo>
                  <a:lnTo>
                    <a:pt x="1" y="479"/>
                  </a:lnTo>
                  <a:lnTo>
                    <a:pt x="0" y="473"/>
                  </a:lnTo>
                  <a:lnTo>
                    <a:pt x="0" y="467"/>
                  </a:lnTo>
                  <a:lnTo>
                    <a:pt x="0" y="463"/>
                  </a:lnTo>
                  <a:lnTo>
                    <a:pt x="4" y="455"/>
                  </a:lnTo>
                  <a:lnTo>
                    <a:pt x="10" y="446"/>
                  </a:lnTo>
                  <a:lnTo>
                    <a:pt x="21" y="432"/>
                  </a:lnTo>
                  <a:lnTo>
                    <a:pt x="26" y="425"/>
                  </a:lnTo>
                  <a:lnTo>
                    <a:pt x="28" y="421"/>
                  </a:lnTo>
                  <a:lnTo>
                    <a:pt x="29" y="417"/>
                  </a:lnTo>
                  <a:lnTo>
                    <a:pt x="29" y="417"/>
                  </a:lnTo>
                  <a:lnTo>
                    <a:pt x="36" y="410"/>
                  </a:lnTo>
                  <a:lnTo>
                    <a:pt x="43" y="404"/>
                  </a:lnTo>
                  <a:lnTo>
                    <a:pt x="52" y="399"/>
                  </a:lnTo>
                  <a:lnTo>
                    <a:pt x="59" y="392"/>
                  </a:lnTo>
                  <a:lnTo>
                    <a:pt x="59" y="392"/>
                  </a:lnTo>
                  <a:lnTo>
                    <a:pt x="68" y="389"/>
                  </a:lnTo>
                  <a:lnTo>
                    <a:pt x="78" y="385"/>
                  </a:lnTo>
                  <a:lnTo>
                    <a:pt x="87" y="380"/>
                  </a:lnTo>
                  <a:lnTo>
                    <a:pt x="95" y="375"/>
                  </a:lnTo>
                  <a:lnTo>
                    <a:pt x="95" y="375"/>
                  </a:lnTo>
                  <a:lnTo>
                    <a:pt x="150" y="352"/>
                  </a:lnTo>
                  <a:lnTo>
                    <a:pt x="203" y="328"/>
                  </a:lnTo>
                  <a:lnTo>
                    <a:pt x="257" y="300"/>
                  </a:lnTo>
                  <a:lnTo>
                    <a:pt x="310" y="272"/>
                  </a:lnTo>
                  <a:lnTo>
                    <a:pt x="360" y="243"/>
                  </a:lnTo>
                  <a:lnTo>
                    <a:pt x="412" y="212"/>
                  </a:lnTo>
                  <a:lnTo>
                    <a:pt x="514" y="153"/>
                  </a:lnTo>
                  <a:lnTo>
                    <a:pt x="514" y="153"/>
                  </a:lnTo>
                  <a:lnTo>
                    <a:pt x="581" y="114"/>
                  </a:lnTo>
                  <a:lnTo>
                    <a:pt x="581" y="114"/>
                  </a:lnTo>
                  <a:lnTo>
                    <a:pt x="615" y="94"/>
                  </a:lnTo>
                  <a:lnTo>
                    <a:pt x="645" y="74"/>
                  </a:lnTo>
                  <a:lnTo>
                    <a:pt x="678" y="53"/>
                  </a:lnTo>
                  <a:lnTo>
                    <a:pt x="713" y="34"/>
                  </a:lnTo>
                  <a:lnTo>
                    <a:pt x="713" y="34"/>
                  </a:lnTo>
                  <a:lnTo>
                    <a:pt x="734" y="22"/>
                  </a:lnTo>
                  <a:lnTo>
                    <a:pt x="758" y="11"/>
                  </a:lnTo>
                  <a:lnTo>
                    <a:pt x="769" y="7"/>
                  </a:lnTo>
                  <a:lnTo>
                    <a:pt x="782" y="3"/>
                  </a:lnTo>
                  <a:lnTo>
                    <a:pt x="794" y="1"/>
                  </a:lnTo>
                  <a:lnTo>
                    <a:pt x="807" y="0"/>
                  </a:lnTo>
                  <a:lnTo>
                    <a:pt x="807" y="0"/>
                  </a:lnTo>
                  <a:lnTo>
                    <a:pt x="825" y="3"/>
                  </a:lnTo>
                  <a:lnTo>
                    <a:pt x="843" y="5"/>
                  </a:lnTo>
                  <a:lnTo>
                    <a:pt x="862" y="10"/>
                  </a:lnTo>
                  <a:lnTo>
                    <a:pt x="878" y="13"/>
                  </a:lnTo>
                  <a:lnTo>
                    <a:pt x="878" y="13"/>
                  </a:lnTo>
                  <a:lnTo>
                    <a:pt x="919" y="27"/>
                  </a:lnTo>
                  <a:lnTo>
                    <a:pt x="960" y="39"/>
                  </a:lnTo>
                  <a:lnTo>
                    <a:pt x="1003" y="50"/>
                  </a:lnTo>
                  <a:lnTo>
                    <a:pt x="1046" y="62"/>
                  </a:lnTo>
                  <a:lnTo>
                    <a:pt x="1090" y="71"/>
                  </a:lnTo>
                  <a:lnTo>
                    <a:pt x="1134" y="81"/>
                  </a:lnTo>
                  <a:lnTo>
                    <a:pt x="1179" y="88"/>
                  </a:lnTo>
                  <a:lnTo>
                    <a:pt x="1224" y="95"/>
                  </a:lnTo>
                  <a:lnTo>
                    <a:pt x="1224" y="95"/>
                  </a:lnTo>
                  <a:lnTo>
                    <a:pt x="1263" y="101"/>
                  </a:lnTo>
                  <a:lnTo>
                    <a:pt x="1281" y="101"/>
                  </a:lnTo>
                  <a:lnTo>
                    <a:pt x="1300" y="100"/>
                  </a:lnTo>
                  <a:lnTo>
                    <a:pt x="1300" y="100"/>
                  </a:lnTo>
                  <a:lnTo>
                    <a:pt x="1302" y="102"/>
                  </a:lnTo>
                  <a:lnTo>
                    <a:pt x="1308" y="104"/>
                  </a:lnTo>
                  <a:lnTo>
                    <a:pt x="1312" y="105"/>
                  </a:lnTo>
                  <a:lnTo>
                    <a:pt x="1315" y="107"/>
                  </a:lnTo>
                  <a:lnTo>
                    <a:pt x="1315" y="107"/>
                  </a:lnTo>
                  <a:lnTo>
                    <a:pt x="1406" y="119"/>
                  </a:lnTo>
                  <a:lnTo>
                    <a:pt x="1496" y="133"/>
                  </a:lnTo>
                  <a:lnTo>
                    <a:pt x="1583" y="149"/>
                  </a:lnTo>
                  <a:lnTo>
                    <a:pt x="1624" y="159"/>
                  </a:lnTo>
                  <a:lnTo>
                    <a:pt x="1665" y="168"/>
                  </a:lnTo>
                  <a:lnTo>
                    <a:pt x="1665" y="168"/>
                  </a:lnTo>
                  <a:lnTo>
                    <a:pt x="1684" y="174"/>
                  </a:lnTo>
                  <a:lnTo>
                    <a:pt x="1703" y="182"/>
                  </a:lnTo>
                  <a:lnTo>
                    <a:pt x="1721" y="189"/>
                  </a:lnTo>
                  <a:lnTo>
                    <a:pt x="1740" y="195"/>
                  </a:lnTo>
                  <a:lnTo>
                    <a:pt x="1740" y="195"/>
                  </a:lnTo>
                  <a:lnTo>
                    <a:pt x="1754" y="198"/>
                  </a:lnTo>
                  <a:lnTo>
                    <a:pt x="1770" y="199"/>
                  </a:lnTo>
                  <a:lnTo>
                    <a:pt x="1787" y="201"/>
                  </a:lnTo>
                  <a:lnTo>
                    <a:pt x="1804" y="203"/>
                  </a:lnTo>
                  <a:lnTo>
                    <a:pt x="1804" y="203"/>
                  </a:lnTo>
                  <a:lnTo>
                    <a:pt x="1819" y="208"/>
                  </a:lnTo>
                  <a:lnTo>
                    <a:pt x="1834" y="212"/>
                  </a:lnTo>
                  <a:lnTo>
                    <a:pt x="1864" y="223"/>
                  </a:lnTo>
                  <a:lnTo>
                    <a:pt x="1864" y="223"/>
                  </a:lnTo>
                  <a:lnTo>
                    <a:pt x="1871" y="233"/>
                  </a:lnTo>
                  <a:lnTo>
                    <a:pt x="1872" y="239"/>
                  </a:lnTo>
                  <a:lnTo>
                    <a:pt x="1872" y="243"/>
                  </a:lnTo>
                  <a:lnTo>
                    <a:pt x="1871" y="253"/>
                  </a:lnTo>
                  <a:lnTo>
                    <a:pt x="1868" y="260"/>
                  </a:lnTo>
                  <a:lnTo>
                    <a:pt x="1863" y="267"/>
                  </a:lnTo>
                  <a:lnTo>
                    <a:pt x="1856" y="274"/>
                  </a:lnTo>
                  <a:lnTo>
                    <a:pt x="1842" y="285"/>
                  </a:lnTo>
                  <a:lnTo>
                    <a:pt x="1842" y="285"/>
                  </a:lnTo>
                  <a:lnTo>
                    <a:pt x="1832" y="289"/>
                  </a:lnTo>
                  <a:lnTo>
                    <a:pt x="1822" y="293"/>
                  </a:lnTo>
                  <a:lnTo>
                    <a:pt x="1804" y="306"/>
                  </a:lnTo>
                  <a:lnTo>
                    <a:pt x="1785" y="319"/>
                  </a:lnTo>
                  <a:lnTo>
                    <a:pt x="1767" y="330"/>
                  </a:lnTo>
                  <a:lnTo>
                    <a:pt x="1767" y="330"/>
                  </a:lnTo>
                  <a:lnTo>
                    <a:pt x="1756" y="334"/>
                  </a:lnTo>
                  <a:lnTo>
                    <a:pt x="1746" y="337"/>
                  </a:lnTo>
                  <a:lnTo>
                    <a:pt x="1735" y="341"/>
                  </a:lnTo>
                  <a:lnTo>
                    <a:pt x="1725" y="345"/>
                  </a:lnTo>
                  <a:lnTo>
                    <a:pt x="1725" y="345"/>
                  </a:lnTo>
                  <a:lnTo>
                    <a:pt x="1680" y="369"/>
                  </a:lnTo>
                  <a:lnTo>
                    <a:pt x="1634" y="390"/>
                  </a:lnTo>
                  <a:lnTo>
                    <a:pt x="1634" y="390"/>
                  </a:lnTo>
                  <a:lnTo>
                    <a:pt x="1600" y="407"/>
                  </a:lnTo>
                  <a:lnTo>
                    <a:pt x="1568" y="424"/>
                  </a:lnTo>
                  <a:lnTo>
                    <a:pt x="1503" y="462"/>
                  </a:lnTo>
                  <a:lnTo>
                    <a:pt x="1439" y="500"/>
                  </a:lnTo>
                  <a:lnTo>
                    <a:pt x="1375" y="538"/>
                  </a:lnTo>
                  <a:lnTo>
                    <a:pt x="1375" y="538"/>
                  </a:lnTo>
                  <a:lnTo>
                    <a:pt x="1415" y="584"/>
                  </a:lnTo>
                  <a:lnTo>
                    <a:pt x="1434" y="609"/>
                  </a:lnTo>
                  <a:lnTo>
                    <a:pt x="1453" y="634"/>
                  </a:lnTo>
                  <a:lnTo>
                    <a:pt x="1469" y="661"/>
                  </a:lnTo>
                  <a:lnTo>
                    <a:pt x="1484" y="688"/>
                  </a:lnTo>
                  <a:lnTo>
                    <a:pt x="1498" y="717"/>
                  </a:lnTo>
                  <a:lnTo>
                    <a:pt x="1507" y="748"/>
                  </a:lnTo>
                  <a:lnTo>
                    <a:pt x="1507" y="748"/>
                  </a:lnTo>
                  <a:lnTo>
                    <a:pt x="1521" y="738"/>
                  </a:lnTo>
                  <a:lnTo>
                    <a:pt x="1535" y="729"/>
                  </a:lnTo>
                  <a:lnTo>
                    <a:pt x="1542" y="724"/>
                  </a:lnTo>
                  <a:lnTo>
                    <a:pt x="1551" y="722"/>
                  </a:lnTo>
                  <a:lnTo>
                    <a:pt x="1559" y="720"/>
                  </a:lnTo>
                  <a:lnTo>
                    <a:pt x="1569" y="722"/>
                  </a:lnTo>
                  <a:lnTo>
                    <a:pt x="1569" y="722"/>
                  </a:lnTo>
                  <a:lnTo>
                    <a:pt x="1576" y="722"/>
                  </a:lnTo>
                  <a:lnTo>
                    <a:pt x="1580" y="724"/>
                  </a:lnTo>
                  <a:lnTo>
                    <a:pt x="1585" y="727"/>
                  </a:lnTo>
                  <a:lnTo>
                    <a:pt x="1587" y="731"/>
                  </a:lnTo>
                  <a:lnTo>
                    <a:pt x="1590" y="736"/>
                  </a:lnTo>
                  <a:lnTo>
                    <a:pt x="1590" y="740"/>
                  </a:lnTo>
                  <a:lnTo>
                    <a:pt x="1590" y="751"/>
                  </a:lnTo>
                  <a:lnTo>
                    <a:pt x="1587" y="775"/>
                  </a:lnTo>
                  <a:lnTo>
                    <a:pt x="1587" y="786"/>
                  </a:lnTo>
                  <a:lnTo>
                    <a:pt x="1589" y="792"/>
                  </a:lnTo>
                  <a:lnTo>
                    <a:pt x="1590" y="796"/>
                  </a:lnTo>
                  <a:lnTo>
                    <a:pt x="1590" y="796"/>
                  </a:lnTo>
                  <a:lnTo>
                    <a:pt x="1594" y="804"/>
                  </a:lnTo>
                  <a:lnTo>
                    <a:pt x="1603" y="811"/>
                  </a:lnTo>
                  <a:lnTo>
                    <a:pt x="1620" y="823"/>
                  </a:lnTo>
                  <a:lnTo>
                    <a:pt x="1628" y="830"/>
                  </a:lnTo>
                  <a:lnTo>
                    <a:pt x="1635" y="837"/>
                  </a:lnTo>
                  <a:lnTo>
                    <a:pt x="1638" y="841"/>
                  </a:lnTo>
                  <a:lnTo>
                    <a:pt x="1641" y="845"/>
                  </a:lnTo>
                  <a:lnTo>
                    <a:pt x="1642" y="851"/>
                  </a:lnTo>
                  <a:lnTo>
                    <a:pt x="1642" y="858"/>
                  </a:lnTo>
                  <a:lnTo>
                    <a:pt x="1642" y="858"/>
                  </a:lnTo>
                  <a:lnTo>
                    <a:pt x="1660" y="851"/>
                  </a:lnTo>
                  <a:lnTo>
                    <a:pt x="1679" y="842"/>
                  </a:lnTo>
                  <a:lnTo>
                    <a:pt x="1696" y="834"/>
                  </a:lnTo>
                  <a:lnTo>
                    <a:pt x="1712" y="825"/>
                  </a:lnTo>
                  <a:lnTo>
                    <a:pt x="1743" y="804"/>
                  </a:lnTo>
                  <a:lnTo>
                    <a:pt x="1773" y="782"/>
                  </a:lnTo>
                  <a:lnTo>
                    <a:pt x="1773" y="782"/>
                  </a:lnTo>
                  <a:lnTo>
                    <a:pt x="1804" y="761"/>
                  </a:lnTo>
                  <a:lnTo>
                    <a:pt x="1836" y="740"/>
                  </a:lnTo>
                  <a:lnTo>
                    <a:pt x="1851" y="729"/>
                  </a:lnTo>
                  <a:lnTo>
                    <a:pt x="1867" y="716"/>
                  </a:lnTo>
                  <a:lnTo>
                    <a:pt x="1881" y="705"/>
                  </a:lnTo>
                  <a:lnTo>
                    <a:pt x="1893" y="691"/>
                  </a:lnTo>
                  <a:lnTo>
                    <a:pt x="1893" y="691"/>
                  </a:lnTo>
                  <a:lnTo>
                    <a:pt x="1910" y="691"/>
                  </a:lnTo>
                  <a:lnTo>
                    <a:pt x="1927" y="692"/>
                  </a:lnTo>
                  <a:lnTo>
                    <a:pt x="1944" y="695"/>
                  </a:lnTo>
                  <a:lnTo>
                    <a:pt x="1961" y="700"/>
                  </a:lnTo>
                  <a:lnTo>
                    <a:pt x="1976" y="706"/>
                  </a:lnTo>
                  <a:lnTo>
                    <a:pt x="1992" y="715"/>
                  </a:lnTo>
                  <a:lnTo>
                    <a:pt x="2007" y="723"/>
                  </a:lnTo>
                  <a:lnTo>
                    <a:pt x="2020" y="733"/>
                  </a:lnTo>
                  <a:lnTo>
                    <a:pt x="2020" y="733"/>
                  </a:lnTo>
                  <a:lnTo>
                    <a:pt x="2034" y="751"/>
                  </a:lnTo>
                  <a:lnTo>
                    <a:pt x="2048" y="772"/>
                  </a:lnTo>
                  <a:lnTo>
                    <a:pt x="2061" y="793"/>
                  </a:lnTo>
                  <a:lnTo>
                    <a:pt x="2072" y="817"/>
                  </a:lnTo>
                  <a:lnTo>
                    <a:pt x="2082" y="841"/>
                  </a:lnTo>
                  <a:lnTo>
                    <a:pt x="2089" y="868"/>
                  </a:lnTo>
                  <a:lnTo>
                    <a:pt x="2094" y="893"/>
                  </a:lnTo>
                  <a:lnTo>
                    <a:pt x="2098" y="921"/>
                  </a:lnTo>
                  <a:lnTo>
                    <a:pt x="2098" y="921"/>
                  </a:lnTo>
                  <a:lnTo>
                    <a:pt x="2100" y="935"/>
                  </a:lnTo>
                  <a:lnTo>
                    <a:pt x="2100" y="946"/>
                  </a:lnTo>
                  <a:lnTo>
                    <a:pt x="2098" y="956"/>
                  </a:lnTo>
                  <a:lnTo>
                    <a:pt x="2096" y="964"/>
                  </a:lnTo>
                  <a:lnTo>
                    <a:pt x="2096" y="964"/>
                  </a:lnTo>
                  <a:lnTo>
                    <a:pt x="2097" y="971"/>
                  </a:lnTo>
                  <a:lnTo>
                    <a:pt x="2098" y="978"/>
                  </a:lnTo>
                  <a:lnTo>
                    <a:pt x="2097" y="983"/>
                  </a:lnTo>
                  <a:lnTo>
                    <a:pt x="2094" y="987"/>
                  </a:lnTo>
                  <a:lnTo>
                    <a:pt x="2090" y="990"/>
                  </a:lnTo>
                  <a:lnTo>
                    <a:pt x="2086" y="993"/>
                  </a:lnTo>
                  <a:lnTo>
                    <a:pt x="2076" y="995"/>
                  </a:lnTo>
                  <a:lnTo>
                    <a:pt x="2076" y="995"/>
                  </a:lnTo>
                  <a:lnTo>
                    <a:pt x="2051" y="998"/>
                  </a:lnTo>
                  <a:lnTo>
                    <a:pt x="2028" y="1002"/>
                  </a:lnTo>
                  <a:lnTo>
                    <a:pt x="1983" y="1012"/>
                  </a:lnTo>
                  <a:lnTo>
                    <a:pt x="1940" y="1023"/>
                  </a:lnTo>
                  <a:lnTo>
                    <a:pt x="1893" y="1036"/>
                  </a:lnTo>
                  <a:lnTo>
                    <a:pt x="1893" y="1036"/>
                  </a:lnTo>
                  <a:lnTo>
                    <a:pt x="1849" y="1047"/>
                  </a:lnTo>
                  <a:lnTo>
                    <a:pt x="1849" y="1047"/>
                  </a:lnTo>
                  <a:lnTo>
                    <a:pt x="1833" y="1053"/>
                  </a:lnTo>
                  <a:lnTo>
                    <a:pt x="1818" y="1059"/>
                  </a:lnTo>
                  <a:lnTo>
                    <a:pt x="1802" y="1064"/>
                  </a:lnTo>
                  <a:lnTo>
                    <a:pt x="1784" y="1068"/>
                  </a:lnTo>
                  <a:lnTo>
                    <a:pt x="1784" y="1068"/>
                  </a:lnTo>
                  <a:lnTo>
                    <a:pt x="1776" y="1071"/>
                  </a:lnTo>
                  <a:lnTo>
                    <a:pt x="1767" y="1075"/>
                  </a:lnTo>
                  <a:lnTo>
                    <a:pt x="1756" y="1080"/>
                  </a:lnTo>
                  <a:lnTo>
                    <a:pt x="1746" y="1082"/>
                  </a:lnTo>
                  <a:lnTo>
                    <a:pt x="1746" y="1082"/>
                  </a:lnTo>
                  <a:lnTo>
                    <a:pt x="1724" y="1088"/>
                  </a:lnTo>
                  <a:lnTo>
                    <a:pt x="1703" y="1092"/>
                  </a:lnTo>
                  <a:lnTo>
                    <a:pt x="1683" y="1098"/>
                  </a:lnTo>
                  <a:lnTo>
                    <a:pt x="1674" y="1101"/>
                  </a:lnTo>
                  <a:lnTo>
                    <a:pt x="1667" y="1103"/>
                  </a:lnTo>
                  <a:lnTo>
                    <a:pt x="1667" y="1103"/>
                  </a:lnTo>
                  <a:lnTo>
                    <a:pt x="1656" y="1110"/>
                  </a:lnTo>
                  <a:lnTo>
                    <a:pt x="1646" y="1115"/>
                  </a:lnTo>
                  <a:lnTo>
                    <a:pt x="1642" y="1116"/>
                  </a:lnTo>
                  <a:lnTo>
                    <a:pt x="1638" y="1115"/>
                  </a:lnTo>
                  <a:lnTo>
                    <a:pt x="1632" y="1113"/>
                  </a:lnTo>
                  <a:lnTo>
                    <a:pt x="1627" y="1109"/>
                  </a:lnTo>
                  <a:lnTo>
                    <a:pt x="1627" y="1109"/>
                  </a:lnTo>
                  <a:lnTo>
                    <a:pt x="1623" y="1115"/>
                  </a:lnTo>
                  <a:lnTo>
                    <a:pt x="1620" y="1120"/>
                  </a:lnTo>
                  <a:lnTo>
                    <a:pt x="1617" y="1126"/>
                  </a:lnTo>
                  <a:lnTo>
                    <a:pt x="1613" y="1132"/>
                  </a:lnTo>
                  <a:lnTo>
                    <a:pt x="1613" y="1132"/>
                  </a:lnTo>
                  <a:lnTo>
                    <a:pt x="1600" y="1133"/>
                  </a:lnTo>
                  <a:lnTo>
                    <a:pt x="1589" y="1137"/>
                  </a:lnTo>
                  <a:lnTo>
                    <a:pt x="1566" y="1148"/>
                  </a:lnTo>
                  <a:lnTo>
                    <a:pt x="1557" y="1153"/>
                  </a:lnTo>
                  <a:lnTo>
                    <a:pt x="1547" y="1155"/>
                  </a:lnTo>
                  <a:lnTo>
                    <a:pt x="1541" y="1155"/>
                  </a:lnTo>
                  <a:lnTo>
                    <a:pt x="1537" y="1155"/>
                  </a:lnTo>
                  <a:lnTo>
                    <a:pt x="1533" y="1154"/>
                  </a:lnTo>
                  <a:lnTo>
                    <a:pt x="1528" y="1151"/>
                  </a:lnTo>
                  <a:lnTo>
                    <a:pt x="1528" y="1151"/>
                  </a:lnTo>
                  <a:lnTo>
                    <a:pt x="1472" y="1169"/>
                  </a:lnTo>
                  <a:lnTo>
                    <a:pt x="1416" y="1190"/>
                  </a:lnTo>
                  <a:lnTo>
                    <a:pt x="1359" y="1213"/>
                  </a:lnTo>
                  <a:lnTo>
                    <a:pt x="1331" y="1226"/>
                  </a:lnTo>
                  <a:lnTo>
                    <a:pt x="1302" y="1238"/>
                  </a:lnTo>
                  <a:lnTo>
                    <a:pt x="1302" y="1238"/>
                  </a:lnTo>
                  <a:lnTo>
                    <a:pt x="1260" y="1259"/>
                  </a:lnTo>
                  <a:lnTo>
                    <a:pt x="1220" y="1283"/>
                  </a:lnTo>
                  <a:lnTo>
                    <a:pt x="1179" y="1307"/>
                  </a:lnTo>
                  <a:lnTo>
                    <a:pt x="1138" y="1331"/>
                  </a:lnTo>
                  <a:lnTo>
                    <a:pt x="1138" y="1331"/>
                  </a:lnTo>
                  <a:lnTo>
                    <a:pt x="1112" y="1346"/>
                  </a:lnTo>
                  <a:lnTo>
                    <a:pt x="1097" y="1355"/>
                  </a:lnTo>
                  <a:lnTo>
                    <a:pt x="1085" y="1363"/>
                  </a:lnTo>
                  <a:lnTo>
                    <a:pt x="1085" y="1363"/>
                  </a:lnTo>
                  <a:lnTo>
                    <a:pt x="1078" y="1367"/>
                  </a:lnTo>
                  <a:lnTo>
                    <a:pt x="1072" y="1374"/>
                  </a:lnTo>
                  <a:lnTo>
                    <a:pt x="1067" y="1380"/>
                  </a:lnTo>
                  <a:lnTo>
                    <a:pt x="1060" y="1384"/>
                  </a:lnTo>
                  <a:lnTo>
                    <a:pt x="1060" y="1384"/>
                  </a:lnTo>
                  <a:lnTo>
                    <a:pt x="1051" y="1387"/>
                  </a:lnTo>
                  <a:lnTo>
                    <a:pt x="1043" y="1387"/>
                  </a:lnTo>
                  <a:lnTo>
                    <a:pt x="1033" y="1388"/>
                  </a:lnTo>
                  <a:lnTo>
                    <a:pt x="1024" y="1387"/>
                  </a:lnTo>
                  <a:lnTo>
                    <a:pt x="1015" y="1384"/>
                  </a:lnTo>
                  <a:lnTo>
                    <a:pt x="1006" y="1381"/>
                  </a:lnTo>
                  <a:lnTo>
                    <a:pt x="989" y="1374"/>
                  </a:lnTo>
                  <a:lnTo>
                    <a:pt x="973" y="1365"/>
                  </a:lnTo>
                  <a:lnTo>
                    <a:pt x="957" y="1353"/>
                  </a:lnTo>
                  <a:lnTo>
                    <a:pt x="944" y="1342"/>
                  </a:lnTo>
                  <a:lnTo>
                    <a:pt x="935" y="1332"/>
                  </a:lnTo>
                  <a:lnTo>
                    <a:pt x="935" y="1332"/>
                  </a:lnTo>
                  <a:lnTo>
                    <a:pt x="925" y="1324"/>
                  </a:lnTo>
                  <a:lnTo>
                    <a:pt x="918" y="1314"/>
                  </a:lnTo>
                  <a:lnTo>
                    <a:pt x="912" y="1304"/>
                  </a:lnTo>
                  <a:lnTo>
                    <a:pt x="907" y="1293"/>
                  </a:lnTo>
                  <a:lnTo>
                    <a:pt x="897" y="1268"/>
                  </a:lnTo>
                  <a:lnTo>
                    <a:pt x="888" y="1238"/>
                  </a:lnTo>
                  <a:lnTo>
                    <a:pt x="888" y="1238"/>
                  </a:lnTo>
                  <a:lnTo>
                    <a:pt x="886" y="1226"/>
                  </a:lnTo>
                  <a:lnTo>
                    <a:pt x="883" y="1210"/>
                  </a:lnTo>
                  <a:lnTo>
                    <a:pt x="880" y="1195"/>
                  </a:lnTo>
                  <a:lnTo>
                    <a:pt x="880" y="1178"/>
                  </a:lnTo>
                  <a:lnTo>
                    <a:pt x="880" y="1178"/>
                  </a:lnTo>
                  <a:lnTo>
                    <a:pt x="822" y="1169"/>
                  </a:lnTo>
                  <a:lnTo>
                    <a:pt x="765" y="1162"/>
                  </a:lnTo>
                  <a:lnTo>
                    <a:pt x="709" y="1153"/>
                  </a:lnTo>
                  <a:lnTo>
                    <a:pt x="651" y="1140"/>
                  </a:lnTo>
                  <a:lnTo>
                    <a:pt x="651" y="1140"/>
                  </a:lnTo>
                  <a:lnTo>
                    <a:pt x="606" y="1129"/>
                  </a:lnTo>
                  <a:lnTo>
                    <a:pt x="564" y="1113"/>
                  </a:lnTo>
                  <a:lnTo>
                    <a:pt x="522" y="1096"/>
                  </a:lnTo>
                  <a:lnTo>
                    <a:pt x="481" y="1077"/>
                  </a:lnTo>
                  <a:lnTo>
                    <a:pt x="442" y="1057"/>
                  </a:lnTo>
                  <a:lnTo>
                    <a:pt x="404" y="1035"/>
                  </a:lnTo>
                  <a:lnTo>
                    <a:pt x="368" y="1012"/>
                  </a:lnTo>
                  <a:lnTo>
                    <a:pt x="332" y="990"/>
                  </a:lnTo>
                  <a:lnTo>
                    <a:pt x="332" y="990"/>
                  </a:lnTo>
                  <a:lnTo>
                    <a:pt x="331" y="994"/>
                  </a:lnTo>
                  <a:lnTo>
                    <a:pt x="331" y="998"/>
                  </a:lnTo>
                  <a:lnTo>
                    <a:pt x="331" y="1002"/>
                  </a:lnTo>
                  <a:lnTo>
                    <a:pt x="330" y="1007"/>
                  </a:lnTo>
                  <a:lnTo>
                    <a:pt x="330" y="1007"/>
                  </a:lnTo>
                  <a:lnTo>
                    <a:pt x="323" y="1009"/>
                  </a:lnTo>
                  <a:lnTo>
                    <a:pt x="316" y="1012"/>
                  </a:lnTo>
                  <a:lnTo>
                    <a:pt x="300" y="1018"/>
                  </a:lnTo>
                  <a:lnTo>
                    <a:pt x="300" y="1018"/>
                  </a:lnTo>
                  <a:lnTo>
                    <a:pt x="304" y="1035"/>
                  </a:lnTo>
                  <a:lnTo>
                    <a:pt x="307" y="1042"/>
                  </a:lnTo>
                  <a:lnTo>
                    <a:pt x="307" y="1047"/>
                  </a:lnTo>
                  <a:lnTo>
                    <a:pt x="307" y="1047"/>
                  </a:lnTo>
                  <a:lnTo>
                    <a:pt x="293" y="1060"/>
                  </a:lnTo>
                  <a:lnTo>
                    <a:pt x="279" y="1071"/>
                  </a:lnTo>
                  <a:lnTo>
                    <a:pt x="262" y="1081"/>
                  </a:lnTo>
                  <a:lnTo>
                    <a:pt x="245" y="1088"/>
                  </a:lnTo>
                  <a:lnTo>
                    <a:pt x="227" y="1094"/>
                  </a:lnTo>
                  <a:lnTo>
                    <a:pt x="207" y="1096"/>
                  </a:lnTo>
                  <a:lnTo>
                    <a:pt x="186" y="1095"/>
                  </a:lnTo>
                  <a:lnTo>
                    <a:pt x="175" y="1094"/>
                  </a:lnTo>
                  <a:lnTo>
                    <a:pt x="165" y="1092"/>
                  </a:lnTo>
                  <a:lnTo>
                    <a:pt x="165" y="1092"/>
                  </a:lnTo>
                  <a:lnTo>
                    <a:pt x="157" y="1087"/>
                  </a:lnTo>
                  <a:lnTo>
                    <a:pt x="153" y="1084"/>
                  </a:lnTo>
                  <a:lnTo>
                    <a:pt x="147" y="1082"/>
                  </a:lnTo>
                  <a:lnTo>
                    <a:pt x="147" y="1082"/>
                  </a:lnTo>
                  <a:lnTo>
                    <a:pt x="144" y="1082"/>
                  </a:lnTo>
                  <a:lnTo>
                    <a:pt x="140" y="1085"/>
                  </a:lnTo>
                  <a:lnTo>
                    <a:pt x="137" y="1085"/>
                  </a:lnTo>
                  <a:lnTo>
                    <a:pt x="133" y="1085"/>
                  </a:lnTo>
                  <a:lnTo>
                    <a:pt x="133" y="1085"/>
                  </a:lnTo>
                  <a:lnTo>
                    <a:pt x="116" y="1077"/>
                  </a:lnTo>
                  <a:lnTo>
                    <a:pt x="101" y="1067"/>
                  </a:lnTo>
                  <a:lnTo>
                    <a:pt x="85" y="1056"/>
                  </a:lnTo>
                  <a:lnTo>
                    <a:pt x="73" y="1043"/>
                  </a:lnTo>
                  <a:lnTo>
                    <a:pt x="60" y="1030"/>
                  </a:lnTo>
                  <a:lnTo>
                    <a:pt x="49" y="1018"/>
                  </a:lnTo>
                  <a:lnTo>
                    <a:pt x="38" y="1004"/>
                  </a:lnTo>
                  <a:lnTo>
                    <a:pt x="29" y="988"/>
                  </a:lnTo>
                  <a:lnTo>
                    <a:pt x="29" y="988"/>
                  </a:lnTo>
                  <a:lnTo>
                    <a:pt x="36" y="978"/>
                  </a:lnTo>
                  <a:lnTo>
                    <a:pt x="43" y="967"/>
                  </a:lnTo>
                  <a:lnTo>
                    <a:pt x="49" y="955"/>
                  </a:lnTo>
                  <a:lnTo>
                    <a:pt x="54" y="941"/>
                  </a:lnTo>
                  <a:lnTo>
                    <a:pt x="66" y="911"/>
                  </a:lnTo>
                  <a:lnTo>
                    <a:pt x="74" y="879"/>
                  </a:lnTo>
                  <a:lnTo>
                    <a:pt x="84" y="847"/>
                  </a:lnTo>
                  <a:lnTo>
                    <a:pt x="94" y="816"/>
                  </a:lnTo>
                  <a:lnTo>
                    <a:pt x="105" y="786"/>
                  </a:lnTo>
                  <a:lnTo>
                    <a:pt x="112" y="772"/>
                  </a:lnTo>
                  <a:lnTo>
                    <a:pt x="119" y="759"/>
                  </a:lnTo>
                  <a:lnTo>
                    <a:pt x="119" y="759"/>
                  </a:lnTo>
                  <a:lnTo>
                    <a:pt x="127" y="750"/>
                  </a:lnTo>
                  <a:lnTo>
                    <a:pt x="137" y="740"/>
                  </a:lnTo>
                  <a:lnTo>
                    <a:pt x="147" y="733"/>
                  </a:lnTo>
                  <a:lnTo>
                    <a:pt x="151" y="731"/>
                  </a:lnTo>
                  <a:lnTo>
                    <a:pt x="153" y="731"/>
                  </a:lnTo>
                  <a:lnTo>
                    <a:pt x="153" y="731"/>
                  </a:lnTo>
                  <a:close/>
                  <a:moveTo>
                    <a:pt x="1818" y="1044"/>
                  </a:moveTo>
                  <a:lnTo>
                    <a:pt x="1818" y="1044"/>
                  </a:lnTo>
                  <a:lnTo>
                    <a:pt x="1861" y="1030"/>
                  </a:lnTo>
                  <a:lnTo>
                    <a:pt x="1909" y="1016"/>
                  </a:lnTo>
                  <a:lnTo>
                    <a:pt x="1957" y="1004"/>
                  </a:lnTo>
                  <a:lnTo>
                    <a:pt x="2003" y="993"/>
                  </a:lnTo>
                  <a:lnTo>
                    <a:pt x="2003" y="993"/>
                  </a:lnTo>
                  <a:lnTo>
                    <a:pt x="2024" y="988"/>
                  </a:lnTo>
                  <a:lnTo>
                    <a:pt x="2046" y="984"/>
                  </a:lnTo>
                  <a:lnTo>
                    <a:pt x="2056" y="981"/>
                  </a:lnTo>
                  <a:lnTo>
                    <a:pt x="2065" y="977"/>
                  </a:lnTo>
                  <a:lnTo>
                    <a:pt x="2072" y="973"/>
                  </a:lnTo>
                  <a:lnTo>
                    <a:pt x="2077" y="966"/>
                  </a:lnTo>
                  <a:lnTo>
                    <a:pt x="2077" y="966"/>
                  </a:lnTo>
                  <a:lnTo>
                    <a:pt x="2082" y="948"/>
                  </a:lnTo>
                  <a:lnTo>
                    <a:pt x="2083" y="929"/>
                  </a:lnTo>
                  <a:lnTo>
                    <a:pt x="2082" y="910"/>
                  </a:lnTo>
                  <a:lnTo>
                    <a:pt x="2079" y="890"/>
                  </a:lnTo>
                  <a:lnTo>
                    <a:pt x="2075" y="870"/>
                  </a:lnTo>
                  <a:lnTo>
                    <a:pt x="2069" y="852"/>
                  </a:lnTo>
                  <a:lnTo>
                    <a:pt x="2062" y="835"/>
                  </a:lnTo>
                  <a:lnTo>
                    <a:pt x="2055" y="818"/>
                  </a:lnTo>
                  <a:lnTo>
                    <a:pt x="2055" y="818"/>
                  </a:lnTo>
                  <a:lnTo>
                    <a:pt x="2032" y="775"/>
                  </a:lnTo>
                  <a:lnTo>
                    <a:pt x="2020" y="755"/>
                  </a:lnTo>
                  <a:lnTo>
                    <a:pt x="2013" y="747"/>
                  </a:lnTo>
                  <a:lnTo>
                    <a:pt x="2007" y="741"/>
                  </a:lnTo>
                  <a:lnTo>
                    <a:pt x="2007" y="741"/>
                  </a:lnTo>
                  <a:lnTo>
                    <a:pt x="1986" y="727"/>
                  </a:lnTo>
                  <a:lnTo>
                    <a:pt x="1976" y="722"/>
                  </a:lnTo>
                  <a:lnTo>
                    <a:pt x="1965" y="717"/>
                  </a:lnTo>
                  <a:lnTo>
                    <a:pt x="1955" y="713"/>
                  </a:lnTo>
                  <a:lnTo>
                    <a:pt x="1944" y="710"/>
                  </a:lnTo>
                  <a:lnTo>
                    <a:pt x="1933" y="708"/>
                  </a:lnTo>
                  <a:lnTo>
                    <a:pt x="1920" y="708"/>
                  </a:lnTo>
                  <a:lnTo>
                    <a:pt x="1920" y="708"/>
                  </a:lnTo>
                  <a:lnTo>
                    <a:pt x="1893" y="720"/>
                  </a:lnTo>
                  <a:lnTo>
                    <a:pt x="1867" y="736"/>
                  </a:lnTo>
                  <a:lnTo>
                    <a:pt x="1842" y="751"/>
                  </a:lnTo>
                  <a:lnTo>
                    <a:pt x="1816" y="769"/>
                  </a:lnTo>
                  <a:lnTo>
                    <a:pt x="1766" y="806"/>
                  </a:lnTo>
                  <a:lnTo>
                    <a:pt x="1715" y="841"/>
                  </a:lnTo>
                  <a:lnTo>
                    <a:pt x="1715" y="841"/>
                  </a:lnTo>
                  <a:lnTo>
                    <a:pt x="1701" y="849"/>
                  </a:lnTo>
                  <a:lnTo>
                    <a:pt x="1687" y="856"/>
                  </a:lnTo>
                  <a:lnTo>
                    <a:pt x="1658" y="868"/>
                  </a:lnTo>
                  <a:lnTo>
                    <a:pt x="1658" y="868"/>
                  </a:lnTo>
                  <a:lnTo>
                    <a:pt x="1651" y="875"/>
                  </a:lnTo>
                  <a:lnTo>
                    <a:pt x="1648" y="879"/>
                  </a:lnTo>
                  <a:lnTo>
                    <a:pt x="1646" y="879"/>
                  </a:lnTo>
                  <a:lnTo>
                    <a:pt x="1644" y="879"/>
                  </a:lnTo>
                  <a:lnTo>
                    <a:pt x="1644" y="879"/>
                  </a:lnTo>
                  <a:lnTo>
                    <a:pt x="1646" y="884"/>
                  </a:lnTo>
                  <a:lnTo>
                    <a:pt x="1646" y="891"/>
                  </a:lnTo>
                  <a:lnTo>
                    <a:pt x="1646" y="897"/>
                  </a:lnTo>
                  <a:lnTo>
                    <a:pt x="1646" y="901"/>
                  </a:lnTo>
                  <a:lnTo>
                    <a:pt x="1645" y="905"/>
                  </a:lnTo>
                  <a:lnTo>
                    <a:pt x="1642" y="910"/>
                  </a:lnTo>
                  <a:lnTo>
                    <a:pt x="1635" y="917"/>
                  </a:lnTo>
                  <a:lnTo>
                    <a:pt x="1627" y="921"/>
                  </a:lnTo>
                  <a:lnTo>
                    <a:pt x="1618" y="925"/>
                  </a:lnTo>
                  <a:lnTo>
                    <a:pt x="1607" y="927"/>
                  </a:lnTo>
                  <a:lnTo>
                    <a:pt x="1597" y="927"/>
                  </a:lnTo>
                  <a:lnTo>
                    <a:pt x="1597" y="927"/>
                  </a:lnTo>
                  <a:lnTo>
                    <a:pt x="1611" y="941"/>
                  </a:lnTo>
                  <a:lnTo>
                    <a:pt x="1624" y="957"/>
                  </a:lnTo>
                  <a:lnTo>
                    <a:pt x="1637" y="976"/>
                  </a:lnTo>
                  <a:lnTo>
                    <a:pt x="1646" y="995"/>
                  </a:lnTo>
                  <a:lnTo>
                    <a:pt x="1655" y="1016"/>
                  </a:lnTo>
                  <a:lnTo>
                    <a:pt x="1662" y="1039"/>
                  </a:lnTo>
                  <a:lnTo>
                    <a:pt x="1666" y="1061"/>
                  </a:lnTo>
                  <a:lnTo>
                    <a:pt x="1667" y="1085"/>
                  </a:lnTo>
                  <a:lnTo>
                    <a:pt x="1667" y="1085"/>
                  </a:lnTo>
                  <a:lnTo>
                    <a:pt x="1704" y="1074"/>
                  </a:lnTo>
                  <a:lnTo>
                    <a:pt x="1742" y="1064"/>
                  </a:lnTo>
                  <a:lnTo>
                    <a:pt x="1780" y="1056"/>
                  </a:lnTo>
                  <a:lnTo>
                    <a:pt x="1818" y="1044"/>
                  </a:lnTo>
                  <a:lnTo>
                    <a:pt x="1818" y="1044"/>
                  </a:lnTo>
                  <a:close/>
                  <a:moveTo>
                    <a:pt x="821" y="334"/>
                  </a:moveTo>
                  <a:lnTo>
                    <a:pt x="821" y="334"/>
                  </a:lnTo>
                  <a:lnTo>
                    <a:pt x="801" y="331"/>
                  </a:lnTo>
                  <a:lnTo>
                    <a:pt x="786" y="328"/>
                  </a:lnTo>
                  <a:lnTo>
                    <a:pt x="772" y="326"/>
                  </a:lnTo>
                  <a:lnTo>
                    <a:pt x="765" y="323"/>
                  </a:lnTo>
                  <a:lnTo>
                    <a:pt x="759" y="319"/>
                  </a:lnTo>
                  <a:lnTo>
                    <a:pt x="759" y="319"/>
                  </a:lnTo>
                  <a:lnTo>
                    <a:pt x="755" y="316"/>
                  </a:lnTo>
                  <a:lnTo>
                    <a:pt x="751" y="314"/>
                  </a:lnTo>
                  <a:lnTo>
                    <a:pt x="747" y="314"/>
                  </a:lnTo>
                  <a:lnTo>
                    <a:pt x="742" y="314"/>
                  </a:lnTo>
                  <a:lnTo>
                    <a:pt x="732" y="319"/>
                  </a:lnTo>
                  <a:lnTo>
                    <a:pt x="720" y="324"/>
                  </a:lnTo>
                  <a:lnTo>
                    <a:pt x="720" y="324"/>
                  </a:lnTo>
                  <a:lnTo>
                    <a:pt x="695" y="335"/>
                  </a:lnTo>
                  <a:lnTo>
                    <a:pt x="669" y="348"/>
                  </a:lnTo>
                  <a:lnTo>
                    <a:pt x="624" y="371"/>
                  </a:lnTo>
                  <a:lnTo>
                    <a:pt x="624" y="371"/>
                  </a:lnTo>
                  <a:lnTo>
                    <a:pt x="582" y="392"/>
                  </a:lnTo>
                  <a:lnTo>
                    <a:pt x="542" y="415"/>
                  </a:lnTo>
                  <a:lnTo>
                    <a:pt x="499" y="441"/>
                  </a:lnTo>
                  <a:lnTo>
                    <a:pt x="457" y="466"/>
                  </a:lnTo>
                  <a:lnTo>
                    <a:pt x="375" y="518"/>
                  </a:lnTo>
                  <a:lnTo>
                    <a:pt x="332" y="542"/>
                  </a:lnTo>
                  <a:lnTo>
                    <a:pt x="290" y="566"/>
                  </a:lnTo>
                  <a:lnTo>
                    <a:pt x="290" y="566"/>
                  </a:lnTo>
                  <a:lnTo>
                    <a:pt x="289" y="567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89" y="567"/>
                  </a:lnTo>
                  <a:lnTo>
                    <a:pt x="290" y="567"/>
                  </a:lnTo>
                  <a:lnTo>
                    <a:pt x="290" y="567"/>
                  </a:lnTo>
                  <a:lnTo>
                    <a:pt x="338" y="577"/>
                  </a:lnTo>
                  <a:lnTo>
                    <a:pt x="380" y="590"/>
                  </a:lnTo>
                  <a:lnTo>
                    <a:pt x="421" y="605"/>
                  </a:lnTo>
                  <a:lnTo>
                    <a:pt x="463" y="623"/>
                  </a:lnTo>
                  <a:lnTo>
                    <a:pt x="463" y="623"/>
                  </a:lnTo>
                  <a:lnTo>
                    <a:pt x="490" y="634"/>
                  </a:lnTo>
                  <a:lnTo>
                    <a:pt x="519" y="646"/>
                  </a:lnTo>
                  <a:lnTo>
                    <a:pt x="549" y="654"/>
                  </a:lnTo>
                  <a:lnTo>
                    <a:pt x="578" y="663"/>
                  </a:lnTo>
                  <a:lnTo>
                    <a:pt x="578" y="663"/>
                  </a:lnTo>
                  <a:lnTo>
                    <a:pt x="623" y="677"/>
                  </a:lnTo>
                  <a:lnTo>
                    <a:pt x="667" y="691"/>
                  </a:lnTo>
                  <a:lnTo>
                    <a:pt x="710" y="705"/>
                  </a:lnTo>
                  <a:lnTo>
                    <a:pt x="749" y="719"/>
                  </a:lnTo>
                  <a:lnTo>
                    <a:pt x="749" y="719"/>
                  </a:lnTo>
                  <a:lnTo>
                    <a:pt x="777" y="729"/>
                  </a:lnTo>
                  <a:lnTo>
                    <a:pt x="805" y="738"/>
                  </a:lnTo>
                  <a:lnTo>
                    <a:pt x="805" y="738"/>
                  </a:lnTo>
                  <a:lnTo>
                    <a:pt x="818" y="744"/>
                  </a:lnTo>
                  <a:lnTo>
                    <a:pt x="831" y="751"/>
                  </a:lnTo>
                  <a:lnTo>
                    <a:pt x="862" y="768"/>
                  </a:lnTo>
                  <a:lnTo>
                    <a:pt x="877" y="775"/>
                  </a:lnTo>
                  <a:lnTo>
                    <a:pt x="893" y="782"/>
                  </a:lnTo>
                  <a:lnTo>
                    <a:pt x="908" y="786"/>
                  </a:lnTo>
                  <a:lnTo>
                    <a:pt x="922" y="788"/>
                  </a:lnTo>
                  <a:lnTo>
                    <a:pt x="922" y="788"/>
                  </a:lnTo>
                  <a:lnTo>
                    <a:pt x="932" y="786"/>
                  </a:lnTo>
                  <a:lnTo>
                    <a:pt x="939" y="783"/>
                  </a:lnTo>
                  <a:lnTo>
                    <a:pt x="947" y="781"/>
                  </a:lnTo>
                  <a:lnTo>
                    <a:pt x="953" y="781"/>
                  </a:lnTo>
                  <a:lnTo>
                    <a:pt x="957" y="782"/>
                  </a:lnTo>
                  <a:lnTo>
                    <a:pt x="957" y="782"/>
                  </a:lnTo>
                  <a:lnTo>
                    <a:pt x="1005" y="748"/>
                  </a:lnTo>
                  <a:lnTo>
                    <a:pt x="1055" y="716"/>
                  </a:lnTo>
                  <a:lnTo>
                    <a:pt x="1107" y="686"/>
                  </a:lnTo>
                  <a:lnTo>
                    <a:pt x="1159" y="656"/>
                  </a:lnTo>
                  <a:lnTo>
                    <a:pt x="1211" y="626"/>
                  </a:lnTo>
                  <a:lnTo>
                    <a:pt x="1263" y="595"/>
                  </a:lnTo>
                  <a:lnTo>
                    <a:pt x="1312" y="563"/>
                  </a:lnTo>
                  <a:lnTo>
                    <a:pt x="1338" y="546"/>
                  </a:lnTo>
                  <a:lnTo>
                    <a:pt x="1361" y="529"/>
                  </a:lnTo>
                  <a:lnTo>
                    <a:pt x="1361" y="529"/>
                  </a:lnTo>
                  <a:lnTo>
                    <a:pt x="1422" y="494"/>
                  </a:lnTo>
                  <a:lnTo>
                    <a:pt x="1482" y="459"/>
                  </a:lnTo>
                  <a:lnTo>
                    <a:pt x="1542" y="422"/>
                  </a:lnTo>
                  <a:lnTo>
                    <a:pt x="1573" y="406"/>
                  </a:lnTo>
                  <a:lnTo>
                    <a:pt x="1606" y="389"/>
                  </a:lnTo>
                  <a:lnTo>
                    <a:pt x="1606" y="389"/>
                  </a:lnTo>
                  <a:lnTo>
                    <a:pt x="1638" y="373"/>
                  </a:lnTo>
                  <a:lnTo>
                    <a:pt x="1670" y="358"/>
                  </a:lnTo>
                  <a:lnTo>
                    <a:pt x="1735" y="327"/>
                  </a:lnTo>
                  <a:lnTo>
                    <a:pt x="1767" y="310"/>
                  </a:lnTo>
                  <a:lnTo>
                    <a:pt x="1798" y="292"/>
                  </a:lnTo>
                  <a:lnTo>
                    <a:pt x="1826" y="272"/>
                  </a:lnTo>
                  <a:lnTo>
                    <a:pt x="1840" y="262"/>
                  </a:lnTo>
                  <a:lnTo>
                    <a:pt x="1854" y="251"/>
                  </a:lnTo>
                  <a:lnTo>
                    <a:pt x="1854" y="251"/>
                  </a:lnTo>
                  <a:lnTo>
                    <a:pt x="1849" y="241"/>
                  </a:lnTo>
                  <a:lnTo>
                    <a:pt x="1842" y="234"/>
                  </a:lnTo>
                  <a:lnTo>
                    <a:pt x="1833" y="229"/>
                  </a:lnTo>
                  <a:lnTo>
                    <a:pt x="1825" y="225"/>
                  </a:lnTo>
                  <a:lnTo>
                    <a:pt x="1815" y="222"/>
                  </a:lnTo>
                  <a:lnTo>
                    <a:pt x="1805" y="219"/>
                  </a:lnTo>
                  <a:lnTo>
                    <a:pt x="1785" y="216"/>
                  </a:lnTo>
                  <a:lnTo>
                    <a:pt x="1785" y="216"/>
                  </a:lnTo>
                  <a:lnTo>
                    <a:pt x="1745" y="208"/>
                  </a:lnTo>
                  <a:lnTo>
                    <a:pt x="1724" y="203"/>
                  </a:lnTo>
                  <a:lnTo>
                    <a:pt x="1704" y="196"/>
                  </a:lnTo>
                  <a:lnTo>
                    <a:pt x="1704" y="196"/>
                  </a:lnTo>
                  <a:lnTo>
                    <a:pt x="1673" y="185"/>
                  </a:lnTo>
                  <a:lnTo>
                    <a:pt x="1642" y="177"/>
                  </a:lnTo>
                  <a:lnTo>
                    <a:pt x="1611" y="168"/>
                  </a:lnTo>
                  <a:lnTo>
                    <a:pt x="1580" y="161"/>
                  </a:lnTo>
                  <a:lnTo>
                    <a:pt x="1516" y="149"/>
                  </a:lnTo>
                  <a:lnTo>
                    <a:pt x="1450" y="139"/>
                  </a:lnTo>
                  <a:lnTo>
                    <a:pt x="1450" y="139"/>
                  </a:lnTo>
                  <a:lnTo>
                    <a:pt x="1378" y="128"/>
                  </a:lnTo>
                  <a:lnTo>
                    <a:pt x="1311" y="118"/>
                  </a:lnTo>
                  <a:lnTo>
                    <a:pt x="1243" y="111"/>
                  </a:lnTo>
                  <a:lnTo>
                    <a:pt x="1176" y="105"/>
                  </a:lnTo>
                  <a:lnTo>
                    <a:pt x="1176" y="105"/>
                  </a:lnTo>
                  <a:lnTo>
                    <a:pt x="1147" y="97"/>
                  </a:lnTo>
                  <a:lnTo>
                    <a:pt x="1119" y="91"/>
                  </a:lnTo>
                  <a:lnTo>
                    <a:pt x="1060" y="80"/>
                  </a:lnTo>
                  <a:lnTo>
                    <a:pt x="1060" y="80"/>
                  </a:lnTo>
                  <a:lnTo>
                    <a:pt x="1005" y="66"/>
                  </a:lnTo>
                  <a:lnTo>
                    <a:pt x="978" y="59"/>
                  </a:lnTo>
                  <a:lnTo>
                    <a:pt x="953" y="49"/>
                  </a:lnTo>
                  <a:lnTo>
                    <a:pt x="953" y="49"/>
                  </a:lnTo>
                  <a:lnTo>
                    <a:pt x="900" y="34"/>
                  </a:lnTo>
                  <a:lnTo>
                    <a:pt x="873" y="28"/>
                  </a:lnTo>
                  <a:lnTo>
                    <a:pt x="846" y="22"/>
                  </a:lnTo>
                  <a:lnTo>
                    <a:pt x="820" y="20"/>
                  </a:lnTo>
                  <a:lnTo>
                    <a:pt x="807" y="20"/>
                  </a:lnTo>
                  <a:lnTo>
                    <a:pt x="793" y="20"/>
                  </a:lnTo>
                  <a:lnTo>
                    <a:pt x="780" y="21"/>
                  </a:lnTo>
                  <a:lnTo>
                    <a:pt x="768" y="24"/>
                  </a:lnTo>
                  <a:lnTo>
                    <a:pt x="755" y="28"/>
                  </a:lnTo>
                  <a:lnTo>
                    <a:pt x="742" y="34"/>
                  </a:lnTo>
                  <a:lnTo>
                    <a:pt x="742" y="34"/>
                  </a:lnTo>
                  <a:lnTo>
                    <a:pt x="713" y="49"/>
                  </a:lnTo>
                  <a:lnTo>
                    <a:pt x="685" y="64"/>
                  </a:lnTo>
                  <a:lnTo>
                    <a:pt x="629" y="100"/>
                  </a:lnTo>
                  <a:lnTo>
                    <a:pt x="629" y="100"/>
                  </a:lnTo>
                  <a:lnTo>
                    <a:pt x="571" y="135"/>
                  </a:lnTo>
                  <a:lnTo>
                    <a:pt x="515" y="168"/>
                  </a:lnTo>
                  <a:lnTo>
                    <a:pt x="403" y="233"/>
                  </a:lnTo>
                  <a:lnTo>
                    <a:pt x="403" y="233"/>
                  </a:lnTo>
                  <a:lnTo>
                    <a:pt x="348" y="267"/>
                  </a:lnTo>
                  <a:lnTo>
                    <a:pt x="320" y="283"/>
                  </a:lnTo>
                  <a:lnTo>
                    <a:pt x="293" y="298"/>
                  </a:lnTo>
                  <a:lnTo>
                    <a:pt x="293" y="298"/>
                  </a:lnTo>
                  <a:lnTo>
                    <a:pt x="179" y="354"/>
                  </a:lnTo>
                  <a:lnTo>
                    <a:pt x="120" y="382"/>
                  </a:lnTo>
                  <a:lnTo>
                    <a:pt x="61" y="408"/>
                  </a:lnTo>
                  <a:lnTo>
                    <a:pt x="61" y="408"/>
                  </a:lnTo>
                  <a:lnTo>
                    <a:pt x="59" y="415"/>
                  </a:lnTo>
                  <a:lnTo>
                    <a:pt x="54" y="422"/>
                  </a:lnTo>
                  <a:lnTo>
                    <a:pt x="49" y="428"/>
                  </a:lnTo>
                  <a:lnTo>
                    <a:pt x="42" y="434"/>
                  </a:lnTo>
                  <a:lnTo>
                    <a:pt x="35" y="439"/>
                  </a:lnTo>
                  <a:lnTo>
                    <a:pt x="29" y="446"/>
                  </a:lnTo>
                  <a:lnTo>
                    <a:pt x="25" y="453"/>
                  </a:lnTo>
                  <a:lnTo>
                    <a:pt x="22" y="460"/>
                  </a:lnTo>
                  <a:lnTo>
                    <a:pt x="22" y="460"/>
                  </a:lnTo>
                  <a:lnTo>
                    <a:pt x="22" y="466"/>
                  </a:lnTo>
                  <a:lnTo>
                    <a:pt x="24" y="473"/>
                  </a:lnTo>
                  <a:lnTo>
                    <a:pt x="28" y="477"/>
                  </a:lnTo>
                  <a:lnTo>
                    <a:pt x="33" y="481"/>
                  </a:lnTo>
                  <a:lnTo>
                    <a:pt x="39" y="486"/>
                  </a:lnTo>
                  <a:lnTo>
                    <a:pt x="46" y="488"/>
                  </a:lnTo>
                  <a:lnTo>
                    <a:pt x="54" y="490"/>
                  </a:lnTo>
                  <a:lnTo>
                    <a:pt x="61" y="490"/>
                  </a:lnTo>
                  <a:lnTo>
                    <a:pt x="61" y="490"/>
                  </a:lnTo>
                  <a:lnTo>
                    <a:pt x="80" y="500"/>
                  </a:lnTo>
                  <a:lnTo>
                    <a:pt x="99" y="508"/>
                  </a:lnTo>
                  <a:lnTo>
                    <a:pt x="119" y="515"/>
                  </a:lnTo>
                  <a:lnTo>
                    <a:pt x="137" y="519"/>
                  </a:lnTo>
                  <a:lnTo>
                    <a:pt x="137" y="519"/>
                  </a:lnTo>
                  <a:lnTo>
                    <a:pt x="153" y="531"/>
                  </a:lnTo>
                  <a:lnTo>
                    <a:pt x="171" y="539"/>
                  </a:lnTo>
                  <a:lnTo>
                    <a:pt x="191" y="546"/>
                  </a:lnTo>
                  <a:lnTo>
                    <a:pt x="200" y="549"/>
                  </a:lnTo>
                  <a:lnTo>
                    <a:pt x="210" y="550"/>
                  </a:lnTo>
                  <a:lnTo>
                    <a:pt x="210" y="550"/>
                  </a:lnTo>
                  <a:lnTo>
                    <a:pt x="222" y="542"/>
                  </a:lnTo>
                  <a:lnTo>
                    <a:pt x="231" y="536"/>
                  </a:lnTo>
                  <a:lnTo>
                    <a:pt x="255" y="526"/>
                  </a:lnTo>
                  <a:lnTo>
                    <a:pt x="279" y="518"/>
                  </a:lnTo>
                  <a:lnTo>
                    <a:pt x="290" y="512"/>
                  </a:lnTo>
                  <a:lnTo>
                    <a:pt x="302" y="505"/>
                  </a:lnTo>
                  <a:lnTo>
                    <a:pt x="302" y="505"/>
                  </a:lnTo>
                  <a:lnTo>
                    <a:pt x="313" y="497"/>
                  </a:lnTo>
                  <a:lnTo>
                    <a:pt x="324" y="487"/>
                  </a:lnTo>
                  <a:lnTo>
                    <a:pt x="335" y="476"/>
                  </a:lnTo>
                  <a:lnTo>
                    <a:pt x="346" y="467"/>
                  </a:lnTo>
                  <a:lnTo>
                    <a:pt x="346" y="467"/>
                  </a:lnTo>
                  <a:lnTo>
                    <a:pt x="373" y="452"/>
                  </a:lnTo>
                  <a:lnTo>
                    <a:pt x="401" y="437"/>
                  </a:lnTo>
                  <a:lnTo>
                    <a:pt x="401" y="437"/>
                  </a:lnTo>
                  <a:lnTo>
                    <a:pt x="428" y="418"/>
                  </a:lnTo>
                  <a:lnTo>
                    <a:pt x="453" y="401"/>
                  </a:lnTo>
                  <a:lnTo>
                    <a:pt x="480" y="386"/>
                  </a:lnTo>
                  <a:lnTo>
                    <a:pt x="494" y="378"/>
                  </a:lnTo>
                  <a:lnTo>
                    <a:pt x="508" y="371"/>
                  </a:lnTo>
                  <a:lnTo>
                    <a:pt x="508" y="371"/>
                  </a:lnTo>
                  <a:lnTo>
                    <a:pt x="565" y="345"/>
                  </a:lnTo>
                  <a:lnTo>
                    <a:pt x="623" y="319"/>
                  </a:lnTo>
                  <a:lnTo>
                    <a:pt x="682" y="293"/>
                  </a:lnTo>
                  <a:lnTo>
                    <a:pt x="711" y="281"/>
                  </a:lnTo>
                  <a:lnTo>
                    <a:pt x="742" y="269"/>
                  </a:lnTo>
                  <a:lnTo>
                    <a:pt x="742" y="269"/>
                  </a:lnTo>
                  <a:lnTo>
                    <a:pt x="749" y="258"/>
                  </a:lnTo>
                  <a:lnTo>
                    <a:pt x="758" y="248"/>
                  </a:lnTo>
                  <a:lnTo>
                    <a:pt x="766" y="239"/>
                  </a:lnTo>
                  <a:lnTo>
                    <a:pt x="776" y="229"/>
                  </a:lnTo>
                  <a:lnTo>
                    <a:pt x="787" y="222"/>
                  </a:lnTo>
                  <a:lnTo>
                    <a:pt x="800" y="215"/>
                  </a:lnTo>
                  <a:lnTo>
                    <a:pt x="814" y="210"/>
                  </a:lnTo>
                  <a:lnTo>
                    <a:pt x="829" y="206"/>
                  </a:lnTo>
                  <a:lnTo>
                    <a:pt x="829" y="206"/>
                  </a:lnTo>
                  <a:lnTo>
                    <a:pt x="842" y="205"/>
                  </a:lnTo>
                  <a:lnTo>
                    <a:pt x="849" y="205"/>
                  </a:lnTo>
                  <a:lnTo>
                    <a:pt x="866" y="206"/>
                  </a:lnTo>
                  <a:lnTo>
                    <a:pt x="866" y="206"/>
                  </a:lnTo>
                  <a:lnTo>
                    <a:pt x="884" y="209"/>
                  </a:lnTo>
                  <a:lnTo>
                    <a:pt x="898" y="213"/>
                  </a:lnTo>
                  <a:lnTo>
                    <a:pt x="911" y="218"/>
                  </a:lnTo>
                  <a:lnTo>
                    <a:pt x="921" y="223"/>
                  </a:lnTo>
                  <a:lnTo>
                    <a:pt x="921" y="223"/>
                  </a:lnTo>
                  <a:lnTo>
                    <a:pt x="925" y="227"/>
                  </a:lnTo>
                  <a:lnTo>
                    <a:pt x="930" y="232"/>
                  </a:lnTo>
                  <a:lnTo>
                    <a:pt x="937" y="244"/>
                  </a:lnTo>
                  <a:lnTo>
                    <a:pt x="951" y="268"/>
                  </a:lnTo>
                  <a:lnTo>
                    <a:pt x="951" y="268"/>
                  </a:lnTo>
                  <a:lnTo>
                    <a:pt x="950" y="278"/>
                  </a:lnTo>
                  <a:lnTo>
                    <a:pt x="949" y="288"/>
                  </a:lnTo>
                  <a:lnTo>
                    <a:pt x="946" y="295"/>
                  </a:lnTo>
                  <a:lnTo>
                    <a:pt x="942" y="303"/>
                  </a:lnTo>
                  <a:lnTo>
                    <a:pt x="937" y="309"/>
                  </a:lnTo>
                  <a:lnTo>
                    <a:pt x="932" y="316"/>
                  </a:lnTo>
                  <a:lnTo>
                    <a:pt x="921" y="326"/>
                  </a:lnTo>
                  <a:lnTo>
                    <a:pt x="921" y="326"/>
                  </a:lnTo>
                  <a:lnTo>
                    <a:pt x="908" y="331"/>
                  </a:lnTo>
                  <a:lnTo>
                    <a:pt x="895" y="335"/>
                  </a:lnTo>
                  <a:lnTo>
                    <a:pt x="883" y="338"/>
                  </a:lnTo>
                  <a:lnTo>
                    <a:pt x="871" y="340"/>
                  </a:lnTo>
                  <a:lnTo>
                    <a:pt x="859" y="338"/>
                  </a:lnTo>
                  <a:lnTo>
                    <a:pt x="846" y="338"/>
                  </a:lnTo>
                  <a:lnTo>
                    <a:pt x="821" y="334"/>
                  </a:lnTo>
                  <a:lnTo>
                    <a:pt x="821" y="334"/>
                  </a:lnTo>
                  <a:close/>
                  <a:moveTo>
                    <a:pt x="1618" y="966"/>
                  </a:moveTo>
                  <a:lnTo>
                    <a:pt x="1618" y="966"/>
                  </a:lnTo>
                  <a:lnTo>
                    <a:pt x="1596" y="948"/>
                  </a:lnTo>
                  <a:lnTo>
                    <a:pt x="1576" y="927"/>
                  </a:lnTo>
                  <a:lnTo>
                    <a:pt x="1576" y="927"/>
                  </a:lnTo>
                  <a:lnTo>
                    <a:pt x="1545" y="931"/>
                  </a:lnTo>
                  <a:lnTo>
                    <a:pt x="1516" y="936"/>
                  </a:lnTo>
                  <a:lnTo>
                    <a:pt x="1516" y="936"/>
                  </a:lnTo>
                  <a:lnTo>
                    <a:pt x="1520" y="948"/>
                  </a:lnTo>
                  <a:lnTo>
                    <a:pt x="1526" y="957"/>
                  </a:lnTo>
                  <a:lnTo>
                    <a:pt x="1537" y="978"/>
                  </a:lnTo>
                  <a:lnTo>
                    <a:pt x="1537" y="978"/>
                  </a:lnTo>
                  <a:lnTo>
                    <a:pt x="1537" y="993"/>
                  </a:lnTo>
                  <a:lnTo>
                    <a:pt x="1538" y="1007"/>
                  </a:lnTo>
                  <a:lnTo>
                    <a:pt x="1538" y="1021"/>
                  </a:lnTo>
                  <a:lnTo>
                    <a:pt x="1537" y="1036"/>
                  </a:lnTo>
                  <a:lnTo>
                    <a:pt x="1537" y="1036"/>
                  </a:lnTo>
                  <a:lnTo>
                    <a:pt x="1535" y="1043"/>
                  </a:lnTo>
                  <a:lnTo>
                    <a:pt x="1534" y="1050"/>
                  </a:lnTo>
                  <a:lnTo>
                    <a:pt x="1533" y="1056"/>
                  </a:lnTo>
                  <a:lnTo>
                    <a:pt x="1533" y="1064"/>
                  </a:lnTo>
                  <a:lnTo>
                    <a:pt x="1533" y="1064"/>
                  </a:lnTo>
                  <a:lnTo>
                    <a:pt x="1534" y="1071"/>
                  </a:lnTo>
                  <a:lnTo>
                    <a:pt x="1538" y="1080"/>
                  </a:lnTo>
                  <a:lnTo>
                    <a:pt x="1544" y="1089"/>
                  </a:lnTo>
                  <a:lnTo>
                    <a:pt x="1547" y="1099"/>
                  </a:lnTo>
                  <a:lnTo>
                    <a:pt x="1547" y="1099"/>
                  </a:lnTo>
                  <a:lnTo>
                    <a:pt x="1547" y="1108"/>
                  </a:lnTo>
                  <a:lnTo>
                    <a:pt x="1547" y="1117"/>
                  </a:lnTo>
                  <a:lnTo>
                    <a:pt x="1547" y="1127"/>
                  </a:lnTo>
                  <a:lnTo>
                    <a:pt x="1548" y="1137"/>
                  </a:lnTo>
                  <a:lnTo>
                    <a:pt x="1548" y="1137"/>
                  </a:lnTo>
                  <a:lnTo>
                    <a:pt x="1552" y="1137"/>
                  </a:lnTo>
                  <a:lnTo>
                    <a:pt x="1557" y="1136"/>
                  </a:lnTo>
                  <a:lnTo>
                    <a:pt x="1562" y="1132"/>
                  </a:lnTo>
                  <a:lnTo>
                    <a:pt x="1568" y="1126"/>
                  </a:lnTo>
                  <a:lnTo>
                    <a:pt x="1571" y="1124"/>
                  </a:lnTo>
                  <a:lnTo>
                    <a:pt x="1575" y="1123"/>
                  </a:lnTo>
                  <a:lnTo>
                    <a:pt x="1575" y="1123"/>
                  </a:lnTo>
                  <a:lnTo>
                    <a:pt x="1576" y="1103"/>
                  </a:lnTo>
                  <a:lnTo>
                    <a:pt x="1576" y="1082"/>
                  </a:lnTo>
                  <a:lnTo>
                    <a:pt x="1576" y="1082"/>
                  </a:lnTo>
                  <a:lnTo>
                    <a:pt x="1573" y="1073"/>
                  </a:lnTo>
                  <a:lnTo>
                    <a:pt x="1571" y="1061"/>
                  </a:lnTo>
                  <a:lnTo>
                    <a:pt x="1571" y="1056"/>
                  </a:lnTo>
                  <a:lnTo>
                    <a:pt x="1571" y="1050"/>
                  </a:lnTo>
                  <a:lnTo>
                    <a:pt x="1572" y="1046"/>
                  </a:lnTo>
                  <a:lnTo>
                    <a:pt x="1575" y="1043"/>
                  </a:lnTo>
                  <a:lnTo>
                    <a:pt x="1575" y="1043"/>
                  </a:lnTo>
                  <a:lnTo>
                    <a:pt x="1578" y="1051"/>
                  </a:lnTo>
                  <a:lnTo>
                    <a:pt x="1580" y="1061"/>
                  </a:lnTo>
                  <a:lnTo>
                    <a:pt x="1583" y="1081"/>
                  </a:lnTo>
                  <a:lnTo>
                    <a:pt x="1587" y="1122"/>
                  </a:lnTo>
                  <a:lnTo>
                    <a:pt x="1587" y="1122"/>
                  </a:lnTo>
                  <a:lnTo>
                    <a:pt x="1596" y="1120"/>
                  </a:lnTo>
                  <a:lnTo>
                    <a:pt x="1604" y="1117"/>
                  </a:lnTo>
                  <a:lnTo>
                    <a:pt x="1604" y="1117"/>
                  </a:lnTo>
                  <a:lnTo>
                    <a:pt x="1606" y="1094"/>
                  </a:lnTo>
                  <a:lnTo>
                    <a:pt x="1607" y="1071"/>
                  </a:lnTo>
                  <a:lnTo>
                    <a:pt x="1607" y="1071"/>
                  </a:lnTo>
                  <a:lnTo>
                    <a:pt x="1603" y="1063"/>
                  </a:lnTo>
                  <a:lnTo>
                    <a:pt x="1601" y="1054"/>
                  </a:lnTo>
                  <a:lnTo>
                    <a:pt x="1600" y="1046"/>
                  </a:lnTo>
                  <a:lnTo>
                    <a:pt x="1599" y="1037"/>
                  </a:lnTo>
                  <a:lnTo>
                    <a:pt x="1599" y="1037"/>
                  </a:lnTo>
                  <a:lnTo>
                    <a:pt x="1593" y="1026"/>
                  </a:lnTo>
                  <a:lnTo>
                    <a:pt x="1587" y="1015"/>
                  </a:lnTo>
                  <a:lnTo>
                    <a:pt x="1585" y="1011"/>
                  </a:lnTo>
                  <a:lnTo>
                    <a:pt x="1583" y="1005"/>
                  </a:lnTo>
                  <a:lnTo>
                    <a:pt x="1583" y="1001"/>
                  </a:lnTo>
                  <a:lnTo>
                    <a:pt x="1585" y="995"/>
                  </a:lnTo>
                  <a:lnTo>
                    <a:pt x="1585" y="995"/>
                  </a:lnTo>
                  <a:lnTo>
                    <a:pt x="1592" y="1004"/>
                  </a:lnTo>
                  <a:lnTo>
                    <a:pt x="1597" y="1015"/>
                  </a:lnTo>
                  <a:lnTo>
                    <a:pt x="1601" y="1026"/>
                  </a:lnTo>
                  <a:lnTo>
                    <a:pt x="1607" y="1037"/>
                  </a:lnTo>
                  <a:lnTo>
                    <a:pt x="1613" y="1063"/>
                  </a:lnTo>
                  <a:lnTo>
                    <a:pt x="1618" y="1087"/>
                  </a:lnTo>
                  <a:lnTo>
                    <a:pt x="1618" y="1087"/>
                  </a:lnTo>
                  <a:lnTo>
                    <a:pt x="1627" y="1088"/>
                  </a:lnTo>
                  <a:lnTo>
                    <a:pt x="1634" y="1091"/>
                  </a:lnTo>
                  <a:lnTo>
                    <a:pt x="1641" y="1095"/>
                  </a:lnTo>
                  <a:lnTo>
                    <a:pt x="1648" y="1095"/>
                  </a:lnTo>
                  <a:lnTo>
                    <a:pt x="1648" y="1095"/>
                  </a:lnTo>
                  <a:lnTo>
                    <a:pt x="1651" y="1087"/>
                  </a:lnTo>
                  <a:lnTo>
                    <a:pt x="1652" y="1078"/>
                  </a:lnTo>
                  <a:lnTo>
                    <a:pt x="1652" y="1070"/>
                  </a:lnTo>
                  <a:lnTo>
                    <a:pt x="1652" y="1061"/>
                  </a:lnTo>
                  <a:lnTo>
                    <a:pt x="1649" y="1044"/>
                  </a:lnTo>
                  <a:lnTo>
                    <a:pt x="1644" y="1028"/>
                  </a:lnTo>
                  <a:lnTo>
                    <a:pt x="1638" y="1011"/>
                  </a:lnTo>
                  <a:lnTo>
                    <a:pt x="1630" y="995"/>
                  </a:lnTo>
                  <a:lnTo>
                    <a:pt x="1624" y="980"/>
                  </a:lnTo>
                  <a:lnTo>
                    <a:pt x="1618" y="966"/>
                  </a:lnTo>
                  <a:lnTo>
                    <a:pt x="1618" y="966"/>
                  </a:lnTo>
                  <a:close/>
                  <a:moveTo>
                    <a:pt x="1583" y="914"/>
                  </a:moveTo>
                  <a:lnTo>
                    <a:pt x="1583" y="914"/>
                  </a:lnTo>
                  <a:lnTo>
                    <a:pt x="1599" y="911"/>
                  </a:lnTo>
                  <a:lnTo>
                    <a:pt x="1614" y="908"/>
                  </a:lnTo>
                  <a:lnTo>
                    <a:pt x="1620" y="907"/>
                  </a:lnTo>
                  <a:lnTo>
                    <a:pt x="1625" y="903"/>
                  </a:lnTo>
                  <a:lnTo>
                    <a:pt x="1628" y="897"/>
                  </a:lnTo>
                  <a:lnTo>
                    <a:pt x="1630" y="890"/>
                  </a:lnTo>
                  <a:lnTo>
                    <a:pt x="1630" y="890"/>
                  </a:lnTo>
                  <a:lnTo>
                    <a:pt x="1630" y="875"/>
                  </a:lnTo>
                  <a:lnTo>
                    <a:pt x="1627" y="861"/>
                  </a:lnTo>
                  <a:lnTo>
                    <a:pt x="1623" y="849"/>
                  </a:lnTo>
                  <a:lnTo>
                    <a:pt x="1615" y="839"/>
                  </a:lnTo>
                  <a:lnTo>
                    <a:pt x="1607" y="830"/>
                  </a:lnTo>
                  <a:lnTo>
                    <a:pt x="1597" y="823"/>
                  </a:lnTo>
                  <a:lnTo>
                    <a:pt x="1579" y="809"/>
                  </a:lnTo>
                  <a:lnTo>
                    <a:pt x="1579" y="809"/>
                  </a:lnTo>
                  <a:lnTo>
                    <a:pt x="1576" y="797"/>
                  </a:lnTo>
                  <a:lnTo>
                    <a:pt x="1576" y="785"/>
                  </a:lnTo>
                  <a:lnTo>
                    <a:pt x="1579" y="759"/>
                  </a:lnTo>
                  <a:lnTo>
                    <a:pt x="1579" y="750"/>
                  </a:lnTo>
                  <a:lnTo>
                    <a:pt x="1578" y="740"/>
                  </a:lnTo>
                  <a:lnTo>
                    <a:pt x="1575" y="737"/>
                  </a:lnTo>
                  <a:lnTo>
                    <a:pt x="1572" y="734"/>
                  </a:lnTo>
                  <a:lnTo>
                    <a:pt x="1569" y="733"/>
                  </a:lnTo>
                  <a:lnTo>
                    <a:pt x="1564" y="731"/>
                  </a:lnTo>
                  <a:lnTo>
                    <a:pt x="1564" y="731"/>
                  </a:lnTo>
                  <a:lnTo>
                    <a:pt x="1552" y="734"/>
                  </a:lnTo>
                  <a:lnTo>
                    <a:pt x="1540" y="738"/>
                  </a:lnTo>
                  <a:lnTo>
                    <a:pt x="1540" y="738"/>
                  </a:lnTo>
                  <a:lnTo>
                    <a:pt x="1533" y="743"/>
                  </a:lnTo>
                  <a:lnTo>
                    <a:pt x="1526" y="750"/>
                  </a:lnTo>
                  <a:lnTo>
                    <a:pt x="1520" y="755"/>
                  </a:lnTo>
                  <a:lnTo>
                    <a:pt x="1513" y="759"/>
                  </a:lnTo>
                  <a:lnTo>
                    <a:pt x="1513" y="759"/>
                  </a:lnTo>
                  <a:lnTo>
                    <a:pt x="1513" y="765"/>
                  </a:lnTo>
                  <a:lnTo>
                    <a:pt x="1514" y="771"/>
                  </a:lnTo>
                  <a:lnTo>
                    <a:pt x="1516" y="781"/>
                  </a:lnTo>
                  <a:lnTo>
                    <a:pt x="1516" y="785"/>
                  </a:lnTo>
                  <a:lnTo>
                    <a:pt x="1514" y="789"/>
                  </a:lnTo>
                  <a:lnTo>
                    <a:pt x="1510" y="790"/>
                  </a:lnTo>
                  <a:lnTo>
                    <a:pt x="1505" y="790"/>
                  </a:lnTo>
                  <a:lnTo>
                    <a:pt x="1505" y="790"/>
                  </a:lnTo>
                  <a:lnTo>
                    <a:pt x="1503" y="782"/>
                  </a:lnTo>
                  <a:lnTo>
                    <a:pt x="1503" y="779"/>
                  </a:lnTo>
                  <a:lnTo>
                    <a:pt x="1500" y="776"/>
                  </a:lnTo>
                  <a:lnTo>
                    <a:pt x="1500" y="776"/>
                  </a:lnTo>
                  <a:lnTo>
                    <a:pt x="1489" y="799"/>
                  </a:lnTo>
                  <a:lnTo>
                    <a:pt x="1484" y="811"/>
                  </a:lnTo>
                  <a:lnTo>
                    <a:pt x="1479" y="824"/>
                  </a:lnTo>
                  <a:lnTo>
                    <a:pt x="1475" y="837"/>
                  </a:lnTo>
                  <a:lnTo>
                    <a:pt x="1474" y="849"/>
                  </a:lnTo>
                  <a:lnTo>
                    <a:pt x="1472" y="862"/>
                  </a:lnTo>
                  <a:lnTo>
                    <a:pt x="1475" y="873"/>
                  </a:lnTo>
                  <a:lnTo>
                    <a:pt x="1475" y="873"/>
                  </a:lnTo>
                  <a:lnTo>
                    <a:pt x="1482" y="865"/>
                  </a:lnTo>
                  <a:lnTo>
                    <a:pt x="1491" y="855"/>
                  </a:lnTo>
                  <a:lnTo>
                    <a:pt x="1498" y="845"/>
                  </a:lnTo>
                  <a:lnTo>
                    <a:pt x="1506" y="835"/>
                  </a:lnTo>
                  <a:lnTo>
                    <a:pt x="1514" y="828"/>
                  </a:lnTo>
                  <a:lnTo>
                    <a:pt x="1524" y="824"/>
                  </a:lnTo>
                  <a:lnTo>
                    <a:pt x="1528" y="824"/>
                  </a:lnTo>
                  <a:lnTo>
                    <a:pt x="1534" y="824"/>
                  </a:lnTo>
                  <a:lnTo>
                    <a:pt x="1538" y="825"/>
                  </a:lnTo>
                  <a:lnTo>
                    <a:pt x="1544" y="828"/>
                  </a:lnTo>
                  <a:lnTo>
                    <a:pt x="1544" y="828"/>
                  </a:lnTo>
                  <a:lnTo>
                    <a:pt x="1551" y="835"/>
                  </a:lnTo>
                  <a:lnTo>
                    <a:pt x="1554" y="844"/>
                  </a:lnTo>
                  <a:lnTo>
                    <a:pt x="1554" y="849"/>
                  </a:lnTo>
                  <a:lnTo>
                    <a:pt x="1551" y="855"/>
                  </a:lnTo>
                  <a:lnTo>
                    <a:pt x="1547" y="861"/>
                  </a:lnTo>
                  <a:lnTo>
                    <a:pt x="1541" y="865"/>
                  </a:lnTo>
                  <a:lnTo>
                    <a:pt x="1527" y="875"/>
                  </a:lnTo>
                  <a:lnTo>
                    <a:pt x="1513" y="883"/>
                  </a:lnTo>
                  <a:lnTo>
                    <a:pt x="1507" y="887"/>
                  </a:lnTo>
                  <a:lnTo>
                    <a:pt x="1502" y="893"/>
                  </a:lnTo>
                  <a:lnTo>
                    <a:pt x="1498" y="898"/>
                  </a:lnTo>
                  <a:lnTo>
                    <a:pt x="1498" y="904"/>
                  </a:lnTo>
                  <a:lnTo>
                    <a:pt x="1498" y="912"/>
                  </a:lnTo>
                  <a:lnTo>
                    <a:pt x="1502" y="921"/>
                  </a:lnTo>
                  <a:lnTo>
                    <a:pt x="1502" y="921"/>
                  </a:lnTo>
                  <a:lnTo>
                    <a:pt x="1527" y="918"/>
                  </a:lnTo>
                  <a:lnTo>
                    <a:pt x="1557" y="915"/>
                  </a:lnTo>
                  <a:lnTo>
                    <a:pt x="1557" y="915"/>
                  </a:lnTo>
                  <a:lnTo>
                    <a:pt x="1559" y="911"/>
                  </a:lnTo>
                  <a:lnTo>
                    <a:pt x="1564" y="908"/>
                  </a:lnTo>
                  <a:lnTo>
                    <a:pt x="1569" y="905"/>
                  </a:lnTo>
                  <a:lnTo>
                    <a:pt x="1575" y="904"/>
                  </a:lnTo>
                  <a:lnTo>
                    <a:pt x="1575" y="904"/>
                  </a:lnTo>
                  <a:lnTo>
                    <a:pt x="1575" y="908"/>
                  </a:lnTo>
                  <a:lnTo>
                    <a:pt x="1578" y="910"/>
                  </a:lnTo>
                  <a:lnTo>
                    <a:pt x="1583" y="914"/>
                  </a:lnTo>
                  <a:lnTo>
                    <a:pt x="1583" y="914"/>
                  </a:lnTo>
                  <a:close/>
                  <a:moveTo>
                    <a:pt x="1493" y="879"/>
                  </a:moveTo>
                  <a:lnTo>
                    <a:pt x="1493" y="879"/>
                  </a:lnTo>
                  <a:lnTo>
                    <a:pt x="1499" y="875"/>
                  </a:lnTo>
                  <a:lnTo>
                    <a:pt x="1505" y="870"/>
                  </a:lnTo>
                  <a:lnTo>
                    <a:pt x="1516" y="865"/>
                  </a:lnTo>
                  <a:lnTo>
                    <a:pt x="1527" y="858"/>
                  </a:lnTo>
                  <a:lnTo>
                    <a:pt x="1531" y="854"/>
                  </a:lnTo>
                  <a:lnTo>
                    <a:pt x="1535" y="848"/>
                  </a:lnTo>
                  <a:lnTo>
                    <a:pt x="1535" y="848"/>
                  </a:lnTo>
                  <a:lnTo>
                    <a:pt x="1531" y="845"/>
                  </a:lnTo>
                  <a:lnTo>
                    <a:pt x="1528" y="844"/>
                  </a:lnTo>
                  <a:lnTo>
                    <a:pt x="1527" y="841"/>
                  </a:lnTo>
                  <a:lnTo>
                    <a:pt x="1527" y="841"/>
                  </a:lnTo>
                  <a:lnTo>
                    <a:pt x="1521" y="844"/>
                  </a:lnTo>
                  <a:lnTo>
                    <a:pt x="1514" y="848"/>
                  </a:lnTo>
                  <a:lnTo>
                    <a:pt x="1509" y="854"/>
                  </a:lnTo>
                  <a:lnTo>
                    <a:pt x="1505" y="859"/>
                  </a:lnTo>
                  <a:lnTo>
                    <a:pt x="1498" y="870"/>
                  </a:lnTo>
                  <a:lnTo>
                    <a:pt x="1493" y="879"/>
                  </a:lnTo>
                  <a:lnTo>
                    <a:pt x="1493" y="879"/>
                  </a:lnTo>
                  <a:close/>
                  <a:moveTo>
                    <a:pt x="1526" y="1080"/>
                  </a:moveTo>
                  <a:lnTo>
                    <a:pt x="1526" y="1080"/>
                  </a:lnTo>
                  <a:lnTo>
                    <a:pt x="1524" y="1085"/>
                  </a:lnTo>
                  <a:lnTo>
                    <a:pt x="1523" y="1091"/>
                  </a:lnTo>
                  <a:lnTo>
                    <a:pt x="1520" y="1094"/>
                  </a:lnTo>
                  <a:lnTo>
                    <a:pt x="1514" y="1096"/>
                  </a:lnTo>
                  <a:lnTo>
                    <a:pt x="1514" y="1096"/>
                  </a:lnTo>
                  <a:lnTo>
                    <a:pt x="1506" y="1094"/>
                  </a:lnTo>
                  <a:lnTo>
                    <a:pt x="1498" y="1092"/>
                  </a:lnTo>
                  <a:lnTo>
                    <a:pt x="1488" y="1092"/>
                  </a:lnTo>
                  <a:lnTo>
                    <a:pt x="1479" y="1092"/>
                  </a:lnTo>
                  <a:lnTo>
                    <a:pt x="1461" y="1095"/>
                  </a:lnTo>
                  <a:lnTo>
                    <a:pt x="1447" y="1099"/>
                  </a:lnTo>
                  <a:lnTo>
                    <a:pt x="1447" y="1099"/>
                  </a:lnTo>
                  <a:lnTo>
                    <a:pt x="1447" y="1096"/>
                  </a:lnTo>
                  <a:lnTo>
                    <a:pt x="1446" y="1095"/>
                  </a:lnTo>
                  <a:lnTo>
                    <a:pt x="1444" y="1094"/>
                  </a:lnTo>
                  <a:lnTo>
                    <a:pt x="1443" y="1092"/>
                  </a:lnTo>
                  <a:lnTo>
                    <a:pt x="1443" y="1092"/>
                  </a:lnTo>
                  <a:lnTo>
                    <a:pt x="1457" y="1067"/>
                  </a:lnTo>
                  <a:lnTo>
                    <a:pt x="1468" y="1039"/>
                  </a:lnTo>
                  <a:lnTo>
                    <a:pt x="1478" y="1009"/>
                  </a:lnTo>
                  <a:lnTo>
                    <a:pt x="1485" y="978"/>
                  </a:lnTo>
                  <a:lnTo>
                    <a:pt x="1485" y="978"/>
                  </a:lnTo>
                  <a:lnTo>
                    <a:pt x="1479" y="973"/>
                  </a:lnTo>
                  <a:lnTo>
                    <a:pt x="1475" y="967"/>
                  </a:lnTo>
                  <a:lnTo>
                    <a:pt x="1471" y="963"/>
                  </a:lnTo>
                  <a:lnTo>
                    <a:pt x="1464" y="959"/>
                  </a:lnTo>
                  <a:lnTo>
                    <a:pt x="1464" y="959"/>
                  </a:lnTo>
                  <a:lnTo>
                    <a:pt x="1455" y="966"/>
                  </a:lnTo>
                  <a:lnTo>
                    <a:pt x="1447" y="973"/>
                  </a:lnTo>
                  <a:lnTo>
                    <a:pt x="1441" y="976"/>
                  </a:lnTo>
                  <a:lnTo>
                    <a:pt x="1436" y="977"/>
                  </a:lnTo>
                  <a:lnTo>
                    <a:pt x="1432" y="977"/>
                  </a:lnTo>
                  <a:lnTo>
                    <a:pt x="1426" y="976"/>
                  </a:lnTo>
                  <a:lnTo>
                    <a:pt x="1426" y="976"/>
                  </a:lnTo>
                  <a:lnTo>
                    <a:pt x="1409" y="987"/>
                  </a:lnTo>
                  <a:lnTo>
                    <a:pt x="1394" y="998"/>
                  </a:lnTo>
                  <a:lnTo>
                    <a:pt x="1380" y="1011"/>
                  </a:lnTo>
                  <a:lnTo>
                    <a:pt x="1367" y="1025"/>
                  </a:lnTo>
                  <a:lnTo>
                    <a:pt x="1354" y="1040"/>
                  </a:lnTo>
                  <a:lnTo>
                    <a:pt x="1343" y="1056"/>
                  </a:lnTo>
                  <a:lnTo>
                    <a:pt x="1333" y="1073"/>
                  </a:lnTo>
                  <a:lnTo>
                    <a:pt x="1324" y="1089"/>
                  </a:lnTo>
                  <a:lnTo>
                    <a:pt x="1324" y="1089"/>
                  </a:lnTo>
                  <a:lnTo>
                    <a:pt x="1322" y="1095"/>
                  </a:lnTo>
                  <a:lnTo>
                    <a:pt x="1322" y="1102"/>
                  </a:lnTo>
                  <a:lnTo>
                    <a:pt x="1322" y="1102"/>
                  </a:lnTo>
                  <a:lnTo>
                    <a:pt x="1319" y="1106"/>
                  </a:lnTo>
                  <a:lnTo>
                    <a:pt x="1316" y="1110"/>
                  </a:lnTo>
                  <a:lnTo>
                    <a:pt x="1309" y="1120"/>
                  </a:lnTo>
                  <a:lnTo>
                    <a:pt x="1307" y="1124"/>
                  </a:lnTo>
                  <a:lnTo>
                    <a:pt x="1302" y="1126"/>
                  </a:lnTo>
                  <a:lnTo>
                    <a:pt x="1298" y="1124"/>
                  </a:lnTo>
                  <a:lnTo>
                    <a:pt x="1293" y="1119"/>
                  </a:lnTo>
                  <a:lnTo>
                    <a:pt x="1293" y="1119"/>
                  </a:lnTo>
                  <a:lnTo>
                    <a:pt x="1291" y="1108"/>
                  </a:lnTo>
                  <a:lnTo>
                    <a:pt x="1287" y="1095"/>
                  </a:lnTo>
                  <a:lnTo>
                    <a:pt x="1281" y="1082"/>
                  </a:lnTo>
                  <a:lnTo>
                    <a:pt x="1277" y="1077"/>
                  </a:lnTo>
                  <a:lnTo>
                    <a:pt x="1273" y="1073"/>
                  </a:lnTo>
                  <a:lnTo>
                    <a:pt x="1273" y="1073"/>
                  </a:lnTo>
                  <a:lnTo>
                    <a:pt x="1265" y="1066"/>
                  </a:lnTo>
                  <a:lnTo>
                    <a:pt x="1256" y="1060"/>
                  </a:lnTo>
                  <a:lnTo>
                    <a:pt x="1248" y="1057"/>
                  </a:lnTo>
                  <a:lnTo>
                    <a:pt x="1239" y="1054"/>
                  </a:lnTo>
                  <a:lnTo>
                    <a:pt x="1222" y="1049"/>
                  </a:lnTo>
                  <a:lnTo>
                    <a:pt x="1214" y="1046"/>
                  </a:lnTo>
                  <a:lnTo>
                    <a:pt x="1207" y="1043"/>
                  </a:lnTo>
                  <a:lnTo>
                    <a:pt x="1207" y="1043"/>
                  </a:lnTo>
                  <a:lnTo>
                    <a:pt x="1206" y="1040"/>
                  </a:lnTo>
                  <a:lnTo>
                    <a:pt x="1206" y="1037"/>
                  </a:lnTo>
                  <a:lnTo>
                    <a:pt x="1208" y="1033"/>
                  </a:lnTo>
                  <a:lnTo>
                    <a:pt x="1211" y="1029"/>
                  </a:lnTo>
                  <a:lnTo>
                    <a:pt x="1211" y="1028"/>
                  </a:lnTo>
                  <a:lnTo>
                    <a:pt x="1210" y="1025"/>
                  </a:lnTo>
                  <a:lnTo>
                    <a:pt x="1210" y="1025"/>
                  </a:lnTo>
                  <a:lnTo>
                    <a:pt x="1186" y="1032"/>
                  </a:lnTo>
                  <a:lnTo>
                    <a:pt x="1159" y="1039"/>
                  </a:lnTo>
                  <a:lnTo>
                    <a:pt x="1131" y="1046"/>
                  </a:lnTo>
                  <a:lnTo>
                    <a:pt x="1102" y="1051"/>
                  </a:lnTo>
                  <a:lnTo>
                    <a:pt x="1074" y="1054"/>
                  </a:lnTo>
                  <a:lnTo>
                    <a:pt x="1044" y="1057"/>
                  </a:lnTo>
                  <a:lnTo>
                    <a:pt x="1015" y="1057"/>
                  </a:lnTo>
                  <a:lnTo>
                    <a:pt x="987" y="1054"/>
                  </a:lnTo>
                  <a:lnTo>
                    <a:pt x="987" y="1054"/>
                  </a:lnTo>
                  <a:lnTo>
                    <a:pt x="989" y="1060"/>
                  </a:lnTo>
                  <a:lnTo>
                    <a:pt x="992" y="1064"/>
                  </a:lnTo>
                  <a:lnTo>
                    <a:pt x="1002" y="1073"/>
                  </a:lnTo>
                  <a:lnTo>
                    <a:pt x="1022" y="1088"/>
                  </a:lnTo>
                  <a:lnTo>
                    <a:pt x="1022" y="1088"/>
                  </a:lnTo>
                  <a:lnTo>
                    <a:pt x="1040" y="1110"/>
                  </a:lnTo>
                  <a:lnTo>
                    <a:pt x="1055" y="1137"/>
                  </a:lnTo>
                  <a:lnTo>
                    <a:pt x="1071" y="1165"/>
                  </a:lnTo>
                  <a:lnTo>
                    <a:pt x="1076" y="1181"/>
                  </a:lnTo>
                  <a:lnTo>
                    <a:pt x="1082" y="1198"/>
                  </a:lnTo>
                  <a:lnTo>
                    <a:pt x="1086" y="1213"/>
                  </a:lnTo>
                  <a:lnTo>
                    <a:pt x="1090" y="1231"/>
                  </a:lnTo>
                  <a:lnTo>
                    <a:pt x="1093" y="1248"/>
                  </a:lnTo>
                  <a:lnTo>
                    <a:pt x="1095" y="1266"/>
                  </a:lnTo>
                  <a:lnTo>
                    <a:pt x="1096" y="1285"/>
                  </a:lnTo>
                  <a:lnTo>
                    <a:pt x="1095" y="1303"/>
                  </a:lnTo>
                  <a:lnTo>
                    <a:pt x="1093" y="1322"/>
                  </a:lnTo>
                  <a:lnTo>
                    <a:pt x="1090" y="1342"/>
                  </a:lnTo>
                  <a:lnTo>
                    <a:pt x="1090" y="1342"/>
                  </a:lnTo>
                  <a:lnTo>
                    <a:pt x="1168" y="1296"/>
                  </a:lnTo>
                  <a:lnTo>
                    <a:pt x="1207" y="1273"/>
                  </a:lnTo>
                  <a:lnTo>
                    <a:pt x="1246" y="1251"/>
                  </a:lnTo>
                  <a:lnTo>
                    <a:pt x="1288" y="1230"/>
                  </a:lnTo>
                  <a:lnTo>
                    <a:pt x="1329" y="1210"/>
                  </a:lnTo>
                  <a:lnTo>
                    <a:pt x="1371" y="1192"/>
                  </a:lnTo>
                  <a:lnTo>
                    <a:pt x="1415" y="1174"/>
                  </a:lnTo>
                  <a:lnTo>
                    <a:pt x="1415" y="1174"/>
                  </a:lnTo>
                  <a:lnTo>
                    <a:pt x="1446" y="1164"/>
                  </a:lnTo>
                  <a:lnTo>
                    <a:pt x="1475" y="1153"/>
                  </a:lnTo>
                  <a:lnTo>
                    <a:pt x="1506" y="1141"/>
                  </a:lnTo>
                  <a:lnTo>
                    <a:pt x="1520" y="1134"/>
                  </a:lnTo>
                  <a:lnTo>
                    <a:pt x="1534" y="1126"/>
                  </a:lnTo>
                  <a:lnTo>
                    <a:pt x="1534" y="1126"/>
                  </a:lnTo>
                  <a:lnTo>
                    <a:pt x="1534" y="1113"/>
                  </a:lnTo>
                  <a:lnTo>
                    <a:pt x="1534" y="1101"/>
                  </a:lnTo>
                  <a:lnTo>
                    <a:pt x="1531" y="1089"/>
                  </a:lnTo>
                  <a:lnTo>
                    <a:pt x="1528" y="1084"/>
                  </a:lnTo>
                  <a:lnTo>
                    <a:pt x="1526" y="1080"/>
                  </a:lnTo>
                  <a:lnTo>
                    <a:pt x="1526" y="1080"/>
                  </a:lnTo>
                  <a:close/>
                  <a:moveTo>
                    <a:pt x="1521" y="1043"/>
                  </a:moveTo>
                  <a:lnTo>
                    <a:pt x="1521" y="1043"/>
                  </a:lnTo>
                  <a:lnTo>
                    <a:pt x="1524" y="1030"/>
                  </a:lnTo>
                  <a:lnTo>
                    <a:pt x="1526" y="1018"/>
                  </a:lnTo>
                  <a:lnTo>
                    <a:pt x="1526" y="1004"/>
                  </a:lnTo>
                  <a:lnTo>
                    <a:pt x="1524" y="991"/>
                  </a:lnTo>
                  <a:lnTo>
                    <a:pt x="1521" y="978"/>
                  </a:lnTo>
                  <a:lnTo>
                    <a:pt x="1517" y="967"/>
                  </a:lnTo>
                  <a:lnTo>
                    <a:pt x="1513" y="957"/>
                  </a:lnTo>
                  <a:lnTo>
                    <a:pt x="1506" y="950"/>
                  </a:lnTo>
                  <a:lnTo>
                    <a:pt x="1506" y="950"/>
                  </a:lnTo>
                  <a:lnTo>
                    <a:pt x="1506" y="955"/>
                  </a:lnTo>
                  <a:lnTo>
                    <a:pt x="1505" y="959"/>
                  </a:lnTo>
                  <a:lnTo>
                    <a:pt x="1502" y="966"/>
                  </a:lnTo>
                  <a:lnTo>
                    <a:pt x="1498" y="971"/>
                  </a:lnTo>
                  <a:lnTo>
                    <a:pt x="1495" y="976"/>
                  </a:lnTo>
                  <a:lnTo>
                    <a:pt x="1495" y="976"/>
                  </a:lnTo>
                  <a:lnTo>
                    <a:pt x="1495" y="981"/>
                  </a:lnTo>
                  <a:lnTo>
                    <a:pt x="1496" y="987"/>
                  </a:lnTo>
                  <a:lnTo>
                    <a:pt x="1496" y="993"/>
                  </a:lnTo>
                  <a:lnTo>
                    <a:pt x="1495" y="1000"/>
                  </a:lnTo>
                  <a:lnTo>
                    <a:pt x="1495" y="1000"/>
                  </a:lnTo>
                  <a:lnTo>
                    <a:pt x="1493" y="1009"/>
                  </a:lnTo>
                  <a:lnTo>
                    <a:pt x="1489" y="1019"/>
                  </a:lnTo>
                  <a:lnTo>
                    <a:pt x="1481" y="1037"/>
                  </a:lnTo>
                  <a:lnTo>
                    <a:pt x="1477" y="1047"/>
                  </a:lnTo>
                  <a:lnTo>
                    <a:pt x="1472" y="1057"/>
                  </a:lnTo>
                  <a:lnTo>
                    <a:pt x="1469" y="1067"/>
                  </a:lnTo>
                  <a:lnTo>
                    <a:pt x="1469" y="1078"/>
                  </a:lnTo>
                  <a:lnTo>
                    <a:pt x="1469" y="1078"/>
                  </a:lnTo>
                  <a:lnTo>
                    <a:pt x="1481" y="1078"/>
                  </a:lnTo>
                  <a:lnTo>
                    <a:pt x="1496" y="1078"/>
                  </a:lnTo>
                  <a:lnTo>
                    <a:pt x="1505" y="1078"/>
                  </a:lnTo>
                  <a:lnTo>
                    <a:pt x="1510" y="1075"/>
                  </a:lnTo>
                  <a:lnTo>
                    <a:pt x="1516" y="1070"/>
                  </a:lnTo>
                  <a:lnTo>
                    <a:pt x="1517" y="1067"/>
                  </a:lnTo>
                  <a:lnTo>
                    <a:pt x="1519" y="1064"/>
                  </a:lnTo>
                  <a:lnTo>
                    <a:pt x="1519" y="1064"/>
                  </a:lnTo>
                  <a:lnTo>
                    <a:pt x="1517" y="1059"/>
                  </a:lnTo>
                  <a:lnTo>
                    <a:pt x="1516" y="1056"/>
                  </a:lnTo>
                  <a:lnTo>
                    <a:pt x="1514" y="1051"/>
                  </a:lnTo>
                  <a:lnTo>
                    <a:pt x="1514" y="1046"/>
                  </a:lnTo>
                  <a:lnTo>
                    <a:pt x="1514" y="1046"/>
                  </a:lnTo>
                  <a:lnTo>
                    <a:pt x="1516" y="1044"/>
                  </a:lnTo>
                  <a:lnTo>
                    <a:pt x="1517" y="1044"/>
                  </a:lnTo>
                  <a:lnTo>
                    <a:pt x="1520" y="1046"/>
                  </a:lnTo>
                  <a:lnTo>
                    <a:pt x="1521" y="1046"/>
                  </a:lnTo>
                  <a:lnTo>
                    <a:pt x="1521" y="1043"/>
                  </a:lnTo>
                  <a:lnTo>
                    <a:pt x="1521" y="1043"/>
                  </a:lnTo>
                  <a:close/>
                  <a:moveTo>
                    <a:pt x="1498" y="761"/>
                  </a:moveTo>
                  <a:lnTo>
                    <a:pt x="1498" y="761"/>
                  </a:lnTo>
                  <a:lnTo>
                    <a:pt x="1495" y="755"/>
                  </a:lnTo>
                  <a:lnTo>
                    <a:pt x="1495" y="755"/>
                  </a:lnTo>
                  <a:lnTo>
                    <a:pt x="1484" y="726"/>
                  </a:lnTo>
                  <a:lnTo>
                    <a:pt x="1469" y="695"/>
                  </a:lnTo>
                  <a:lnTo>
                    <a:pt x="1455" y="667"/>
                  </a:lnTo>
                  <a:lnTo>
                    <a:pt x="1440" y="640"/>
                  </a:lnTo>
                  <a:lnTo>
                    <a:pt x="1422" y="615"/>
                  </a:lnTo>
                  <a:lnTo>
                    <a:pt x="1404" y="591"/>
                  </a:lnTo>
                  <a:lnTo>
                    <a:pt x="1382" y="570"/>
                  </a:lnTo>
                  <a:lnTo>
                    <a:pt x="1359" y="550"/>
                  </a:lnTo>
                  <a:lnTo>
                    <a:pt x="1359" y="550"/>
                  </a:lnTo>
                  <a:lnTo>
                    <a:pt x="1308" y="583"/>
                  </a:lnTo>
                  <a:lnTo>
                    <a:pt x="1256" y="613"/>
                  </a:lnTo>
                  <a:lnTo>
                    <a:pt x="1152" y="675"/>
                  </a:lnTo>
                  <a:lnTo>
                    <a:pt x="1100" y="706"/>
                  </a:lnTo>
                  <a:lnTo>
                    <a:pt x="1048" y="737"/>
                  </a:lnTo>
                  <a:lnTo>
                    <a:pt x="998" y="771"/>
                  </a:lnTo>
                  <a:lnTo>
                    <a:pt x="949" y="804"/>
                  </a:lnTo>
                  <a:lnTo>
                    <a:pt x="949" y="804"/>
                  </a:lnTo>
                  <a:lnTo>
                    <a:pt x="930" y="804"/>
                  </a:lnTo>
                  <a:lnTo>
                    <a:pt x="915" y="802"/>
                  </a:lnTo>
                  <a:lnTo>
                    <a:pt x="901" y="797"/>
                  </a:lnTo>
                  <a:lnTo>
                    <a:pt x="887" y="792"/>
                  </a:lnTo>
                  <a:lnTo>
                    <a:pt x="862" y="779"/>
                  </a:lnTo>
                  <a:lnTo>
                    <a:pt x="835" y="766"/>
                  </a:lnTo>
                  <a:lnTo>
                    <a:pt x="835" y="766"/>
                  </a:lnTo>
                  <a:lnTo>
                    <a:pt x="831" y="765"/>
                  </a:lnTo>
                  <a:lnTo>
                    <a:pt x="827" y="765"/>
                  </a:lnTo>
                  <a:lnTo>
                    <a:pt x="821" y="764"/>
                  </a:lnTo>
                  <a:lnTo>
                    <a:pt x="817" y="762"/>
                  </a:lnTo>
                  <a:lnTo>
                    <a:pt x="817" y="762"/>
                  </a:lnTo>
                  <a:lnTo>
                    <a:pt x="800" y="755"/>
                  </a:lnTo>
                  <a:lnTo>
                    <a:pt x="783" y="747"/>
                  </a:lnTo>
                  <a:lnTo>
                    <a:pt x="766" y="738"/>
                  </a:lnTo>
                  <a:lnTo>
                    <a:pt x="749" y="731"/>
                  </a:lnTo>
                  <a:lnTo>
                    <a:pt x="749" y="731"/>
                  </a:lnTo>
                  <a:lnTo>
                    <a:pt x="730" y="724"/>
                  </a:lnTo>
                  <a:lnTo>
                    <a:pt x="711" y="719"/>
                  </a:lnTo>
                  <a:lnTo>
                    <a:pt x="672" y="709"/>
                  </a:lnTo>
                  <a:lnTo>
                    <a:pt x="672" y="709"/>
                  </a:lnTo>
                  <a:lnTo>
                    <a:pt x="648" y="700"/>
                  </a:lnTo>
                  <a:lnTo>
                    <a:pt x="626" y="692"/>
                  </a:lnTo>
                  <a:lnTo>
                    <a:pt x="579" y="675"/>
                  </a:lnTo>
                  <a:lnTo>
                    <a:pt x="579" y="675"/>
                  </a:lnTo>
                  <a:lnTo>
                    <a:pt x="528" y="660"/>
                  </a:lnTo>
                  <a:lnTo>
                    <a:pt x="476" y="644"/>
                  </a:lnTo>
                  <a:lnTo>
                    <a:pt x="476" y="644"/>
                  </a:lnTo>
                  <a:lnTo>
                    <a:pt x="469" y="649"/>
                  </a:lnTo>
                  <a:lnTo>
                    <a:pt x="463" y="656"/>
                  </a:lnTo>
                  <a:lnTo>
                    <a:pt x="456" y="661"/>
                  </a:lnTo>
                  <a:lnTo>
                    <a:pt x="449" y="667"/>
                  </a:lnTo>
                  <a:lnTo>
                    <a:pt x="449" y="667"/>
                  </a:lnTo>
                  <a:lnTo>
                    <a:pt x="426" y="696"/>
                  </a:lnTo>
                  <a:lnTo>
                    <a:pt x="407" y="727"/>
                  </a:lnTo>
                  <a:lnTo>
                    <a:pt x="389" y="759"/>
                  </a:lnTo>
                  <a:lnTo>
                    <a:pt x="370" y="793"/>
                  </a:lnTo>
                  <a:lnTo>
                    <a:pt x="355" y="828"/>
                  </a:lnTo>
                  <a:lnTo>
                    <a:pt x="339" y="865"/>
                  </a:lnTo>
                  <a:lnTo>
                    <a:pt x="325" y="901"/>
                  </a:lnTo>
                  <a:lnTo>
                    <a:pt x="311" y="939"/>
                  </a:lnTo>
                  <a:lnTo>
                    <a:pt x="311" y="939"/>
                  </a:lnTo>
                  <a:lnTo>
                    <a:pt x="314" y="939"/>
                  </a:lnTo>
                  <a:lnTo>
                    <a:pt x="316" y="941"/>
                  </a:lnTo>
                  <a:lnTo>
                    <a:pt x="317" y="945"/>
                  </a:lnTo>
                  <a:lnTo>
                    <a:pt x="317" y="949"/>
                  </a:lnTo>
                  <a:lnTo>
                    <a:pt x="316" y="952"/>
                  </a:lnTo>
                  <a:lnTo>
                    <a:pt x="316" y="952"/>
                  </a:lnTo>
                  <a:lnTo>
                    <a:pt x="324" y="962"/>
                  </a:lnTo>
                  <a:lnTo>
                    <a:pt x="328" y="966"/>
                  </a:lnTo>
                  <a:lnTo>
                    <a:pt x="331" y="973"/>
                  </a:lnTo>
                  <a:lnTo>
                    <a:pt x="331" y="973"/>
                  </a:lnTo>
                  <a:lnTo>
                    <a:pt x="379" y="1004"/>
                  </a:lnTo>
                  <a:lnTo>
                    <a:pt x="429" y="1033"/>
                  </a:lnTo>
                  <a:lnTo>
                    <a:pt x="456" y="1047"/>
                  </a:lnTo>
                  <a:lnTo>
                    <a:pt x="483" y="1061"/>
                  </a:lnTo>
                  <a:lnTo>
                    <a:pt x="509" y="1074"/>
                  </a:lnTo>
                  <a:lnTo>
                    <a:pt x="537" y="1085"/>
                  </a:lnTo>
                  <a:lnTo>
                    <a:pt x="565" y="1096"/>
                  </a:lnTo>
                  <a:lnTo>
                    <a:pt x="595" y="1106"/>
                  </a:lnTo>
                  <a:lnTo>
                    <a:pt x="624" y="1116"/>
                  </a:lnTo>
                  <a:lnTo>
                    <a:pt x="655" y="1124"/>
                  </a:lnTo>
                  <a:lnTo>
                    <a:pt x="686" y="1132"/>
                  </a:lnTo>
                  <a:lnTo>
                    <a:pt x="718" y="1137"/>
                  </a:lnTo>
                  <a:lnTo>
                    <a:pt x="752" y="1143"/>
                  </a:lnTo>
                  <a:lnTo>
                    <a:pt x="786" y="1146"/>
                  </a:lnTo>
                  <a:lnTo>
                    <a:pt x="786" y="1146"/>
                  </a:lnTo>
                  <a:lnTo>
                    <a:pt x="791" y="1150"/>
                  </a:lnTo>
                  <a:lnTo>
                    <a:pt x="797" y="1151"/>
                  </a:lnTo>
                  <a:lnTo>
                    <a:pt x="810" y="1151"/>
                  </a:lnTo>
                  <a:lnTo>
                    <a:pt x="810" y="1151"/>
                  </a:lnTo>
                  <a:lnTo>
                    <a:pt x="827" y="1154"/>
                  </a:lnTo>
                  <a:lnTo>
                    <a:pt x="845" y="1158"/>
                  </a:lnTo>
                  <a:lnTo>
                    <a:pt x="855" y="1160"/>
                  </a:lnTo>
                  <a:lnTo>
                    <a:pt x="864" y="1160"/>
                  </a:lnTo>
                  <a:lnTo>
                    <a:pt x="873" y="1160"/>
                  </a:lnTo>
                  <a:lnTo>
                    <a:pt x="881" y="1158"/>
                  </a:lnTo>
                  <a:lnTo>
                    <a:pt x="881" y="1158"/>
                  </a:lnTo>
                  <a:lnTo>
                    <a:pt x="884" y="1147"/>
                  </a:lnTo>
                  <a:lnTo>
                    <a:pt x="888" y="1139"/>
                  </a:lnTo>
                  <a:lnTo>
                    <a:pt x="893" y="1130"/>
                  </a:lnTo>
                  <a:lnTo>
                    <a:pt x="898" y="1122"/>
                  </a:lnTo>
                  <a:lnTo>
                    <a:pt x="911" y="1108"/>
                  </a:lnTo>
                  <a:lnTo>
                    <a:pt x="923" y="1095"/>
                  </a:lnTo>
                  <a:lnTo>
                    <a:pt x="923" y="1095"/>
                  </a:lnTo>
                  <a:lnTo>
                    <a:pt x="933" y="1091"/>
                  </a:lnTo>
                  <a:lnTo>
                    <a:pt x="943" y="1089"/>
                  </a:lnTo>
                  <a:lnTo>
                    <a:pt x="951" y="1089"/>
                  </a:lnTo>
                  <a:lnTo>
                    <a:pt x="961" y="1089"/>
                  </a:lnTo>
                  <a:lnTo>
                    <a:pt x="980" y="1089"/>
                  </a:lnTo>
                  <a:lnTo>
                    <a:pt x="989" y="1089"/>
                  </a:lnTo>
                  <a:lnTo>
                    <a:pt x="999" y="1087"/>
                  </a:lnTo>
                  <a:lnTo>
                    <a:pt x="999" y="1087"/>
                  </a:lnTo>
                  <a:lnTo>
                    <a:pt x="994" y="1081"/>
                  </a:lnTo>
                  <a:lnTo>
                    <a:pt x="988" y="1075"/>
                  </a:lnTo>
                  <a:lnTo>
                    <a:pt x="975" y="1068"/>
                  </a:lnTo>
                  <a:lnTo>
                    <a:pt x="961" y="1061"/>
                  </a:lnTo>
                  <a:lnTo>
                    <a:pt x="946" y="1057"/>
                  </a:lnTo>
                  <a:lnTo>
                    <a:pt x="946" y="1057"/>
                  </a:lnTo>
                  <a:lnTo>
                    <a:pt x="946" y="1053"/>
                  </a:lnTo>
                  <a:lnTo>
                    <a:pt x="947" y="1049"/>
                  </a:lnTo>
                  <a:lnTo>
                    <a:pt x="949" y="1047"/>
                  </a:lnTo>
                  <a:lnTo>
                    <a:pt x="951" y="1044"/>
                  </a:lnTo>
                  <a:lnTo>
                    <a:pt x="957" y="1042"/>
                  </a:lnTo>
                  <a:lnTo>
                    <a:pt x="964" y="1040"/>
                  </a:lnTo>
                  <a:lnTo>
                    <a:pt x="964" y="1040"/>
                  </a:lnTo>
                  <a:lnTo>
                    <a:pt x="977" y="1040"/>
                  </a:lnTo>
                  <a:lnTo>
                    <a:pt x="989" y="1040"/>
                  </a:lnTo>
                  <a:lnTo>
                    <a:pt x="1017" y="1042"/>
                  </a:lnTo>
                  <a:lnTo>
                    <a:pt x="1044" y="1043"/>
                  </a:lnTo>
                  <a:lnTo>
                    <a:pt x="1058" y="1043"/>
                  </a:lnTo>
                  <a:lnTo>
                    <a:pt x="1072" y="1043"/>
                  </a:lnTo>
                  <a:lnTo>
                    <a:pt x="1072" y="1043"/>
                  </a:lnTo>
                  <a:lnTo>
                    <a:pt x="1093" y="1040"/>
                  </a:lnTo>
                  <a:lnTo>
                    <a:pt x="1113" y="1036"/>
                  </a:lnTo>
                  <a:lnTo>
                    <a:pt x="1151" y="1028"/>
                  </a:lnTo>
                  <a:lnTo>
                    <a:pt x="1189" y="1018"/>
                  </a:lnTo>
                  <a:lnTo>
                    <a:pt x="1228" y="1008"/>
                  </a:lnTo>
                  <a:lnTo>
                    <a:pt x="1228" y="1008"/>
                  </a:lnTo>
                  <a:lnTo>
                    <a:pt x="1243" y="997"/>
                  </a:lnTo>
                  <a:lnTo>
                    <a:pt x="1260" y="985"/>
                  </a:lnTo>
                  <a:lnTo>
                    <a:pt x="1277" y="977"/>
                  </a:lnTo>
                  <a:lnTo>
                    <a:pt x="1295" y="967"/>
                  </a:lnTo>
                  <a:lnTo>
                    <a:pt x="1332" y="950"/>
                  </a:lnTo>
                  <a:lnTo>
                    <a:pt x="1366" y="934"/>
                  </a:lnTo>
                  <a:lnTo>
                    <a:pt x="1366" y="934"/>
                  </a:lnTo>
                  <a:lnTo>
                    <a:pt x="1345" y="925"/>
                  </a:lnTo>
                  <a:lnTo>
                    <a:pt x="1326" y="915"/>
                  </a:lnTo>
                  <a:lnTo>
                    <a:pt x="1308" y="904"/>
                  </a:lnTo>
                  <a:lnTo>
                    <a:pt x="1291" y="889"/>
                  </a:lnTo>
                  <a:lnTo>
                    <a:pt x="1291" y="889"/>
                  </a:lnTo>
                  <a:lnTo>
                    <a:pt x="1280" y="879"/>
                  </a:lnTo>
                  <a:lnTo>
                    <a:pt x="1270" y="868"/>
                  </a:lnTo>
                  <a:lnTo>
                    <a:pt x="1260" y="855"/>
                  </a:lnTo>
                  <a:lnTo>
                    <a:pt x="1253" y="842"/>
                  </a:lnTo>
                  <a:lnTo>
                    <a:pt x="1251" y="837"/>
                  </a:lnTo>
                  <a:lnTo>
                    <a:pt x="1249" y="830"/>
                  </a:lnTo>
                  <a:lnTo>
                    <a:pt x="1249" y="824"/>
                  </a:lnTo>
                  <a:lnTo>
                    <a:pt x="1249" y="817"/>
                  </a:lnTo>
                  <a:lnTo>
                    <a:pt x="1251" y="811"/>
                  </a:lnTo>
                  <a:lnTo>
                    <a:pt x="1255" y="804"/>
                  </a:lnTo>
                  <a:lnTo>
                    <a:pt x="1259" y="799"/>
                  </a:lnTo>
                  <a:lnTo>
                    <a:pt x="1265" y="793"/>
                  </a:lnTo>
                  <a:lnTo>
                    <a:pt x="1265" y="793"/>
                  </a:lnTo>
                  <a:lnTo>
                    <a:pt x="1273" y="790"/>
                  </a:lnTo>
                  <a:lnTo>
                    <a:pt x="1280" y="789"/>
                  </a:lnTo>
                  <a:lnTo>
                    <a:pt x="1294" y="788"/>
                  </a:lnTo>
                  <a:lnTo>
                    <a:pt x="1300" y="788"/>
                  </a:lnTo>
                  <a:lnTo>
                    <a:pt x="1305" y="786"/>
                  </a:lnTo>
                  <a:lnTo>
                    <a:pt x="1311" y="783"/>
                  </a:lnTo>
                  <a:lnTo>
                    <a:pt x="1315" y="779"/>
                  </a:lnTo>
                  <a:lnTo>
                    <a:pt x="1315" y="779"/>
                  </a:lnTo>
                  <a:lnTo>
                    <a:pt x="1319" y="773"/>
                  </a:lnTo>
                  <a:lnTo>
                    <a:pt x="1321" y="766"/>
                  </a:lnTo>
                  <a:lnTo>
                    <a:pt x="1322" y="752"/>
                  </a:lnTo>
                  <a:lnTo>
                    <a:pt x="1324" y="738"/>
                  </a:lnTo>
                  <a:lnTo>
                    <a:pt x="1324" y="731"/>
                  </a:lnTo>
                  <a:lnTo>
                    <a:pt x="1326" y="724"/>
                  </a:lnTo>
                  <a:lnTo>
                    <a:pt x="1326" y="724"/>
                  </a:lnTo>
                  <a:lnTo>
                    <a:pt x="1331" y="717"/>
                  </a:lnTo>
                  <a:lnTo>
                    <a:pt x="1336" y="710"/>
                  </a:lnTo>
                  <a:lnTo>
                    <a:pt x="1343" y="706"/>
                  </a:lnTo>
                  <a:lnTo>
                    <a:pt x="1350" y="703"/>
                  </a:lnTo>
                  <a:lnTo>
                    <a:pt x="1350" y="703"/>
                  </a:lnTo>
                  <a:lnTo>
                    <a:pt x="1363" y="708"/>
                  </a:lnTo>
                  <a:lnTo>
                    <a:pt x="1374" y="712"/>
                  </a:lnTo>
                  <a:lnTo>
                    <a:pt x="1384" y="719"/>
                  </a:lnTo>
                  <a:lnTo>
                    <a:pt x="1394" y="726"/>
                  </a:lnTo>
                  <a:lnTo>
                    <a:pt x="1402" y="733"/>
                  </a:lnTo>
                  <a:lnTo>
                    <a:pt x="1411" y="741"/>
                  </a:lnTo>
                  <a:lnTo>
                    <a:pt x="1418" y="751"/>
                  </a:lnTo>
                  <a:lnTo>
                    <a:pt x="1425" y="761"/>
                  </a:lnTo>
                  <a:lnTo>
                    <a:pt x="1436" y="782"/>
                  </a:lnTo>
                  <a:lnTo>
                    <a:pt x="1446" y="804"/>
                  </a:lnTo>
                  <a:lnTo>
                    <a:pt x="1454" y="828"/>
                  </a:lnTo>
                  <a:lnTo>
                    <a:pt x="1462" y="854"/>
                  </a:lnTo>
                  <a:lnTo>
                    <a:pt x="1462" y="854"/>
                  </a:lnTo>
                  <a:lnTo>
                    <a:pt x="1464" y="839"/>
                  </a:lnTo>
                  <a:lnTo>
                    <a:pt x="1467" y="827"/>
                  </a:lnTo>
                  <a:lnTo>
                    <a:pt x="1469" y="816"/>
                  </a:lnTo>
                  <a:lnTo>
                    <a:pt x="1474" y="804"/>
                  </a:lnTo>
                  <a:lnTo>
                    <a:pt x="1485" y="782"/>
                  </a:lnTo>
                  <a:lnTo>
                    <a:pt x="1498" y="761"/>
                  </a:lnTo>
                  <a:lnTo>
                    <a:pt x="1498" y="761"/>
                  </a:lnTo>
                  <a:close/>
                  <a:moveTo>
                    <a:pt x="1440" y="897"/>
                  </a:moveTo>
                  <a:lnTo>
                    <a:pt x="1440" y="897"/>
                  </a:lnTo>
                  <a:lnTo>
                    <a:pt x="1436" y="905"/>
                  </a:lnTo>
                  <a:lnTo>
                    <a:pt x="1433" y="912"/>
                  </a:lnTo>
                  <a:lnTo>
                    <a:pt x="1430" y="920"/>
                  </a:lnTo>
                  <a:lnTo>
                    <a:pt x="1429" y="928"/>
                  </a:lnTo>
                  <a:lnTo>
                    <a:pt x="1430" y="945"/>
                  </a:lnTo>
                  <a:lnTo>
                    <a:pt x="1433" y="962"/>
                  </a:lnTo>
                  <a:lnTo>
                    <a:pt x="1433" y="962"/>
                  </a:lnTo>
                  <a:lnTo>
                    <a:pt x="1439" y="962"/>
                  </a:lnTo>
                  <a:lnTo>
                    <a:pt x="1443" y="959"/>
                  </a:lnTo>
                  <a:lnTo>
                    <a:pt x="1447" y="956"/>
                  </a:lnTo>
                  <a:lnTo>
                    <a:pt x="1450" y="952"/>
                  </a:lnTo>
                  <a:lnTo>
                    <a:pt x="1455" y="943"/>
                  </a:lnTo>
                  <a:lnTo>
                    <a:pt x="1460" y="941"/>
                  </a:lnTo>
                  <a:lnTo>
                    <a:pt x="1464" y="938"/>
                  </a:lnTo>
                  <a:lnTo>
                    <a:pt x="1464" y="938"/>
                  </a:lnTo>
                  <a:lnTo>
                    <a:pt x="1468" y="939"/>
                  </a:lnTo>
                  <a:lnTo>
                    <a:pt x="1471" y="942"/>
                  </a:lnTo>
                  <a:lnTo>
                    <a:pt x="1475" y="948"/>
                  </a:lnTo>
                  <a:lnTo>
                    <a:pt x="1481" y="953"/>
                  </a:lnTo>
                  <a:lnTo>
                    <a:pt x="1484" y="956"/>
                  </a:lnTo>
                  <a:lnTo>
                    <a:pt x="1489" y="957"/>
                  </a:lnTo>
                  <a:lnTo>
                    <a:pt x="1489" y="957"/>
                  </a:lnTo>
                  <a:lnTo>
                    <a:pt x="1489" y="943"/>
                  </a:lnTo>
                  <a:lnTo>
                    <a:pt x="1489" y="931"/>
                  </a:lnTo>
                  <a:lnTo>
                    <a:pt x="1485" y="921"/>
                  </a:lnTo>
                  <a:lnTo>
                    <a:pt x="1479" y="912"/>
                  </a:lnTo>
                  <a:lnTo>
                    <a:pt x="1471" y="905"/>
                  </a:lnTo>
                  <a:lnTo>
                    <a:pt x="1462" y="901"/>
                  </a:lnTo>
                  <a:lnTo>
                    <a:pt x="1451" y="898"/>
                  </a:lnTo>
                  <a:lnTo>
                    <a:pt x="1440" y="897"/>
                  </a:lnTo>
                  <a:lnTo>
                    <a:pt x="1440" y="897"/>
                  </a:lnTo>
                  <a:close/>
                  <a:moveTo>
                    <a:pt x="1423" y="790"/>
                  </a:moveTo>
                  <a:lnTo>
                    <a:pt x="1423" y="790"/>
                  </a:lnTo>
                  <a:lnTo>
                    <a:pt x="1416" y="785"/>
                  </a:lnTo>
                  <a:lnTo>
                    <a:pt x="1411" y="781"/>
                  </a:lnTo>
                  <a:lnTo>
                    <a:pt x="1404" y="779"/>
                  </a:lnTo>
                  <a:lnTo>
                    <a:pt x="1396" y="779"/>
                  </a:lnTo>
                  <a:lnTo>
                    <a:pt x="1391" y="782"/>
                  </a:lnTo>
                  <a:lnTo>
                    <a:pt x="1385" y="785"/>
                  </a:lnTo>
                  <a:lnTo>
                    <a:pt x="1380" y="789"/>
                  </a:lnTo>
                  <a:lnTo>
                    <a:pt x="1373" y="795"/>
                  </a:lnTo>
                  <a:lnTo>
                    <a:pt x="1373" y="795"/>
                  </a:lnTo>
                  <a:lnTo>
                    <a:pt x="1389" y="807"/>
                  </a:lnTo>
                  <a:lnTo>
                    <a:pt x="1404" y="823"/>
                  </a:lnTo>
                  <a:lnTo>
                    <a:pt x="1418" y="839"/>
                  </a:lnTo>
                  <a:lnTo>
                    <a:pt x="1422" y="848"/>
                  </a:lnTo>
                  <a:lnTo>
                    <a:pt x="1427" y="858"/>
                  </a:lnTo>
                  <a:lnTo>
                    <a:pt x="1427" y="858"/>
                  </a:lnTo>
                  <a:lnTo>
                    <a:pt x="1429" y="865"/>
                  </a:lnTo>
                  <a:lnTo>
                    <a:pt x="1430" y="872"/>
                  </a:lnTo>
                  <a:lnTo>
                    <a:pt x="1432" y="876"/>
                  </a:lnTo>
                  <a:lnTo>
                    <a:pt x="1434" y="879"/>
                  </a:lnTo>
                  <a:lnTo>
                    <a:pt x="1437" y="880"/>
                  </a:lnTo>
                  <a:lnTo>
                    <a:pt x="1441" y="882"/>
                  </a:lnTo>
                  <a:lnTo>
                    <a:pt x="1441" y="882"/>
                  </a:lnTo>
                  <a:lnTo>
                    <a:pt x="1444" y="873"/>
                  </a:lnTo>
                  <a:lnTo>
                    <a:pt x="1446" y="863"/>
                  </a:lnTo>
                  <a:lnTo>
                    <a:pt x="1446" y="851"/>
                  </a:lnTo>
                  <a:lnTo>
                    <a:pt x="1443" y="837"/>
                  </a:lnTo>
                  <a:lnTo>
                    <a:pt x="1440" y="824"/>
                  </a:lnTo>
                  <a:lnTo>
                    <a:pt x="1436" y="811"/>
                  </a:lnTo>
                  <a:lnTo>
                    <a:pt x="1430" y="800"/>
                  </a:lnTo>
                  <a:lnTo>
                    <a:pt x="1423" y="790"/>
                  </a:lnTo>
                  <a:lnTo>
                    <a:pt x="1423" y="790"/>
                  </a:lnTo>
                  <a:close/>
                  <a:moveTo>
                    <a:pt x="1370" y="804"/>
                  </a:moveTo>
                  <a:lnTo>
                    <a:pt x="1370" y="804"/>
                  </a:lnTo>
                  <a:lnTo>
                    <a:pt x="1371" y="818"/>
                  </a:lnTo>
                  <a:lnTo>
                    <a:pt x="1375" y="831"/>
                  </a:lnTo>
                  <a:lnTo>
                    <a:pt x="1381" y="841"/>
                  </a:lnTo>
                  <a:lnTo>
                    <a:pt x="1388" y="851"/>
                  </a:lnTo>
                  <a:lnTo>
                    <a:pt x="1396" y="859"/>
                  </a:lnTo>
                  <a:lnTo>
                    <a:pt x="1405" y="868"/>
                  </a:lnTo>
                  <a:lnTo>
                    <a:pt x="1420" y="880"/>
                  </a:lnTo>
                  <a:lnTo>
                    <a:pt x="1420" y="880"/>
                  </a:lnTo>
                  <a:lnTo>
                    <a:pt x="1416" y="868"/>
                  </a:lnTo>
                  <a:lnTo>
                    <a:pt x="1412" y="858"/>
                  </a:lnTo>
                  <a:lnTo>
                    <a:pt x="1406" y="847"/>
                  </a:lnTo>
                  <a:lnTo>
                    <a:pt x="1401" y="837"/>
                  </a:lnTo>
                  <a:lnTo>
                    <a:pt x="1394" y="828"/>
                  </a:lnTo>
                  <a:lnTo>
                    <a:pt x="1387" y="820"/>
                  </a:lnTo>
                  <a:lnTo>
                    <a:pt x="1378" y="811"/>
                  </a:lnTo>
                  <a:lnTo>
                    <a:pt x="1370" y="804"/>
                  </a:lnTo>
                  <a:lnTo>
                    <a:pt x="1370" y="804"/>
                  </a:lnTo>
                  <a:close/>
                  <a:moveTo>
                    <a:pt x="1370" y="775"/>
                  </a:moveTo>
                  <a:lnTo>
                    <a:pt x="1370" y="775"/>
                  </a:lnTo>
                  <a:lnTo>
                    <a:pt x="1375" y="769"/>
                  </a:lnTo>
                  <a:lnTo>
                    <a:pt x="1384" y="765"/>
                  </a:lnTo>
                  <a:lnTo>
                    <a:pt x="1392" y="761"/>
                  </a:lnTo>
                  <a:lnTo>
                    <a:pt x="1398" y="761"/>
                  </a:lnTo>
                  <a:lnTo>
                    <a:pt x="1402" y="761"/>
                  </a:lnTo>
                  <a:lnTo>
                    <a:pt x="1402" y="761"/>
                  </a:lnTo>
                  <a:lnTo>
                    <a:pt x="1406" y="764"/>
                  </a:lnTo>
                  <a:lnTo>
                    <a:pt x="1411" y="766"/>
                  </a:lnTo>
                  <a:lnTo>
                    <a:pt x="1413" y="769"/>
                  </a:lnTo>
                  <a:lnTo>
                    <a:pt x="1413" y="768"/>
                  </a:lnTo>
                  <a:lnTo>
                    <a:pt x="1413" y="766"/>
                  </a:lnTo>
                  <a:lnTo>
                    <a:pt x="1413" y="766"/>
                  </a:lnTo>
                  <a:lnTo>
                    <a:pt x="1402" y="752"/>
                  </a:lnTo>
                  <a:lnTo>
                    <a:pt x="1387" y="737"/>
                  </a:lnTo>
                  <a:lnTo>
                    <a:pt x="1378" y="730"/>
                  </a:lnTo>
                  <a:lnTo>
                    <a:pt x="1370" y="724"/>
                  </a:lnTo>
                  <a:lnTo>
                    <a:pt x="1361" y="720"/>
                  </a:lnTo>
                  <a:lnTo>
                    <a:pt x="1354" y="719"/>
                  </a:lnTo>
                  <a:lnTo>
                    <a:pt x="1354" y="719"/>
                  </a:lnTo>
                  <a:lnTo>
                    <a:pt x="1349" y="720"/>
                  </a:lnTo>
                  <a:lnTo>
                    <a:pt x="1346" y="722"/>
                  </a:lnTo>
                  <a:lnTo>
                    <a:pt x="1343" y="724"/>
                  </a:lnTo>
                  <a:lnTo>
                    <a:pt x="1340" y="729"/>
                  </a:lnTo>
                  <a:lnTo>
                    <a:pt x="1338" y="737"/>
                  </a:lnTo>
                  <a:lnTo>
                    <a:pt x="1336" y="748"/>
                  </a:lnTo>
                  <a:lnTo>
                    <a:pt x="1333" y="771"/>
                  </a:lnTo>
                  <a:lnTo>
                    <a:pt x="1331" y="781"/>
                  </a:lnTo>
                  <a:lnTo>
                    <a:pt x="1329" y="785"/>
                  </a:lnTo>
                  <a:lnTo>
                    <a:pt x="1326" y="789"/>
                  </a:lnTo>
                  <a:lnTo>
                    <a:pt x="1326" y="789"/>
                  </a:lnTo>
                  <a:lnTo>
                    <a:pt x="1319" y="795"/>
                  </a:lnTo>
                  <a:lnTo>
                    <a:pt x="1312" y="799"/>
                  </a:lnTo>
                  <a:lnTo>
                    <a:pt x="1307" y="800"/>
                  </a:lnTo>
                  <a:lnTo>
                    <a:pt x="1300" y="800"/>
                  </a:lnTo>
                  <a:lnTo>
                    <a:pt x="1286" y="802"/>
                  </a:lnTo>
                  <a:lnTo>
                    <a:pt x="1277" y="803"/>
                  </a:lnTo>
                  <a:lnTo>
                    <a:pt x="1270" y="807"/>
                  </a:lnTo>
                  <a:lnTo>
                    <a:pt x="1270" y="807"/>
                  </a:lnTo>
                  <a:lnTo>
                    <a:pt x="1267" y="810"/>
                  </a:lnTo>
                  <a:lnTo>
                    <a:pt x="1265" y="814"/>
                  </a:lnTo>
                  <a:lnTo>
                    <a:pt x="1263" y="823"/>
                  </a:lnTo>
                  <a:lnTo>
                    <a:pt x="1265" y="832"/>
                  </a:lnTo>
                  <a:lnTo>
                    <a:pt x="1267" y="841"/>
                  </a:lnTo>
                  <a:lnTo>
                    <a:pt x="1273" y="849"/>
                  </a:lnTo>
                  <a:lnTo>
                    <a:pt x="1279" y="858"/>
                  </a:lnTo>
                  <a:lnTo>
                    <a:pt x="1293" y="873"/>
                  </a:lnTo>
                  <a:lnTo>
                    <a:pt x="1293" y="873"/>
                  </a:lnTo>
                  <a:lnTo>
                    <a:pt x="1304" y="883"/>
                  </a:lnTo>
                  <a:lnTo>
                    <a:pt x="1315" y="891"/>
                  </a:lnTo>
                  <a:lnTo>
                    <a:pt x="1326" y="900"/>
                  </a:lnTo>
                  <a:lnTo>
                    <a:pt x="1339" y="907"/>
                  </a:lnTo>
                  <a:lnTo>
                    <a:pt x="1352" y="912"/>
                  </a:lnTo>
                  <a:lnTo>
                    <a:pt x="1364" y="917"/>
                  </a:lnTo>
                  <a:lnTo>
                    <a:pt x="1391" y="925"/>
                  </a:lnTo>
                  <a:lnTo>
                    <a:pt x="1391" y="925"/>
                  </a:lnTo>
                  <a:lnTo>
                    <a:pt x="1398" y="924"/>
                  </a:lnTo>
                  <a:lnTo>
                    <a:pt x="1405" y="922"/>
                  </a:lnTo>
                  <a:lnTo>
                    <a:pt x="1411" y="924"/>
                  </a:lnTo>
                  <a:lnTo>
                    <a:pt x="1416" y="925"/>
                  </a:lnTo>
                  <a:lnTo>
                    <a:pt x="1416" y="925"/>
                  </a:lnTo>
                  <a:lnTo>
                    <a:pt x="1416" y="920"/>
                  </a:lnTo>
                  <a:lnTo>
                    <a:pt x="1418" y="914"/>
                  </a:lnTo>
                  <a:lnTo>
                    <a:pt x="1420" y="904"/>
                  </a:lnTo>
                  <a:lnTo>
                    <a:pt x="1420" y="904"/>
                  </a:lnTo>
                  <a:lnTo>
                    <a:pt x="1395" y="877"/>
                  </a:lnTo>
                  <a:lnTo>
                    <a:pt x="1382" y="862"/>
                  </a:lnTo>
                  <a:lnTo>
                    <a:pt x="1371" y="847"/>
                  </a:lnTo>
                  <a:lnTo>
                    <a:pt x="1361" y="831"/>
                  </a:lnTo>
                  <a:lnTo>
                    <a:pt x="1357" y="823"/>
                  </a:lnTo>
                  <a:lnTo>
                    <a:pt x="1356" y="813"/>
                  </a:lnTo>
                  <a:lnTo>
                    <a:pt x="1354" y="804"/>
                  </a:lnTo>
                  <a:lnTo>
                    <a:pt x="1354" y="795"/>
                  </a:lnTo>
                  <a:lnTo>
                    <a:pt x="1356" y="785"/>
                  </a:lnTo>
                  <a:lnTo>
                    <a:pt x="1359" y="775"/>
                  </a:lnTo>
                  <a:lnTo>
                    <a:pt x="1359" y="775"/>
                  </a:lnTo>
                  <a:lnTo>
                    <a:pt x="1363" y="773"/>
                  </a:lnTo>
                  <a:lnTo>
                    <a:pt x="1366" y="775"/>
                  </a:lnTo>
                  <a:lnTo>
                    <a:pt x="1367" y="776"/>
                  </a:lnTo>
                  <a:lnTo>
                    <a:pt x="1370" y="775"/>
                  </a:lnTo>
                  <a:lnTo>
                    <a:pt x="1370" y="775"/>
                  </a:lnTo>
                  <a:close/>
                  <a:moveTo>
                    <a:pt x="1364" y="1008"/>
                  </a:moveTo>
                  <a:lnTo>
                    <a:pt x="1364" y="1008"/>
                  </a:lnTo>
                  <a:lnTo>
                    <a:pt x="1371" y="1001"/>
                  </a:lnTo>
                  <a:lnTo>
                    <a:pt x="1381" y="995"/>
                  </a:lnTo>
                  <a:lnTo>
                    <a:pt x="1401" y="980"/>
                  </a:lnTo>
                  <a:lnTo>
                    <a:pt x="1409" y="973"/>
                  </a:lnTo>
                  <a:lnTo>
                    <a:pt x="1415" y="964"/>
                  </a:lnTo>
                  <a:lnTo>
                    <a:pt x="1418" y="959"/>
                  </a:lnTo>
                  <a:lnTo>
                    <a:pt x="1418" y="955"/>
                  </a:lnTo>
                  <a:lnTo>
                    <a:pt x="1418" y="950"/>
                  </a:lnTo>
                  <a:lnTo>
                    <a:pt x="1416" y="945"/>
                  </a:lnTo>
                  <a:lnTo>
                    <a:pt x="1416" y="945"/>
                  </a:lnTo>
                  <a:lnTo>
                    <a:pt x="1411" y="943"/>
                  </a:lnTo>
                  <a:lnTo>
                    <a:pt x="1405" y="943"/>
                  </a:lnTo>
                  <a:lnTo>
                    <a:pt x="1399" y="943"/>
                  </a:lnTo>
                  <a:lnTo>
                    <a:pt x="1394" y="941"/>
                  </a:lnTo>
                  <a:lnTo>
                    <a:pt x="1394" y="941"/>
                  </a:lnTo>
                  <a:lnTo>
                    <a:pt x="1359" y="955"/>
                  </a:lnTo>
                  <a:lnTo>
                    <a:pt x="1322" y="970"/>
                  </a:lnTo>
                  <a:lnTo>
                    <a:pt x="1286" y="987"/>
                  </a:lnTo>
                  <a:lnTo>
                    <a:pt x="1252" y="1004"/>
                  </a:lnTo>
                  <a:lnTo>
                    <a:pt x="1252" y="1004"/>
                  </a:lnTo>
                  <a:lnTo>
                    <a:pt x="1252" y="1009"/>
                  </a:lnTo>
                  <a:lnTo>
                    <a:pt x="1249" y="1014"/>
                  </a:lnTo>
                  <a:lnTo>
                    <a:pt x="1249" y="1014"/>
                  </a:lnTo>
                  <a:lnTo>
                    <a:pt x="1235" y="1021"/>
                  </a:lnTo>
                  <a:lnTo>
                    <a:pt x="1229" y="1026"/>
                  </a:lnTo>
                  <a:lnTo>
                    <a:pt x="1228" y="1029"/>
                  </a:lnTo>
                  <a:lnTo>
                    <a:pt x="1227" y="1033"/>
                  </a:lnTo>
                  <a:lnTo>
                    <a:pt x="1227" y="1033"/>
                  </a:lnTo>
                  <a:lnTo>
                    <a:pt x="1243" y="1039"/>
                  </a:lnTo>
                  <a:lnTo>
                    <a:pt x="1258" y="1047"/>
                  </a:lnTo>
                  <a:lnTo>
                    <a:pt x="1286" y="1066"/>
                  </a:lnTo>
                  <a:lnTo>
                    <a:pt x="1286" y="1066"/>
                  </a:lnTo>
                  <a:lnTo>
                    <a:pt x="1294" y="1084"/>
                  </a:lnTo>
                  <a:lnTo>
                    <a:pt x="1300" y="1094"/>
                  </a:lnTo>
                  <a:lnTo>
                    <a:pt x="1307" y="1101"/>
                  </a:lnTo>
                  <a:lnTo>
                    <a:pt x="1307" y="1101"/>
                  </a:lnTo>
                  <a:lnTo>
                    <a:pt x="1318" y="1077"/>
                  </a:lnTo>
                  <a:lnTo>
                    <a:pt x="1332" y="1053"/>
                  </a:lnTo>
                  <a:lnTo>
                    <a:pt x="1346" y="1029"/>
                  </a:lnTo>
                  <a:lnTo>
                    <a:pt x="1354" y="1018"/>
                  </a:lnTo>
                  <a:lnTo>
                    <a:pt x="1364" y="1008"/>
                  </a:lnTo>
                  <a:lnTo>
                    <a:pt x="1364" y="1008"/>
                  </a:lnTo>
                  <a:close/>
                  <a:moveTo>
                    <a:pt x="894" y="1178"/>
                  </a:moveTo>
                  <a:lnTo>
                    <a:pt x="894" y="1178"/>
                  </a:lnTo>
                  <a:lnTo>
                    <a:pt x="900" y="1217"/>
                  </a:lnTo>
                  <a:lnTo>
                    <a:pt x="902" y="1237"/>
                  </a:lnTo>
                  <a:lnTo>
                    <a:pt x="908" y="1256"/>
                  </a:lnTo>
                  <a:lnTo>
                    <a:pt x="914" y="1275"/>
                  </a:lnTo>
                  <a:lnTo>
                    <a:pt x="921" y="1292"/>
                  </a:lnTo>
                  <a:lnTo>
                    <a:pt x="929" y="1307"/>
                  </a:lnTo>
                  <a:lnTo>
                    <a:pt x="939" y="1321"/>
                  </a:lnTo>
                  <a:lnTo>
                    <a:pt x="939" y="1321"/>
                  </a:lnTo>
                  <a:lnTo>
                    <a:pt x="953" y="1334"/>
                  </a:lnTo>
                  <a:lnTo>
                    <a:pt x="970" y="1346"/>
                  </a:lnTo>
                  <a:lnTo>
                    <a:pt x="987" y="1358"/>
                  </a:lnTo>
                  <a:lnTo>
                    <a:pt x="996" y="1362"/>
                  </a:lnTo>
                  <a:lnTo>
                    <a:pt x="1006" y="1365"/>
                  </a:lnTo>
                  <a:lnTo>
                    <a:pt x="1015" y="1367"/>
                  </a:lnTo>
                  <a:lnTo>
                    <a:pt x="1024" y="1369"/>
                  </a:lnTo>
                  <a:lnTo>
                    <a:pt x="1033" y="1369"/>
                  </a:lnTo>
                  <a:lnTo>
                    <a:pt x="1043" y="1369"/>
                  </a:lnTo>
                  <a:lnTo>
                    <a:pt x="1051" y="1366"/>
                  </a:lnTo>
                  <a:lnTo>
                    <a:pt x="1060" y="1362"/>
                  </a:lnTo>
                  <a:lnTo>
                    <a:pt x="1067" y="1355"/>
                  </a:lnTo>
                  <a:lnTo>
                    <a:pt x="1074" y="1346"/>
                  </a:lnTo>
                  <a:lnTo>
                    <a:pt x="1074" y="1346"/>
                  </a:lnTo>
                  <a:lnTo>
                    <a:pt x="1079" y="1324"/>
                  </a:lnTo>
                  <a:lnTo>
                    <a:pt x="1082" y="1299"/>
                  </a:lnTo>
                  <a:lnTo>
                    <a:pt x="1082" y="1275"/>
                  </a:lnTo>
                  <a:lnTo>
                    <a:pt x="1079" y="1254"/>
                  </a:lnTo>
                  <a:lnTo>
                    <a:pt x="1079" y="1254"/>
                  </a:lnTo>
                  <a:lnTo>
                    <a:pt x="1068" y="1258"/>
                  </a:lnTo>
                  <a:lnTo>
                    <a:pt x="1058" y="1263"/>
                  </a:lnTo>
                  <a:lnTo>
                    <a:pt x="1041" y="1275"/>
                  </a:lnTo>
                  <a:lnTo>
                    <a:pt x="1032" y="1279"/>
                  </a:lnTo>
                  <a:lnTo>
                    <a:pt x="1022" y="1283"/>
                  </a:lnTo>
                  <a:lnTo>
                    <a:pt x="1010" y="1287"/>
                  </a:lnTo>
                  <a:lnTo>
                    <a:pt x="998" y="1289"/>
                  </a:lnTo>
                  <a:lnTo>
                    <a:pt x="998" y="1289"/>
                  </a:lnTo>
                  <a:lnTo>
                    <a:pt x="987" y="1285"/>
                  </a:lnTo>
                  <a:lnTo>
                    <a:pt x="978" y="1279"/>
                  </a:lnTo>
                  <a:lnTo>
                    <a:pt x="971" y="1271"/>
                  </a:lnTo>
                  <a:lnTo>
                    <a:pt x="964" y="1262"/>
                  </a:lnTo>
                  <a:lnTo>
                    <a:pt x="960" y="1252"/>
                  </a:lnTo>
                  <a:lnTo>
                    <a:pt x="954" y="1242"/>
                  </a:lnTo>
                  <a:lnTo>
                    <a:pt x="946" y="1223"/>
                  </a:lnTo>
                  <a:lnTo>
                    <a:pt x="946" y="1223"/>
                  </a:lnTo>
                  <a:lnTo>
                    <a:pt x="940" y="1210"/>
                  </a:lnTo>
                  <a:lnTo>
                    <a:pt x="935" y="1199"/>
                  </a:lnTo>
                  <a:lnTo>
                    <a:pt x="933" y="1195"/>
                  </a:lnTo>
                  <a:lnTo>
                    <a:pt x="933" y="1190"/>
                  </a:lnTo>
                  <a:lnTo>
                    <a:pt x="936" y="1186"/>
                  </a:lnTo>
                  <a:lnTo>
                    <a:pt x="939" y="1182"/>
                  </a:lnTo>
                  <a:lnTo>
                    <a:pt x="939" y="1182"/>
                  </a:lnTo>
                  <a:lnTo>
                    <a:pt x="949" y="1186"/>
                  </a:lnTo>
                  <a:lnTo>
                    <a:pt x="957" y="1189"/>
                  </a:lnTo>
                  <a:lnTo>
                    <a:pt x="968" y="1190"/>
                  </a:lnTo>
                  <a:lnTo>
                    <a:pt x="978" y="1189"/>
                  </a:lnTo>
                  <a:lnTo>
                    <a:pt x="989" y="1188"/>
                  </a:lnTo>
                  <a:lnTo>
                    <a:pt x="999" y="1185"/>
                  </a:lnTo>
                  <a:lnTo>
                    <a:pt x="1020" y="1178"/>
                  </a:lnTo>
                  <a:lnTo>
                    <a:pt x="1020" y="1178"/>
                  </a:lnTo>
                  <a:lnTo>
                    <a:pt x="1015" y="1164"/>
                  </a:lnTo>
                  <a:lnTo>
                    <a:pt x="1008" y="1151"/>
                  </a:lnTo>
                  <a:lnTo>
                    <a:pt x="1001" y="1140"/>
                  </a:lnTo>
                  <a:lnTo>
                    <a:pt x="992" y="1129"/>
                  </a:lnTo>
                  <a:lnTo>
                    <a:pt x="982" y="1120"/>
                  </a:lnTo>
                  <a:lnTo>
                    <a:pt x="971" y="1112"/>
                  </a:lnTo>
                  <a:lnTo>
                    <a:pt x="959" y="1106"/>
                  </a:lnTo>
                  <a:lnTo>
                    <a:pt x="944" y="1103"/>
                  </a:lnTo>
                  <a:lnTo>
                    <a:pt x="944" y="1103"/>
                  </a:lnTo>
                  <a:lnTo>
                    <a:pt x="936" y="1108"/>
                  </a:lnTo>
                  <a:lnTo>
                    <a:pt x="929" y="1113"/>
                  </a:lnTo>
                  <a:lnTo>
                    <a:pt x="922" y="1119"/>
                  </a:lnTo>
                  <a:lnTo>
                    <a:pt x="915" y="1124"/>
                  </a:lnTo>
                  <a:lnTo>
                    <a:pt x="909" y="1133"/>
                  </a:lnTo>
                  <a:lnTo>
                    <a:pt x="905" y="1140"/>
                  </a:lnTo>
                  <a:lnTo>
                    <a:pt x="898" y="1158"/>
                  </a:lnTo>
                  <a:lnTo>
                    <a:pt x="898" y="1158"/>
                  </a:lnTo>
                  <a:lnTo>
                    <a:pt x="900" y="1160"/>
                  </a:lnTo>
                  <a:lnTo>
                    <a:pt x="902" y="1162"/>
                  </a:lnTo>
                  <a:lnTo>
                    <a:pt x="902" y="1167"/>
                  </a:lnTo>
                  <a:lnTo>
                    <a:pt x="902" y="1171"/>
                  </a:lnTo>
                  <a:lnTo>
                    <a:pt x="902" y="1171"/>
                  </a:lnTo>
                  <a:lnTo>
                    <a:pt x="900" y="1175"/>
                  </a:lnTo>
                  <a:lnTo>
                    <a:pt x="894" y="1178"/>
                  </a:lnTo>
                  <a:lnTo>
                    <a:pt x="894" y="1178"/>
                  </a:lnTo>
                  <a:close/>
                  <a:moveTo>
                    <a:pt x="1009" y="1101"/>
                  </a:moveTo>
                  <a:lnTo>
                    <a:pt x="1009" y="1101"/>
                  </a:lnTo>
                  <a:lnTo>
                    <a:pt x="1003" y="1102"/>
                  </a:lnTo>
                  <a:lnTo>
                    <a:pt x="998" y="1103"/>
                  </a:lnTo>
                  <a:lnTo>
                    <a:pt x="992" y="1105"/>
                  </a:lnTo>
                  <a:lnTo>
                    <a:pt x="987" y="1108"/>
                  </a:lnTo>
                  <a:lnTo>
                    <a:pt x="987" y="1108"/>
                  </a:lnTo>
                  <a:lnTo>
                    <a:pt x="994" y="1112"/>
                  </a:lnTo>
                  <a:lnTo>
                    <a:pt x="1002" y="1119"/>
                  </a:lnTo>
                  <a:lnTo>
                    <a:pt x="1008" y="1126"/>
                  </a:lnTo>
                  <a:lnTo>
                    <a:pt x="1015" y="1133"/>
                  </a:lnTo>
                  <a:lnTo>
                    <a:pt x="1024" y="1150"/>
                  </a:lnTo>
                  <a:lnTo>
                    <a:pt x="1033" y="1169"/>
                  </a:lnTo>
                  <a:lnTo>
                    <a:pt x="1039" y="1190"/>
                  </a:lnTo>
                  <a:lnTo>
                    <a:pt x="1041" y="1213"/>
                  </a:lnTo>
                  <a:lnTo>
                    <a:pt x="1041" y="1235"/>
                  </a:lnTo>
                  <a:lnTo>
                    <a:pt x="1040" y="1247"/>
                  </a:lnTo>
                  <a:lnTo>
                    <a:pt x="1037" y="1258"/>
                  </a:lnTo>
                  <a:lnTo>
                    <a:pt x="1037" y="1258"/>
                  </a:lnTo>
                  <a:lnTo>
                    <a:pt x="1050" y="1252"/>
                  </a:lnTo>
                  <a:lnTo>
                    <a:pt x="1060" y="1245"/>
                  </a:lnTo>
                  <a:lnTo>
                    <a:pt x="1069" y="1238"/>
                  </a:lnTo>
                  <a:lnTo>
                    <a:pt x="1078" y="1230"/>
                  </a:lnTo>
                  <a:lnTo>
                    <a:pt x="1078" y="1230"/>
                  </a:lnTo>
                  <a:lnTo>
                    <a:pt x="1074" y="1210"/>
                  </a:lnTo>
                  <a:lnTo>
                    <a:pt x="1068" y="1192"/>
                  </a:lnTo>
                  <a:lnTo>
                    <a:pt x="1061" y="1175"/>
                  </a:lnTo>
                  <a:lnTo>
                    <a:pt x="1053" y="1158"/>
                  </a:lnTo>
                  <a:lnTo>
                    <a:pt x="1043" y="1141"/>
                  </a:lnTo>
                  <a:lnTo>
                    <a:pt x="1033" y="1127"/>
                  </a:lnTo>
                  <a:lnTo>
                    <a:pt x="1022" y="1113"/>
                  </a:lnTo>
                  <a:lnTo>
                    <a:pt x="1009" y="1101"/>
                  </a:lnTo>
                  <a:lnTo>
                    <a:pt x="1009" y="1101"/>
                  </a:lnTo>
                  <a:close/>
                  <a:moveTo>
                    <a:pt x="999" y="1273"/>
                  </a:moveTo>
                  <a:lnTo>
                    <a:pt x="999" y="1273"/>
                  </a:lnTo>
                  <a:lnTo>
                    <a:pt x="1005" y="1273"/>
                  </a:lnTo>
                  <a:lnTo>
                    <a:pt x="1009" y="1271"/>
                  </a:lnTo>
                  <a:lnTo>
                    <a:pt x="1013" y="1268"/>
                  </a:lnTo>
                  <a:lnTo>
                    <a:pt x="1016" y="1263"/>
                  </a:lnTo>
                  <a:lnTo>
                    <a:pt x="1022" y="1254"/>
                  </a:lnTo>
                  <a:lnTo>
                    <a:pt x="1026" y="1241"/>
                  </a:lnTo>
                  <a:lnTo>
                    <a:pt x="1027" y="1227"/>
                  </a:lnTo>
                  <a:lnTo>
                    <a:pt x="1027" y="1213"/>
                  </a:lnTo>
                  <a:lnTo>
                    <a:pt x="1026" y="1202"/>
                  </a:lnTo>
                  <a:lnTo>
                    <a:pt x="1023" y="1192"/>
                  </a:lnTo>
                  <a:lnTo>
                    <a:pt x="1023" y="1192"/>
                  </a:lnTo>
                  <a:lnTo>
                    <a:pt x="1017" y="1196"/>
                  </a:lnTo>
                  <a:lnTo>
                    <a:pt x="1009" y="1199"/>
                  </a:lnTo>
                  <a:lnTo>
                    <a:pt x="1001" y="1202"/>
                  </a:lnTo>
                  <a:lnTo>
                    <a:pt x="991" y="1203"/>
                  </a:lnTo>
                  <a:lnTo>
                    <a:pt x="971" y="1206"/>
                  </a:lnTo>
                  <a:lnTo>
                    <a:pt x="953" y="1207"/>
                  </a:lnTo>
                  <a:lnTo>
                    <a:pt x="953" y="1207"/>
                  </a:lnTo>
                  <a:lnTo>
                    <a:pt x="957" y="1214"/>
                  </a:lnTo>
                  <a:lnTo>
                    <a:pt x="961" y="1224"/>
                  </a:lnTo>
                  <a:lnTo>
                    <a:pt x="971" y="1247"/>
                  </a:lnTo>
                  <a:lnTo>
                    <a:pt x="977" y="1256"/>
                  </a:lnTo>
                  <a:lnTo>
                    <a:pt x="982" y="1265"/>
                  </a:lnTo>
                  <a:lnTo>
                    <a:pt x="987" y="1269"/>
                  </a:lnTo>
                  <a:lnTo>
                    <a:pt x="991" y="1271"/>
                  </a:lnTo>
                  <a:lnTo>
                    <a:pt x="995" y="1273"/>
                  </a:lnTo>
                  <a:lnTo>
                    <a:pt x="999" y="1273"/>
                  </a:lnTo>
                  <a:lnTo>
                    <a:pt x="999" y="1273"/>
                  </a:lnTo>
                  <a:close/>
                  <a:moveTo>
                    <a:pt x="770" y="291"/>
                  </a:moveTo>
                  <a:lnTo>
                    <a:pt x="770" y="291"/>
                  </a:lnTo>
                  <a:lnTo>
                    <a:pt x="768" y="283"/>
                  </a:lnTo>
                  <a:lnTo>
                    <a:pt x="766" y="275"/>
                  </a:lnTo>
                  <a:lnTo>
                    <a:pt x="763" y="262"/>
                  </a:lnTo>
                  <a:lnTo>
                    <a:pt x="763" y="262"/>
                  </a:lnTo>
                  <a:lnTo>
                    <a:pt x="759" y="267"/>
                  </a:lnTo>
                  <a:lnTo>
                    <a:pt x="756" y="272"/>
                  </a:lnTo>
                  <a:lnTo>
                    <a:pt x="755" y="278"/>
                  </a:lnTo>
                  <a:lnTo>
                    <a:pt x="754" y="283"/>
                  </a:lnTo>
                  <a:lnTo>
                    <a:pt x="754" y="283"/>
                  </a:lnTo>
                  <a:lnTo>
                    <a:pt x="759" y="288"/>
                  </a:lnTo>
                  <a:lnTo>
                    <a:pt x="765" y="292"/>
                  </a:lnTo>
                  <a:lnTo>
                    <a:pt x="769" y="298"/>
                  </a:lnTo>
                  <a:lnTo>
                    <a:pt x="770" y="302"/>
                  </a:lnTo>
                  <a:lnTo>
                    <a:pt x="770" y="306"/>
                  </a:lnTo>
                  <a:lnTo>
                    <a:pt x="770" y="306"/>
                  </a:lnTo>
                  <a:lnTo>
                    <a:pt x="790" y="314"/>
                  </a:lnTo>
                  <a:lnTo>
                    <a:pt x="813" y="320"/>
                  </a:lnTo>
                  <a:lnTo>
                    <a:pt x="839" y="324"/>
                  </a:lnTo>
                  <a:lnTo>
                    <a:pt x="852" y="326"/>
                  </a:lnTo>
                  <a:lnTo>
                    <a:pt x="864" y="326"/>
                  </a:lnTo>
                  <a:lnTo>
                    <a:pt x="877" y="324"/>
                  </a:lnTo>
                  <a:lnTo>
                    <a:pt x="890" y="321"/>
                  </a:lnTo>
                  <a:lnTo>
                    <a:pt x="900" y="319"/>
                  </a:lnTo>
                  <a:lnTo>
                    <a:pt x="909" y="313"/>
                  </a:lnTo>
                  <a:lnTo>
                    <a:pt x="918" y="307"/>
                  </a:lnTo>
                  <a:lnTo>
                    <a:pt x="925" y="299"/>
                  </a:lnTo>
                  <a:lnTo>
                    <a:pt x="930" y="289"/>
                  </a:lnTo>
                  <a:lnTo>
                    <a:pt x="932" y="276"/>
                  </a:lnTo>
                  <a:lnTo>
                    <a:pt x="932" y="276"/>
                  </a:lnTo>
                  <a:lnTo>
                    <a:pt x="926" y="285"/>
                  </a:lnTo>
                  <a:lnTo>
                    <a:pt x="919" y="292"/>
                  </a:lnTo>
                  <a:lnTo>
                    <a:pt x="909" y="298"/>
                  </a:lnTo>
                  <a:lnTo>
                    <a:pt x="901" y="303"/>
                  </a:lnTo>
                  <a:lnTo>
                    <a:pt x="890" y="306"/>
                  </a:lnTo>
                  <a:lnTo>
                    <a:pt x="878" y="310"/>
                  </a:lnTo>
                  <a:lnTo>
                    <a:pt x="867" y="312"/>
                  </a:lnTo>
                  <a:lnTo>
                    <a:pt x="856" y="313"/>
                  </a:lnTo>
                  <a:lnTo>
                    <a:pt x="845" y="313"/>
                  </a:lnTo>
                  <a:lnTo>
                    <a:pt x="832" y="312"/>
                  </a:lnTo>
                  <a:lnTo>
                    <a:pt x="821" y="310"/>
                  </a:lnTo>
                  <a:lnTo>
                    <a:pt x="810" y="309"/>
                  </a:lnTo>
                  <a:lnTo>
                    <a:pt x="798" y="305"/>
                  </a:lnTo>
                  <a:lnTo>
                    <a:pt x="789" y="300"/>
                  </a:lnTo>
                  <a:lnTo>
                    <a:pt x="779" y="296"/>
                  </a:lnTo>
                  <a:lnTo>
                    <a:pt x="770" y="291"/>
                  </a:lnTo>
                  <a:lnTo>
                    <a:pt x="770" y="291"/>
                  </a:lnTo>
                  <a:close/>
                  <a:moveTo>
                    <a:pt x="907" y="240"/>
                  </a:moveTo>
                  <a:lnTo>
                    <a:pt x="907" y="240"/>
                  </a:lnTo>
                  <a:lnTo>
                    <a:pt x="901" y="233"/>
                  </a:lnTo>
                  <a:lnTo>
                    <a:pt x="895" y="227"/>
                  </a:lnTo>
                  <a:lnTo>
                    <a:pt x="895" y="227"/>
                  </a:lnTo>
                  <a:lnTo>
                    <a:pt x="878" y="225"/>
                  </a:lnTo>
                  <a:lnTo>
                    <a:pt x="857" y="222"/>
                  </a:lnTo>
                  <a:lnTo>
                    <a:pt x="835" y="223"/>
                  </a:lnTo>
                  <a:lnTo>
                    <a:pt x="824" y="225"/>
                  </a:lnTo>
                  <a:lnTo>
                    <a:pt x="813" y="227"/>
                  </a:lnTo>
                  <a:lnTo>
                    <a:pt x="803" y="230"/>
                  </a:lnTo>
                  <a:lnTo>
                    <a:pt x="794" y="234"/>
                  </a:lnTo>
                  <a:lnTo>
                    <a:pt x="787" y="240"/>
                  </a:lnTo>
                  <a:lnTo>
                    <a:pt x="783" y="247"/>
                  </a:lnTo>
                  <a:lnTo>
                    <a:pt x="780" y="254"/>
                  </a:lnTo>
                  <a:lnTo>
                    <a:pt x="780" y="264"/>
                  </a:lnTo>
                  <a:lnTo>
                    <a:pt x="783" y="274"/>
                  </a:lnTo>
                  <a:lnTo>
                    <a:pt x="789" y="285"/>
                  </a:lnTo>
                  <a:lnTo>
                    <a:pt x="789" y="285"/>
                  </a:lnTo>
                  <a:lnTo>
                    <a:pt x="796" y="289"/>
                  </a:lnTo>
                  <a:lnTo>
                    <a:pt x="804" y="293"/>
                  </a:lnTo>
                  <a:lnTo>
                    <a:pt x="824" y="298"/>
                  </a:lnTo>
                  <a:lnTo>
                    <a:pt x="845" y="299"/>
                  </a:lnTo>
                  <a:lnTo>
                    <a:pt x="856" y="299"/>
                  </a:lnTo>
                  <a:lnTo>
                    <a:pt x="867" y="299"/>
                  </a:lnTo>
                  <a:lnTo>
                    <a:pt x="878" y="298"/>
                  </a:lnTo>
                  <a:lnTo>
                    <a:pt x="888" y="295"/>
                  </a:lnTo>
                  <a:lnTo>
                    <a:pt x="898" y="291"/>
                  </a:lnTo>
                  <a:lnTo>
                    <a:pt x="905" y="286"/>
                  </a:lnTo>
                  <a:lnTo>
                    <a:pt x="912" y="281"/>
                  </a:lnTo>
                  <a:lnTo>
                    <a:pt x="916" y="274"/>
                  </a:lnTo>
                  <a:lnTo>
                    <a:pt x="919" y="265"/>
                  </a:lnTo>
                  <a:lnTo>
                    <a:pt x="921" y="255"/>
                  </a:lnTo>
                  <a:lnTo>
                    <a:pt x="921" y="255"/>
                  </a:lnTo>
                  <a:lnTo>
                    <a:pt x="915" y="253"/>
                  </a:lnTo>
                  <a:lnTo>
                    <a:pt x="911" y="247"/>
                  </a:lnTo>
                  <a:lnTo>
                    <a:pt x="902" y="239"/>
                  </a:lnTo>
                  <a:lnTo>
                    <a:pt x="902" y="239"/>
                  </a:lnTo>
                  <a:lnTo>
                    <a:pt x="905" y="239"/>
                  </a:lnTo>
                  <a:lnTo>
                    <a:pt x="907" y="240"/>
                  </a:lnTo>
                  <a:lnTo>
                    <a:pt x="907" y="240"/>
                  </a:lnTo>
                  <a:close/>
                  <a:moveTo>
                    <a:pt x="738" y="289"/>
                  </a:moveTo>
                  <a:lnTo>
                    <a:pt x="738" y="289"/>
                  </a:lnTo>
                  <a:lnTo>
                    <a:pt x="721" y="295"/>
                  </a:lnTo>
                  <a:lnTo>
                    <a:pt x="704" y="300"/>
                  </a:lnTo>
                  <a:lnTo>
                    <a:pt x="689" y="307"/>
                  </a:lnTo>
                  <a:lnTo>
                    <a:pt x="675" y="316"/>
                  </a:lnTo>
                  <a:lnTo>
                    <a:pt x="675" y="316"/>
                  </a:lnTo>
                  <a:lnTo>
                    <a:pt x="661" y="320"/>
                  </a:lnTo>
                  <a:lnTo>
                    <a:pt x="650" y="326"/>
                  </a:lnTo>
                  <a:lnTo>
                    <a:pt x="650" y="326"/>
                  </a:lnTo>
                  <a:lnTo>
                    <a:pt x="631" y="331"/>
                  </a:lnTo>
                  <a:lnTo>
                    <a:pt x="616" y="338"/>
                  </a:lnTo>
                  <a:lnTo>
                    <a:pt x="584" y="354"/>
                  </a:lnTo>
                  <a:lnTo>
                    <a:pt x="554" y="369"/>
                  </a:lnTo>
                  <a:lnTo>
                    <a:pt x="522" y="383"/>
                  </a:lnTo>
                  <a:lnTo>
                    <a:pt x="522" y="383"/>
                  </a:lnTo>
                  <a:lnTo>
                    <a:pt x="508" y="387"/>
                  </a:lnTo>
                  <a:lnTo>
                    <a:pt x="495" y="392"/>
                  </a:lnTo>
                  <a:lnTo>
                    <a:pt x="484" y="399"/>
                  </a:lnTo>
                  <a:lnTo>
                    <a:pt x="474" y="406"/>
                  </a:lnTo>
                  <a:lnTo>
                    <a:pt x="453" y="420"/>
                  </a:lnTo>
                  <a:lnTo>
                    <a:pt x="443" y="427"/>
                  </a:lnTo>
                  <a:lnTo>
                    <a:pt x="431" y="432"/>
                  </a:lnTo>
                  <a:lnTo>
                    <a:pt x="431" y="432"/>
                  </a:lnTo>
                  <a:lnTo>
                    <a:pt x="422" y="441"/>
                  </a:lnTo>
                  <a:lnTo>
                    <a:pt x="414" y="446"/>
                  </a:lnTo>
                  <a:lnTo>
                    <a:pt x="394" y="458"/>
                  </a:lnTo>
                  <a:lnTo>
                    <a:pt x="373" y="469"/>
                  </a:lnTo>
                  <a:lnTo>
                    <a:pt x="363" y="473"/>
                  </a:lnTo>
                  <a:lnTo>
                    <a:pt x="353" y="480"/>
                  </a:lnTo>
                  <a:lnTo>
                    <a:pt x="353" y="480"/>
                  </a:lnTo>
                  <a:lnTo>
                    <a:pt x="327" y="500"/>
                  </a:lnTo>
                  <a:lnTo>
                    <a:pt x="299" y="522"/>
                  </a:lnTo>
                  <a:lnTo>
                    <a:pt x="285" y="532"/>
                  </a:lnTo>
                  <a:lnTo>
                    <a:pt x="271" y="542"/>
                  </a:lnTo>
                  <a:lnTo>
                    <a:pt x="255" y="550"/>
                  </a:lnTo>
                  <a:lnTo>
                    <a:pt x="240" y="556"/>
                  </a:lnTo>
                  <a:lnTo>
                    <a:pt x="240" y="556"/>
                  </a:lnTo>
                  <a:lnTo>
                    <a:pt x="234" y="556"/>
                  </a:lnTo>
                  <a:lnTo>
                    <a:pt x="230" y="554"/>
                  </a:lnTo>
                  <a:lnTo>
                    <a:pt x="230" y="554"/>
                  </a:lnTo>
                  <a:lnTo>
                    <a:pt x="223" y="560"/>
                  </a:lnTo>
                  <a:lnTo>
                    <a:pt x="217" y="567"/>
                  </a:lnTo>
                  <a:lnTo>
                    <a:pt x="213" y="574"/>
                  </a:lnTo>
                  <a:lnTo>
                    <a:pt x="209" y="583"/>
                  </a:lnTo>
                  <a:lnTo>
                    <a:pt x="205" y="601"/>
                  </a:lnTo>
                  <a:lnTo>
                    <a:pt x="202" y="622"/>
                  </a:lnTo>
                  <a:lnTo>
                    <a:pt x="202" y="622"/>
                  </a:lnTo>
                  <a:lnTo>
                    <a:pt x="216" y="627"/>
                  </a:lnTo>
                  <a:lnTo>
                    <a:pt x="230" y="633"/>
                  </a:lnTo>
                  <a:lnTo>
                    <a:pt x="230" y="633"/>
                  </a:lnTo>
                  <a:lnTo>
                    <a:pt x="231" y="626"/>
                  </a:lnTo>
                  <a:lnTo>
                    <a:pt x="233" y="619"/>
                  </a:lnTo>
                  <a:lnTo>
                    <a:pt x="234" y="604"/>
                  </a:lnTo>
                  <a:lnTo>
                    <a:pt x="236" y="588"/>
                  </a:lnTo>
                  <a:lnTo>
                    <a:pt x="237" y="581"/>
                  </a:lnTo>
                  <a:lnTo>
                    <a:pt x="238" y="576"/>
                  </a:lnTo>
                  <a:lnTo>
                    <a:pt x="238" y="576"/>
                  </a:lnTo>
                  <a:lnTo>
                    <a:pt x="245" y="571"/>
                  </a:lnTo>
                  <a:lnTo>
                    <a:pt x="251" y="567"/>
                  </a:lnTo>
                  <a:lnTo>
                    <a:pt x="257" y="561"/>
                  </a:lnTo>
                  <a:lnTo>
                    <a:pt x="264" y="556"/>
                  </a:lnTo>
                  <a:lnTo>
                    <a:pt x="264" y="556"/>
                  </a:lnTo>
                  <a:lnTo>
                    <a:pt x="269" y="554"/>
                  </a:lnTo>
                  <a:lnTo>
                    <a:pt x="275" y="553"/>
                  </a:lnTo>
                  <a:lnTo>
                    <a:pt x="282" y="552"/>
                  </a:lnTo>
                  <a:lnTo>
                    <a:pt x="287" y="550"/>
                  </a:lnTo>
                  <a:lnTo>
                    <a:pt x="287" y="550"/>
                  </a:lnTo>
                  <a:lnTo>
                    <a:pt x="296" y="543"/>
                  </a:lnTo>
                  <a:lnTo>
                    <a:pt x="304" y="538"/>
                  </a:lnTo>
                  <a:lnTo>
                    <a:pt x="304" y="538"/>
                  </a:lnTo>
                  <a:lnTo>
                    <a:pt x="377" y="500"/>
                  </a:lnTo>
                  <a:lnTo>
                    <a:pt x="411" y="479"/>
                  </a:lnTo>
                  <a:lnTo>
                    <a:pt x="428" y="469"/>
                  </a:lnTo>
                  <a:lnTo>
                    <a:pt x="443" y="458"/>
                  </a:lnTo>
                  <a:lnTo>
                    <a:pt x="443" y="458"/>
                  </a:lnTo>
                  <a:lnTo>
                    <a:pt x="448" y="455"/>
                  </a:lnTo>
                  <a:lnTo>
                    <a:pt x="452" y="453"/>
                  </a:lnTo>
                  <a:lnTo>
                    <a:pt x="456" y="451"/>
                  </a:lnTo>
                  <a:lnTo>
                    <a:pt x="460" y="451"/>
                  </a:lnTo>
                  <a:lnTo>
                    <a:pt x="460" y="451"/>
                  </a:lnTo>
                  <a:lnTo>
                    <a:pt x="492" y="428"/>
                  </a:lnTo>
                  <a:lnTo>
                    <a:pt x="526" y="407"/>
                  </a:lnTo>
                  <a:lnTo>
                    <a:pt x="560" y="387"/>
                  </a:lnTo>
                  <a:lnTo>
                    <a:pt x="595" y="369"/>
                  </a:lnTo>
                  <a:lnTo>
                    <a:pt x="668" y="333"/>
                  </a:lnTo>
                  <a:lnTo>
                    <a:pt x="741" y="298"/>
                  </a:lnTo>
                  <a:lnTo>
                    <a:pt x="741" y="298"/>
                  </a:lnTo>
                  <a:lnTo>
                    <a:pt x="742" y="298"/>
                  </a:lnTo>
                  <a:lnTo>
                    <a:pt x="742" y="296"/>
                  </a:lnTo>
                  <a:lnTo>
                    <a:pt x="742" y="296"/>
                  </a:lnTo>
                  <a:lnTo>
                    <a:pt x="740" y="296"/>
                  </a:lnTo>
                  <a:lnTo>
                    <a:pt x="738" y="295"/>
                  </a:lnTo>
                  <a:lnTo>
                    <a:pt x="738" y="289"/>
                  </a:lnTo>
                  <a:lnTo>
                    <a:pt x="738" y="289"/>
                  </a:lnTo>
                  <a:close/>
                  <a:moveTo>
                    <a:pt x="457" y="637"/>
                  </a:moveTo>
                  <a:lnTo>
                    <a:pt x="457" y="637"/>
                  </a:lnTo>
                  <a:lnTo>
                    <a:pt x="457" y="633"/>
                  </a:lnTo>
                  <a:lnTo>
                    <a:pt x="457" y="633"/>
                  </a:lnTo>
                  <a:lnTo>
                    <a:pt x="410" y="615"/>
                  </a:lnTo>
                  <a:lnTo>
                    <a:pt x="362" y="599"/>
                  </a:lnTo>
                  <a:lnTo>
                    <a:pt x="338" y="594"/>
                  </a:lnTo>
                  <a:lnTo>
                    <a:pt x="313" y="587"/>
                  </a:lnTo>
                  <a:lnTo>
                    <a:pt x="286" y="583"/>
                  </a:lnTo>
                  <a:lnTo>
                    <a:pt x="259" y="580"/>
                  </a:lnTo>
                  <a:lnTo>
                    <a:pt x="259" y="580"/>
                  </a:lnTo>
                  <a:lnTo>
                    <a:pt x="255" y="585"/>
                  </a:lnTo>
                  <a:lnTo>
                    <a:pt x="251" y="591"/>
                  </a:lnTo>
                  <a:lnTo>
                    <a:pt x="248" y="598"/>
                  </a:lnTo>
                  <a:lnTo>
                    <a:pt x="247" y="606"/>
                  </a:lnTo>
                  <a:lnTo>
                    <a:pt x="243" y="623"/>
                  </a:lnTo>
                  <a:lnTo>
                    <a:pt x="240" y="640"/>
                  </a:lnTo>
                  <a:lnTo>
                    <a:pt x="240" y="640"/>
                  </a:lnTo>
                  <a:lnTo>
                    <a:pt x="250" y="646"/>
                  </a:lnTo>
                  <a:lnTo>
                    <a:pt x="258" y="653"/>
                  </a:lnTo>
                  <a:lnTo>
                    <a:pt x="265" y="661"/>
                  </a:lnTo>
                  <a:lnTo>
                    <a:pt x="271" y="671"/>
                  </a:lnTo>
                  <a:lnTo>
                    <a:pt x="273" y="682"/>
                  </a:lnTo>
                  <a:lnTo>
                    <a:pt x="273" y="693"/>
                  </a:lnTo>
                  <a:lnTo>
                    <a:pt x="272" y="705"/>
                  </a:lnTo>
                  <a:lnTo>
                    <a:pt x="268" y="717"/>
                  </a:lnTo>
                  <a:lnTo>
                    <a:pt x="268" y="717"/>
                  </a:lnTo>
                  <a:lnTo>
                    <a:pt x="264" y="724"/>
                  </a:lnTo>
                  <a:lnTo>
                    <a:pt x="257" y="730"/>
                  </a:lnTo>
                  <a:lnTo>
                    <a:pt x="251" y="736"/>
                  </a:lnTo>
                  <a:lnTo>
                    <a:pt x="245" y="741"/>
                  </a:lnTo>
                  <a:lnTo>
                    <a:pt x="245" y="741"/>
                  </a:lnTo>
                  <a:lnTo>
                    <a:pt x="254" y="750"/>
                  </a:lnTo>
                  <a:lnTo>
                    <a:pt x="259" y="758"/>
                  </a:lnTo>
                  <a:lnTo>
                    <a:pt x="266" y="766"/>
                  </a:lnTo>
                  <a:lnTo>
                    <a:pt x="271" y="776"/>
                  </a:lnTo>
                  <a:lnTo>
                    <a:pt x="279" y="799"/>
                  </a:lnTo>
                  <a:lnTo>
                    <a:pt x="285" y="823"/>
                  </a:lnTo>
                  <a:lnTo>
                    <a:pt x="295" y="873"/>
                  </a:lnTo>
                  <a:lnTo>
                    <a:pt x="299" y="897"/>
                  </a:lnTo>
                  <a:lnTo>
                    <a:pt x="304" y="921"/>
                  </a:lnTo>
                  <a:lnTo>
                    <a:pt x="304" y="921"/>
                  </a:lnTo>
                  <a:lnTo>
                    <a:pt x="318" y="879"/>
                  </a:lnTo>
                  <a:lnTo>
                    <a:pt x="334" y="839"/>
                  </a:lnTo>
                  <a:lnTo>
                    <a:pt x="351" y="802"/>
                  </a:lnTo>
                  <a:lnTo>
                    <a:pt x="369" y="766"/>
                  </a:lnTo>
                  <a:lnTo>
                    <a:pt x="389" y="731"/>
                  </a:lnTo>
                  <a:lnTo>
                    <a:pt x="410" y="698"/>
                  </a:lnTo>
                  <a:lnTo>
                    <a:pt x="432" y="667"/>
                  </a:lnTo>
                  <a:lnTo>
                    <a:pt x="457" y="637"/>
                  </a:lnTo>
                  <a:lnTo>
                    <a:pt x="457" y="637"/>
                  </a:lnTo>
                  <a:close/>
                  <a:moveTo>
                    <a:pt x="286" y="901"/>
                  </a:moveTo>
                  <a:lnTo>
                    <a:pt x="286" y="901"/>
                  </a:lnTo>
                  <a:lnTo>
                    <a:pt x="276" y="848"/>
                  </a:lnTo>
                  <a:lnTo>
                    <a:pt x="271" y="823"/>
                  </a:lnTo>
                  <a:lnTo>
                    <a:pt x="265" y="800"/>
                  </a:lnTo>
                  <a:lnTo>
                    <a:pt x="265" y="800"/>
                  </a:lnTo>
                  <a:lnTo>
                    <a:pt x="261" y="789"/>
                  </a:lnTo>
                  <a:lnTo>
                    <a:pt x="257" y="779"/>
                  </a:lnTo>
                  <a:lnTo>
                    <a:pt x="251" y="769"/>
                  </a:lnTo>
                  <a:lnTo>
                    <a:pt x="244" y="761"/>
                  </a:lnTo>
                  <a:lnTo>
                    <a:pt x="237" y="754"/>
                  </a:lnTo>
                  <a:lnTo>
                    <a:pt x="229" y="750"/>
                  </a:lnTo>
                  <a:lnTo>
                    <a:pt x="224" y="750"/>
                  </a:lnTo>
                  <a:lnTo>
                    <a:pt x="219" y="750"/>
                  </a:lnTo>
                  <a:lnTo>
                    <a:pt x="214" y="750"/>
                  </a:lnTo>
                  <a:lnTo>
                    <a:pt x="209" y="752"/>
                  </a:lnTo>
                  <a:lnTo>
                    <a:pt x="209" y="752"/>
                  </a:lnTo>
                  <a:lnTo>
                    <a:pt x="209" y="768"/>
                  </a:lnTo>
                  <a:lnTo>
                    <a:pt x="210" y="782"/>
                  </a:lnTo>
                  <a:lnTo>
                    <a:pt x="214" y="811"/>
                  </a:lnTo>
                  <a:lnTo>
                    <a:pt x="216" y="824"/>
                  </a:lnTo>
                  <a:lnTo>
                    <a:pt x="216" y="838"/>
                  </a:lnTo>
                  <a:lnTo>
                    <a:pt x="214" y="851"/>
                  </a:lnTo>
                  <a:lnTo>
                    <a:pt x="210" y="862"/>
                  </a:lnTo>
                  <a:lnTo>
                    <a:pt x="210" y="862"/>
                  </a:lnTo>
                  <a:lnTo>
                    <a:pt x="206" y="835"/>
                  </a:lnTo>
                  <a:lnTo>
                    <a:pt x="203" y="809"/>
                  </a:lnTo>
                  <a:lnTo>
                    <a:pt x="200" y="783"/>
                  </a:lnTo>
                  <a:lnTo>
                    <a:pt x="198" y="769"/>
                  </a:lnTo>
                  <a:lnTo>
                    <a:pt x="193" y="755"/>
                  </a:lnTo>
                  <a:lnTo>
                    <a:pt x="193" y="755"/>
                  </a:lnTo>
                  <a:lnTo>
                    <a:pt x="191" y="768"/>
                  </a:lnTo>
                  <a:lnTo>
                    <a:pt x="191" y="781"/>
                  </a:lnTo>
                  <a:lnTo>
                    <a:pt x="191" y="807"/>
                  </a:lnTo>
                  <a:lnTo>
                    <a:pt x="189" y="820"/>
                  </a:lnTo>
                  <a:lnTo>
                    <a:pt x="189" y="832"/>
                  </a:lnTo>
                  <a:lnTo>
                    <a:pt x="186" y="844"/>
                  </a:lnTo>
                  <a:lnTo>
                    <a:pt x="182" y="854"/>
                  </a:lnTo>
                  <a:lnTo>
                    <a:pt x="182" y="854"/>
                  </a:lnTo>
                  <a:lnTo>
                    <a:pt x="179" y="821"/>
                  </a:lnTo>
                  <a:lnTo>
                    <a:pt x="179" y="793"/>
                  </a:lnTo>
                  <a:lnTo>
                    <a:pt x="179" y="793"/>
                  </a:lnTo>
                  <a:lnTo>
                    <a:pt x="181" y="776"/>
                  </a:lnTo>
                  <a:lnTo>
                    <a:pt x="182" y="761"/>
                  </a:lnTo>
                  <a:lnTo>
                    <a:pt x="181" y="754"/>
                  </a:lnTo>
                  <a:lnTo>
                    <a:pt x="179" y="750"/>
                  </a:lnTo>
                  <a:lnTo>
                    <a:pt x="175" y="747"/>
                  </a:lnTo>
                  <a:lnTo>
                    <a:pt x="168" y="745"/>
                  </a:lnTo>
                  <a:lnTo>
                    <a:pt x="168" y="745"/>
                  </a:lnTo>
                  <a:lnTo>
                    <a:pt x="161" y="758"/>
                  </a:lnTo>
                  <a:lnTo>
                    <a:pt x="154" y="772"/>
                  </a:lnTo>
                  <a:lnTo>
                    <a:pt x="147" y="786"/>
                  </a:lnTo>
                  <a:lnTo>
                    <a:pt x="139" y="797"/>
                  </a:lnTo>
                  <a:lnTo>
                    <a:pt x="139" y="797"/>
                  </a:lnTo>
                  <a:lnTo>
                    <a:pt x="137" y="789"/>
                  </a:lnTo>
                  <a:lnTo>
                    <a:pt x="139" y="782"/>
                  </a:lnTo>
                  <a:lnTo>
                    <a:pt x="140" y="776"/>
                  </a:lnTo>
                  <a:lnTo>
                    <a:pt x="143" y="771"/>
                  </a:lnTo>
                  <a:lnTo>
                    <a:pt x="149" y="759"/>
                  </a:lnTo>
                  <a:lnTo>
                    <a:pt x="151" y="752"/>
                  </a:lnTo>
                  <a:lnTo>
                    <a:pt x="153" y="745"/>
                  </a:lnTo>
                  <a:lnTo>
                    <a:pt x="153" y="745"/>
                  </a:lnTo>
                  <a:lnTo>
                    <a:pt x="141" y="755"/>
                  </a:lnTo>
                  <a:lnTo>
                    <a:pt x="132" y="768"/>
                  </a:lnTo>
                  <a:lnTo>
                    <a:pt x="122" y="781"/>
                  </a:lnTo>
                  <a:lnTo>
                    <a:pt x="115" y="796"/>
                  </a:lnTo>
                  <a:lnTo>
                    <a:pt x="108" y="810"/>
                  </a:lnTo>
                  <a:lnTo>
                    <a:pt x="102" y="827"/>
                  </a:lnTo>
                  <a:lnTo>
                    <a:pt x="91" y="861"/>
                  </a:lnTo>
                  <a:lnTo>
                    <a:pt x="73" y="929"/>
                  </a:lnTo>
                  <a:lnTo>
                    <a:pt x="61" y="963"/>
                  </a:lnTo>
                  <a:lnTo>
                    <a:pt x="56" y="978"/>
                  </a:lnTo>
                  <a:lnTo>
                    <a:pt x="47" y="994"/>
                  </a:lnTo>
                  <a:lnTo>
                    <a:pt x="47" y="994"/>
                  </a:lnTo>
                  <a:lnTo>
                    <a:pt x="56" y="1001"/>
                  </a:lnTo>
                  <a:lnTo>
                    <a:pt x="63" y="1009"/>
                  </a:lnTo>
                  <a:lnTo>
                    <a:pt x="76" y="1028"/>
                  </a:lnTo>
                  <a:lnTo>
                    <a:pt x="83" y="1036"/>
                  </a:lnTo>
                  <a:lnTo>
                    <a:pt x="90" y="1043"/>
                  </a:lnTo>
                  <a:lnTo>
                    <a:pt x="98" y="1049"/>
                  </a:lnTo>
                  <a:lnTo>
                    <a:pt x="108" y="1051"/>
                  </a:lnTo>
                  <a:lnTo>
                    <a:pt x="108" y="1051"/>
                  </a:lnTo>
                  <a:lnTo>
                    <a:pt x="111" y="1028"/>
                  </a:lnTo>
                  <a:lnTo>
                    <a:pt x="113" y="1004"/>
                  </a:lnTo>
                  <a:lnTo>
                    <a:pt x="119" y="955"/>
                  </a:lnTo>
                  <a:lnTo>
                    <a:pt x="123" y="905"/>
                  </a:lnTo>
                  <a:lnTo>
                    <a:pt x="127" y="882"/>
                  </a:lnTo>
                  <a:lnTo>
                    <a:pt x="132" y="859"/>
                  </a:lnTo>
                  <a:lnTo>
                    <a:pt x="132" y="859"/>
                  </a:lnTo>
                  <a:lnTo>
                    <a:pt x="133" y="851"/>
                  </a:lnTo>
                  <a:lnTo>
                    <a:pt x="136" y="841"/>
                  </a:lnTo>
                  <a:lnTo>
                    <a:pt x="139" y="837"/>
                  </a:lnTo>
                  <a:lnTo>
                    <a:pt x="141" y="832"/>
                  </a:lnTo>
                  <a:lnTo>
                    <a:pt x="144" y="830"/>
                  </a:lnTo>
                  <a:lnTo>
                    <a:pt x="150" y="830"/>
                  </a:lnTo>
                  <a:lnTo>
                    <a:pt x="150" y="830"/>
                  </a:lnTo>
                  <a:lnTo>
                    <a:pt x="143" y="856"/>
                  </a:lnTo>
                  <a:lnTo>
                    <a:pt x="137" y="882"/>
                  </a:lnTo>
                  <a:lnTo>
                    <a:pt x="133" y="907"/>
                  </a:lnTo>
                  <a:lnTo>
                    <a:pt x="130" y="932"/>
                  </a:lnTo>
                  <a:lnTo>
                    <a:pt x="126" y="983"/>
                  </a:lnTo>
                  <a:lnTo>
                    <a:pt x="125" y="1033"/>
                  </a:lnTo>
                  <a:lnTo>
                    <a:pt x="125" y="1033"/>
                  </a:lnTo>
                  <a:lnTo>
                    <a:pt x="122" y="1037"/>
                  </a:lnTo>
                  <a:lnTo>
                    <a:pt x="120" y="1042"/>
                  </a:lnTo>
                  <a:lnTo>
                    <a:pt x="119" y="1046"/>
                  </a:lnTo>
                  <a:lnTo>
                    <a:pt x="120" y="1051"/>
                  </a:lnTo>
                  <a:lnTo>
                    <a:pt x="120" y="1056"/>
                  </a:lnTo>
                  <a:lnTo>
                    <a:pt x="123" y="1060"/>
                  </a:lnTo>
                  <a:lnTo>
                    <a:pt x="126" y="1063"/>
                  </a:lnTo>
                  <a:lnTo>
                    <a:pt x="130" y="1064"/>
                  </a:lnTo>
                  <a:lnTo>
                    <a:pt x="130" y="1064"/>
                  </a:lnTo>
                  <a:lnTo>
                    <a:pt x="137" y="1018"/>
                  </a:lnTo>
                  <a:lnTo>
                    <a:pt x="141" y="995"/>
                  </a:lnTo>
                  <a:lnTo>
                    <a:pt x="144" y="984"/>
                  </a:lnTo>
                  <a:lnTo>
                    <a:pt x="147" y="974"/>
                  </a:lnTo>
                  <a:lnTo>
                    <a:pt x="147" y="974"/>
                  </a:lnTo>
                  <a:lnTo>
                    <a:pt x="149" y="985"/>
                  </a:lnTo>
                  <a:lnTo>
                    <a:pt x="149" y="998"/>
                  </a:lnTo>
                  <a:lnTo>
                    <a:pt x="146" y="1025"/>
                  </a:lnTo>
                  <a:lnTo>
                    <a:pt x="143" y="1049"/>
                  </a:lnTo>
                  <a:lnTo>
                    <a:pt x="143" y="1060"/>
                  </a:lnTo>
                  <a:lnTo>
                    <a:pt x="144" y="1071"/>
                  </a:lnTo>
                  <a:lnTo>
                    <a:pt x="144" y="1071"/>
                  </a:lnTo>
                  <a:lnTo>
                    <a:pt x="147" y="1071"/>
                  </a:lnTo>
                  <a:lnTo>
                    <a:pt x="151" y="1071"/>
                  </a:lnTo>
                  <a:lnTo>
                    <a:pt x="154" y="1073"/>
                  </a:lnTo>
                  <a:lnTo>
                    <a:pt x="158" y="1073"/>
                  </a:lnTo>
                  <a:lnTo>
                    <a:pt x="158" y="1073"/>
                  </a:lnTo>
                  <a:lnTo>
                    <a:pt x="160" y="1056"/>
                  </a:lnTo>
                  <a:lnTo>
                    <a:pt x="160" y="1037"/>
                  </a:lnTo>
                  <a:lnTo>
                    <a:pt x="161" y="1019"/>
                  </a:lnTo>
                  <a:lnTo>
                    <a:pt x="163" y="1012"/>
                  </a:lnTo>
                  <a:lnTo>
                    <a:pt x="165" y="1007"/>
                  </a:lnTo>
                  <a:lnTo>
                    <a:pt x="165" y="1007"/>
                  </a:lnTo>
                  <a:lnTo>
                    <a:pt x="168" y="1040"/>
                  </a:lnTo>
                  <a:lnTo>
                    <a:pt x="170" y="1059"/>
                  </a:lnTo>
                  <a:lnTo>
                    <a:pt x="171" y="1075"/>
                  </a:lnTo>
                  <a:lnTo>
                    <a:pt x="171" y="1075"/>
                  </a:lnTo>
                  <a:lnTo>
                    <a:pt x="181" y="1078"/>
                  </a:lnTo>
                  <a:lnTo>
                    <a:pt x="193" y="1081"/>
                  </a:lnTo>
                  <a:lnTo>
                    <a:pt x="202" y="1081"/>
                  </a:lnTo>
                  <a:lnTo>
                    <a:pt x="209" y="1081"/>
                  </a:lnTo>
                  <a:lnTo>
                    <a:pt x="214" y="1080"/>
                  </a:lnTo>
                  <a:lnTo>
                    <a:pt x="222" y="1078"/>
                  </a:lnTo>
                  <a:lnTo>
                    <a:pt x="222" y="1078"/>
                  </a:lnTo>
                  <a:lnTo>
                    <a:pt x="223" y="1066"/>
                  </a:lnTo>
                  <a:lnTo>
                    <a:pt x="223" y="1054"/>
                  </a:lnTo>
                  <a:lnTo>
                    <a:pt x="222" y="1030"/>
                  </a:lnTo>
                  <a:lnTo>
                    <a:pt x="220" y="1008"/>
                  </a:lnTo>
                  <a:lnTo>
                    <a:pt x="220" y="998"/>
                  </a:lnTo>
                  <a:lnTo>
                    <a:pt x="223" y="988"/>
                  </a:lnTo>
                  <a:lnTo>
                    <a:pt x="223" y="988"/>
                  </a:lnTo>
                  <a:lnTo>
                    <a:pt x="230" y="1032"/>
                  </a:lnTo>
                  <a:lnTo>
                    <a:pt x="233" y="1054"/>
                  </a:lnTo>
                  <a:lnTo>
                    <a:pt x="236" y="1075"/>
                  </a:lnTo>
                  <a:lnTo>
                    <a:pt x="236" y="1075"/>
                  </a:lnTo>
                  <a:lnTo>
                    <a:pt x="243" y="1074"/>
                  </a:lnTo>
                  <a:lnTo>
                    <a:pt x="251" y="1071"/>
                  </a:lnTo>
                  <a:lnTo>
                    <a:pt x="257" y="1067"/>
                  </a:lnTo>
                  <a:lnTo>
                    <a:pt x="262" y="1063"/>
                  </a:lnTo>
                  <a:lnTo>
                    <a:pt x="273" y="1053"/>
                  </a:lnTo>
                  <a:lnTo>
                    <a:pt x="283" y="1043"/>
                  </a:lnTo>
                  <a:lnTo>
                    <a:pt x="283" y="1043"/>
                  </a:lnTo>
                  <a:lnTo>
                    <a:pt x="285" y="1028"/>
                  </a:lnTo>
                  <a:lnTo>
                    <a:pt x="283" y="1022"/>
                  </a:lnTo>
                  <a:lnTo>
                    <a:pt x="282" y="1019"/>
                  </a:lnTo>
                  <a:lnTo>
                    <a:pt x="279" y="1018"/>
                  </a:lnTo>
                  <a:lnTo>
                    <a:pt x="279" y="1018"/>
                  </a:lnTo>
                  <a:lnTo>
                    <a:pt x="282" y="1012"/>
                  </a:lnTo>
                  <a:lnTo>
                    <a:pt x="282" y="1009"/>
                  </a:lnTo>
                  <a:lnTo>
                    <a:pt x="282" y="1004"/>
                  </a:lnTo>
                  <a:lnTo>
                    <a:pt x="282" y="1004"/>
                  </a:lnTo>
                  <a:lnTo>
                    <a:pt x="262" y="924"/>
                  </a:lnTo>
                  <a:lnTo>
                    <a:pt x="245" y="844"/>
                  </a:lnTo>
                  <a:lnTo>
                    <a:pt x="245" y="844"/>
                  </a:lnTo>
                  <a:lnTo>
                    <a:pt x="243" y="838"/>
                  </a:lnTo>
                  <a:lnTo>
                    <a:pt x="241" y="831"/>
                  </a:lnTo>
                  <a:lnTo>
                    <a:pt x="240" y="828"/>
                  </a:lnTo>
                  <a:lnTo>
                    <a:pt x="241" y="825"/>
                  </a:lnTo>
                  <a:lnTo>
                    <a:pt x="243" y="823"/>
                  </a:lnTo>
                  <a:lnTo>
                    <a:pt x="247" y="821"/>
                  </a:lnTo>
                  <a:lnTo>
                    <a:pt x="247" y="821"/>
                  </a:lnTo>
                  <a:lnTo>
                    <a:pt x="251" y="827"/>
                  </a:lnTo>
                  <a:lnTo>
                    <a:pt x="255" y="835"/>
                  </a:lnTo>
                  <a:lnTo>
                    <a:pt x="257" y="842"/>
                  </a:lnTo>
                  <a:lnTo>
                    <a:pt x="259" y="851"/>
                  </a:lnTo>
                  <a:lnTo>
                    <a:pt x="261" y="869"/>
                  </a:lnTo>
                  <a:lnTo>
                    <a:pt x="264" y="886"/>
                  </a:lnTo>
                  <a:lnTo>
                    <a:pt x="264" y="886"/>
                  </a:lnTo>
                  <a:lnTo>
                    <a:pt x="271" y="918"/>
                  </a:lnTo>
                  <a:lnTo>
                    <a:pt x="280" y="949"/>
                  </a:lnTo>
                  <a:lnTo>
                    <a:pt x="290" y="978"/>
                  </a:lnTo>
                  <a:lnTo>
                    <a:pt x="297" y="1007"/>
                  </a:lnTo>
                  <a:lnTo>
                    <a:pt x="297" y="1007"/>
                  </a:lnTo>
                  <a:lnTo>
                    <a:pt x="302" y="1004"/>
                  </a:lnTo>
                  <a:lnTo>
                    <a:pt x="304" y="1001"/>
                  </a:lnTo>
                  <a:lnTo>
                    <a:pt x="309" y="1000"/>
                  </a:lnTo>
                  <a:lnTo>
                    <a:pt x="311" y="997"/>
                  </a:lnTo>
                  <a:lnTo>
                    <a:pt x="311" y="997"/>
                  </a:lnTo>
                  <a:lnTo>
                    <a:pt x="306" y="976"/>
                  </a:lnTo>
                  <a:lnTo>
                    <a:pt x="299" y="950"/>
                  </a:lnTo>
                  <a:lnTo>
                    <a:pt x="292" y="924"/>
                  </a:lnTo>
                  <a:lnTo>
                    <a:pt x="286" y="901"/>
                  </a:lnTo>
                  <a:lnTo>
                    <a:pt x="286" y="901"/>
                  </a:lnTo>
                  <a:close/>
                  <a:moveTo>
                    <a:pt x="226" y="729"/>
                  </a:moveTo>
                  <a:lnTo>
                    <a:pt x="226" y="729"/>
                  </a:lnTo>
                  <a:lnTo>
                    <a:pt x="230" y="730"/>
                  </a:lnTo>
                  <a:lnTo>
                    <a:pt x="236" y="729"/>
                  </a:lnTo>
                  <a:lnTo>
                    <a:pt x="241" y="726"/>
                  </a:lnTo>
                  <a:lnTo>
                    <a:pt x="247" y="720"/>
                  </a:lnTo>
                  <a:lnTo>
                    <a:pt x="251" y="715"/>
                  </a:lnTo>
                  <a:lnTo>
                    <a:pt x="255" y="709"/>
                  </a:lnTo>
                  <a:lnTo>
                    <a:pt x="257" y="702"/>
                  </a:lnTo>
                  <a:lnTo>
                    <a:pt x="257" y="695"/>
                  </a:lnTo>
                  <a:lnTo>
                    <a:pt x="257" y="695"/>
                  </a:lnTo>
                  <a:lnTo>
                    <a:pt x="243" y="712"/>
                  </a:lnTo>
                  <a:lnTo>
                    <a:pt x="234" y="720"/>
                  </a:lnTo>
                  <a:lnTo>
                    <a:pt x="226" y="729"/>
                  </a:lnTo>
                  <a:lnTo>
                    <a:pt x="226" y="729"/>
                  </a:lnTo>
                  <a:close/>
                  <a:moveTo>
                    <a:pt x="254" y="670"/>
                  </a:moveTo>
                  <a:lnTo>
                    <a:pt x="254" y="670"/>
                  </a:lnTo>
                  <a:lnTo>
                    <a:pt x="252" y="668"/>
                  </a:lnTo>
                  <a:lnTo>
                    <a:pt x="250" y="664"/>
                  </a:lnTo>
                  <a:lnTo>
                    <a:pt x="248" y="663"/>
                  </a:lnTo>
                  <a:lnTo>
                    <a:pt x="247" y="661"/>
                  </a:lnTo>
                  <a:lnTo>
                    <a:pt x="244" y="661"/>
                  </a:lnTo>
                  <a:lnTo>
                    <a:pt x="244" y="661"/>
                  </a:lnTo>
                  <a:lnTo>
                    <a:pt x="241" y="674"/>
                  </a:lnTo>
                  <a:lnTo>
                    <a:pt x="236" y="685"/>
                  </a:lnTo>
                  <a:lnTo>
                    <a:pt x="227" y="695"/>
                  </a:lnTo>
                  <a:lnTo>
                    <a:pt x="217" y="702"/>
                  </a:lnTo>
                  <a:lnTo>
                    <a:pt x="206" y="709"/>
                  </a:lnTo>
                  <a:lnTo>
                    <a:pt x="193" y="715"/>
                  </a:lnTo>
                  <a:lnTo>
                    <a:pt x="179" y="719"/>
                  </a:lnTo>
                  <a:lnTo>
                    <a:pt x="165" y="722"/>
                  </a:lnTo>
                  <a:lnTo>
                    <a:pt x="165" y="722"/>
                  </a:lnTo>
                  <a:lnTo>
                    <a:pt x="172" y="727"/>
                  </a:lnTo>
                  <a:lnTo>
                    <a:pt x="179" y="730"/>
                  </a:lnTo>
                  <a:lnTo>
                    <a:pt x="186" y="733"/>
                  </a:lnTo>
                  <a:lnTo>
                    <a:pt x="193" y="733"/>
                  </a:lnTo>
                  <a:lnTo>
                    <a:pt x="199" y="731"/>
                  </a:lnTo>
                  <a:lnTo>
                    <a:pt x="206" y="729"/>
                  </a:lnTo>
                  <a:lnTo>
                    <a:pt x="213" y="726"/>
                  </a:lnTo>
                  <a:lnTo>
                    <a:pt x="219" y="720"/>
                  </a:lnTo>
                  <a:lnTo>
                    <a:pt x="230" y="709"/>
                  </a:lnTo>
                  <a:lnTo>
                    <a:pt x="240" y="696"/>
                  </a:lnTo>
                  <a:lnTo>
                    <a:pt x="248" y="682"/>
                  </a:lnTo>
                  <a:lnTo>
                    <a:pt x="254" y="670"/>
                  </a:lnTo>
                  <a:lnTo>
                    <a:pt x="254" y="670"/>
                  </a:lnTo>
                  <a:close/>
                  <a:moveTo>
                    <a:pt x="168" y="705"/>
                  </a:moveTo>
                  <a:lnTo>
                    <a:pt x="168" y="705"/>
                  </a:lnTo>
                  <a:lnTo>
                    <a:pt x="179" y="703"/>
                  </a:lnTo>
                  <a:lnTo>
                    <a:pt x="192" y="700"/>
                  </a:lnTo>
                  <a:lnTo>
                    <a:pt x="205" y="695"/>
                  </a:lnTo>
                  <a:lnTo>
                    <a:pt x="214" y="688"/>
                  </a:lnTo>
                  <a:lnTo>
                    <a:pt x="223" y="681"/>
                  </a:lnTo>
                  <a:lnTo>
                    <a:pt x="226" y="675"/>
                  </a:lnTo>
                  <a:lnTo>
                    <a:pt x="227" y="671"/>
                  </a:lnTo>
                  <a:lnTo>
                    <a:pt x="227" y="667"/>
                  </a:lnTo>
                  <a:lnTo>
                    <a:pt x="227" y="661"/>
                  </a:lnTo>
                  <a:lnTo>
                    <a:pt x="224" y="656"/>
                  </a:lnTo>
                  <a:lnTo>
                    <a:pt x="222" y="651"/>
                  </a:lnTo>
                  <a:lnTo>
                    <a:pt x="222" y="651"/>
                  </a:lnTo>
                  <a:lnTo>
                    <a:pt x="214" y="658"/>
                  </a:lnTo>
                  <a:lnTo>
                    <a:pt x="206" y="665"/>
                  </a:lnTo>
                  <a:lnTo>
                    <a:pt x="191" y="677"/>
                  </a:lnTo>
                  <a:lnTo>
                    <a:pt x="172" y="688"/>
                  </a:lnTo>
                  <a:lnTo>
                    <a:pt x="154" y="698"/>
                  </a:lnTo>
                  <a:lnTo>
                    <a:pt x="154" y="698"/>
                  </a:lnTo>
                  <a:lnTo>
                    <a:pt x="154" y="700"/>
                  </a:lnTo>
                  <a:lnTo>
                    <a:pt x="156" y="702"/>
                  </a:lnTo>
                  <a:lnTo>
                    <a:pt x="160" y="705"/>
                  </a:lnTo>
                  <a:lnTo>
                    <a:pt x="164" y="705"/>
                  </a:lnTo>
                  <a:lnTo>
                    <a:pt x="168" y="705"/>
                  </a:lnTo>
                  <a:lnTo>
                    <a:pt x="168" y="705"/>
                  </a:lnTo>
                  <a:close/>
                  <a:moveTo>
                    <a:pt x="189" y="639"/>
                  </a:moveTo>
                  <a:lnTo>
                    <a:pt x="189" y="639"/>
                  </a:lnTo>
                  <a:lnTo>
                    <a:pt x="179" y="642"/>
                  </a:lnTo>
                  <a:lnTo>
                    <a:pt x="171" y="646"/>
                  </a:lnTo>
                  <a:lnTo>
                    <a:pt x="164" y="650"/>
                  </a:lnTo>
                  <a:lnTo>
                    <a:pt x="160" y="657"/>
                  </a:lnTo>
                  <a:lnTo>
                    <a:pt x="156" y="664"/>
                  </a:lnTo>
                  <a:lnTo>
                    <a:pt x="153" y="671"/>
                  </a:lnTo>
                  <a:lnTo>
                    <a:pt x="153" y="679"/>
                  </a:lnTo>
                  <a:lnTo>
                    <a:pt x="153" y="686"/>
                  </a:lnTo>
                  <a:lnTo>
                    <a:pt x="153" y="686"/>
                  </a:lnTo>
                  <a:lnTo>
                    <a:pt x="161" y="682"/>
                  </a:lnTo>
                  <a:lnTo>
                    <a:pt x="168" y="678"/>
                  </a:lnTo>
                  <a:lnTo>
                    <a:pt x="181" y="670"/>
                  </a:lnTo>
                  <a:lnTo>
                    <a:pt x="192" y="658"/>
                  </a:lnTo>
                  <a:lnTo>
                    <a:pt x="205" y="649"/>
                  </a:lnTo>
                  <a:lnTo>
                    <a:pt x="205" y="649"/>
                  </a:lnTo>
                  <a:lnTo>
                    <a:pt x="205" y="649"/>
                  </a:lnTo>
                  <a:lnTo>
                    <a:pt x="205" y="646"/>
                  </a:lnTo>
                  <a:lnTo>
                    <a:pt x="205" y="643"/>
                  </a:lnTo>
                  <a:lnTo>
                    <a:pt x="205" y="643"/>
                  </a:lnTo>
                  <a:lnTo>
                    <a:pt x="200" y="643"/>
                  </a:lnTo>
                  <a:lnTo>
                    <a:pt x="198" y="642"/>
                  </a:lnTo>
                  <a:lnTo>
                    <a:pt x="193" y="640"/>
                  </a:lnTo>
                  <a:lnTo>
                    <a:pt x="189" y="639"/>
                  </a:lnTo>
                  <a:lnTo>
                    <a:pt x="189" y="639"/>
                  </a:lnTo>
                  <a:close/>
                </a:path>
              </a:pathLst>
            </a:custGeom>
            <a:solidFill>
              <a:srgbClr val="65C4CA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2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细节探究</a:t>
              </a:r>
            </a:p>
          </p:txBody>
        </p:sp>
      </p:grp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396425" y="4581048"/>
            <a:ext cx="9536619" cy="166199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>
                <a:solidFill>
                  <a:srgbClr val="00B05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☆开头段的作用</a:t>
            </a:r>
            <a:endParaRPr lang="en-US" altLang="zh-CN" sz="2800" b="1">
              <a:solidFill>
                <a:srgbClr val="00B05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lvl="1">
              <a:lnSpc>
                <a:spcPct val="150000"/>
              </a:lnSpc>
              <a:defRPr/>
            </a:pPr>
            <a:r>
              <a:rPr lang="zh-CN" altLang="en-US" sz="2000">
                <a:latin typeface="黑体" panose="02010600030101010101" pitchFamily="49" charset="-122"/>
                <a:ea typeface="黑体" panose="02010600030101010101" pitchFamily="49" charset="-122"/>
              </a:rPr>
              <a:t>① 内容上，开篇点题，交代故事背景或起因，奠定感情基调等。</a:t>
            </a:r>
            <a:endParaRPr lang="en-US" altLang="zh-CN" sz="200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lvl="1">
              <a:lnSpc>
                <a:spcPct val="150000"/>
              </a:lnSpc>
              <a:defRPr/>
            </a:pPr>
            <a:r>
              <a:rPr lang="zh-CN" altLang="en-US" sz="2000">
                <a:latin typeface="黑体" panose="02010600030101010101" pitchFamily="49" charset="-122"/>
                <a:ea typeface="黑体" panose="02010600030101010101" pitchFamily="49" charset="-122"/>
              </a:rPr>
              <a:t>② 结构上，总领全文，引起下文，设置悬念，为下文埋下伏笔或做铺垫等。</a:t>
            </a:r>
            <a:endParaRPr lang="zh-CN" altLang="en-US" sz="20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/>
          <p:nvPr/>
        </p:nvSpPr>
        <p:spPr>
          <a:xfrm>
            <a:off x="1457621" y="3178120"/>
            <a:ext cx="90678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marL="457200" indent="-457200" fontAlgn="auto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第2段是怎么写春天的</a:t>
            </a:r>
            <a:r>
              <a:rPr lang="en-US" altLang="zh-CN" sz="3200" b="1" dirty="0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</a:p>
        </p:txBody>
      </p:sp>
      <p:sp>
        <p:nvSpPr>
          <p:cNvPr id="38" name="Text Box 3"/>
          <p:cNvSpPr txBox="1"/>
          <p:nvPr/>
        </p:nvSpPr>
        <p:spPr>
          <a:xfrm>
            <a:off x="1457621" y="1354404"/>
            <a:ext cx="8649930" cy="21698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 一切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都像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刚睡醒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的样子，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欣欣然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张开了眼。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山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朗润起来了，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水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涨起来了，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太阳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的脸红起来了。 </a:t>
            </a:r>
          </a:p>
          <a:p>
            <a:pPr>
              <a:spcBef>
                <a:spcPct val="50000"/>
              </a:spcBef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 </a:t>
            </a:r>
          </a:p>
        </p:txBody>
      </p:sp>
      <p:sp>
        <p:nvSpPr>
          <p:cNvPr id="64514" name="矩形 1"/>
          <p:cNvSpPr/>
          <p:nvPr/>
        </p:nvSpPr>
        <p:spPr>
          <a:xfrm>
            <a:off x="5077736" y="533383"/>
            <a:ext cx="1409700" cy="5835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  春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12395" y="227965"/>
            <a:ext cx="3359150" cy="582930"/>
            <a:chOff x="108" y="359"/>
            <a:chExt cx="5290" cy="918"/>
          </a:xfrm>
        </p:grpSpPr>
        <p:sp>
          <p:nvSpPr>
            <p:cNvPr id="10" name="Freeform 127"/>
            <p:cNvSpPr>
              <a:spLocks noEditPoints="1"/>
            </p:cNvSpPr>
            <p:nvPr/>
          </p:nvSpPr>
          <p:spPr bwMode="auto">
            <a:xfrm>
              <a:off x="108" y="359"/>
              <a:ext cx="1236" cy="852"/>
            </a:xfrm>
            <a:custGeom>
              <a:avLst/>
              <a:gdLst/>
              <a:ahLst/>
              <a:cxnLst>
                <a:cxn ang="0">
                  <a:pos x="4" y="455"/>
                </a:cxn>
                <a:cxn ang="0">
                  <a:pos x="782" y="3"/>
                </a:cxn>
                <a:cxn ang="0">
                  <a:pos x="1721" y="189"/>
                </a:cxn>
                <a:cxn ang="0">
                  <a:pos x="1600" y="407"/>
                </a:cxn>
                <a:cxn ang="0">
                  <a:pos x="1620" y="823"/>
                </a:cxn>
                <a:cxn ang="0">
                  <a:pos x="2082" y="841"/>
                </a:cxn>
                <a:cxn ang="0">
                  <a:pos x="1746" y="1082"/>
                </a:cxn>
                <a:cxn ang="0">
                  <a:pos x="1260" y="1259"/>
                </a:cxn>
                <a:cxn ang="0">
                  <a:pos x="880" y="1195"/>
                </a:cxn>
                <a:cxn ang="0">
                  <a:pos x="207" y="1096"/>
                </a:cxn>
                <a:cxn ang="0">
                  <a:pos x="127" y="750"/>
                </a:cxn>
                <a:cxn ang="0">
                  <a:pos x="1976" y="722"/>
                </a:cxn>
                <a:cxn ang="0">
                  <a:pos x="1611" y="941"/>
                </a:cxn>
                <a:cxn ang="0">
                  <a:pos x="499" y="441"/>
                </a:cxn>
                <a:cxn ang="0">
                  <a:pos x="893" y="782"/>
                </a:cxn>
                <a:cxn ang="0">
                  <a:pos x="1849" y="241"/>
                </a:cxn>
                <a:cxn ang="0">
                  <a:pos x="820" y="20"/>
                </a:cxn>
                <a:cxn ang="0">
                  <a:pos x="28" y="477"/>
                </a:cxn>
                <a:cxn ang="0">
                  <a:pos x="480" y="386"/>
                </a:cxn>
                <a:cxn ang="0">
                  <a:pos x="946" y="295"/>
                </a:cxn>
                <a:cxn ang="0">
                  <a:pos x="1533" y="1064"/>
                </a:cxn>
                <a:cxn ang="0">
                  <a:pos x="1604" y="1117"/>
                </a:cxn>
                <a:cxn ang="0">
                  <a:pos x="1630" y="995"/>
                </a:cxn>
                <a:cxn ang="0">
                  <a:pos x="1526" y="750"/>
                </a:cxn>
                <a:cxn ang="0">
                  <a:pos x="1551" y="835"/>
                </a:cxn>
                <a:cxn ang="0">
                  <a:pos x="1535" y="848"/>
                </a:cxn>
                <a:cxn ang="0">
                  <a:pos x="1485" y="978"/>
                </a:cxn>
                <a:cxn ang="0">
                  <a:pos x="1281" y="1082"/>
                </a:cxn>
                <a:cxn ang="0">
                  <a:pos x="1071" y="1165"/>
                </a:cxn>
                <a:cxn ang="0">
                  <a:pos x="1526" y="1018"/>
                </a:cxn>
                <a:cxn ang="0">
                  <a:pos x="1517" y="1059"/>
                </a:cxn>
                <a:cxn ang="0">
                  <a:pos x="887" y="792"/>
                </a:cxn>
                <a:cxn ang="0">
                  <a:pos x="339" y="865"/>
                </a:cxn>
                <a:cxn ang="0">
                  <a:pos x="855" y="1160"/>
                </a:cxn>
                <a:cxn ang="0">
                  <a:pos x="1017" y="1042"/>
                </a:cxn>
                <a:cxn ang="0">
                  <a:pos x="1265" y="793"/>
                </a:cxn>
                <a:cxn ang="0">
                  <a:pos x="1467" y="827"/>
                </a:cxn>
                <a:cxn ang="0">
                  <a:pos x="1462" y="901"/>
                </a:cxn>
                <a:cxn ang="0">
                  <a:pos x="1423" y="790"/>
                </a:cxn>
                <a:cxn ang="0">
                  <a:pos x="1402" y="752"/>
                </a:cxn>
                <a:cxn ang="0">
                  <a:pos x="1304" y="883"/>
                </a:cxn>
                <a:cxn ang="0">
                  <a:pos x="1371" y="1001"/>
                </a:cxn>
                <a:cxn ang="0">
                  <a:pos x="1307" y="1101"/>
                </a:cxn>
                <a:cxn ang="0">
                  <a:pos x="1079" y="1254"/>
                </a:cxn>
                <a:cxn ang="0">
                  <a:pos x="992" y="1129"/>
                </a:cxn>
                <a:cxn ang="0">
                  <a:pos x="1039" y="1190"/>
                </a:cxn>
                <a:cxn ang="0">
                  <a:pos x="1001" y="1202"/>
                </a:cxn>
                <a:cxn ang="0">
                  <a:pos x="852" y="326"/>
                </a:cxn>
                <a:cxn ang="0">
                  <a:pos x="835" y="223"/>
                </a:cxn>
                <a:cxn ang="0">
                  <a:pos x="738" y="289"/>
                </a:cxn>
                <a:cxn ang="0">
                  <a:pos x="240" y="556"/>
                </a:cxn>
                <a:cxn ang="0">
                  <a:pos x="377" y="500"/>
                </a:cxn>
                <a:cxn ang="0">
                  <a:pos x="255" y="585"/>
                </a:cxn>
                <a:cxn ang="0">
                  <a:pos x="389" y="731"/>
                </a:cxn>
                <a:cxn ang="0">
                  <a:pos x="193" y="755"/>
                </a:cxn>
                <a:cxn ang="0">
                  <a:pos x="115" y="796"/>
                </a:cxn>
                <a:cxn ang="0">
                  <a:pos x="126" y="983"/>
                </a:cxn>
                <a:cxn ang="0">
                  <a:pos x="168" y="1040"/>
                </a:cxn>
                <a:cxn ang="0">
                  <a:pos x="282" y="1009"/>
                </a:cxn>
                <a:cxn ang="0">
                  <a:pos x="226" y="729"/>
                </a:cxn>
                <a:cxn ang="0">
                  <a:pos x="193" y="733"/>
                </a:cxn>
                <a:cxn ang="0">
                  <a:pos x="168" y="705"/>
                </a:cxn>
              </a:cxnLst>
              <a:rect l="0" t="0" r="r" b="b"/>
              <a:pathLst>
                <a:path w="2100" h="1388">
                  <a:moveTo>
                    <a:pt x="153" y="731"/>
                  </a:moveTo>
                  <a:lnTo>
                    <a:pt x="153" y="731"/>
                  </a:lnTo>
                  <a:lnTo>
                    <a:pt x="146" y="715"/>
                  </a:lnTo>
                  <a:lnTo>
                    <a:pt x="139" y="696"/>
                  </a:lnTo>
                  <a:lnTo>
                    <a:pt x="137" y="688"/>
                  </a:lnTo>
                  <a:lnTo>
                    <a:pt x="136" y="678"/>
                  </a:lnTo>
                  <a:lnTo>
                    <a:pt x="137" y="668"/>
                  </a:lnTo>
                  <a:lnTo>
                    <a:pt x="139" y="658"/>
                  </a:lnTo>
                  <a:lnTo>
                    <a:pt x="139" y="658"/>
                  </a:lnTo>
                  <a:lnTo>
                    <a:pt x="143" y="650"/>
                  </a:lnTo>
                  <a:lnTo>
                    <a:pt x="147" y="643"/>
                  </a:lnTo>
                  <a:lnTo>
                    <a:pt x="153" y="639"/>
                  </a:lnTo>
                  <a:lnTo>
                    <a:pt x="160" y="633"/>
                  </a:lnTo>
                  <a:lnTo>
                    <a:pt x="167" y="630"/>
                  </a:lnTo>
                  <a:lnTo>
                    <a:pt x="175" y="626"/>
                  </a:lnTo>
                  <a:lnTo>
                    <a:pt x="193" y="622"/>
                  </a:lnTo>
                  <a:lnTo>
                    <a:pt x="193" y="622"/>
                  </a:lnTo>
                  <a:lnTo>
                    <a:pt x="193" y="616"/>
                  </a:lnTo>
                  <a:lnTo>
                    <a:pt x="193" y="609"/>
                  </a:lnTo>
                  <a:lnTo>
                    <a:pt x="193" y="594"/>
                  </a:lnTo>
                  <a:lnTo>
                    <a:pt x="192" y="578"/>
                  </a:lnTo>
                  <a:lnTo>
                    <a:pt x="192" y="570"/>
                  </a:lnTo>
                  <a:lnTo>
                    <a:pt x="193" y="563"/>
                  </a:lnTo>
                  <a:lnTo>
                    <a:pt x="193" y="563"/>
                  </a:lnTo>
                  <a:lnTo>
                    <a:pt x="171" y="553"/>
                  </a:lnTo>
                  <a:lnTo>
                    <a:pt x="147" y="543"/>
                  </a:lnTo>
                  <a:lnTo>
                    <a:pt x="99" y="524"/>
                  </a:lnTo>
                  <a:lnTo>
                    <a:pt x="52" y="505"/>
                  </a:lnTo>
                  <a:lnTo>
                    <a:pt x="4" y="484"/>
                  </a:lnTo>
                  <a:lnTo>
                    <a:pt x="4" y="484"/>
                  </a:lnTo>
                  <a:lnTo>
                    <a:pt x="1" y="479"/>
                  </a:lnTo>
                  <a:lnTo>
                    <a:pt x="0" y="473"/>
                  </a:lnTo>
                  <a:lnTo>
                    <a:pt x="0" y="467"/>
                  </a:lnTo>
                  <a:lnTo>
                    <a:pt x="0" y="463"/>
                  </a:lnTo>
                  <a:lnTo>
                    <a:pt x="4" y="455"/>
                  </a:lnTo>
                  <a:lnTo>
                    <a:pt x="10" y="446"/>
                  </a:lnTo>
                  <a:lnTo>
                    <a:pt x="21" y="432"/>
                  </a:lnTo>
                  <a:lnTo>
                    <a:pt x="26" y="425"/>
                  </a:lnTo>
                  <a:lnTo>
                    <a:pt x="28" y="421"/>
                  </a:lnTo>
                  <a:lnTo>
                    <a:pt x="29" y="417"/>
                  </a:lnTo>
                  <a:lnTo>
                    <a:pt x="29" y="417"/>
                  </a:lnTo>
                  <a:lnTo>
                    <a:pt x="36" y="410"/>
                  </a:lnTo>
                  <a:lnTo>
                    <a:pt x="43" y="404"/>
                  </a:lnTo>
                  <a:lnTo>
                    <a:pt x="52" y="399"/>
                  </a:lnTo>
                  <a:lnTo>
                    <a:pt x="59" y="392"/>
                  </a:lnTo>
                  <a:lnTo>
                    <a:pt x="59" y="392"/>
                  </a:lnTo>
                  <a:lnTo>
                    <a:pt x="68" y="389"/>
                  </a:lnTo>
                  <a:lnTo>
                    <a:pt x="78" y="385"/>
                  </a:lnTo>
                  <a:lnTo>
                    <a:pt x="87" y="380"/>
                  </a:lnTo>
                  <a:lnTo>
                    <a:pt x="95" y="375"/>
                  </a:lnTo>
                  <a:lnTo>
                    <a:pt x="95" y="375"/>
                  </a:lnTo>
                  <a:lnTo>
                    <a:pt x="150" y="352"/>
                  </a:lnTo>
                  <a:lnTo>
                    <a:pt x="203" y="328"/>
                  </a:lnTo>
                  <a:lnTo>
                    <a:pt x="257" y="300"/>
                  </a:lnTo>
                  <a:lnTo>
                    <a:pt x="310" y="272"/>
                  </a:lnTo>
                  <a:lnTo>
                    <a:pt x="360" y="243"/>
                  </a:lnTo>
                  <a:lnTo>
                    <a:pt x="412" y="212"/>
                  </a:lnTo>
                  <a:lnTo>
                    <a:pt x="514" y="153"/>
                  </a:lnTo>
                  <a:lnTo>
                    <a:pt x="514" y="153"/>
                  </a:lnTo>
                  <a:lnTo>
                    <a:pt x="581" y="114"/>
                  </a:lnTo>
                  <a:lnTo>
                    <a:pt x="581" y="114"/>
                  </a:lnTo>
                  <a:lnTo>
                    <a:pt x="615" y="94"/>
                  </a:lnTo>
                  <a:lnTo>
                    <a:pt x="645" y="74"/>
                  </a:lnTo>
                  <a:lnTo>
                    <a:pt x="678" y="53"/>
                  </a:lnTo>
                  <a:lnTo>
                    <a:pt x="713" y="34"/>
                  </a:lnTo>
                  <a:lnTo>
                    <a:pt x="713" y="34"/>
                  </a:lnTo>
                  <a:lnTo>
                    <a:pt x="734" y="22"/>
                  </a:lnTo>
                  <a:lnTo>
                    <a:pt x="758" y="11"/>
                  </a:lnTo>
                  <a:lnTo>
                    <a:pt x="769" y="7"/>
                  </a:lnTo>
                  <a:lnTo>
                    <a:pt x="782" y="3"/>
                  </a:lnTo>
                  <a:lnTo>
                    <a:pt x="794" y="1"/>
                  </a:lnTo>
                  <a:lnTo>
                    <a:pt x="807" y="0"/>
                  </a:lnTo>
                  <a:lnTo>
                    <a:pt x="807" y="0"/>
                  </a:lnTo>
                  <a:lnTo>
                    <a:pt x="825" y="3"/>
                  </a:lnTo>
                  <a:lnTo>
                    <a:pt x="843" y="5"/>
                  </a:lnTo>
                  <a:lnTo>
                    <a:pt x="862" y="10"/>
                  </a:lnTo>
                  <a:lnTo>
                    <a:pt x="878" y="13"/>
                  </a:lnTo>
                  <a:lnTo>
                    <a:pt x="878" y="13"/>
                  </a:lnTo>
                  <a:lnTo>
                    <a:pt x="919" y="27"/>
                  </a:lnTo>
                  <a:lnTo>
                    <a:pt x="960" y="39"/>
                  </a:lnTo>
                  <a:lnTo>
                    <a:pt x="1003" y="50"/>
                  </a:lnTo>
                  <a:lnTo>
                    <a:pt x="1046" y="62"/>
                  </a:lnTo>
                  <a:lnTo>
                    <a:pt x="1090" y="71"/>
                  </a:lnTo>
                  <a:lnTo>
                    <a:pt x="1134" y="81"/>
                  </a:lnTo>
                  <a:lnTo>
                    <a:pt x="1179" y="88"/>
                  </a:lnTo>
                  <a:lnTo>
                    <a:pt x="1224" y="95"/>
                  </a:lnTo>
                  <a:lnTo>
                    <a:pt x="1224" y="95"/>
                  </a:lnTo>
                  <a:lnTo>
                    <a:pt x="1263" y="101"/>
                  </a:lnTo>
                  <a:lnTo>
                    <a:pt x="1281" y="101"/>
                  </a:lnTo>
                  <a:lnTo>
                    <a:pt x="1300" y="100"/>
                  </a:lnTo>
                  <a:lnTo>
                    <a:pt x="1300" y="100"/>
                  </a:lnTo>
                  <a:lnTo>
                    <a:pt x="1302" y="102"/>
                  </a:lnTo>
                  <a:lnTo>
                    <a:pt x="1308" y="104"/>
                  </a:lnTo>
                  <a:lnTo>
                    <a:pt x="1312" y="105"/>
                  </a:lnTo>
                  <a:lnTo>
                    <a:pt x="1315" y="107"/>
                  </a:lnTo>
                  <a:lnTo>
                    <a:pt x="1315" y="107"/>
                  </a:lnTo>
                  <a:lnTo>
                    <a:pt x="1406" y="119"/>
                  </a:lnTo>
                  <a:lnTo>
                    <a:pt x="1496" y="133"/>
                  </a:lnTo>
                  <a:lnTo>
                    <a:pt x="1583" y="149"/>
                  </a:lnTo>
                  <a:lnTo>
                    <a:pt x="1624" y="159"/>
                  </a:lnTo>
                  <a:lnTo>
                    <a:pt x="1665" y="168"/>
                  </a:lnTo>
                  <a:lnTo>
                    <a:pt x="1665" y="168"/>
                  </a:lnTo>
                  <a:lnTo>
                    <a:pt x="1684" y="174"/>
                  </a:lnTo>
                  <a:lnTo>
                    <a:pt x="1703" y="182"/>
                  </a:lnTo>
                  <a:lnTo>
                    <a:pt x="1721" y="189"/>
                  </a:lnTo>
                  <a:lnTo>
                    <a:pt x="1740" y="195"/>
                  </a:lnTo>
                  <a:lnTo>
                    <a:pt x="1740" y="195"/>
                  </a:lnTo>
                  <a:lnTo>
                    <a:pt x="1754" y="198"/>
                  </a:lnTo>
                  <a:lnTo>
                    <a:pt x="1770" y="199"/>
                  </a:lnTo>
                  <a:lnTo>
                    <a:pt x="1787" y="201"/>
                  </a:lnTo>
                  <a:lnTo>
                    <a:pt x="1804" y="203"/>
                  </a:lnTo>
                  <a:lnTo>
                    <a:pt x="1804" y="203"/>
                  </a:lnTo>
                  <a:lnTo>
                    <a:pt x="1819" y="208"/>
                  </a:lnTo>
                  <a:lnTo>
                    <a:pt x="1834" y="212"/>
                  </a:lnTo>
                  <a:lnTo>
                    <a:pt x="1864" y="223"/>
                  </a:lnTo>
                  <a:lnTo>
                    <a:pt x="1864" y="223"/>
                  </a:lnTo>
                  <a:lnTo>
                    <a:pt x="1871" y="233"/>
                  </a:lnTo>
                  <a:lnTo>
                    <a:pt x="1872" y="239"/>
                  </a:lnTo>
                  <a:lnTo>
                    <a:pt x="1872" y="243"/>
                  </a:lnTo>
                  <a:lnTo>
                    <a:pt x="1871" y="253"/>
                  </a:lnTo>
                  <a:lnTo>
                    <a:pt x="1868" y="260"/>
                  </a:lnTo>
                  <a:lnTo>
                    <a:pt x="1863" y="267"/>
                  </a:lnTo>
                  <a:lnTo>
                    <a:pt x="1856" y="274"/>
                  </a:lnTo>
                  <a:lnTo>
                    <a:pt x="1842" y="285"/>
                  </a:lnTo>
                  <a:lnTo>
                    <a:pt x="1842" y="285"/>
                  </a:lnTo>
                  <a:lnTo>
                    <a:pt x="1832" y="289"/>
                  </a:lnTo>
                  <a:lnTo>
                    <a:pt x="1822" y="293"/>
                  </a:lnTo>
                  <a:lnTo>
                    <a:pt x="1804" y="306"/>
                  </a:lnTo>
                  <a:lnTo>
                    <a:pt x="1785" y="319"/>
                  </a:lnTo>
                  <a:lnTo>
                    <a:pt x="1767" y="330"/>
                  </a:lnTo>
                  <a:lnTo>
                    <a:pt x="1767" y="330"/>
                  </a:lnTo>
                  <a:lnTo>
                    <a:pt x="1756" y="334"/>
                  </a:lnTo>
                  <a:lnTo>
                    <a:pt x="1746" y="337"/>
                  </a:lnTo>
                  <a:lnTo>
                    <a:pt x="1735" y="341"/>
                  </a:lnTo>
                  <a:lnTo>
                    <a:pt x="1725" y="345"/>
                  </a:lnTo>
                  <a:lnTo>
                    <a:pt x="1725" y="345"/>
                  </a:lnTo>
                  <a:lnTo>
                    <a:pt x="1680" y="369"/>
                  </a:lnTo>
                  <a:lnTo>
                    <a:pt x="1634" y="390"/>
                  </a:lnTo>
                  <a:lnTo>
                    <a:pt x="1634" y="390"/>
                  </a:lnTo>
                  <a:lnTo>
                    <a:pt x="1600" y="407"/>
                  </a:lnTo>
                  <a:lnTo>
                    <a:pt x="1568" y="424"/>
                  </a:lnTo>
                  <a:lnTo>
                    <a:pt x="1503" y="462"/>
                  </a:lnTo>
                  <a:lnTo>
                    <a:pt x="1439" y="500"/>
                  </a:lnTo>
                  <a:lnTo>
                    <a:pt x="1375" y="538"/>
                  </a:lnTo>
                  <a:lnTo>
                    <a:pt x="1375" y="538"/>
                  </a:lnTo>
                  <a:lnTo>
                    <a:pt x="1415" y="584"/>
                  </a:lnTo>
                  <a:lnTo>
                    <a:pt x="1434" y="609"/>
                  </a:lnTo>
                  <a:lnTo>
                    <a:pt x="1453" y="634"/>
                  </a:lnTo>
                  <a:lnTo>
                    <a:pt x="1469" y="661"/>
                  </a:lnTo>
                  <a:lnTo>
                    <a:pt x="1484" y="688"/>
                  </a:lnTo>
                  <a:lnTo>
                    <a:pt x="1498" y="717"/>
                  </a:lnTo>
                  <a:lnTo>
                    <a:pt x="1507" y="748"/>
                  </a:lnTo>
                  <a:lnTo>
                    <a:pt x="1507" y="748"/>
                  </a:lnTo>
                  <a:lnTo>
                    <a:pt x="1521" y="738"/>
                  </a:lnTo>
                  <a:lnTo>
                    <a:pt x="1535" y="729"/>
                  </a:lnTo>
                  <a:lnTo>
                    <a:pt x="1542" y="724"/>
                  </a:lnTo>
                  <a:lnTo>
                    <a:pt x="1551" y="722"/>
                  </a:lnTo>
                  <a:lnTo>
                    <a:pt x="1559" y="720"/>
                  </a:lnTo>
                  <a:lnTo>
                    <a:pt x="1569" y="722"/>
                  </a:lnTo>
                  <a:lnTo>
                    <a:pt x="1569" y="722"/>
                  </a:lnTo>
                  <a:lnTo>
                    <a:pt x="1576" y="722"/>
                  </a:lnTo>
                  <a:lnTo>
                    <a:pt x="1580" y="724"/>
                  </a:lnTo>
                  <a:lnTo>
                    <a:pt x="1585" y="727"/>
                  </a:lnTo>
                  <a:lnTo>
                    <a:pt x="1587" y="731"/>
                  </a:lnTo>
                  <a:lnTo>
                    <a:pt x="1590" y="736"/>
                  </a:lnTo>
                  <a:lnTo>
                    <a:pt x="1590" y="740"/>
                  </a:lnTo>
                  <a:lnTo>
                    <a:pt x="1590" y="751"/>
                  </a:lnTo>
                  <a:lnTo>
                    <a:pt x="1587" y="775"/>
                  </a:lnTo>
                  <a:lnTo>
                    <a:pt x="1587" y="786"/>
                  </a:lnTo>
                  <a:lnTo>
                    <a:pt x="1589" y="792"/>
                  </a:lnTo>
                  <a:lnTo>
                    <a:pt x="1590" y="796"/>
                  </a:lnTo>
                  <a:lnTo>
                    <a:pt x="1590" y="796"/>
                  </a:lnTo>
                  <a:lnTo>
                    <a:pt x="1594" y="804"/>
                  </a:lnTo>
                  <a:lnTo>
                    <a:pt x="1603" y="811"/>
                  </a:lnTo>
                  <a:lnTo>
                    <a:pt x="1620" y="823"/>
                  </a:lnTo>
                  <a:lnTo>
                    <a:pt x="1628" y="830"/>
                  </a:lnTo>
                  <a:lnTo>
                    <a:pt x="1635" y="837"/>
                  </a:lnTo>
                  <a:lnTo>
                    <a:pt x="1638" y="841"/>
                  </a:lnTo>
                  <a:lnTo>
                    <a:pt x="1641" y="845"/>
                  </a:lnTo>
                  <a:lnTo>
                    <a:pt x="1642" y="851"/>
                  </a:lnTo>
                  <a:lnTo>
                    <a:pt x="1642" y="858"/>
                  </a:lnTo>
                  <a:lnTo>
                    <a:pt x="1642" y="858"/>
                  </a:lnTo>
                  <a:lnTo>
                    <a:pt x="1660" y="851"/>
                  </a:lnTo>
                  <a:lnTo>
                    <a:pt x="1679" y="842"/>
                  </a:lnTo>
                  <a:lnTo>
                    <a:pt x="1696" y="834"/>
                  </a:lnTo>
                  <a:lnTo>
                    <a:pt x="1712" y="825"/>
                  </a:lnTo>
                  <a:lnTo>
                    <a:pt x="1743" y="804"/>
                  </a:lnTo>
                  <a:lnTo>
                    <a:pt x="1773" y="782"/>
                  </a:lnTo>
                  <a:lnTo>
                    <a:pt x="1773" y="782"/>
                  </a:lnTo>
                  <a:lnTo>
                    <a:pt x="1804" y="761"/>
                  </a:lnTo>
                  <a:lnTo>
                    <a:pt x="1836" y="740"/>
                  </a:lnTo>
                  <a:lnTo>
                    <a:pt x="1851" y="729"/>
                  </a:lnTo>
                  <a:lnTo>
                    <a:pt x="1867" y="716"/>
                  </a:lnTo>
                  <a:lnTo>
                    <a:pt x="1881" y="705"/>
                  </a:lnTo>
                  <a:lnTo>
                    <a:pt x="1893" y="691"/>
                  </a:lnTo>
                  <a:lnTo>
                    <a:pt x="1893" y="691"/>
                  </a:lnTo>
                  <a:lnTo>
                    <a:pt x="1910" y="691"/>
                  </a:lnTo>
                  <a:lnTo>
                    <a:pt x="1927" y="692"/>
                  </a:lnTo>
                  <a:lnTo>
                    <a:pt x="1944" y="695"/>
                  </a:lnTo>
                  <a:lnTo>
                    <a:pt x="1961" y="700"/>
                  </a:lnTo>
                  <a:lnTo>
                    <a:pt x="1976" y="706"/>
                  </a:lnTo>
                  <a:lnTo>
                    <a:pt x="1992" y="715"/>
                  </a:lnTo>
                  <a:lnTo>
                    <a:pt x="2007" y="723"/>
                  </a:lnTo>
                  <a:lnTo>
                    <a:pt x="2020" y="733"/>
                  </a:lnTo>
                  <a:lnTo>
                    <a:pt x="2020" y="733"/>
                  </a:lnTo>
                  <a:lnTo>
                    <a:pt x="2034" y="751"/>
                  </a:lnTo>
                  <a:lnTo>
                    <a:pt x="2048" y="772"/>
                  </a:lnTo>
                  <a:lnTo>
                    <a:pt x="2061" y="793"/>
                  </a:lnTo>
                  <a:lnTo>
                    <a:pt x="2072" y="817"/>
                  </a:lnTo>
                  <a:lnTo>
                    <a:pt x="2082" y="841"/>
                  </a:lnTo>
                  <a:lnTo>
                    <a:pt x="2089" y="868"/>
                  </a:lnTo>
                  <a:lnTo>
                    <a:pt x="2094" y="893"/>
                  </a:lnTo>
                  <a:lnTo>
                    <a:pt x="2098" y="921"/>
                  </a:lnTo>
                  <a:lnTo>
                    <a:pt x="2098" y="921"/>
                  </a:lnTo>
                  <a:lnTo>
                    <a:pt x="2100" y="935"/>
                  </a:lnTo>
                  <a:lnTo>
                    <a:pt x="2100" y="946"/>
                  </a:lnTo>
                  <a:lnTo>
                    <a:pt x="2098" y="956"/>
                  </a:lnTo>
                  <a:lnTo>
                    <a:pt x="2096" y="964"/>
                  </a:lnTo>
                  <a:lnTo>
                    <a:pt x="2096" y="964"/>
                  </a:lnTo>
                  <a:lnTo>
                    <a:pt x="2097" y="971"/>
                  </a:lnTo>
                  <a:lnTo>
                    <a:pt x="2098" y="978"/>
                  </a:lnTo>
                  <a:lnTo>
                    <a:pt x="2097" y="983"/>
                  </a:lnTo>
                  <a:lnTo>
                    <a:pt x="2094" y="987"/>
                  </a:lnTo>
                  <a:lnTo>
                    <a:pt x="2090" y="990"/>
                  </a:lnTo>
                  <a:lnTo>
                    <a:pt x="2086" y="993"/>
                  </a:lnTo>
                  <a:lnTo>
                    <a:pt x="2076" y="995"/>
                  </a:lnTo>
                  <a:lnTo>
                    <a:pt x="2076" y="995"/>
                  </a:lnTo>
                  <a:lnTo>
                    <a:pt x="2051" y="998"/>
                  </a:lnTo>
                  <a:lnTo>
                    <a:pt x="2028" y="1002"/>
                  </a:lnTo>
                  <a:lnTo>
                    <a:pt x="1983" y="1012"/>
                  </a:lnTo>
                  <a:lnTo>
                    <a:pt x="1940" y="1023"/>
                  </a:lnTo>
                  <a:lnTo>
                    <a:pt x="1893" y="1036"/>
                  </a:lnTo>
                  <a:lnTo>
                    <a:pt x="1893" y="1036"/>
                  </a:lnTo>
                  <a:lnTo>
                    <a:pt x="1849" y="1047"/>
                  </a:lnTo>
                  <a:lnTo>
                    <a:pt x="1849" y="1047"/>
                  </a:lnTo>
                  <a:lnTo>
                    <a:pt x="1833" y="1053"/>
                  </a:lnTo>
                  <a:lnTo>
                    <a:pt x="1818" y="1059"/>
                  </a:lnTo>
                  <a:lnTo>
                    <a:pt x="1802" y="1064"/>
                  </a:lnTo>
                  <a:lnTo>
                    <a:pt x="1784" y="1068"/>
                  </a:lnTo>
                  <a:lnTo>
                    <a:pt x="1784" y="1068"/>
                  </a:lnTo>
                  <a:lnTo>
                    <a:pt x="1776" y="1071"/>
                  </a:lnTo>
                  <a:lnTo>
                    <a:pt x="1767" y="1075"/>
                  </a:lnTo>
                  <a:lnTo>
                    <a:pt x="1756" y="1080"/>
                  </a:lnTo>
                  <a:lnTo>
                    <a:pt x="1746" y="1082"/>
                  </a:lnTo>
                  <a:lnTo>
                    <a:pt x="1746" y="1082"/>
                  </a:lnTo>
                  <a:lnTo>
                    <a:pt x="1724" y="1088"/>
                  </a:lnTo>
                  <a:lnTo>
                    <a:pt x="1703" y="1092"/>
                  </a:lnTo>
                  <a:lnTo>
                    <a:pt x="1683" y="1098"/>
                  </a:lnTo>
                  <a:lnTo>
                    <a:pt x="1674" y="1101"/>
                  </a:lnTo>
                  <a:lnTo>
                    <a:pt x="1667" y="1103"/>
                  </a:lnTo>
                  <a:lnTo>
                    <a:pt x="1667" y="1103"/>
                  </a:lnTo>
                  <a:lnTo>
                    <a:pt x="1656" y="1110"/>
                  </a:lnTo>
                  <a:lnTo>
                    <a:pt x="1646" y="1115"/>
                  </a:lnTo>
                  <a:lnTo>
                    <a:pt x="1642" y="1116"/>
                  </a:lnTo>
                  <a:lnTo>
                    <a:pt x="1638" y="1115"/>
                  </a:lnTo>
                  <a:lnTo>
                    <a:pt x="1632" y="1113"/>
                  </a:lnTo>
                  <a:lnTo>
                    <a:pt x="1627" y="1109"/>
                  </a:lnTo>
                  <a:lnTo>
                    <a:pt x="1627" y="1109"/>
                  </a:lnTo>
                  <a:lnTo>
                    <a:pt x="1623" y="1115"/>
                  </a:lnTo>
                  <a:lnTo>
                    <a:pt x="1620" y="1120"/>
                  </a:lnTo>
                  <a:lnTo>
                    <a:pt x="1617" y="1126"/>
                  </a:lnTo>
                  <a:lnTo>
                    <a:pt x="1613" y="1132"/>
                  </a:lnTo>
                  <a:lnTo>
                    <a:pt x="1613" y="1132"/>
                  </a:lnTo>
                  <a:lnTo>
                    <a:pt x="1600" y="1133"/>
                  </a:lnTo>
                  <a:lnTo>
                    <a:pt x="1589" y="1137"/>
                  </a:lnTo>
                  <a:lnTo>
                    <a:pt x="1566" y="1148"/>
                  </a:lnTo>
                  <a:lnTo>
                    <a:pt x="1557" y="1153"/>
                  </a:lnTo>
                  <a:lnTo>
                    <a:pt x="1547" y="1155"/>
                  </a:lnTo>
                  <a:lnTo>
                    <a:pt x="1541" y="1155"/>
                  </a:lnTo>
                  <a:lnTo>
                    <a:pt x="1537" y="1155"/>
                  </a:lnTo>
                  <a:lnTo>
                    <a:pt x="1533" y="1154"/>
                  </a:lnTo>
                  <a:lnTo>
                    <a:pt x="1528" y="1151"/>
                  </a:lnTo>
                  <a:lnTo>
                    <a:pt x="1528" y="1151"/>
                  </a:lnTo>
                  <a:lnTo>
                    <a:pt x="1472" y="1169"/>
                  </a:lnTo>
                  <a:lnTo>
                    <a:pt x="1416" y="1190"/>
                  </a:lnTo>
                  <a:lnTo>
                    <a:pt x="1359" y="1213"/>
                  </a:lnTo>
                  <a:lnTo>
                    <a:pt x="1331" y="1226"/>
                  </a:lnTo>
                  <a:lnTo>
                    <a:pt x="1302" y="1238"/>
                  </a:lnTo>
                  <a:lnTo>
                    <a:pt x="1302" y="1238"/>
                  </a:lnTo>
                  <a:lnTo>
                    <a:pt x="1260" y="1259"/>
                  </a:lnTo>
                  <a:lnTo>
                    <a:pt x="1220" y="1283"/>
                  </a:lnTo>
                  <a:lnTo>
                    <a:pt x="1179" y="1307"/>
                  </a:lnTo>
                  <a:lnTo>
                    <a:pt x="1138" y="1331"/>
                  </a:lnTo>
                  <a:lnTo>
                    <a:pt x="1138" y="1331"/>
                  </a:lnTo>
                  <a:lnTo>
                    <a:pt x="1112" y="1346"/>
                  </a:lnTo>
                  <a:lnTo>
                    <a:pt x="1097" y="1355"/>
                  </a:lnTo>
                  <a:lnTo>
                    <a:pt x="1085" y="1363"/>
                  </a:lnTo>
                  <a:lnTo>
                    <a:pt x="1085" y="1363"/>
                  </a:lnTo>
                  <a:lnTo>
                    <a:pt x="1078" y="1367"/>
                  </a:lnTo>
                  <a:lnTo>
                    <a:pt x="1072" y="1374"/>
                  </a:lnTo>
                  <a:lnTo>
                    <a:pt x="1067" y="1380"/>
                  </a:lnTo>
                  <a:lnTo>
                    <a:pt x="1060" y="1384"/>
                  </a:lnTo>
                  <a:lnTo>
                    <a:pt x="1060" y="1384"/>
                  </a:lnTo>
                  <a:lnTo>
                    <a:pt x="1051" y="1387"/>
                  </a:lnTo>
                  <a:lnTo>
                    <a:pt x="1043" y="1387"/>
                  </a:lnTo>
                  <a:lnTo>
                    <a:pt x="1033" y="1388"/>
                  </a:lnTo>
                  <a:lnTo>
                    <a:pt x="1024" y="1387"/>
                  </a:lnTo>
                  <a:lnTo>
                    <a:pt x="1015" y="1384"/>
                  </a:lnTo>
                  <a:lnTo>
                    <a:pt x="1006" y="1381"/>
                  </a:lnTo>
                  <a:lnTo>
                    <a:pt x="989" y="1374"/>
                  </a:lnTo>
                  <a:lnTo>
                    <a:pt x="973" y="1365"/>
                  </a:lnTo>
                  <a:lnTo>
                    <a:pt x="957" y="1353"/>
                  </a:lnTo>
                  <a:lnTo>
                    <a:pt x="944" y="1342"/>
                  </a:lnTo>
                  <a:lnTo>
                    <a:pt x="935" y="1332"/>
                  </a:lnTo>
                  <a:lnTo>
                    <a:pt x="935" y="1332"/>
                  </a:lnTo>
                  <a:lnTo>
                    <a:pt x="925" y="1324"/>
                  </a:lnTo>
                  <a:lnTo>
                    <a:pt x="918" y="1314"/>
                  </a:lnTo>
                  <a:lnTo>
                    <a:pt x="912" y="1304"/>
                  </a:lnTo>
                  <a:lnTo>
                    <a:pt x="907" y="1293"/>
                  </a:lnTo>
                  <a:lnTo>
                    <a:pt x="897" y="1268"/>
                  </a:lnTo>
                  <a:lnTo>
                    <a:pt x="888" y="1238"/>
                  </a:lnTo>
                  <a:lnTo>
                    <a:pt x="888" y="1238"/>
                  </a:lnTo>
                  <a:lnTo>
                    <a:pt x="886" y="1226"/>
                  </a:lnTo>
                  <a:lnTo>
                    <a:pt x="883" y="1210"/>
                  </a:lnTo>
                  <a:lnTo>
                    <a:pt x="880" y="1195"/>
                  </a:lnTo>
                  <a:lnTo>
                    <a:pt x="880" y="1178"/>
                  </a:lnTo>
                  <a:lnTo>
                    <a:pt x="880" y="1178"/>
                  </a:lnTo>
                  <a:lnTo>
                    <a:pt x="822" y="1169"/>
                  </a:lnTo>
                  <a:lnTo>
                    <a:pt x="765" y="1162"/>
                  </a:lnTo>
                  <a:lnTo>
                    <a:pt x="709" y="1153"/>
                  </a:lnTo>
                  <a:lnTo>
                    <a:pt x="651" y="1140"/>
                  </a:lnTo>
                  <a:lnTo>
                    <a:pt x="651" y="1140"/>
                  </a:lnTo>
                  <a:lnTo>
                    <a:pt x="606" y="1129"/>
                  </a:lnTo>
                  <a:lnTo>
                    <a:pt x="564" y="1113"/>
                  </a:lnTo>
                  <a:lnTo>
                    <a:pt x="522" y="1096"/>
                  </a:lnTo>
                  <a:lnTo>
                    <a:pt x="481" y="1077"/>
                  </a:lnTo>
                  <a:lnTo>
                    <a:pt x="442" y="1057"/>
                  </a:lnTo>
                  <a:lnTo>
                    <a:pt x="404" y="1035"/>
                  </a:lnTo>
                  <a:lnTo>
                    <a:pt x="368" y="1012"/>
                  </a:lnTo>
                  <a:lnTo>
                    <a:pt x="332" y="990"/>
                  </a:lnTo>
                  <a:lnTo>
                    <a:pt x="332" y="990"/>
                  </a:lnTo>
                  <a:lnTo>
                    <a:pt x="331" y="994"/>
                  </a:lnTo>
                  <a:lnTo>
                    <a:pt x="331" y="998"/>
                  </a:lnTo>
                  <a:lnTo>
                    <a:pt x="331" y="1002"/>
                  </a:lnTo>
                  <a:lnTo>
                    <a:pt x="330" y="1007"/>
                  </a:lnTo>
                  <a:lnTo>
                    <a:pt x="330" y="1007"/>
                  </a:lnTo>
                  <a:lnTo>
                    <a:pt x="323" y="1009"/>
                  </a:lnTo>
                  <a:lnTo>
                    <a:pt x="316" y="1012"/>
                  </a:lnTo>
                  <a:lnTo>
                    <a:pt x="300" y="1018"/>
                  </a:lnTo>
                  <a:lnTo>
                    <a:pt x="300" y="1018"/>
                  </a:lnTo>
                  <a:lnTo>
                    <a:pt x="304" y="1035"/>
                  </a:lnTo>
                  <a:lnTo>
                    <a:pt x="307" y="1042"/>
                  </a:lnTo>
                  <a:lnTo>
                    <a:pt x="307" y="1047"/>
                  </a:lnTo>
                  <a:lnTo>
                    <a:pt x="307" y="1047"/>
                  </a:lnTo>
                  <a:lnTo>
                    <a:pt x="293" y="1060"/>
                  </a:lnTo>
                  <a:lnTo>
                    <a:pt x="279" y="1071"/>
                  </a:lnTo>
                  <a:lnTo>
                    <a:pt x="262" y="1081"/>
                  </a:lnTo>
                  <a:lnTo>
                    <a:pt x="245" y="1088"/>
                  </a:lnTo>
                  <a:lnTo>
                    <a:pt x="227" y="1094"/>
                  </a:lnTo>
                  <a:lnTo>
                    <a:pt x="207" y="1096"/>
                  </a:lnTo>
                  <a:lnTo>
                    <a:pt x="186" y="1095"/>
                  </a:lnTo>
                  <a:lnTo>
                    <a:pt x="175" y="1094"/>
                  </a:lnTo>
                  <a:lnTo>
                    <a:pt x="165" y="1092"/>
                  </a:lnTo>
                  <a:lnTo>
                    <a:pt x="165" y="1092"/>
                  </a:lnTo>
                  <a:lnTo>
                    <a:pt x="157" y="1087"/>
                  </a:lnTo>
                  <a:lnTo>
                    <a:pt x="153" y="1084"/>
                  </a:lnTo>
                  <a:lnTo>
                    <a:pt x="147" y="1082"/>
                  </a:lnTo>
                  <a:lnTo>
                    <a:pt x="147" y="1082"/>
                  </a:lnTo>
                  <a:lnTo>
                    <a:pt x="144" y="1082"/>
                  </a:lnTo>
                  <a:lnTo>
                    <a:pt x="140" y="1085"/>
                  </a:lnTo>
                  <a:lnTo>
                    <a:pt x="137" y="1085"/>
                  </a:lnTo>
                  <a:lnTo>
                    <a:pt x="133" y="1085"/>
                  </a:lnTo>
                  <a:lnTo>
                    <a:pt x="133" y="1085"/>
                  </a:lnTo>
                  <a:lnTo>
                    <a:pt x="116" y="1077"/>
                  </a:lnTo>
                  <a:lnTo>
                    <a:pt x="101" y="1067"/>
                  </a:lnTo>
                  <a:lnTo>
                    <a:pt x="85" y="1056"/>
                  </a:lnTo>
                  <a:lnTo>
                    <a:pt x="73" y="1043"/>
                  </a:lnTo>
                  <a:lnTo>
                    <a:pt x="60" y="1030"/>
                  </a:lnTo>
                  <a:lnTo>
                    <a:pt x="49" y="1018"/>
                  </a:lnTo>
                  <a:lnTo>
                    <a:pt x="38" y="1004"/>
                  </a:lnTo>
                  <a:lnTo>
                    <a:pt x="29" y="988"/>
                  </a:lnTo>
                  <a:lnTo>
                    <a:pt x="29" y="988"/>
                  </a:lnTo>
                  <a:lnTo>
                    <a:pt x="36" y="978"/>
                  </a:lnTo>
                  <a:lnTo>
                    <a:pt x="43" y="967"/>
                  </a:lnTo>
                  <a:lnTo>
                    <a:pt x="49" y="955"/>
                  </a:lnTo>
                  <a:lnTo>
                    <a:pt x="54" y="941"/>
                  </a:lnTo>
                  <a:lnTo>
                    <a:pt x="66" y="911"/>
                  </a:lnTo>
                  <a:lnTo>
                    <a:pt x="74" y="879"/>
                  </a:lnTo>
                  <a:lnTo>
                    <a:pt x="84" y="847"/>
                  </a:lnTo>
                  <a:lnTo>
                    <a:pt x="94" y="816"/>
                  </a:lnTo>
                  <a:lnTo>
                    <a:pt x="105" y="786"/>
                  </a:lnTo>
                  <a:lnTo>
                    <a:pt x="112" y="772"/>
                  </a:lnTo>
                  <a:lnTo>
                    <a:pt x="119" y="759"/>
                  </a:lnTo>
                  <a:lnTo>
                    <a:pt x="119" y="759"/>
                  </a:lnTo>
                  <a:lnTo>
                    <a:pt x="127" y="750"/>
                  </a:lnTo>
                  <a:lnTo>
                    <a:pt x="137" y="740"/>
                  </a:lnTo>
                  <a:lnTo>
                    <a:pt x="147" y="733"/>
                  </a:lnTo>
                  <a:lnTo>
                    <a:pt x="151" y="731"/>
                  </a:lnTo>
                  <a:lnTo>
                    <a:pt x="153" y="731"/>
                  </a:lnTo>
                  <a:lnTo>
                    <a:pt x="153" y="731"/>
                  </a:lnTo>
                  <a:close/>
                  <a:moveTo>
                    <a:pt x="1818" y="1044"/>
                  </a:moveTo>
                  <a:lnTo>
                    <a:pt x="1818" y="1044"/>
                  </a:lnTo>
                  <a:lnTo>
                    <a:pt x="1861" y="1030"/>
                  </a:lnTo>
                  <a:lnTo>
                    <a:pt x="1909" y="1016"/>
                  </a:lnTo>
                  <a:lnTo>
                    <a:pt x="1957" y="1004"/>
                  </a:lnTo>
                  <a:lnTo>
                    <a:pt x="2003" y="993"/>
                  </a:lnTo>
                  <a:lnTo>
                    <a:pt x="2003" y="993"/>
                  </a:lnTo>
                  <a:lnTo>
                    <a:pt x="2024" y="988"/>
                  </a:lnTo>
                  <a:lnTo>
                    <a:pt x="2046" y="984"/>
                  </a:lnTo>
                  <a:lnTo>
                    <a:pt x="2056" y="981"/>
                  </a:lnTo>
                  <a:lnTo>
                    <a:pt x="2065" y="977"/>
                  </a:lnTo>
                  <a:lnTo>
                    <a:pt x="2072" y="973"/>
                  </a:lnTo>
                  <a:lnTo>
                    <a:pt x="2077" y="966"/>
                  </a:lnTo>
                  <a:lnTo>
                    <a:pt x="2077" y="966"/>
                  </a:lnTo>
                  <a:lnTo>
                    <a:pt x="2082" y="948"/>
                  </a:lnTo>
                  <a:lnTo>
                    <a:pt x="2083" y="929"/>
                  </a:lnTo>
                  <a:lnTo>
                    <a:pt x="2082" y="910"/>
                  </a:lnTo>
                  <a:lnTo>
                    <a:pt x="2079" y="890"/>
                  </a:lnTo>
                  <a:lnTo>
                    <a:pt x="2075" y="870"/>
                  </a:lnTo>
                  <a:lnTo>
                    <a:pt x="2069" y="852"/>
                  </a:lnTo>
                  <a:lnTo>
                    <a:pt x="2062" y="835"/>
                  </a:lnTo>
                  <a:lnTo>
                    <a:pt x="2055" y="818"/>
                  </a:lnTo>
                  <a:lnTo>
                    <a:pt x="2055" y="818"/>
                  </a:lnTo>
                  <a:lnTo>
                    <a:pt x="2032" y="775"/>
                  </a:lnTo>
                  <a:lnTo>
                    <a:pt x="2020" y="755"/>
                  </a:lnTo>
                  <a:lnTo>
                    <a:pt x="2013" y="747"/>
                  </a:lnTo>
                  <a:lnTo>
                    <a:pt x="2007" y="741"/>
                  </a:lnTo>
                  <a:lnTo>
                    <a:pt x="2007" y="741"/>
                  </a:lnTo>
                  <a:lnTo>
                    <a:pt x="1986" y="727"/>
                  </a:lnTo>
                  <a:lnTo>
                    <a:pt x="1976" y="722"/>
                  </a:lnTo>
                  <a:lnTo>
                    <a:pt x="1965" y="717"/>
                  </a:lnTo>
                  <a:lnTo>
                    <a:pt x="1955" y="713"/>
                  </a:lnTo>
                  <a:lnTo>
                    <a:pt x="1944" y="710"/>
                  </a:lnTo>
                  <a:lnTo>
                    <a:pt x="1933" y="708"/>
                  </a:lnTo>
                  <a:lnTo>
                    <a:pt x="1920" y="708"/>
                  </a:lnTo>
                  <a:lnTo>
                    <a:pt x="1920" y="708"/>
                  </a:lnTo>
                  <a:lnTo>
                    <a:pt x="1893" y="720"/>
                  </a:lnTo>
                  <a:lnTo>
                    <a:pt x="1867" y="736"/>
                  </a:lnTo>
                  <a:lnTo>
                    <a:pt x="1842" y="751"/>
                  </a:lnTo>
                  <a:lnTo>
                    <a:pt x="1816" y="769"/>
                  </a:lnTo>
                  <a:lnTo>
                    <a:pt x="1766" y="806"/>
                  </a:lnTo>
                  <a:lnTo>
                    <a:pt x="1715" y="841"/>
                  </a:lnTo>
                  <a:lnTo>
                    <a:pt x="1715" y="841"/>
                  </a:lnTo>
                  <a:lnTo>
                    <a:pt x="1701" y="849"/>
                  </a:lnTo>
                  <a:lnTo>
                    <a:pt x="1687" y="856"/>
                  </a:lnTo>
                  <a:lnTo>
                    <a:pt x="1658" y="868"/>
                  </a:lnTo>
                  <a:lnTo>
                    <a:pt x="1658" y="868"/>
                  </a:lnTo>
                  <a:lnTo>
                    <a:pt x="1651" y="875"/>
                  </a:lnTo>
                  <a:lnTo>
                    <a:pt x="1648" y="879"/>
                  </a:lnTo>
                  <a:lnTo>
                    <a:pt x="1646" y="879"/>
                  </a:lnTo>
                  <a:lnTo>
                    <a:pt x="1644" y="879"/>
                  </a:lnTo>
                  <a:lnTo>
                    <a:pt x="1644" y="879"/>
                  </a:lnTo>
                  <a:lnTo>
                    <a:pt x="1646" y="884"/>
                  </a:lnTo>
                  <a:lnTo>
                    <a:pt x="1646" y="891"/>
                  </a:lnTo>
                  <a:lnTo>
                    <a:pt x="1646" y="897"/>
                  </a:lnTo>
                  <a:lnTo>
                    <a:pt x="1646" y="901"/>
                  </a:lnTo>
                  <a:lnTo>
                    <a:pt x="1645" y="905"/>
                  </a:lnTo>
                  <a:lnTo>
                    <a:pt x="1642" y="910"/>
                  </a:lnTo>
                  <a:lnTo>
                    <a:pt x="1635" y="917"/>
                  </a:lnTo>
                  <a:lnTo>
                    <a:pt x="1627" y="921"/>
                  </a:lnTo>
                  <a:lnTo>
                    <a:pt x="1618" y="925"/>
                  </a:lnTo>
                  <a:lnTo>
                    <a:pt x="1607" y="927"/>
                  </a:lnTo>
                  <a:lnTo>
                    <a:pt x="1597" y="927"/>
                  </a:lnTo>
                  <a:lnTo>
                    <a:pt x="1597" y="927"/>
                  </a:lnTo>
                  <a:lnTo>
                    <a:pt x="1611" y="941"/>
                  </a:lnTo>
                  <a:lnTo>
                    <a:pt x="1624" y="957"/>
                  </a:lnTo>
                  <a:lnTo>
                    <a:pt x="1637" y="976"/>
                  </a:lnTo>
                  <a:lnTo>
                    <a:pt x="1646" y="995"/>
                  </a:lnTo>
                  <a:lnTo>
                    <a:pt x="1655" y="1016"/>
                  </a:lnTo>
                  <a:lnTo>
                    <a:pt x="1662" y="1039"/>
                  </a:lnTo>
                  <a:lnTo>
                    <a:pt x="1666" y="1061"/>
                  </a:lnTo>
                  <a:lnTo>
                    <a:pt x="1667" y="1085"/>
                  </a:lnTo>
                  <a:lnTo>
                    <a:pt x="1667" y="1085"/>
                  </a:lnTo>
                  <a:lnTo>
                    <a:pt x="1704" y="1074"/>
                  </a:lnTo>
                  <a:lnTo>
                    <a:pt x="1742" y="1064"/>
                  </a:lnTo>
                  <a:lnTo>
                    <a:pt x="1780" y="1056"/>
                  </a:lnTo>
                  <a:lnTo>
                    <a:pt x="1818" y="1044"/>
                  </a:lnTo>
                  <a:lnTo>
                    <a:pt x="1818" y="1044"/>
                  </a:lnTo>
                  <a:close/>
                  <a:moveTo>
                    <a:pt x="821" y="334"/>
                  </a:moveTo>
                  <a:lnTo>
                    <a:pt x="821" y="334"/>
                  </a:lnTo>
                  <a:lnTo>
                    <a:pt x="801" y="331"/>
                  </a:lnTo>
                  <a:lnTo>
                    <a:pt x="786" y="328"/>
                  </a:lnTo>
                  <a:lnTo>
                    <a:pt x="772" y="326"/>
                  </a:lnTo>
                  <a:lnTo>
                    <a:pt x="765" y="323"/>
                  </a:lnTo>
                  <a:lnTo>
                    <a:pt x="759" y="319"/>
                  </a:lnTo>
                  <a:lnTo>
                    <a:pt x="759" y="319"/>
                  </a:lnTo>
                  <a:lnTo>
                    <a:pt x="755" y="316"/>
                  </a:lnTo>
                  <a:lnTo>
                    <a:pt x="751" y="314"/>
                  </a:lnTo>
                  <a:lnTo>
                    <a:pt x="747" y="314"/>
                  </a:lnTo>
                  <a:lnTo>
                    <a:pt x="742" y="314"/>
                  </a:lnTo>
                  <a:lnTo>
                    <a:pt x="732" y="319"/>
                  </a:lnTo>
                  <a:lnTo>
                    <a:pt x="720" y="324"/>
                  </a:lnTo>
                  <a:lnTo>
                    <a:pt x="720" y="324"/>
                  </a:lnTo>
                  <a:lnTo>
                    <a:pt x="695" y="335"/>
                  </a:lnTo>
                  <a:lnTo>
                    <a:pt x="669" y="348"/>
                  </a:lnTo>
                  <a:lnTo>
                    <a:pt x="624" y="371"/>
                  </a:lnTo>
                  <a:lnTo>
                    <a:pt x="624" y="371"/>
                  </a:lnTo>
                  <a:lnTo>
                    <a:pt x="582" y="392"/>
                  </a:lnTo>
                  <a:lnTo>
                    <a:pt x="542" y="415"/>
                  </a:lnTo>
                  <a:lnTo>
                    <a:pt x="499" y="441"/>
                  </a:lnTo>
                  <a:lnTo>
                    <a:pt x="457" y="466"/>
                  </a:lnTo>
                  <a:lnTo>
                    <a:pt x="375" y="518"/>
                  </a:lnTo>
                  <a:lnTo>
                    <a:pt x="332" y="542"/>
                  </a:lnTo>
                  <a:lnTo>
                    <a:pt x="290" y="566"/>
                  </a:lnTo>
                  <a:lnTo>
                    <a:pt x="290" y="566"/>
                  </a:lnTo>
                  <a:lnTo>
                    <a:pt x="289" y="567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89" y="567"/>
                  </a:lnTo>
                  <a:lnTo>
                    <a:pt x="290" y="567"/>
                  </a:lnTo>
                  <a:lnTo>
                    <a:pt x="290" y="567"/>
                  </a:lnTo>
                  <a:lnTo>
                    <a:pt x="338" y="577"/>
                  </a:lnTo>
                  <a:lnTo>
                    <a:pt x="380" y="590"/>
                  </a:lnTo>
                  <a:lnTo>
                    <a:pt x="421" y="605"/>
                  </a:lnTo>
                  <a:lnTo>
                    <a:pt x="463" y="623"/>
                  </a:lnTo>
                  <a:lnTo>
                    <a:pt x="463" y="623"/>
                  </a:lnTo>
                  <a:lnTo>
                    <a:pt x="490" y="634"/>
                  </a:lnTo>
                  <a:lnTo>
                    <a:pt x="519" y="646"/>
                  </a:lnTo>
                  <a:lnTo>
                    <a:pt x="549" y="654"/>
                  </a:lnTo>
                  <a:lnTo>
                    <a:pt x="578" y="663"/>
                  </a:lnTo>
                  <a:lnTo>
                    <a:pt x="578" y="663"/>
                  </a:lnTo>
                  <a:lnTo>
                    <a:pt x="623" y="677"/>
                  </a:lnTo>
                  <a:lnTo>
                    <a:pt x="667" y="691"/>
                  </a:lnTo>
                  <a:lnTo>
                    <a:pt x="710" y="705"/>
                  </a:lnTo>
                  <a:lnTo>
                    <a:pt x="749" y="719"/>
                  </a:lnTo>
                  <a:lnTo>
                    <a:pt x="749" y="719"/>
                  </a:lnTo>
                  <a:lnTo>
                    <a:pt x="777" y="729"/>
                  </a:lnTo>
                  <a:lnTo>
                    <a:pt x="805" y="738"/>
                  </a:lnTo>
                  <a:lnTo>
                    <a:pt x="805" y="738"/>
                  </a:lnTo>
                  <a:lnTo>
                    <a:pt x="818" y="744"/>
                  </a:lnTo>
                  <a:lnTo>
                    <a:pt x="831" y="751"/>
                  </a:lnTo>
                  <a:lnTo>
                    <a:pt x="862" y="768"/>
                  </a:lnTo>
                  <a:lnTo>
                    <a:pt x="877" y="775"/>
                  </a:lnTo>
                  <a:lnTo>
                    <a:pt x="893" y="782"/>
                  </a:lnTo>
                  <a:lnTo>
                    <a:pt x="908" y="786"/>
                  </a:lnTo>
                  <a:lnTo>
                    <a:pt x="922" y="788"/>
                  </a:lnTo>
                  <a:lnTo>
                    <a:pt x="922" y="788"/>
                  </a:lnTo>
                  <a:lnTo>
                    <a:pt x="932" y="786"/>
                  </a:lnTo>
                  <a:lnTo>
                    <a:pt x="939" y="783"/>
                  </a:lnTo>
                  <a:lnTo>
                    <a:pt x="947" y="781"/>
                  </a:lnTo>
                  <a:lnTo>
                    <a:pt x="953" y="781"/>
                  </a:lnTo>
                  <a:lnTo>
                    <a:pt x="957" y="782"/>
                  </a:lnTo>
                  <a:lnTo>
                    <a:pt x="957" y="782"/>
                  </a:lnTo>
                  <a:lnTo>
                    <a:pt x="1005" y="748"/>
                  </a:lnTo>
                  <a:lnTo>
                    <a:pt x="1055" y="716"/>
                  </a:lnTo>
                  <a:lnTo>
                    <a:pt x="1107" y="686"/>
                  </a:lnTo>
                  <a:lnTo>
                    <a:pt x="1159" y="656"/>
                  </a:lnTo>
                  <a:lnTo>
                    <a:pt x="1211" y="626"/>
                  </a:lnTo>
                  <a:lnTo>
                    <a:pt x="1263" y="595"/>
                  </a:lnTo>
                  <a:lnTo>
                    <a:pt x="1312" y="563"/>
                  </a:lnTo>
                  <a:lnTo>
                    <a:pt x="1338" y="546"/>
                  </a:lnTo>
                  <a:lnTo>
                    <a:pt x="1361" y="529"/>
                  </a:lnTo>
                  <a:lnTo>
                    <a:pt x="1361" y="529"/>
                  </a:lnTo>
                  <a:lnTo>
                    <a:pt x="1422" y="494"/>
                  </a:lnTo>
                  <a:lnTo>
                    <a:pt x="1482" y="459"/>
                  </a:lnTo>
                  <a:lnTo>
                    <a:pt x="1542" y="422"/>
                  </a:lnTo>
                  <a:lnTo>
                    <a:pt x="1573" y="406"/>
                  </a:lnTo>
                  <a:lnTo>
                    <a:pt x="1606" y="389"/>
                  </a:lnTo>
                  <a:lnTo>
                    <a:pt x="1606" y="389"/>
                  </a:lnTo>
                  <a:lnTo>
                    <a:pt x="1638" y="373"/>
                  </a:lnTo>
                  <a:lnTo>
                    <a:pt x="1670" y="358"/>
                  </a:lnTo>
                  <a:lnTo>
                    <a:pt x="1735" y="327"/>
                  </a:lnTo>
                  <a:lnTo>
                    <a:pt x="1767" y="310"/>
                  </a:lnTo>
                  <a:lnTo>
                    <a:pt x="1798" y="292"/>
                  </a:lnTo>
                  <a:lnTo>
                    <a:pt x="1826" y="272"/>
                  </a:lnTo>
                  <a:lnTo>
                    <a:pt x="1840" y="262"/>
                  </a:lnTo>
                  <a:lnTo>
                    <a:pt x="1854" y="251"/>
                  </a:lnTo>
                  <a:lnTo>
                    <a:pt x="1854" y="251"/>
                  </a:lnTo>
                  <a:lnTo>
                    <a:pt x="1849" y="241"/>
                  </a:lnTo>
                  <a:lnTo>
                    <a:pt x="1842" y="234"/>
                  </a:lnTo>
                  <a:lnTo>
                    <a:pt x="1833" y="229"/>
                  </a:lnTo>
                  <a:lnTo>
                    <a:pt x="1825" y="225"/>
                  </a:lnTo>
                  <a:lnTo>
                    <a:pt x="1815" y="222"/>
                  </a:lnTo>
                  <a:lnTo>
                    <a:pt x="1805" y="219"/>
                  </a:lnTo>
                  <a:lnTo>
                    <a:pt x="1785" y="216"/>
                  </a:lnTo>
                  <a:lnTo>
                    <a:pt x="1785" y="216"/>
                  </a:lnTo>
                  <a:lnTo>
                    <a:pt x="1745" y="208"/>
                  </a:lnTo>
                  <a:lnTo>
                    <a:pt x="1724" y="203"/>
                  </a:lnTo>
                  <a:lnTo>
                    <a:pt x="1704" y="196"/>
                  </a:lnTo>
                  <a:lnTo>
                    <a:pt x="1704" y="196"/>
                  </a:lnTo>
                  <a:lnTo>
                    <a:pt x="1673" y="185"/>
                  </a:lnTo>
                  <a:lnTo>
                    <a:pt x="1642" y="177"/>
                  </a:lnTo>
                  <a:lnTo>
                    <a:pt x="1611" y="168"/>
                  </a:lnTo>
                  <a:lnTo>
                    <a:pt x="1580" y="161"/>
                  </a:lnTo>
                  <a:lnTo>
                    <a:pt x="1516" y="149"/>
                  </a:lnTo>
                  <a:lnTo>
                    <a:pt x="1450" y="139"/>
                  </a:lnTo>
                  <a:lnTo>
                    <a:pt x="1450" y="139"/>
                  </a:lnTo>
                  <a:lnTo>
                    <a:pt x="1378" y="128"/>
                  </a:lnTo>
                  <a:lnTo>
                    <a:pt x="1311" y="118"/>
                  </a:lnTo>
                  <a:lnTo>
                    <a:pt x="1243" y="111"/>
                  </a:lnTo>
                  <a:lnTo>
                    <a:pt x="1176" y="105"/>
                  </a:lnTo>
                  <a:lnTo>
                    <a:pt x="1176" y="105"/>
                  </a:lnTo>
                  <a:lnTo>
                    <a:pt x="1147" y="97"/>
                  </a:lnTo>
                  <a:lnTo>
                    <a:pt x="1119" y="91"/>
                  </a:lnTo>
                  <a:lnTo>
                    <a:pt x="1060" y="80"/>
                  </a:lnTo>
                  <a:lnTo>
                    <a:pt x="1060" y="80"/>
                  </a:lnTo>
                  <a:lnTo>
                    <a:pt x="1005" y="66"/>
                  </a:lnTo>
                  <a:lnTo>
                    <a:pt x="978" y="59"/>
                  </a:lnTo>
                  <a:lnTo>
                    <a:pt x="953" y="49"/>
                  </a:lnTo>
                  <a:lnTo>
                    <a:pt x="953" y="49"/>
                  </a:lnTo>
                  <a:lnTo>
                    <a:pt x="900" y="34"/>
                  </a:lnTo>
                  <a:lnTo>
                    <a:pt x="873" y="28"/>
                  </a:lnTo>
                  <a:lnTo>
                    <a:pt x="846" y="22"/>
                  </a:lnTo>
                  <a:lnTo>
                    <a:pt x="820" y="20"/>
                  </a:lnTo>
                  <a:lnTo>
                    <a:pt x="807" y="20"/>
                  </a:lnTo>
                  <a:lnTo>
                    <a:pt x="793" y="20"/>
                  </a:lnTo>
                  <a:lnTo>
                    <a:pt x="780" y="21"/>
                  </a:lnTo>
                  <a:lnTo>
                    <a:pt x="768" y="24"/>
                  </a:lnTo>
                  <a:lnTo>
                    <a:pt x="755" y="28"/>
                  </a:lnTo>
                  <a:lnTo>
                    <a:pt x="742" y="34"/>
                  </a:lnTo>
                  <a:lnTo>
                    <a:pt x="742" y="34"/>
                  </a:lnTo>
                  <a:lnTo>
                    <a:pt x="713" y="49"/>
                  </a:lnTo>
                  <a:lnTo>
                    <a:pt x="685" y="64"/>
                  </a:lnTo>
                  <a:lnTo>
                    <a:pt x="629" y="100"/>
                  </a:lnTo>
                  <a:lnTo>
                    <a:pt x="629" y="100"/>
                  </a:lnTo>
                  <a:lnTo>
                    <a:pt x="571" y="135"/>
                  </a:lnTo>
                  <a:lnTo>
                    <a:pt x="515" y="168"/>
                  </a:lnTo>
                  <a:lnTo>
                    <a:pt x="403" y="233"/>
                  </a:lnTo>
                  <a:lnTo>
                    <a:pt x="403" y="233"/>
                  </a:lnTo>
                  <a:lnTo>
                    <a:pt x="348" y="267"/>
                  </a:lnTo>
                  <a:lnTo>
                    <a:pt x="320" y="283"/>
                  </a:lnTo>
                  <a:lnTo>
                    <a:pt x="293" y="298"/>
                  </a:lnTo>
                  <a:lnTo>
                    <a:pt x="293" y="298"/>
                  </a:lnTo>
                  <a:lnTo>
                    <a:pt x="179" y="354"/>
                  </a:lnTo>
                  <a:lnTo>
                    <a:pt x="120" y="382"/>
                  </a:lnTo>
                  <a:lnTo>
                    <a:pt x="61" y="408"/>
                  </a:lnTo>
                  <a:lnTo>
                    <a:pt x="61" y="408"/>
                  </a:lnTo>
                  <a:lnTo>
                    <a:pt x="59" y="415"/>
                  </a:lnTo>
                  <a:lnTo>
                    <a:pt x="54" y="422"/>
                  </a:lnTo>
                  <a:lnTo>
                    <a:pt x="49" y="428"/>
                  </a:lnTo>
                  <a:lnTo>
                    <a:pt x="42" y="434"/>
                  </a:lnTo>
                  <a:lnTo>
                    <a:pt x="35" y="439"/>
                  </a:lnTo>
                  <a:lnTo>
                    <a:pt x="29" y="446"/>
                  </a:lnTo>
                  <a:lnTo>
                    <a:pt x="25" y="453"/>
                  </a:lnTo>
                  <a:lnTo>
                    <a:pt x="22" y="460"/>
                  </a:lnTo>
                  <a:lnTo>
                    <a:pt x="22" y="460"/>
                  </a:lnTo>
                  <a:lnTo>
                    <a:pt x="22" y="466"/>
                  </a:lnTo>
                  <a:lnTo>
                    <a:pt x="24" y="473"/>
                  </a:lnTo>
                  <a:lnTo>
                    <a:pt x="28" y="477"/>
                  </a:lnTo>
                  <a:lnTo>
                    <a:pt x="33" y="481"/>
                  </a:lnTo>
                  <a:lnTo>
                    <a:pt x="39" y="486"/>
                  </a:lnTo>
                  <a:lnTo>
                    <a:pt x="46" y="488"/>
                  </a:lnTo>
                  <a:lnTo>
                    <a:pt x="54" y="490"/>
                  </a:lnTo>
                  <a:lnTo>
                    <a:pt x="61" y="490"/>
                  </a:lnTo>
                  <a:lnTo>
                    <a:pt x="61" y="490"/>
                  </a:lnTo>
                  <a:lnTo>
                    <a:pt x="80" y="500"/>
                  </a:lnTo>
                  <a:lnTo>
                    <a:pt x="99" y="508"/>
                  </a:lnTo>
                  <a:lnTo>
                    <a:pt x="119" y="515"/>
                  </a:lnTo>
                  <a:lnTo>
                    <a:pt x="137" y="519"/>
                  </a:lnTo>
                  <a:lnTo>
                    <a:pt x="137" y="519"/>
                  </a:lnTo>
                  <a:lnTo>
                    <a:pt x="153" y="531"/>
                  </a:lnTo>
                  <a:lnTo>
                    <a:pt x="171" y="539"/>
                  </a:lnTo>
                  <a:lnTo>
                    <a:pt x="191" y="546"/>
                  </a:lnTo>
                  <a:lnTo>
                    <a:pt x="200" y="549"/>
                  </a:lnTo>
                  <a:lnTo>
                    <a:pt x="210" y="550"/>
                  </a:lnTo>
                  <a:lnTo>
                    <a:pt x="210" y="550"/>
                  </a:lnTo>
                  <a:lnTo>
                    <a:pt x="222" y="542"/>
                  </a:lnTo>
                  <a:lnTo>
                    <a:pt x="231" y="536"/>
                  </a:lnTo>
                  <a:lnTo>
                    <a:pt x="255" y="526"/>
                  </a:lnTo>
                  <a:lnTo>
                    <a:pt x="279" y="518"/>
                  </a:lnTo>
                  <a:lnTo>
                    <a:pt x="290" y="512"/>
                  </a:lnTo>
                  <a:lnTo>
                    <a:pt x="302" y="505"/>
                  </a:lnTo>
                  <a:lnTo>
                    <a:pt x="302" y="505"/>
                  </a:lnTo>
                  <a:lnTo>
                    <a:pt x="313" y="497"/>
                  </a:lnTo>
                  <a:lnTo>
                    <a:pt x="324" y="487"/>
                  </a:lnTo>
                  <a:lnTo>
                    <a:pt x="335" y="476"/>
                  </a:lnTo>
                  <a:lnTo>
                    <a:pt x="346" y="467"/>
                  </a:lnTo>
                  <a:lnTo>
                    <a:pt x="346" y="467"/>
                  </a:lnTo>
                  <a:lnTo>
                    <a:pt x="373" y="452"/>
                  </a:lnTo>
                  <a:lnTo>
                    <a:pt x="401" y="437"/>
                  </a:lnTo>
                  <a:lnTo>
                    <a:pt x="401" y="437"/>
                  </a:lnTo>
                  <a:lnTo>
                    <a:pt x="428" y="418"/>
                  </a:lnTo>
                  <a:lnTo>
                    <a:pt x="453" y="401"/>
                  </a:lnTo>
                  <a:lnTo>
                    <a:pt x="480" y="386"/>
                  </a:lnTo>
                  <a:lnTo>
                    <a:pt x="494" y="378"/>
                  </a:lnTo>
                  <a:lnTo>
                    <a:pt x="508" y="371"/>
                  </a:lnTo>
                  <a:lnTo>
                    <a:pt x="508" y="371"/>
                  </a:lnTo>
                  <a:lnTo>
                    <a:pt x="565" y="345"/>
                  </a:lnTo>
                  <a:lnTo>
                    <a:pt x="623" y="319"/>
                  </a:lnTo>
                  <a:lnTo>
                    <a:pt x="682" y="293"/>
                  </a:lnTo>
                  <a:lnTo>
                    <a:pt x="711" y="281"/>
                  </a:lnTo>
                  <a:lnTo>
                    <a:pt x="742" y="269"/>
                  </a:lnTo>
                  <a:lnTo>
                    <a:pt x="742" y="269"/>
                  </a:lnTo>
                  <a:lnTo>
                    <a:pt x="749" y="258"/>
                  </a:lnTo>
                  <a:lnTo>
                    <a:pt x="758" y="248"/>
                  </a:lnTo>
                  <a:lnTo>
                    <a:pt x="766" y="239"/>
                  </a:lnTo>
                  <a:lnTo>
                    <a:pt x="776" y="229"/>
                  </a:lnTo>
                  <a:lnTo>
                    <a:pt x="787" y="222"/>
                  </a:lnTo>
                  <a:lnTo>
                    <a:pt x="800" y="215"/>
                  </a:lnTo>
                  <a:lnTo>
                    <a:pt x="814" y="210"/>
                  </a:lnTo>
                  <a:lnTo>
                    <a:pt x="829" y="206"/>
                  </a:lnTo>
                  <a:lnTo>
                    <a:pt x="829" y="206"/>
                  </a:lnTo>
                  <a:lnTo>
                    <a:pt x="842" y="205"/>
                  </a:lnTo>
                  <a:lnTo>
                    <a:pt x="849" y="205"/>
                  </a:lnTo>
                  <a:lnTo>
                    <a:pt x="866" y="206"/>
                  </a:lnTo>
                  <a:lnTo>
                    <a:pt x="866" y="206"/>
                  </a:lnTo>
                  <a:lnTo>
                    <a:pt x="884" y="209"/>
                  </a:lnTo>
                  <a:lnTo>
                    <a:pt x="898" y="213"/>
                  </a:lnTo>
                  <a:lnTo>
                    <a:pt x="911" y="218"/>
                  </a:lnTo>
                  <a:lnTo>
                    <a:pt x="921" y="223"/>
                  </a:lnTo>
                  <a:lnTo>
                    <a:pt x="921" y="223"/>
                  </a:lnTo>
                  <a:lnTo>
                    <a:pt x="925" y="227"/>
                  </a:lnTo>
                  <a:lnTo>
                    <a:pt x="930" y="232"/>
                  </a:lnTo>
                  <a:lnTo>
                    <a:pt x="937" y="244"/>
                  </a:lnTo>
                  <a:lnTo>
                    <a:pt x="951" y="268"/>
                  </a:lnTo>
                  <a:lnTo>
                    <a:pt x="951" y="268"/>
                  </a:lnTo>
                  <a:lnTo>
                    <a:pt x="950" y="278"/>
                  </a:lnTo>
                  <a:lnTo>
                    <a:pt x="949" y="288"/>
                  </a:lnTo>
                  <a:lnTo>
                    <a:pt x="946" y="295"/>
                  </a:lnTo>
                  <a:lnTo>
                    <a:pt x="942" y="303"/>
                  </a:lnTo>
                  <a:lnTo>
                    <a:pt x="937" y="309"/>
                  </a:lnTo>
                  <a:lnTo>
                    <a:pt x="932" y="316"/>
                  </a:lnTo>
                  <a:lnTo>
                    <a:pt x="921" y="326"/>
                  </a:lnTo>
                  <a:lnTo>
                    <a:pt x="921" y="326"/>
                  </a:lnTo>
                  <a:lnTo>
                    <a:pt x="908" y="331"/>
                  </a:lnTo>
                  <a:lnTo>
                    <a:pt x="895" y="335"/>
                  </a:lnTo>
                  <a:lnTo>
                    <a:pt x="883" y="338"/>
                  </a:lnTo>
                  <a:lnTo>
                    <a:pt x="871" y="340"/>
                  </a:lnTo>
                  <a:lnTo>
                    <a:pt x="859" y="338"/>
                  </a:lnTo>
                  <a:lnTo>
                    <a:pt x="846" y="338"/>
                  </a:lnTo>
                  <a:lnTo>
                    <a:pt x="821" y="334"/>
                  </a:lnTo>
                  <a:lnTo>
                    <a:pt x="821" y="334"/>
                  </a:lnTo>
                  <a:close/>
                  <a:moveTo>
                    <a:pt x="1618" y="966"/>
                  </a:moveTo>
                  <a:lnTo>
                    <a:pt x="1618" y="966"/>
                  </a:lnTo>
                  <a:lnTo>
                    <a:pt x="1596" y="948"/>
                  </a:lnTo>
                  <a:lnTo>
                    <a:pt x="1576" y="927"/>
                  </a:lnTo>
                  <a:lnTo>
                    <a:pt x="1576" y="927"/>
                  </a:lnTo>
                  <a:lnTo>
                    <a:pt x="1545" y="931"/>
                  </a:lnTo>
                  <a:lnTo>
                    <a:pt x="1516" y="936"/>
                  </a:lnTo>
                  <a:lnTo>
                    <a:pt x="1516" y="936"/>
                  </a:lnTo>
                  <a:lnTo>
                    <a:pt x="1520" y="948"/>
                  </a:lnTo>
                  <a:lnTo>
                    <a:pt x="1526" y="957"/>
                  </a:lnTo>
                  <a:lnTo>
                    <a:pt x="1537" y="978"/>
                  </a:lnTo>
                  <a:lnTo>
                    <a:pt x="1537" y="978"/>
                  </a:lnTo>
                  <a:lnTo>
                    <a:pt x="1537" y="993"/>
                  </a:lnTo>
                  <a:lnTo>
                    <a:pt x="1538" y="1007"/>
                  </a:lnTo>
                  <a:lnTo>
                    <a:pt x="1538" y="1021"/>
                  </a:lnTo>
                  <a:lnTo>
                    <a:pt x="1537" y="1036"/>
                  </a:lnTo>
                  <a:lnTo>
                    <a:pt x="1537" y="1036"/>
                  </a:lnTo>
                  <a:lnTo>
                    <a:pt x="1535" y="1043"/>
                  </a:lnTo>
                  <a:lnTo>
                    <a:pt x="1534" y="1050"/>
                  </a:lnTo>
                  <a:lnTo>
                    <a:pt x="1533" y="1056"/>
                  </a:lnTo>
                  <a:lnTo>
                    <a:pt x="1533" y="1064"/>
                  </a:lnTo>
                  <a:lnTo>
                    <a:pt x="1533" y="1064"/>
                  </a:lnTo>
                  <a:lnTo>
                    <a:pt x="1534" y="1071"/>
                  </a:lnTo>
                  <a:lnTo>
                    <a:pt x="1538" y="1080"/>
                  </a:lnTo>
                  <a:lnTo>
                    <a:pt x="1544" y="1089"/>
                  </a:lnTo>
                  <a:lnTo>
                    <a:pt x="1547" y="1099"/>
                  </a:lnTo>
                  <a:lnTo>
                    <a:pt x="1547" y="1099"/>
                  </a:lnTo>
                  <a:lnTo>
                    <a:pt x="1547" y="1108"/>
                  </a:lnTo>
                  <a:lnTo>
                    <a:pt x="1547" y="1117"/>
                  </a:lnTo>
                  <a:lnTo>
                    <a:pt x="1547" y="1127"/>
                  </a:lnTo>
                  <a:lnTo>
                    <a:pt x="1548" y="1137"/>
                  </a:lnTo>
                  <a:lnTo>
                    <a:pt x="1548" y="1137"/>
                  </a:lnTo>
                  <a:lnTo>
                    <a:pt x="1552" y="1137"/>
                  </a:lnTo>
                  <a:lnTo>
                    <a:pt x="1557" y="1136"/>
                  </a:lnTo>
                  <a:lnTo>
                    <a:pt x="1562" y="1132"/>
                  </a:lnTo>
                  <a:lnTo>
                    <a:pt x="1568" y="1126"/>
                  </a:lnTo>
                  <a:lnTo>
                    <a:pt x="1571" y="1124"/>
                  </a:lnTo>
                  <a:lnTo>
                    <a:pt x="1575" y="1123"/>
                  </a:lnTo>
                  <a:lnTo>
                    <a:pt x="1575" y="1123"/>
                  </a:lnTo>
                  <a:lnTo>
                    <a:pt x="1576" y="1103"/>
                  </a:lnTo>
                  <a:lnTo>
                    <a:pt x="1576" y="1082"/>
                  </a:lnTo>
                  <a:lnTo>
                    <a:pt x="1576" y="1082"/>
                  </a:lnTo>
                  <a:lnTo>
                    <a:pt x="1573" y="1073"/>
                  </a:lnTo>
                  <a:lnTo>
                    <a:pt x="1571" y="1061"/>
                  </a:lnTo>
                  <a:lnTo>
                    <a:pt x="1571" y="1056"/>
                  </a:lnTo>
                  <a:lnTo>
                    <a:pt x="1571" y="1050"/>
                  </a:lnTo>
                  <a:lnTo>
                    <a:pt x="1572" y="1046"/>
                  </a:lnTo>
                  <a:lnTo>
                    <a:pt x="1575" y="1043"/>
                  </a:lnTo>
                  <a:lnTo>
                    <a:pt x="1575" y="1043"/>
                  </a:lnTo>
                  <a:lnTo>
                    <a:pt x="1578" y="1051"/>
                  </a:lnTo>
                  <a:lnTo>
                    <a:pt x="1580" y="1061"/>
                  </a:lnTo>
                  <a:lnTo>
                    <a:pt x="1583" y="1081"/>
                  </a:lnTo>
                  <a:lnTo>
                    <a:pt x="1587" y="1122"/>
                  </a:lnTo>
                  <a:lnTo>
                    <a:pt x="1587" y="1122"/>
                  </a:lnTo>
                  <a:lnTo>
                    <a:pt x="1596" y="1120"/>
                  </a:lnTo>
                  <a:lnTo>
                    <a:pt x="1604" y="1117"/>
                  </a:lnTo>
                  <a:lnTo>
                    <a:pt x="1604" y="1117"/>
                  </a:lnTo>
                  <a:lnTo>
                    <a:pt x="1606" y="1094"/>
                  </a:lnTo>
                  <a:lnTo>
                    <a:pt x="1607" y="1071"/>
                  </a:lnTo>
                  <a:lnTo>
                    <a:pt x="1607" y="1071"/>
                  </a:lnTo>
                  <a:lnTo>
                    <a:pt x="1603" y="1063"/>
                  </a:lnTo>
                  <a:lnTo>
                    <a:pt x="1601" y="1054"/>
                  </a:lnTo>
                  <a:lnTo>
                    <a:pt x="1600" y="1046"/>
                  </a:lnTo>
                  <a:lnTo>
                    <a:pt x="1599" y="1037"/>
                  </a:lnTo>
                  <a:lnTo>
                    <a:pt x="1599" y="1037"/>
                  </a:lnTo>
                  <a:lnTo>
                    <a:pt x="1593" y="1026"/>
                  </a:lnTo>
                  <a:lnTo>
                    <a:pt x="1587" y="1015"/>
                  </a:lnTo>
                  <a:lnTo>
                    <a:pt x="1585" y="1011"/>
                  </a:lnTo>
                  <a:lnTo>
                    <a:pt x="1583" y="1005"/>
                  </a:lnTo>
                  <a:lnTo>
                    <a:pt x="1583" y="1001"/>
                  </a:lnTo>
                  <a:lnTo>
                    <a:pt x="1585" y="995"/>
                  </a:lnTo>
                  <a:lnTo>
                    <a:pt x="1585" y="995"/>
                  </a:lnTo>
                  <a:lnTo>
                    <a:pt x="1592" y="1004"/>
                  </a:lnTo>
                  <a:lnTo>
                    <a:pt x="1597" y="1015"/>
                  </a:lnTo>
                  <a:lnTo>
                    <a:pt x="1601" y="1026"/>
                  </a:lnTo>
                  <a:lnTo>
                    <a:pt x="1607" y="1037"/>
                  </a:lnTo>
                  <a:lnTo>
                    <a:pt x="1613" y="1063"/>
                  </a:lnTo>
                  <a:lnTo>
                    <a:pt x="1618" y="1087"/>
                  </a:lnTo>
                  <a:lnTo>
                    <a:pt x="1618" y="1087"/>
                  </a:lnTo>
                  <a:lnTo>
                    <a:pt x="1627" y="1088"/>
                  </a:lnTo>
                  <a:lnTo>
                    <a:pt x="1634" y="1091"/>
                  </a:lnTo>
                  <a:lnTo>
                    <a:pt x="1641" y="1095"/>
                  </a:lnTo>
                  <a:lnTo>
                    <a:pt x="1648" y="1095"/>
                  </a:lnTo>
                  <a:lnTo>
                    <a:pt x="1648" y="1095"/>
                  </a:lnTo>
                  <a:lnTo>
                    <a:pt x="1651" y="1087"/>
                  </a:lnTo>
                  <a:lnTo>
                    <a:pt x="1652" y="1078"/>
                  </a:lnTo>
                  <a:lnTo>
                    <a:pt x="1652" y="1070"/>
                  </a:lnTo>
                  <a:lnTo>
                    <a:pt x="1652" y="1061"/>
                  </a:lnTo>
                  <a:lnTo>
                    <a:pt x="1649" y="1044"/>
                  </a:lnTo>
                  <a:lnTo>
                    <a:pt x="1644" y="1028"/>
                  </a:lnTo>
                  <a:lnTo>
                    <a:pt x="1638" y="1011"/>
                  </a:lnTo>
                  <a:lnTo>
                    <a:pt x="1630" y="995"/>
                  </a:lnTo>
                  <a:lnTo>
                    <a:pt x="1624" y="980"/>
                  </a:lnTo>
                  <a:lnTo>
                    <a:pt x="1618" y="966"/>
                  </a:lnTo>
                  <a:lnTo>
                    <a:pt x="1618" y="966"/>
                  </a:lnTo>
                  <a:close/>
                  <a:moveTo>
                    <a:pt x="1583" y="914"/>
                  </a:moveTo>
                  <a:lnTo>
                    <a:pt x="1583" y="914"/>
                  </a:lnTo>
                  <a:lnTo>
                    <a:pt x="1599" y="911"/>
                  </a:lnTo>
                  <a:lnTo>
                    <a:pt x="1614" y="908"/>
                  </a:lnTo>
                  <a:lnTo>
                    <a:pt x="1620" y="907"/>
                  </a:lnTo>
                  <a:lnTo>
                    <a:pt x="1625" y="903"/>
                  </a:lnTo>
                  <a:lnTo>
                    <a:pt x="1628" y="897"/>
                  </a:lnTo>
                  <a:lnTo>
                    <a:pt x="1630" y="890"/>
                  </a:lnTo>
                  <a:lnTo>
                    <a:pt x="1630" y="890"/>
                  </a:lnTo>
                  <a:lnTo>
                    <a:pt x="1630" y="875"/>
                  </a:lnTo>
                  <a:lnTo>
                    <a:pt x="1627" y="861"/>
                  </a:lnTo>
                  <a:lnTo>
                    <a:pt x="1623" y="849"/>
                  </a:lnTo>
                  <a:lnTo>
                    <a:pt x="1615" y="839"/>
                  </a:lnTo>
                  <a:lnTo>
                    <a:pt x="1607" y="830"/>
                  </a:lnTo>
                  <a:lnTo>
                    <a:pt x="1597" y="823"/>
                  </a:lnTo>
                  <a:lnTo>
                    <a:pt x="1579" y="809"/>
                  </a:lnTo>
                  <a:lnTo>
                    <a:pt x="1579" y="809"/>
                  </a:lnTo>
                  <a:lnTo>
                    <a:pt x="1576" y="797"/>
                  </a:lnTo>
                  <a:lnTo>
                    <a:pt x="1576" y="785"/>
                  </a:lnTo>
                  <a:lnTo>
                    <a:pt x="1579" y="759"/>
                  </a:lnTo>
                  <a:lnTo>
                    <a:pt x="1579" y="750"/>
                  </a:lnTo>
                  <a:lnTo>
                    <a:pt x="1578" y="740"/>
                  </a:lnTo>
                  <a:lnTo>
                    <a:pt x="1575" y="737"/>
                  </a:lnTo>
                  <a:lnTo>
                    <a:pt x="1572" y="734"/>
                  </a:lnTo>
                  <a:lnTo>
                    <a:pt x="1569" y="733"/>
                  </a:lnTo>
                  <a:lnTo>
                    <a:pt x="1564" y="731"/>
                  </a:lnTo>
                  <a:lnTo>
                    <a:pt x="1564" y="731"/>
                  </a:lnTo>
                  <a:lnTo>
                    <a:pt x="1552" y="734"/>
                  </a:lnTo>
                  <a:lnTo>
                    <a:pt x="1540" y="738"/>
                  </a:lnTo>
                  <a:lnTo>
                    <a:pt x="1540" y="738"/>
                  </a:lnTo>
                  <a:lnTo>
                    <a:pt x="1533" y="743"/>
                  </a:lnTo>
                  <a:lnTo>
                    <a:pt x="1526" y="750"/>
                  </a:lnTo>
                  <a:lnTo>
                    <a:pt x="1520" y="755"/>
                  </a:lnTo>
                  <a:lnTo>
                    <a:pt x="1513" y="759"/>
                  </a:lnTo>
                  <a:lnTo>
                    <a:pt x="1513" y="759"/>
                  </a:lnTo>
                  <a:lnTo>
                    <a:pt x="1513" y="765"/>
                  </a:lnTo>
                  <a:lnTo>
                    <a:pt x="1514" y="771"/>
                  </a:lnTo>
                  <a:lnTo>
                    <a:pt x="1516" y="781"/>
                  </a:lnTo>
                  <a:lnTo>
                    <a:pt x="1516" y="785"/>
                  </a:lnTo>
                  <a:lnTo>
                    <a:pt x="1514" y="789"/>
                  </a:lnTo>
                  <a:lnTo>
                    <a:pt x="1510" y="790"/>
                  </a:lnTo>
                  <a:lnTo>
                    <a:pt x="1505" y="790"/>
                  </a:lnTo>
                  <a:lnTo>
                    <a:pt x="1505" y="790"/>
                  </a:lnTo>
                  <a:lnTo>
                    <a:pt x="1503" y="782"/>
                  </a:lnTo>
                  <a:lnTo>
                    <a:pt x="1503" y="779"/>
                  </a:lnTo>
                  <a:lnTo>
                    <a:pt x="1500" y="776"/>
                  </a:lnTo>
                  <a:lnTo>
                    <a:pt x="1500" y="776"/>
                  </a:lnTo>
                  <a:lnTo>
                    <a:pt x="1489" y="799"/>
                  </a:lnTo>
                  <a:lnTo>
                    <a:pt x="1484" y="811"/>
                  </a:lnTo>
                  <a:lnTo>
                    <a:pt x="1479" y="824"/>
                  </a:lnTo>
                  <a:lnTo>
                    <a:pt x="1475" y="837"/>
                  </a:lnTo>
                  <a:lnTo>
                    <a:pt x="1474" y="849"/>
                  </a:lnTo>
                  <a:lnTo>
                    <a:pt x="1472" y="862"/>
                  </a:lnTo>
                  <a:lnTo>
                    <a:pt x="1475" y="873"/>
                  </a:lnTo>
                  <a:lnTo>
                    <a:pt x="1475" y="873"/>
                  </a:lnTo>
                  <a:lnTo>
                    <a:pt x="1482" y="865"/>
                  </a:lnTo>
                  <a:lnTo>
                    <a:pt x="1491" y="855"/>
                  </a:lnTo>
                  <a:lnTo>
                    <a:pt x="1498" y="845"/>
                  </a:lnTo>
                  <a:lnTo>
                    <a:pt x="1506" y="835"/>
                  </a:lnTo>
                  <a:lnTo>
                    <a:pt x="1514" y="828"/>
                  </a:lnTo>
                  <a:lnTo>
                    <a:pt x="1524" y="824"/>
                  </a:lnTo>
                  <a:lnTo>
                    <a:pt x="1528" y="824"/>
                  </a:lnTo>
                  <a:lnTo>
                    <a:pt x="1534" y="824"/>
                  </a:lnTo>
                  <a:lnTo>
                    <a:pt x="1538" y="825"/>
                  </a:lnTo>
                  <a:lnTo>
                    <a:pt x="1544" y="828"/>
                  </a:lnTo>
                  <a:lnTo>
                    <a:pt x="1544" y="828"/>
                  </a:lnTo>
                  <a:lnTo>
                    <a:pt x="1551" y="835"/>
                  </a:lnTo>
                  <a:lnTo>
                    <a:pt x="1554" y="844"/>
                  </a:lnTo>
                  <a:lnTo>
                    <a:pt x="1554" y="849"/>
                  </a:lnTo>
                  <a:lnTo>
                    <a:pt x="1551" y="855"/>
                  </a:lnTo>
                  <a:lnTo>
                    <a:pt x="1547" y="861"/>
                  </a:lnTo>
                  <a:lnTo>
                    <a:pt x="1541" y="865"/>
                  </a:lnTo>
                  <a:lnTo>
                    <a:pt x="1527" y="875"/>
                  </a:lnTo>
                  <a:lnTo>
                    <a:pt x="1513" y="883"/>
                  </a:lnTo>
                  <a:lnTo>
                    <a:pt x="1507" y="887"/>
                  </a:lnTo>
                  <a:lnTo>
                    <a:pt x="1502" y="893"/>
                  </a:lnTo>
                  <a:lnTo>
                    <a:pt x="1498" y="898"/>
                  </a:lnTo>
                  <a:lnTo>
                    <a:pt x="1498" y="904"/>
                  </a:lnTo>
                  <a:lnTo>
                    <a:pt x="1498" y="912"/>
                  </a:lnTo>
                  <a:lnTo>
                    <a:pt x="1502" y="921"/>
                  </a:lnTo>
                  <a:lnTo>
                    <a:pt x="1502" y="921"/>
                  </a:lnTo>
                  <a:lnTo>
                    <a:pt x="1527" y="918"/>
                  </a:lnTo>
                  <a:lnTo>
                    <a:pt x="1557" y="915"/>
                  </a:lnTo>
                  <a:lnTo>
                    <a:pt x="1557" y="915"/>
                  </a:lnTo>
                  <a:lnTo>
                    <a:pt x="1559" y="911"/>
                  </a:lnTo>
                  <a:lnTo>
                    <a:pt x="1564" y="908"/>
                  </a:lnTo>
                  <a:lnTo>
                    <a:pt x="1569" y="905"/>
                  </a:lnTo>
                  <a:lnTo>
                    <a:pt x="1575" y="904"/>
                  </a:lnTo>
                  <a:lnTo>
                    <a:pt x="1575" y="904"/>
                  </a:lnTo>
                  <a:lnTo>
                    <a:pt x="1575" y="908"/>
                  </a:lnTo>
                  <a:lnTo>
                    <a:pt x="1578" y="910"/>
                  </a:lnTo>
                  <a:lnTo>
                    <a:pt x="1583" y="914"/>
                  </a:lnTo>
                  <a:lnTo>
                    <a:pt x="1583" y="914"/>
                  </a:lnTo>
                  <a:close/>
                  <a:moveTo>
                    <a:pt x="1493" y="879"/>
                  </a:moveTo>
                  <a:lnTo>
                    <a:pt x="1493" y="879"/>
                  </a:lnTo>
                  <a:lnTo>
                    <a:pt x="1499" y="875"/>
                  </a:lnTo>
                  <a:lnTo>
                    <a:pt x="1505" y="870"/>
                  </a:lnTo>
                  <a:lnTo>
                    <a:pt x="1516" y="865"/>
                  </a:lnTo>
                  <a:lnTo>
                    <a:pt x="1527" y="858"/>
                  </a:lnTo>
                  <a:lnTo>
                    <a:pt x="1531" y="854"/>
                  </a:lnTo>
                  <a:lnTo>
                    <a:pt x="1535" y="848"/>
                  </a:lnTo>
                  <a:lnTo>
                    <a:pt x="1535" y="848"/>
                  </a:lnTo>
                  <a:lnTo>
                    <a:pt x="1531" y="845"/>
                  </a:lnTo>
                  <a:lnTo>
                    <a:pt x="1528" y="844"/>
                  </a:lnTo>
                  <a:lnTo>
                    <a:pt x="1527" y="841"/>
                  </a:lnTo>
                  <a:lnTo>
                    <a:pt x="1527" y="841"/>
                  </a:lnTo>
                  <a:lnTo>
                    <a:pt x="1521" y="844"/>
                  </a:lnTo>
                  <a:lnTo>
                    <a:pt x="1514" y="848"/>
                  </a:lnTo>
                  <a:lnTo>
                    <a:pt x="1509" y="854"/>
                  </a:lnTo>
                  <a:lnTo>
                    <a:pt x="1505" y="859"/>
                  </a:lnTo>
                  <a:lnTo>
                    <a:pt x="1498" y="870"/>
                  </a:lnTo>
                  <a:lnTo>
                    <a:pt x="1493" y="879"/>
                  </a:lnTo>
                  <a:lnTo>
                    <a:pt x="1493" y="879"/>
                  </a:lnTo>
                  <a:close/>
                  <a:moveTo>
                    <a:pt x="1526" y="1080"/>
                  </a:moveTo>
                  <a:lnTo>
                    <a:pt x="1526" y="1080"/>
                  </a:lnTo>
                  <a:lnTo>
                    <a:pt x="1524" y="1085"/>
                  </a:lnTo>
                  <a:lnTo>
                    <a:pt x="1523" y="1091"/>
                  </a:lnTo>
                  <a:lnTo>
                    <a:pt x="1520" y="1094"/>
                  </a:lnTo>
                  <a:lnTo>
                    <a:pt x="1514" y="1096"/>
                  </a:lnTo>
                  <a:lnTo>
                    <a:pt x="1514" y="1096"/>
                  </a:lnTo>
                  <a:lnTo>
                    <a:pt x="1506" y="1094"/>
                  </a:lnTo>
                  <a:lnTo>
                    <a:pt x="1498" y="1092"/>
                  </a:lnTo>
                  <a:lnTo>
                    <a:pt x="1488" y="1092"/>
                  </a:lnTo>
                  <a:lnTo>
                    <a:pt x="1479" y="1092"/>
                  </a:lnTo>
                  <a:lnTo>
                    <a:pt x="1461" y="1095"/>
                  </a:lnTo>
                  <a:lnTo>
                    <a:pt x="1447" y="1099"/>
                  </a:lnTo>
                  <a:lnTo>
                    <a:pt x="1447" y="1099"/>
                  </a:lnTo>
                  <a:lnTo>
                    <a:pt x="1447" y="1096"/>
                  </a:lnTo>
                  <a:lnTo>
                    <a:pt x="1446" y="1095"/>
                  </a:lnTo>
                  <a:lnTo>
                    <a:pt x="1444" y="1094"/>
                  </a:lnTo>
                  <a:lnTo>
                    <a:pt x="1443" y="1092"/>
                  </a:lnTo>
                  <a:lnTo>
                    <a:pt x="1443" y="1092"/>
                  </a:lnTo>
                  <a:lnTo>
                    <a:pt x="1457" y="1067"/>
                  </a:lnTo>
                  <a:lnTo>
                    <a:pt x="1468" y="1039"/>
                  </a:lnTo>
                  <a:lnTo>
                    <a:pt x="1478" y="1009"/>
                  </a:lnTo>
                  <a:lnTo>
                    <a:pt x="1485" y="978"/>
                  </a:lnTo>
                  <a:lnTo>
                    <a:pt x="1485" y="978"/>
                  </a:lnTo>
                  <a:lnTo>
                    <a:pt x="1479" y="973"/>
                  </a:lnTo>
                  <a:lnTo>
                    <a:pt x="1475" y="967"/>
                  </a:lnTo>
                  <a:lnTo>
                    <a:pt x="1471" y="963"/>
                  </a:lnTo>
                  <a:lnTo>
                    <a:pt x="1464" y="959"/>
                  </a:lnTo>
                  <a:lnTo>
                    <a:pt x="1464" y="959"/>
                  </a:lnTo>
                  <a:lnTo>
                    <a:pt x="1455" y="966"/>
                  </a:lnTo>
                  <a:lnTo>
                    <a:pt x="1447" y="973"/>
                  </a:lnTo>
                  <a:lnTo>
                    <a:pt x="1441" y="976"/>
                  </a:lnTo>
                  <a:lnTo>
                    <a:pt x="1436" y="977"/>
                  </a:lnTo>
                  <a:lnTo>
                    <a:pt x="1432" y="977"/>
                  </a:lnTo>
                  <a:lnTo>
                    <a:pt x="1426" y="976"/>
                  </a:lnTo>
                  <a:lnTo>
                    <a:pt x="1426" y="976"/>
                  </a:lnTo>
                  <a:lnTo>
                    <a:pt x="1409" y="987"/>
                  </a:lnTo>
                  <a:lnTo>
                    <a:pt x="1394" y="998"/>
                  </a:lnTo>
                  <a:lnTo>
                    <a:pt x="1380" y="1011"/>
                  </a:lnTo>
                  <a:lnTo>
                    <a:pt x="1367" y="1025"/>
                  </a:lnTo>
                  <a:lnTo>
                    <a:pt x="1354" y="1040"/>
                  </a:lnTo>
                  <a:lnTo>
                    <a:pt x="1343" y="1056"/>
                  </a:lnTo>
                  <a:lnTo>
                    <a:pt x="1333" y="1073"/>
                  </a:lnTo>
                  <a:lnTo>
                    <a:pt x="1324" y="1089"/>
                  </a:lnTo>
                  <a:lnTo>
                    <a:pt x="1324" y="1089"/>
                  </a:lnTo>
                  <a:lnTo>
                    <a:pt x="1322" y="1095"/>
                  </a:lnTo>
                  <a:lnTo>
                    <a:pt x="1322" y="1102"/>
                  </a:lnTo>
                  <a:lnTo>
                    <a:pt x="1322" y="1102"/>
                  </a:lnTo>
                  <a:lnTo>
                    <a:pt x="1319" y="1106"/>
                  </a:lnTo>
                  <a:lnTo>
                    <a:pt x="1316" y="1110"/>
                  </a:lnTo>
                  <a:lnTo>
                    <a:pt x="1309" y="1120"/>
                  </a:lnTo>
                  <a:lnTo>
                    <a:pt x="1307" y="1124"/>
                  </a:lnTo>
                  <a:lnTo>
                    <a:pt x="1302" y="1126"/>
                  </a:lnTo>
                  <a:lnTo>
                    <a:pt x="1298" y="1124"/>
                  </a:lnTo>
                  <a:lnTo>
                    <a:pt x="1293" y="1119"/>
                  </a:lnTo>
                  <a:lnTo>
                    <a:pt x="1293" y="1119"/>
                  </a:lnTo>
                  <a:lnTo>
                    <a:pt x="1291" y="1108"/>
                  </a:lnTo>
                  <a:lnTo>
                    <a:pt x="1287" y="1095"/>
                  </a:lnTo>
                  <a:lnTo>
                    <a:pt x="1281" y="1082"/>
                  </a:lnTo>
                  <a:lnTo>
                    <a:pt x="1277" y="1077"/>
                  </a:lnTo>
                  <a:lnTo>
                    <a:pt x="1273" y="1073"/>
                  </a:lnTo>
                  <a:lnTo>
                    <a:pt x="1273" y="1073"/>
                  </a:lnTo>
                  <a:lnTo>
                    <a:pt x="1265" y="1066"/>
                  </a:lnTo>
                  <a:lnTo>
                    <a:pt x="1256" y="1060"/>
                  </a:lnTo>
                  <a:lnTo>
                    <a:pt x="1248" y="1057"/>
                  </a:lnTo>
                  <a:lnTo>
                    <a:pt x="1239" y="1054"/>
                  </a:lnTo>
                  <a:lnTo>
                    <a:pt x="1222" y="1049"/>
                  </a:lnTo>
                  <a:lnTo>
                    <a:pt x="1214" y="1046"/>
                  </a:lnTo>
                  <a:lnTo>
                    <a:pt x="1207" y="1043"/>
                  </a:lnTo>
                  <a:lnTo>
                    <a:pt x="1207" y="1043"/>
                  </a:lnTo>
                  <a:lnTo>
                    <a:pt x="1206" y="1040"/>
                  </a:lnTo>
                  <a:lnTo>
                    <a:pt x="1206" y="1037"/>
                  </a:lnTo>
                  <a:lnTo>
                    <a:pt x="1208" y="1033"/>
                  </a:lnTo>
                  <a:lnTo>
                    <a:pt x="1211" y="1029"/>
                  </a:lnTo>
                  <a:lnTo>
                    <a:pt x="1211" y="1028"/>
                  </a:lnTo>
                  <a:lnTo>
                    <a:pt x="1210" y="1025"/>
                  </a:lnTo>
                  <a:lnTo>
                    <a:pt x="1210" y="1025"/>
                  </a:lnTo>
                  <a:lnTo>
                    <a:pt x="1186" y="1032"/>
                  </a:lnTo>
                  <a:lnTo>
                    <a:pt x="1159" y="1039"/>
                  </a:lnTo>
                  <a:lnTo>
                    <a:pt x="1131" y="1046"/>
                  </a:lnTo>
                  <a:lnTo>
                    <a:pt x="1102" y="1051"/>
                  </a:lnTo>
                  <a:lnTo>
                    <a:pt x="1074" y="1054"/>
                  </a:lnTo>
                  <a:lnTo>
                    <a:pt x="1044" y="1057"/>
                  </a:lnTo>
                  <a:lnTo>
                    <a:pt x="1015" y="1057"/>
                  </a:lnTo>
                  <a:lnTo>
                    <a:pt x="987" y="1054"/>
                  </a:lnTo>
                  <a:lnTo>
                    <a:pt x="987" y="1054"/>
                  </a:lnTo>
                  <a:lnTo>
                    <a:pt x="989" y="1060"/>
                  </a:lnTo>
                  <a:lnTo>
                    <a:pt x="992" y="1064"/>
                  </a:lnTo>
                  <a:lnTo>
                    <a:pt x="1002" y="1073"/>
                  </a:lnTo>
                  <a:lnTo>
                    <a:pt x="1022" y="1088"/>
                  </a:lnTo>
                  <a:lnTo>
                    <a:pt x="1022" y="1088"/>
                  </a:lnTo>
                  <a:lnTo>
                    <a:pt x="1040" y="1110"/>
                  </a:lnTo>
                  <a:lnTo>
                    <a:pt x="1055" y="1137"/>
                  </a:lnTo>
                  <a:lnTo>
                    <a:pt x="1071" y="1165"/>
                  </a:lnTo>
                  <a:lnTo>
                    <a:pt x="1076" y="1181"/>
                  </a:lnTo>
                  <a:lnTo>
                    <a:pt x="1082" y="1198"/>
                  </a:lnTo>
                  <a:lnTo>
                    <a:pt x="1086" y="1213"/>
                  </a:lnTo>
                  <a:lnTo>
                    <a:pt x="1090" y="1231"/>
                  </a:lnTo>
                  <a:lnTo>
                    <a:pt x="1093" y="1248"/>
                  </a:lnTo>
                  <a:lnTo>
                    <a:pt x="1095" y="1266"/>
                  </a:lnTo>
                  <a:lnTo>
                    <a:pt x="1096" y="1285"/>
                  </a:lnTo>
                  <a:lnTo>
                    <a:pt x="1095" y="1303"/>
                  </a:lnTo>
                  <a:lnTo>
                    <a:pt x="1093" y="1322"/>
                  </a:lnTo>
                  <a:lnTo>
                    <a:pt x="1090" y="1342"/>
                  </a:lnTo>
                  <a:lnTo>
                    <a:pt x="1090" y="1342"/>
                  </a:lnTo>
                  <a:lnTo>
                    <a:pt x="1168" y="1296"/>
                  </a:lnTo>
                  <a:lnTo>
                    <a:pt x="1207" y="1273"/>
                  </a:lnTo>
                  <a:lnTo>
                    <a:pt x="1246" y="1251"/>
                  </a:lnTo>
                  <a:lnTo>
                    <a:pt x="1288" y="1230"/>
                  </a:lnTo>
                  <a:lnTo>
                    <a:pt x="1329" y="1210"/>
                  </a:lnTo>
                  <a:lnTo>
                    <a:pt x="1371" y="1192"/>
                  </a:lnTo>
                  <a:lnTo>
                    <a:pt x="1415" y="1174"/>
                  </a:lnTo>
                  <a:lnTo>
                    <a:pt x="1415" y="1174"/>
                  </a:lnTo>
                  <a:lnTo>
                    <a:pt x="1446" y="1164"/>
                  </a:lnTo>
                  <a:lnTo>
                    <a:pt x="1475" y="1153"/>
                  </a:lnTo>
                  <a:lnTo>
                    <a:pt x="1506" y="1141"/>
                  </a:lnTo>
                  <a:lnTo>
                    <a:pt x="1520" y="1134"/>
                  </a:lnTo>
                  <a:lnTo>
                    <a:pt x="1534" y="1126"/>
                  </a:lnTo>
                  <a:lnTo>
                    <a:pt x="1534" y="1126"/>
                  </a:lnTo>
                  <a:lnTo>
                    <a:pt x="1534" y="1113"/>
                  </a:lnTo>
                  <a:lnTo>
                    <a:pt x="1534" y="1101"/>
                  </a:lnTo>
                  <a:lnTo>
                    <a:pt x="1531" y="1089"/>
                  </a:lnTo>
                  <a:lnTo>
                    <a:pt x="1528" y="1084"/>
                  </a:lnTo>
                  <a:lnTo>
                    <a:pt x="1526" y="1080"/>
                  </a:lnTo>
                  <a:lnTo>
                    <a:pt x="1526" y="1080"/>
                  </a:lnTo>
                  <a:close/>
                  <a:moveTo>
                    <a:pt x="1521" y="1043"/>
                  </a:moveTo>
                  <a:lnTo>
                    <a:pt x="1521" y="1043"/>
                  </a:lnTo>
                  <a:lnTo>
                    <a:pt x="1524" y="1030"/>
                  </a:lnTo>
                  <a:lnTo>
                    <a:pt x="1526" y="1018"/>
                  </a:lnTo>
                  <a:lnTo>
                    <a:pt x="1526" y="1004"/>
                  </a:lnTo>
                  <a:lnTo>
                    <a:pt x="1524" y="991"/>
                  </a:lnTo>
                  <a:lnTo>
                    <a:pt x="1521" y="978"/>
                  </a:lnTo>
                  <a:lnTo>
                    <a:pt x="1517" y="967"/>
                  </a:lnTo>
                  <a:lnTo>
                    <a:pt x="1513" y="957"/>
                  </a:lnTo>
                  <a:lnTo>
                    <a:pt x="1506" y="950"/>
                  </a:lnTo>
                  <a:lnTo>
                    <a:pt x="1506" y="950"/>
                  </a:lnTo>
                  <a:lnTo>
                    <a:pt x="1506" y="955"/>
                  </a:lnTo>
                  <a:lnTo>
                    <a:pt x="1505" y="959"/>
                  </a:lnTo>
                  <a:lnTo>
                    <a:pt x="1502" y="966"/>
                  </a:lnTo>
                  <a:lnTo>
                    <a:pt x="1498" y="971"/>
                  </a:lnTo>
                  <a:lnTo>
                    <a:pt x="1495" y="976"/>
                  </a:lnTo>
                  <a:lnTo>
                    <a:pt x="1495" y="976"/>
                  </a:lnTo>
                  <a:lnTo>
                    <a:pt x="1495" y="981"/>
                  </a:lnTo>
                  <a:lnTo>
                    <a:pt x="1496" y="987"/>
                  </a:lnTo>
                  <a:lnTo>
                    <a:pt x="1496" y="993"/>
                  </a:lnTo>
                  <a:lnTo>
                    <a:pt x="1495" y="1000"/>
                  </a:lnTo>
                  <a:lnTo>
                    <a:pt x="1495" y="1000"/>
                  </a:lnTo>
                  <a:lnTo>
                    <a:pt x="1493" y="1009"/>
                  </a:lnTo>
                  <a:lnTo>
                    <a:pt x="1489" y="1019"/>
                  </a:lnTo>
                  <a:lnTo>
                    <a:pt x="1481" y="1037"/>
                  </a:lnTo>
                  <a:lnTo>
                    <a:pt x="1477" y="1047"/>
                  </a:lnTo>
                  <a:lnTo>
                    <a:pt x="1472" y="1057"/>
                  </a:lnTo>
                  <a:lnTo>
                    <a:pt x="1469" y="1067"/>
                  </a:lnTo>
                  <a:lnTo>
                    <a:pt x="1469" y="1078"/>
                  </a:lnTo>
                  <a:lnTo>
                    <a:pt x="1469" y="1078"/>
                  </a:lnTo>
                  <a:lnTo>
                    <a:pt x="1481" y="1078"/>
                  </a:lnTo>
                  <a:lnTo>
                    <a:pt x="1496" y="1078"/>
                  </a:lnTo>
                  <a:lnTo>
                    <a:pt x="1505" y="1078"/>
                  </a:lnTo>
                  <a:lnTo>
                    <a:pt x="1510" y="1075"/>
                  </a:lnTo>
                  <a:lnTo>
                    <a:pt x="1516" y="1070"/>
                  </a:lnTo>
                  <a:lnTo>
                    <a:pt x="1517" y="1067"/>
                  </a:lnTo>
                  <a:lnTo>
                    <a:pt x="1519" y="1064"/>
                  </a:lnTo>
                  <a:lnTo>
                    <a:pt x="1519" y="1064"/>
                  </a:lnTo>
                  <a:lnTo>
                    <a:pt x="1517" y="1059"/>
                  </a:lnTo>
                  <a:lnTo>
                    <a:pt x="1516" y="1056"/>
                  </a:lnTo>
                  <a:lnTo>
                    <a:pt x="1514" y="1051"/>
                  </a:lnTo>
                  <a:lnTo>
                    <a:pt x="1514" y="1046"/>
                  </a:lnTo>
                  <a:lnTo>
                    <a:pt x="1514" y="1046"/>
                  </a:lnTo>
                  <a:lnTo>
                    <a:pt x="1516" y="1044"/>
                  </a:lnTo>
                  <a:lnTo>
                    <a:pt x="1517" y="1044"/>
                  </a:lnTo>
                  <a:lnTo>
                    <a:pt x="1520" y="1046"/>
                  </a:lnTo>
                  <a:lnTo>
                    <a:pt x="1521" y="1046"/>
                  </a:lnTo>
                  <a:lnTo>
                    <a:pt x="1521" y="1043"/>
                  </a:lnTo>
                  <a:lnTo>
                    <a:pt x="1521" y="1043"/>
                  </a:lnTo>
                  <a:close/>
                  <a:moveTo>
                    <a:pt x="1498" y="761"/>
                  </a:moveTo>
                  <a:lnTo>
                    <a:pt x="1498" y="761"/>
                  </a:lnTo>
                  <a:lnTo>
                    <a:pt x="1495" y="755"/>
                  </a:lnTo>
                  <a:lnTo>
                    <a:pt x="1495" y="755"/>
                  </a:lnTo>
                  <a:lnTo>
                    <a:pt x="1484" y="726"/>
                  </a:lnTo>
                  <a:lnTo>
                    <a:pt x="1469" y="695"/>
                  </a:lnTo>
                  <a:lnTo>
                    <a:pt x="1455" y="667"/>
                  </a:lnTo>
                  <a:lnTo>
                    <a:pt x="1440" y="640"/>
                  </a:lnTo>
                  <a:lnTo>
                    <a:pt x="1422" y="615"/>
                  </a:lnTo>
                  <a:lnTo>
                    <a:pt x="1404" y="591"/>
                  </a:lnTo>
                  <a:lnTo>
                    <a:pt x="1382" y="570"/>
                  </a:lnTo>
                  <a:lnTo>
                    <a:pt x="1359" y="550"/>
                  </a:lnTo>
                  <a:lnTo>
                    <a:pt x="1359" y="550"/>
                  </a:lnTo>
                  <a:lnTo>
                    <a:pt x="1308" y="583"/>
                  </a:lnTo>
                  <a:lnTo>
                    <a:pt x="1256" y="613"/>
                  </a:lnTo>
                  <a:lnTo>
                    <a:pt x="1152" y="675"/>
                  </a:lnTo>
                  <a:lnTo>
                    <a:pt x="1100" y="706"/>
                  </a:lnTo>
                  <a:lnTo>
                    <a:pt x="1048" y="737"/>
                  </a:lnTo>
                  <a:lnTo>
                    <a:pt x="998" y="771"/>
                  </a:lnTo>
                  <a:lnTo>
                    <a:pt x="949" y="804"/>
                  </a:lnTo>
                  <a:lnTo>
                    <a:pt x="949" y="804"/>
                  </a:lnTo>
                  <a:lnTo>
                    <a:pt x="930" y="804"/>
                  </a:lnTo>
                  <a:lnTo>
                    <a:pt x="915" y="802"/>
                  </a:lnTo>
                  <a:lnTo>
                    <a:pt x="901" y="797"/>
                  </a:lnTo>
                  <a:lnTo>
                    <a:pt x="887" y="792"/>
                  </a:lnTo>
                  <a:lnTo>
                    <a:pt x="862" y="779"/>
                  </a:lnTo>
                  <a:lnTo>
                    <a:pt x="835" y="766"/>
                  </a:lnTo>
                  <a:lnTo>
                    <a:pt x="835" y="766"/>
                  </a:lnTo>
                  <a:lnTo>
                    <a:pt x="831" y="765"/>
                  </a:lnTo>
                  <a:lnTo>
                    <a:pt x="827" y="765"/>
                  </a:lnTo>
                  <a:lnTo>
                    <a:pt x="821" y="764"/>
                  </a:lnTo>
                  <a:lnTo>
                    <a:pt x="817" y="762"/>
                  </a:lnTo>
                  <a:lnTo>
                    <a:pt x="817" y="762"/>
                  </a:lnTo>
                  <a:lnTo>
                    <a:pt x="800" y="755"/>
                  </a:lnTo>
                  <a:lnTo>
                    <a:pt x="783" y="747"/>
                  </a:lnTo>
                  <a:lnTo>
                    <a:pt x="766" y="738"/>
                  </a:lnTo>
                  <a:lnTo>
                    <a:pt x="749" y="731"/>
                  </a:lnTo>
                  <a:lnTo>
                    <a:pt x="749" y="731"/>
                  </a:lnTo>
                  <a:lnTo>
                    <a:pt x="730" y="724"/>
                  </a:lnTo>
                  <a:lnTo>
                    <a:pt x="711" y="719"/>
                  </a:lnTo>
                  <a:lnTo>
                    <a:pt x="672" y="709"/>
                  </a:lnTo>
                  <a:lnTo>
                    <a:pt x="672" y="709"/>
                  </a:lnTo>
                  <a:lnTo>
                    <a:pt x="648" y="700"/>
                  </a:lnTo>
                  <a:lnTo>
                    <a:pt x="626" y="692"/>
                  </a:lnTo>
                  <a:lnTo>
                    <a:pt x="579" y="675"/>
                  </a:lnTo>
                  <a:lnTo>
                    <a:pt x="579" y="675"/>
                  </a:lnTo>
                  <a:lnTo>
                    <a:pt x="528" y="660"/>
                  </a:lnTo>
                  <a:lnTo>
                    <a:pt x="476" y="644"/>
                  </a:lnTo>
                  <a:lnTo>
                    <a:pt x="476" y="644"/>
                  </a:lnTo>
                  <a:lnTo>
                    <a:pt x="469" y="649"/>
                  </a:lnTo>
                  <a:lnTo>
                    <a:pt x="463" y="656"/>
                  </a:lnTo>
                  <a:lnTo>
                    <a:pt x="456" y="661"/>
                  </a:lnTo>
                  <a:lnTo>
                    <a:pt x="449" y="667"/>
                  </a:lnTo>
                  <a:lnTo>
                    <a:pt x="449" y="667"/>
                  </a:lnTo>
                  <a:lnTo>
                    <a:pt x="426" y="696"/>
                  </a:lnTo>
                  <a:lnTo>
                    <a:pt x="407" y="727"/>
                  </a:lnTo>
                  <a:lnTo>
                    <a:pt x="389" y="759"/>
                  </a:lnTo>
                  <a:lnTo>
                    <a:pt x="370" y="793"/>
                  </a:lnTo>
                  <a:lnTo>
                    <a:pt x="355" y="828"/>
                  </a:lnTo>
                  <a:lnTo>
                    <a:pt x="339" y="865"/>
                  </a:lnTo>
                  <a:lnTo>
                    <a:pt x="325" y="901"/>
                  </a:lnTo>
                  <a:lnTo>
                    <a:pt x="311" y="939"/>
                  </a:lnTo>
                  <a:lnTo>
                    <a:pt x="311" y="939"/>
                  </a:lnTo>
                  <a:lnTo>
                    <a:pt x="314" y="939"/>
                  </a:lnTo>
                  <a:lnTo>
                    <a:pt x="316" y="941"/>
                  </a:lnTo>
                  <a:lnTo>
                    <a:pt x="317" y="945"/>
                  </a:lnTo>
                  <a:lnTo>
                    <a:pt x="317" y="949"/>
                  </a:lnTo>
                  <a:lnTo>
                    <a:pt x="316" y="952"/>
                  </a:lnTo>
                  <a:lnTo>
                    <a:pt x="316" y="952"/>
                  </a:lnTo>
                  <a:lnTo>
                    <a:pt x="324" y="962"/>
                  </a:lnTo>
                  <a:lnTo>
                    <a:pt x="328" y="966"/>
                  </a:lnTo>
                  <a:lnTo>
                    <a:pt x="331" y="973"/>
                  </a:lnTo>
                  <a:lnTo>
                    <a:pt x="331" y="973"/>
                  </a:lnTo>
                  <a:lnTo>
                    <a:pt x="379" y="1004"/>
                  </a:lnTo>
                  <a:lnTo>
                    <a:pt x="429" y="1033"/>
                  </a:lnTo>
                  <a:lnTo>
                    <a:pt x="456" y="1047"/>
                  </a:lnTo>
                  <a:lnTo>
                    <a:pt x="483" y="1061"/>
                  </a:lnTo>
                  <a:lnTo>
                    <a:pt x="509" y="1074"/>
                  </a:lnTo>
                  <a:lnTo>
                    <a:pt x="537" y="1085"/>
                  </a:lnTo>
                  <a:lnTo>
                    <a:pt x="565" y="1096"/>
                  </a:lnTo>
                  <a:lnTo>
                    <a:pt x="595" y="1106"/>
                  </a:lnTo>
                  <a:lnTo>
                    <a:pt x="624" y="1116"/>
                  </a:lnTo>
                  <a:lnTo>
                    <a:pt x="655" y="1124"/>
                  </a:lnTo>
                  <a:lnTo>
                    <a:pt x="686" y="1132"/>
                  </a:lnTo>
                  <a:lnTo>
                    <a:pt x="718" y="1137"/>
                  </a:lnTo>
                  <a:lnTo>
                    <a:pt x="752" y="1143"/>
                  </a:lnTo>
                  <a:lnTo>
                    <a:pt x="786" y="1146"/>
                  </a:lnTo>
                  <a:lnTo>
                    <a:pt x="786" y="1146"/>
                  </a:lnTo>
                  <a:lnTo>
                    <a:pt x="791" y="1150"/>
                  </a:lnTo>
                  <a:lnTo>
                    <a:pt x="797" y="1151"/>
                  </a:lnTo>
                  <a:lnTo>
                    <a:pt x="810" y="1151"/>
                  </a:lnTo>
                  <a:lnTo>
                    <a:pt x="810" y="1151"/>
                  </a:lnTo>
                  <a:lnTo>
                    <a:pt x="827" y="1154"/>
                  </a:lnTo>
                  <a:lnTo>
                    <a:pt x="845" y="1158"/>
                  </a:lnTo>
                  <a:lnTo>
                    <a:pt x="855" y="1160"/>
                  </a:lnTo>
                  <a:lnTo>
                    <a:pt x="864" y="1160"/>
                  </a:lnTo>
                  <a:lnTo>
                    <a:pt x="873" y="1160"/>
                  </a:lnTo>
                  <a:lnTo>
                    <a:pt x="881" y="1158"/>
                  </a:lnTo>
                  <a:lnTo>
                    <a:pt x="881" y="1158"/>
                  </a:lnTo>
                  <a:lnTo>
                    <a:pt x="884" y="1147"/>
                  </a:lnTo>
                  <a:lnTo>
                    <a:pt x="888" y="1139"/>
                  </a:lnTo>
                  <a:lnTo>
                    <a:pt x="893" y="1130"/>
                  </a:lnTo>
                  <a:lnTo>
                    <a:pt x="898" y="1122"/>
                  </a:lnTo>
                  <a:lnTo>
                    <a:pt x="911" y="1108"/>
                  </a:lnTo>
                  <a:lnTo>
                    <a:pt x="923" y="1095"/>
                  </a:lnTo>
                  <a:lnTo>
                    <a:pt x="923" y="1095"/>
                  </a:lnTo>
                  <a:lnTo>
                    <a:pt x="933" y="1091"/>
                  </a:lnTo>
                  <a:lnTo>
                    <a:pt x="943" y="1089"/>
                  </a:lnTo>
                  <a:lnTo>
                    <a:pt x="951" y="1089"/>
                  </a:lnTo>
                  <a:lnTo>
                    <a:pt x="961" y="1089"/>
                  </a:lnTo>
                  <a:lnTo>
                    <a:pt x="980" y="1089"/>
                  </a:lnTo>
                  <a:lnTo>
                    <a:pt x="989" y="1089"/>
                  </a:lnTo>
                  <a:lnTo>
                    <a:pt x="999" y="1087"/>
                  </a:lnTo>
                  <a:lnTo>
                    <a:pt x="999" y="1087"/>
                  </a:lnTo>
                  <a:lnTo>
                    <a:pt x="994" y="1081"/>
                  </a:lnTo>
                  <a:lnTo>
                    <a:pt x="988" y="1075"/>
                  </a:lnTo>
                  <a:lnTo>
                    <a:pt x="975" y="1068"/>
                  </a:lnTo>
                  <a:lnTo>
                    <a:pt x="961" y="1061"/>
                  </a:lnTo>
                  <a:lnTo>
                    <a:pt x="946" y="1057"/>
                  </a:lnTo>
                  <a:lnTo>
                    <a:pt x="946" y="1057"/>
                  </a:lnTo>
                  <a:lnTo>
                    <a:pt x="946" y="1053"/>
                  </a:lnTo>
                  <a:lnTo>
                    <a:pt x="947" y="1049"/>
                  </a:lnTo>
                  <a:lnTo>
                    <a:pt x="949" y="1047"/>
                  </a:lnTo>
                  <a:lnTo>
                    <a:pt x="951" y="1044"/>
                  </a:lnTo>
                  <a:lnTo>
                    <a:pt x="957" y="1042"/>
                  </a:lnTo>
                  <a:lnTo>
                    <a:pt x="964" y="1040"/>
                  </a:lnTo>
                  <a:lnTo>
                    <a:pt x="964" y="1040"/>
                  </a:lnTo>
                  <a:lnTo>
                    <a:pt x="977" y="1040"/>
                  </a:lnTo>
                  <a:lnTo>
                    <a:pt x="989" y="1040"/>
                  </a:lnTo>
                  <a:lnTo>
                    <a:pt x="1017" y="1042"/>
                  </a:lnTo>
                  <a:lnTo>
                    <a:pt x="1044" y="1043"/>
                  </a:lnTo>
                  <a:lnTo>
                    <a:pt x="1058" y="1043"/>
                  </a:lnTo>
                  <a:lnTo>
                    <a:pt x="1072" y="1043"/>
                  </a:lnTo>
                  <a:lnTo>
                    <a:pt x="1072" y="1043"/>
                  </a:lnTo>
                  <a:lnTo>
                    <a:pt x="1093" y="1040"/>
                  </a:lnTo>
                  <a:lnTo>
                    <a:pt x="1113" y="1036"/>
                  </a:lnTo>
                  <a:lnTo>
                    <a:pt x="1151" y="1028"/>
                  </a:lnTo>
                  <a:lnTo>
                    <a:pt x="1189" y="1018"/>
                  </a:lnTo>
                  <a:lnTo>
                    <a:pt x="1228" y="1008"/>
                  </a:lnTo>
                  <a:lnTo>
                    <a:pt x="1228" y="1008"/>
                  </a:lnTo>
                  <a:lnTo>
                    <a:pt x="1243" y="997"/>
                  </a:lnTo>
                  <a:lnTo>
                    <a:pt x="1260" y="985"/>
                  </a:lnTo>
                  <a:lnTo>
                    <a:pt x="1277" y="977"/>
                  </a:lnTo>
                  <a:lnTo>
                    <a:pt x="1295" y="967"/>
                  </a:lnTo>
                  <a:lnTo>
                    <a:pt x="1332" y="950"/>
                  </a:lnTo>
                  <a:lnTo>
                    <a:pt x="1366" y="934"/>
                  </a:lnTo>
                  <a:lnTo>
                    <a:pt x="1366" y="934"/>
                  </a:lnTo>
                  <a:lnTo>
                    <a:pt x="1345" y="925"/>
                  </a:lnTo>
                  <a:lnTo>
                    <a:pt x="1326" y="915"/>
                  </a:lnTo>
                  <a:lnTo>
                    <a:pt x="1308" y="904"/>
                  </a:lnTo>
                  <a:lnTo>
                    <a:pt x="1291" y="889"/>
                  </a:lnTo>
                  <a:lnTo>
                    <a:pt x="1291" y="889"/>
                  </a:lnTo>
                  <a:lnTo>
                    <a:pt x="1280" y="879"/>
                  </a:lnTo>
                  <a:lnTo>
                    <a:pt x="1270" y="868"/>
                  </a:lnTo>
                  <a:lnTo>
                    <a:pt x="1260" y="855"/>
                  </a:lnTo>
                  <a:lnTo>
                    <a:pt x="1253" y="842"/>
                  </a:lnTo>
                  <a:lnTo>
                    <a:pt x="1251" y="837"/>
                  </a:lnTo>
                  <a:lnTo>
                    <a:pt x="1249" y="830"/>
                  </a:lnTo>
                  <a:lnTo>
                    <a:pt x="1249" y="824"/>
                  </a:lnTo>
                  <a:lnTo>
                    <a:pt x="1249" y="817"/>
                  </a:lnTo>
                  <a:lnTo>
                    <a:pt x="1251" y="811"/>
                  </a:lnTo>
                  <a:lnTo>
                    <a:pt x="1255" y="804"/>
                  </a:lnTo>
                  <a:lnTo>
                    <a:pt x="1259" y="799"/>
                  </a:lnTo>
                  <a:lnTo>
                    <a:pt x="1265" y="793"/>
                  </a:lnTo>
                  <a:lnTo>
                    <a:pt x="1265" y="793"/>
                  </a:lnTo>
                  <a:lnTo>
                    <a:pt x="1273" y="790"/>
                  </a:lnTo>
                  <a:lnTo>
                    <a:pt x="1280" y="789"/>
                  </a:lnTo>
                  <a:lnTo>
                    <a:pt x="1294" y="788"/>
                  </a:lnTo>
                  <a:lnTo>
                    <a:pt x="1300" y="788"/>
                  </a:lnTo>
                  <a:lnTo>
                    <a:pt x="1305" y="786"/>
                  </a:lnTo>
                  <a:lnTo>
                    <a:pt x="1311" y="783"/>
                  </a:lnTo>
                  <a:lnTo>
                    <a:pt x="1315" y="779"/>
                  </a:lnTo>
                  <a:lnTo>
                    <a:pt x="1315" y="779"/>
                  </a:lnTo>
                  <a:lnTo>
                    <a:pt x="1319" y="773"/>
                  </a:lnTo>
                  <a:lnTo>
                    <a:pt x="1321" y="766"/>
                  </a:lnTo>
                  <a:lnTo>
                    <a:pt x="1322" y="752"/>
                  </a:lnTo>
                  <a:lnTo>
                    <a:pt x="1324" y="738"/>
                  </a:lnTo>
                  <a:lnTo>
                    <a:pt x="1324" y="731"/>
                  </a:lnTo>
                  <a:lnTo>
                    <a:pt x="1326" y="724"/>
                  </a:lnTo>
                  <a:lnTo>
                    <a:pt x="1326" y="724"/>
                  </a:lnTo>
                  <a:lnTo>
                    <a:pt x="1331" y="717"/>
                  </a:lnTo>
                  <a:lnTo>
                    <a:pt x="1336" y="710"/>
                  </a:lnTo>
                  <a:lnTo>
                    <a:pt x="1343" y="706"/>
                  </a:lnTo>
                  <a:lnTo>
                    <a:pt x="1350" y="703"/>
                  </a:lnTo>
                  <a:lnTo>
                    <a:pt x="1350" y="703"/>
                  </a:lnTo>
                  <a:lnTo>
                    <a:pt x="1363" y="708"/>
                  </a:lnTo>
                  <a:lnTo>
                    <a:pt x="1374" y="712"/>
                  </a:lnTo>
                  <a:lnTo>
                    <a:pt x="1384" y="719"/>
                  </a:lnTo>
                  <a:lnTo>
                    <a:pt x="1394" y="726"/>
                  </a:lnTo>
                  <a:lnTo>
                    <a:pt x="1402" y="733"/>
                  </a:lnTo>
                  <a:lnTo>
                    <a:pt x="1411" y="741"/>
                  </a:lnTo>
                  <a:lnTo>
                    <a:pt x="1418" y="751"/>
                  </a:lnTo>
                  <a:lnTo>
                    <a:pt x="1425" y="761"/>
                  </a:lnTo>
                  <a:lnTo>
                    <a:pt x="1436" y="782"/>
                  </a:lnTo>
                  <a:lnTo>
                    <a:pt x="1446" y="804"/>
                  </a:lnTo>
                  <a:lnTo>
                    <a:pt x="1454" y="828"/>
                  </a:lnTo>
                  <a:lnTo>
                    <a:pt x="1462" y="854"/>
                  </a:lnTo>
                  <a:lnTo>
                    <a:pt x="1462" y="854"/>
                  </a:lnTo>
                  <a:lnTo>
                    <a:pt x="1464" y="839"/>
                  </a:lnTo>
                  <a:lnTo>
                    <a:pt x="1467" y="827"/>
                  </a:lnTo>
                  <a:lnTo>
                    <a:pt x="1469" y="816"/>
                  </a:lnTo>
                  <a:lnTo>
                    <a:pt x="1474" y="804"/>
                  </a:lnTo>
                  <a:lnTo>
                    <a:pt x="1485" y="782"/>
                  </a:lnTo>
                  <a:lnTo>
                    <a:pt x="1498" y="761"/>
                  </a:lnTo>
                  <a:lnTo>
                    <a:pt x="1498" y="761"/>
                  </a:lnTo>
                  <a:close/>
                  <a:moveTo>
                    <a:pt x="1440" y="897"/>
                  </a:moveTo>
                  <a:lnTo>
                    <a:pt x="1440" y="897"/>
                  </a:lnTo>
                  <a:lnTo>
                    <a:pt x="1436" y="905"/>
                  </a:lnTo>
                  <a:lnTo>
                    <a:pt x="1433" y="912"/>
                  </a:lnTo>
                  <a:lnTo>
                    <a:pt x="1430" y="920"/>
                  </a:lnTo>
                  <a:lnTo>
                    <a:pt x="1429" y="928"/>
                  </a:lnTo>
                  <a:lnTo>
                    <a:pt x="1430" y="945"/>
                  </a:lnTo>
                  <a:lnTo>
                    <a:pt x="1433" y="962"/>
                  </a:lnTo>
                  <a:lnTo>
                    <a:pt x="1433" y="962"/>
                  </a:lnTo>
                  <a:lnTo>
                    <a:pt x="1439" y="962"/>
                  </a:lnTo>
                  <a:lnTo>
                    <a:pt x="1443" y="959"/>
                  </a:lnTo>
                  <a:lnTo>
                    <a:pt x="1447" y="956"/>
                  </a:lnTo>
                  <a:lnTo>
                    <a:pt x="1450" y="952"/>
                  </a:lnTo>
                  <a:lnTo>
                    <a:pt x="1455" y="943"/>
                  </a:lnTo>
                  <a:lnTo>
                    <a:pt x="1460" y="941"/>
                  </a:lnTo>
                  <a:lnTo>
                    <a:pt x="1464" y="938"/>
                  </a:lnTo>
                  <a:lnTo>
                    <a:pt x="1464" y="938"/>
                  </a:lnTo>
                  <a:lnTo>
                    <a:pt x="1468" y="939"/>
                  </a:lnTo>
                  <a:lnTo>
                    <a:pt x="1471" y="942"/>
                  </a:lnTo>
                  <a:lnTo>
                    <a:pt x="1475" y="948"/>
                  </a:lnTo>
                  <a:lnTo>
                    <a:pt x="1481" y="953"/>
                  </a:lnTo>
                  <a:lnTo>
                    <a:pt x="1484" y="956"/>
                  </a:lnTo>
                  <a:lnTo>
                    <a:pt x="1489" y="957"/>
                  </a:lnTo>
                  <a:lnTo>
                    <a:pt x="1489" y="957"/>
                  </a:lnTo>
                  <a:lnTo>
                    <a:pt x="1489" y="943"/>
                  </a:lnTo>
                  <a:lnTo>
                    <a:pt x="1489" y="931"/>
                  </a:lnTo>
                  <a:lnTo>
                    <a:pt x="1485" y="921"/>
                  </a:lnTo>
                  <a:lnTo>
                    <a:pt x="1479" y="912"/>
                  </a:lnTo>
                  <a:lnTo>
                    <a:pt x="1471" y="905"/>
                  </a:lnTo>
                  <a:lnTo>
                    <a:pt x="1462" y="901"/>
                  </a:lnTo>
                  <a:lnTo>
                    <a:pt x="1451" y="898"/>
                  </a:lnTo>
                  <a:lnTo>
                    <a:pt x="1440" y="897"/>
                  </a:lnTo>
                  <a:lnTo>
                    <a:pt x="1440" y="897"/>
                  </a:lnTo>
                  <a:close/>
                  <a:moveTo>
                    <a:pt x="1423" y="790"/>
                  </a:moveTo>
                  <a:lnTo>
                    <a:pt x="1423" y="790"/>
                  </a:lnTo>
                  <a:lnTo>
                    <a:pt x="1416" y="785"/>
                  </a:lnTo>
                  <a:lnTo>
                    <a:pt x="1411" y="781"/>
                  </a:lnTo>
                  <a:lnTo>
                    <a:pt x="1404" y="779"/>
                  </a:lnTo>
                  <a:lnTo>
                    <a:pt x="1396" y="779"/>
                  </a:lnTo>
                  <a:lnTo>
                    <a:pt x="1391" y="782"/>
                  </a:lnTo>
                  <a:lnTo>
                    <a:pt x="1385" y="785"/>
                  </a:lnTo>
                  <a:lnTo>
                    <a:pt x="1380" y="789"/>
                  </a:lnTo>
                  <a:lnTo>
                    <a:pt x="1373" y="795"/>
                  </a:lnTo>
                  <a:lnTo>
                    <a:pt x="1373" y="795"/>
                  </a:lnTo>
                  <a:lnTo>
                    <a:pt x="1389" y="807"/>
                  </a:lnTo>
                  <a:lnTo>
                    <a:pt x="1404" y="823"/>
                  </a:lnTo>
                  <a:lnTo>
                    <a:pt x="1418" y="839"/>
                  </a:lnTo>
                  <a:lnTo>
                    <a:pt x="1422" y="848"/>
                  </a:lnTo>
                  <a:lnTo>
                    <a:pt x="1427" y="858"/>
                  </a:lnTo>
                  <a:lnTo>
                    <a:pt x="1427" y="858"/>
                  </a:lnTo>
                  <a:lnTo>
                    <a:pt x="1429" y="865"/>
                  </a:lnTo>
                  <a:lnTo>
                    <a:pt x="1430" y="872"/>
                  </a:lnTo>
                  <a:lnTo>
                    <a:pt x="1432" y="876"/>
                  </a:lnTo>
                  <a:lnTo>
                    <a:pt x="1434" y="879"/>
                  </a:lnTo>
                  <a:lnTo>
                    <a:pt x="1437" y="880"/>
                  </a:lnTo>
                  <a:lnTo>
                    <a:pt x="1441" y="882"/>
                  </a:lnTo>
                  <a:lnTo>
                    <a:pt x="1441" y="882"/>
                  </a:lnTo>
                  <a:lnTo>
                    <a:pt x="1444" y="873"/>
                  </a:lnTo>
                  <a:lnTo>
                    <a:pt x="1446" y="863"/>
                  </a:lnTo>
                  <a:lnTo>
                    <a:pt x="1446" y="851"/>
                  </a:lnTo>
                  <a:lnTo>
                    <a:pt x="1443" y="837"/>
                  </a:lnTo>
                  <a:lnTo>
                    <a:pt x="1440" y="824"/>
                  </a:lnTo>
                  <a:lnTo>
                    <a:pt x="1436" y="811"/>
                  </a:lnTo>
                  <a:lnTo>
                    <a:pt x="1430" y="800"/>
                  </a:lnTo>
                  <a:lnTo>
                    <a:pt x="1423" y="790"/>
                  </a:lnTo>
                  <a:lnTo>
                    <a:pt x="1423" y="790"/>
                  </a:lnTo>
                  <a:close/>
                  <a:moveTo>
                    <a:pt x="1370" y="804"/>
                  </a:moveTo>
                  <a:lnTo>
                    <a:pt x="1370" y="804"/>
                  </a:lnTo>
                  <a:lnTo>
                    <a:pt x="1371" y="818"/>
                  </a:lnTo>
                  <a:lnTo>
                    <a:pt x="1375" y="831"/>
                  </a:lnTo>
                  <a:lnTo>
                    <a:pt x="1381" y="841"/>
                  </a:lnTo>
                  <a:lnTo>
                    <a:pt x="1388" y="851"/>
                  </a:lnTo>
                  <a:lnTo>
                    <a:pt x="1396" y="859"/>
                  </a:lnTo>
                  <a:lnTo>
                    <a:pt x="1405" y="868"/>
                  </a:lnTo>
                  <a:lnTo>
                    <a:pt x="1420" y="880"/>
                  </a:lnTo>
                  <a:lnTo>
                    <a:pt x="1420" y="880"/>
                  </a:lnTo>
                  <a:lnTo>
                    <a:pt x="1416" y="868"/>
                  </a:lnTo>
                  <a:lnTo>
                    <a:pt x="1412" y="858"/>
                  </a:lnTo>
                  <a:lnTo>
                    <a:pt x="1406" y="847"/>
                  </a:lnTo>
                  <a:lnTo>
                    <a:pt x="1401" y="837"/>
                  </a:lnTo>
                  <a:lnTo>
                    <a:pt x="1394" y="828"/>
                  </a:lnTo>
                  <a:lnTo>
                    <a:pt x="1387" y="820"/>
                  </a:lnTo>
                  <a:lnTo>
                    <a:pt x="1378" y="811"/>
                  </a:lnTo>
                  <a:lnTo>
                    <a:pt x="1370" y="804"/>
                  </a:lnTo>
                  <a:lnTo>
                    <a:pt x="1370" y="804"/>
                  </a:lnTo>
                  <a:close/>
                  <a:moveTo>
                    <a:pt x="1370" y="775"/>
                  </a:moveTo>
                  <a:lnTo>
                    <a:pt x="1370" y="775"/>
                  </a:lnTo>
                  <a:lnTo>
                    <a:pt x="1375" y="769"/>
                  </a:lnTo>
                  <a:lnTo>
                    <a:pt x="1384" y="765"/>
                  </a:lnTo>
                  <a:lnTo>
                    <a:pt x="1392" y="761"/>
                  </a:lnTo>
                  <a:lnTo>
                    <a:pt x="1398" y="761"/>
                  </a:lnTo>
                  <a:lnTo>
                    <a:pt x="1402" y="761"/>
                  </a:lnTo>
                  <a:lnTo>
                    <a:pt x="1402" y="761"/>
                  </a:lnTo>
                  <a:lnTo>
                    <a:pt x="1406" y="764"/>
                  </a:lnTo>
                  <a:lnTo>
                    <a:pt x="1411" y="766"/>
                  </a:lnTo>
                  <a:lnTo>
                    <a:pt x="1413" y="769"/>
                  </a:lnTo>
                  <a:lnTo>
                    <a:pt x="1413" y="768"/>
                  </a:lnTo>
                  <a:lnTo>
                    <a:pt x="1413" y="766"/>
                  </a:lnTo>
                  <a:lnTo>
                    <a:pt x="1413" y="766"/>
                  </a:lnTo>
                  <a:lnTo>
                    <a:pt x="1402" y="752"/>
                  </a:lnTo>
                  <a:lnTo>
                    <a:pt x="1387" y="737"/>
                  </a:lnTo>
                  <a:lnTo>
                    <a:pt x="1378" y="730"/>
                  </a:lnTo>
                  <a:lnTo>
                    <a:pt x="1370" y="724"/>
                  </a:lnTo>
                  <a:lnTo>
                    <a:pt x="1361" y="720"/>
                  </a:lnTo>
                  <a:lnTo>
                    <a:pt x="1354" y="719"/>
                  </a:lnTo>
                  <a:lnTo>
                    <a:pt x="1354" y="719"/>
                  </a:lnTo>
                  <a:lnTo>
                    <a:pt x="1349" y="720"/>
                  </a:lnTo>
                  <a:lnTo>
                    <a:pt x="1346" y="722"/>
                  </a:lnTo>
                  <a:lnTo>
                    <a:pt x="1343" y="724"/>
                  </a:lnTo>
                  <a:lnTo>
                    <a:pt x="1340" y="729"/>
                  </a:lnTo>
                  <a:lnTo>
                    <a:pt x="1338" y="737"/>
                  </a:lnTo>
                  <a:lnTo>
                    <a:pt x="1336" y="748"/>
                  </a:lnTo>
                  <a:lnTo>
                    <a:pt x="1333" y="771"/>
                  </a:lnTo>
                  <a:lnTo>
                    <a:pt x="1331" y="781"/>
                  </a:lnTo>
                  <a:lnTo>
                    <a:pt x="1329" y="785"/>
                  </a:lnTo>
                  <a:lnTo>
                    <a:pt x="1326" y="789"/>
                  </a:lnTo>
                  <a:lnTo>
                    <a:pt x="1326" y="789"/>
                  </a:lnTo>
                  <a:lnTo>
                    <a:pt x="1319" y="795"/>
                  </a:lnTo>
                  <a:lnTo>
                    <a:pt x="1312" y="799"/>
                  </a:lnTo>
                  <a:lnTo>
                    <a:pt x="1307" y="800"/>
                  </a:lnTo>
                  <a:lnTo>
                    <a:pt x="1300" y="800"/>
                  </a:lnTo>
                  <a:lnTo>
                    <a:pt x="1286" y="802"/>
                  </a:lnTo>
                  <a:lnTo>
                    <a:pt x="1277" y="803"/>
                  </a:lnTo>
                  <a:lnTo>
                    <a:pt x="1270" y="807"/>
                  </a:lnTo>
                  <a:lnTo>
                    <a:pt x="1270" y="807"/>
                  </a:lnTo>
                  <a:lnTo>
                    <a:pt x="1267" y="810"/>
                  </a:lnTo>
                  <a:lnTo>
                    <a:pt x="1265" y="814"/>
                  </a:lnTo>
                  <a:lnTo>
                    <a:pt x="1263" y="823"/>
                  </a:lnTo>
                  <a:lnTo>
                    <a:pt x="1265" y="832"/>
                  </a:lnTo>
                  <a:lnTo>
                    <a:pt x="1267" y="841"/>
                  </a:lnTo>
                  <a:lnTo>
                    <a:pt x="1273" y="849"/>
                  </a:lnTo>
                  <a:lnTo>
                    <a:pt x="1279" y="858"/>
                  </a:lnTo>
                  <a:lnTo>
                    <a:pt x="1293" y="873"/>
                  </a:lnTo>
                  <a:lnTo>
                    <a:pt x="1293" y="873"/>
                  </a:lnTo>
                  <a:lnTo>
                    <a:pt x="1304" y="883"/>
                  </a:lnTo>
                  <a:lnTo>
                    <a:pt x="1315" y="891"/>
                  </a:lnTo>
                  <a:lnTo>
                    <a:pt x="1326" y="900"/>
                  </a:lnTo>
                  <a:lnTo>
                    <a:pt x="1339" y="907"/>
                  </a:lnTo>
                  <a:lnTo>
                    <a:pt x="1352" y="912"/>
                  </a:lnTo>
                  <a:lnTo>
                    <a:pt x="1364" y="917"/>
                  </a:lnTo>
                  <a:lnTo>
                    <a:pt x="1391" y="925"/>
                  </a:lnTo>
                  <a:lnTo>
                    <a:pt x="1391" y="925"/>
                  </a:lnTo>
                  <a:lnTo>
                    <a:pt x="1398" y="924"/>
                  </a:lnTo>
                  <a:lnTo>
                    <a:pt x="1405" y="922"/>
                  </a:lnTo>
                  <a:lnTo>
                    <a:pt x="1411" y="924"/>
                  </a:lnTo>
                  <a:lnTo>
                    <a:pt x="1416" y="925"/>
                  </a:lnTo>
                  <a:lnTo>
                    <a:pt x="1416" y="925"/>
                  </a:lnTo>
                  <a:lnTo>
                    <a:pt x="1416" y="920"/>
                  </a:lnTo>
                  <a:lnTo>
                    <a:pt x="1418" y="914"/>
                  </a:lnTo>
                  <a:lnTo>
                    <a:pt x="1420" y="904"/>
                  </a:lnTo>
                  <a:lnTo>
                    <a:pt x="1420" y="904"/>
                  </a:lnTo>
                  <a:lnTo>
                    <a:pt x="1395" y="877"/>
                  </a:lnTo>
                  <a:lnTo>
                    <a:pt x="1382" y="862"/>
                  </a:lnTo>
                  <a:lnTo>
                    <a:pt x="1371" y="847"/>
                  </a:lnTo>
                  <a:lnTo>
                    <a:pt x="1361" y="831"/>
                  </a:lnTo>
                  <a:lnTo>
                    <a:pt x="1357" y="823"/>
                  </a:lnTo>
                  <a:lnTo>
                    <a:pt x="1356" y="813"/>
                  </a:lnTo>
                  <a:lnTo>
                    <a:pt x="1354" y="804"/>
                  </a:lnTo>
                  <a:lnTo>
                    <a:pt x="1354" y="795"/>
                  </a:lnTo>
                  <a:lnTo>
                    <a:pt x="1356" y="785"/>
                  </a:lnTo>
                  <a:lnTo>
                    <a:pt x="1359" y="775"/>
                  </a:lnTo>
                  <a:lnTo>
                    <a:pt x="1359" y="775"/>
                  </a:lnTo>
                  <a:lnTo>
                    <a:pt x="1363" y="773"/>
                  </a:lnTo>
                  <a:lnTo>
                    <a:pt x="1366" y="775"/>
                  </a:lnTo>
                  <a:lnTo>
                    <a:pt x="1367" y="776"/>
                  </a:lnTo>
                  <a:lnTo>
                    <a:pt x="1370" y="775"/>
                  </a:lnTo>
                  <a:lnTo>
                    <a:pt x="1370" y="775"/>
                  </a:lnTo>
                  <a:close/>
                  <a:moveTo>
                    <a:pt x="1364" y="1008"/>
                  </a:moveTo>
                  <a:lnTo>
                    <a:pt x="1364" y="1008"/>
                  </a:lnTo>
                  <a:lnTo>
                    <a:pt x="1371" y="1001"/>
                  </a:lnTo>
                  <a:lnTo>
                    <a:pt x="1381" y="995"/>
                  </a:lnTo>
                  <a:lnTo>
                    <a:pt x="1401" y="980"/>
                  </a:lnTo>
                  <a:lnTo>
                    <a:pt x="1409" y="973"/>
                  </a:lnTo>
                  <a:lnTo>
                    <a:pt x="1415" y="964"/>
                  </a:lnTo>
                  <a:lnTo>
                    <a:pt x="1418" y="959"/>
                  </a:lnTo>
                  <a:lnTo>
                    <a:pt x="1418" y="955"/>
                  </a:lnTo>
                  <a:lnTo>
                    <a:pt x="1418" y="950"/>
                  </a:lnTo>
                  <a:lnTo>
                    <a:pt x="1416" y="945"/>
                  </a:lnTo>
                  <a:lnTo>
                    <a:pt x="1416" y="945"/>
                  </a:lnTo>
                  <a:lnTo>
                    <a:pt x="1411" y="943"/>
                  </a:lnTo>
                  <a:lnTo>
                    <a:pt x="1405" y="943"/>
                  </a:lnTo>
                  <a:lnTo>
                    <a:pt x="1399" y="943"/>
                  </a:lnTo>
                  <a:lnTo>
                    <a:pt x="1394" y="941"/>
                  </a:lnTo>
                  <a:lnTo>
                    <a:pt x="1394" y="941"/>
                  </a:lnTo>
                  <a:lnTo>
                    <a:pt x="1359" y="955"/>
                  </a:lnTo>
                  <a:lnTo>
                    <a:pt x="1322" y="970"/>
                  </a:lnTo>
                  <a:lnTo>
                    <a:pt x="1286" y="987"/>
                  </a:lnTo>
                  <a:lnTo>
                    <a:pt x="1252" y="1004"/>
                  </a:lnTo>
                  <a:lnTo>
                    <a:pt x="1252" y="1004"/>
                  </a:lnTo>
                  <a:lnTo>
                    <a:pt x="1252" y="1009"/>
                  </a:lnTo>
                  <a:lnTo>
                    <a:pt x="1249" y="1014"/>
                  </a:lnTo>
                  <a:lnTo>
                    <a:pt x="1249" y="1014"/>
                  </a:lnTo>
                  <a:lnTo>
                    <a:pt x="1235" y="1021"/>
                  </a:lnTo>
                  <a:lnTo>
                    <a:pt x="1229" y="1026"/>
                  </a:lnTo>
                  <a:lnTo>
                    <a:pt x="1228" y="1029"/>
                  </a:lnTo>
                  <a:lnTo>
                    <a:pt x="1227" y="1033"/>
                  </a:lnTo>
                  <a:lnTo>
                    <a:pt x="1227" y="1033"/>
                  </a:lnTo>
                  <a:lnTo>
                    <a:pt x="1243" y="1039"/>
                  </a:lnTo>
                  <a:lnTo>
                    <a:pt x="1258" y="1047"/>
                  </a:lnTo>
                  <a:lnTo>
                    <a:pt x="1286" y="1066"/>
                  </a:lnTo>
                  <a:lnTo>
                    <a:pt x="1286" y="1066"/>
                  </a:lnTo>
                  <a:lnTo>
                    <a:pt x="1294" y="1084"/>
                  </a:lnTo>
                  <a:lnTo>
                    <a:pt x="1300" y="1094"/>
                  </a:lnTo>
                  <a:lnTo>
                    <a:pt x="1307" y="1101"/>
                  </a:lnTo>
                  <a:lnTo>
                    <a:pt x="1307" y="1101"/>
                  </a:lnTo>
                  <a:lnTo>
                    <a:pt x="1318" y="1077"/>
                  </a:lnTo>
                  <a:lnTo>
                    <a:pt x="1332" y="1053"/>
                  </a:lnTo>
                  <a:lnTo>
                    <a:pt x="1346" y="1029"/>
                  </a:lnTo>
                  <a:lnTo>
                    <a:pt x="1354" y="1018"/>
                  </a:lnTo>
                  <a:lnTo>
                    <a:pt x="1364" y="1008"/>
                  </a:lnTo>
                  <a:lnTo>
                    <a:pt x="1364" y="1008"/>
                  </a:lnTo>
                  <a:close/>
                  <a:moveTo>
                    <a:pt x="894" y="1178"/>
                  </a:moveTo>
                  <a:lnTo>
                    <a:pt x="894" y="1178"/>
                  </a:lnTo>
                  <a:lnTo>
                    <a:pt x="900" y="1217"/>
                  </a:lnTo>
                  <a:lnTo>
                    <a:pt x="902" y="1237"/>
                  </a:lnTo>
                  <a:lnTo>
                    <a:pt x="908" y="1256"/>
                  </a:lnTo>
                  <a:lnTo>
                    <a:pt x="914" y="1275"/>
                  </a:lnTo>
                  <a:lnTo>
                    <a:pt x="921" y="1292"/>
                  </a:lnTo>
                  <a:lnTo>
                    <a:pt x="929" y="1307"/>
                  </a:lnTo>
                  <a:lnTo>
                    <a:pt x="939" y="1321"/>
                  </a:lnTo>
                  <a:lnTo>
                    <a:pt x="939" y="1321"/>
                  </a:lnTo>
                  <a:lnTo>
                    <a:pt x="953" y="1334"/>
                  </a:lnTo>
                  <a:lnTo>
                    <a:pt x="970" y="1346"/>
                  </a:lnTo>
                  <a:lnTo>
                    <a:pt x="987" y="1358"/>
                  </a:lnTo>
                  <a:lnTo>
                    <a:pt x="996" y="1362"/>
                  </a:lnTo>
                  <a:lnTo>
                    <a:pt x="1006" y="1365"/>
                  </a:lnTo>
                  <a:lnTo>
                    <a:pt x="1015" y="1367"/>
                  </a:lnTo>
                  <a:lnTo>
                    <a:pt x="1024" y="1369"/>
                  </a:lnTo>
                  <a:lnTo>
                    <a:pt x="1033" y="1369"/>
                  </a:lnTo>
                  <a:lnTo>
                    <a:pt x="1043" y="1369"/>
                  </a:lnTo>
                  <a:lnTo>
                    <a:pt x="1051" y="1366"/>
                  </a:lnTo>
                  <a:lnTo>
                    <a:pt x="1060" y="1362"/>
                  </a:lnTo>
                  <a:lnTo>
                    <a:pt x="1067" y="1355"/>
                  </a:lnTo>
                  <a:lnTo>
                    <a:pt x="1074" y="1346"/>
                  </a:lnTo>
                  <a:lnTo>
                    <a:pt x="1074" y="1346"/>
                  </a:lnTo>
                  <a:lnTo>
                    <a:pt x="1079" y="1324"/>
                  </a:lnTo>
                  <a:lnTo>
                    <a:pt x="1082" y="1299"/>
                  </a:lnTo>
                  <a:lnTo>
                    <a:pt x="1082" y="1275"/>
                  </a:lnTo>
                  <a:lnTo>
                    <a:pt x="1079" y="1254"/>
                  </a:lnTo>
                  <a:lnTo>
                    <a:pt x="1079" y="1254"/>
                  </a:lnTo>
                  <a:lnTo>
                    <a:pt x="1068" y="1258"/>
                  </a:lnTo>
                  <a:lnTo>
                    <a:pt x="1058" y="1263"/>
                  </a:lnTo>
                  <a:lnTo>
                    <a:pt x="1041" y="1275"/>
                  </a:lnTo>
                  <a:lnTo>
                    <a:pt x="1032" y="1279"/>
                  </a:lnTo>
                  <a:lnTo>
                    <a:pt x="1022" y="1283"/>
                  </a:lnTo>
                  <a:lnTo>
                    <a:pt x="1010" y="1287"/>
                  </a:lnTo>
                  <a:lnTo>
                    <a:pt x="998" y="1289"/>
                  </a:lnTo>
                  <a:lnTo>
                    <a:pt x="998" y="1289"/>
                  </a:lnTo>
                  <a:lnTo>
                    <a:pt x="987" y="1285"/>
                  </a:lnTo>
                  <a:lnTo>
                    <a:pt x="978" y="1279"/>
                  </a:lnTo>
                  <a:lnTo>
                    <a:pt x="971" y="1271"/>
                  </a:lnTo>
                  <a:lnTo>
                    <a:pt x="964" y="1262"/>
                  </a:lnTo>
                  <a:lnTo>
                    <a:pt x="960" y="1252"/>
                  </a:lnTo>
                  <a:lnTo>
                    <a:pt x="954" y="1242"/>
                  </a:lnTo>
                  <a:lnTo>
                    <a:pt x="946" y="1223"/>
                  </a:lnTo>
                  <a:lnTo>
                    <a:pt x="946" y="1223"/>
                  </a:lnTo>
                  <a:lnTo>
                    <a:pt x="940" y="1210"/>
                  </a:lnTo>
                  <a:lnTo>
                    <a:pt x="935" y="1199"/>
                  </a:lnTo>
                  <a:lnTo>
                    <a:pt x="933" y="1195"/>
                  </a:lnTo>
                  <a:lnTo>
                    <a:pt x="933" y="1190"/>
                  </a:lnTo>
                  <a:lnTo>
                    <a:pt x="936" y="1186"/>
                  </a:lnTo>
                  <a:lnTo>
                    <a:pt x="939" y="1182"/>
                  </a:lnTo>
                  <a:lnTo>
                    <a:pt x="939" y="1182"/>
                  </a:lnTo>
                  <a:lnTo>
                    <a:pt x="949" y="1186"/>
                  </a:lnTo>
                  <a:lnTo>
                    <a:pt x="957" y="1189"/>
                  </a:lnTo>
                  <a:lnTo>
                    <a:pt x="968" y="1190"/>
                  </a:lnTo>
                  <a:lnTo>
                    <a:pt x="978" y="1189"/>
                  </a:lnTo>
                  <a:lnTo>
                    <a:pt x="989" y="1188"/>
                  </a:lnTo>
                  <a:lnTo>
                    <a:pt x="999" y="1185"/>
                  </a:lnTo>
                  <a:lnTo>
                    <a:pt x="1020" y="1178"/>
                  </a:lnTo>
                  <a:lnTo>
                    <a:pt x="1020" y="1178"/>
                  </a:lnTo>
                  <a:lnTo>
                    <a:pt x="1015" y="1164"/>
                  </a:lnTo>
                  <a:lnTo>
                    <a:pt x="1008" y="1151"/>
                  </a:lnTo>
                  <a:lnTo>
                    <a:pt x="1001" y="1140"/>
                  </a:lnTo>
                  <a:lnTo>
                    <a:pt x="992" y="1129"/>
                  </a:lnTo>
                  <a:lnTo>
                    <a:pt x="982" y="1120"/>
                  </a:lnTo>
                  <a:lnTo>
                    <a:pt x="971" y="1112"/>
                  </a:lnTo>
                  <a:lnTo>
                    <a:pt x="959" y="1106"/>
                  </a:lnTo>
                  <a:lnTo>
                    <a:pt x="944" y="1103"/>
                  </a:lnTo>
                  <a:lnTo>
                    <a:pt x="944" y="1103"/>
                  </a:lnTo>
                  <a:lnTo>
                    <a:pt x="936" y="1108"/>
                  </a:lnTo>
                  <a:lnTo>
                    <a:pt x="929" y="1113"/>
                  </a:lnTo>
                  <a:lnTo>
                    <a:pt x="922" y="1119"/>
                  </a:lnTo>
                  <a:lnTo>
                    <a:pt x="915" y="1124"/>
                  </a:lnTo>
                  <a:lnTo>
                    <a:pt x="909" y="1133"/>
                  </a:lnTo>
                  <a:lnTo>
                    <a:pt x="905" y="1140"/>
                  </a:lnTo>
                  <a:lnTo>
                    <a:pt x="898" y="1158"/>
                  </a:lnTo>
                  <a:lnTo>
                    <a:pt x="898" y="1158"/>
                  </a:lnTo>
                  <a:lnTo>
                    <a:pt x="900" y="1160"/>
                  </a:lnTo>
                  <a:lnTo>
                    <a:pt x="902" y="1162"/>
                  </a:lnTo>
                  <a:lnTo>
                    <a:pt x="902" y="1167"/>
                  </a:lnTo>
                  <a:lnTo>
                    <a:pt x="902" y="1171"/>
                  </a:lnTo>
                  <a:lnTo>
                    <a:pt x="902" y="1171"/>
                  </a:lnTo>
                  <a:lnTo>
                    <a:pt x="900" y="1175"/>
                  </a:lnTo>
                  <a:lnTo>
                    <a:pt x="894" y="1178"/>
                  </a:lnTo>
                  <a:lnTo>
                    <a:pt x="894" y="1178"/>
                  </a:lnTo>
                  <a:close/>
                  <a:moveTo>
                    <a:pt x="1009" y="1101"/>
                  </a:moveTo>
                  <a:lnTo>
                    <a:pt x="1009" y="1101"/>
                  </a:lnTo>
                  <a:lnTo>
                    <a:pt x="1003" y="1102"/>
                  </a:lnTo>
                  <a:lnTo>
                    <a:pt x="998" y="1103"/>
                  </a:lnTo>
                  <a:lnTo>
                    <a:pt x="992" y="1105"/>
                  </a:lnTo>
                  <a:lnTo>
                    <a:pt x="987" y="1108"/>
                  </a:lnTo>
                  <a:lnTo>
                    <a:pt x="987" y="1108"/>
                  </a:lnTo>
                  <a:lnTo>
                    <a:pt x="994" y="1112"/>
                  </a:lnTo>
                  <a:lnTo>
                    <a:pt x="1002" y="1119"/>
                  </a:lnTo>
                  <a:lnTo>
                    <a:pt x="1008" y="1126"/>
                  </a:lnTo>
                  <a:lnTo>
                    <a:pt x="1015" y="1133"/>
                  </a:lnTo>
                  <a:lnTo>
                    <a:pt x="1024" y="1150"/>
                  </a:lnTo>
                  <a:lnTo>
                    <a:pt x="1033" y="1169"/>
                  </a:lnTo>
                  <a:lnTo>
                    <a:pt x="1039" y="1190"/>
                  </a:lnTo>
                  <a:lnTo>
                    <a:pt x="1041" y="1213"/>
                  </a:lnTo>
                  <a:lnTo>
                    <a:pt x="1041" y="1235"/>
                  </a:lnTo>
                  <a:lnTo>
                    <a:pt x="1040" y="1247"/>
                  </a:lnTo>
                  <a:lnTo>
                    <a:pt x="1037" y="1258"/>
                  </a:lnTo>
                  <a:lnTo>
                    <a:pt x="1037" y="1258"/>
                  </a:lnTo>
                  <a:lnTo>
                    <a:pt x="1050" y="1252"/>
                  </a:lnTo>
                  <a:lnTo>
                    <a:pt x="1060" y="1245"/>
                  </a:lnTo>
                  <a:lnTo>
                    <a:pt x="1069" y="1238"/>
                  </a:lnTo>
                  <a:lnTo>
                    <a:pt x="1078" y="1230"/>
                  </a:lnTo>
                  <a:lnTo>
                    <a:pt x="1078" y="1230"/>
                  </a:lnTo>
                  <a:lnTo>
                    <a:pt x="1074" y="1210"/>
                  </a:lnTo>
                  <a:lnTo>
                    <a:pt x="1068" y="1192"/>
                  </a:lnTo>
                  <a:lnTo>
                    <a:pt x="1061" y="1175"/>
                  </a:lnTo>
                  <a:lnTo>
                    <a:pt x="1053" y="1158"/>
                  </a:lnTo>
                  <a:lnTo>
                    <a:pt x="1043" y="1141"/>
                  </a:lnTo>
                  <a:lnTo>
                    <a:pt x="1033" y="1127"/>
                  </a:lnTo>
                  <a:lnTo>
                    <a:pt x="1022" y="1113"/>
                  </a:lnTo>
                  <a:lnTo>
                    <a:pt x="1009" y="1101"/>
                  </a:lnTo>
                  <a:lnTo>
                    <a:pt x="1009" y="1101"/>
                  </a:lnTo>
                  <a:close/>
                  <a:moveTo>
                    <a:pt x="999" y="1273"/>
                  </a:moveTo>
                  <a:lnTo>
                    <a:pt x="999" y="1273"/>
                  </a:lnTo>
                  <a:lnTo>
                    <a:pt x="1005" y="1273"/>
                  </a:lnTo>
                  <a:lnTo>
                    <a:pt x="1009" y="1271"/>
                  </a:lnTo>
                  <a:lnTo>
                    <a:pt x="1013" y="1268"/>
                  </a:lnTo>
                  <a:lnTo>
                    <a:pt x="1016" y="1263"/>
                  </a:lnTo>
                  <a:lnTo>
                    <a:pt x="1022" y="1254"/>
                  </a:lnTo>
                  <a:lnTo>
                    <a:pt x="1026" y="1241"/>
                  </a:lnTo>
                  <a:lnTo>
                    <a:pt x="1027" y="1227"/>
                  </a:lnTo>
                  <a:lnTo>
                    <a:pt x="1027" y="1213"/>
                  </a:lnTo>
                  <a:lnTo>
                    <a:pt x="1026" y="1202"/>
                  </a:lnTo>
                  <a:lnTo>
                    <a:pt x="1023" y="1192"/>
                  </a:lnTo>
                  <a:lnTo>
                    <a:pt x="1023" y="1192"/>
                  </a:lnTo>
                  <a:lnTo>
                    <a:pt x="1017" y="1196"/>
                  </a:lnTo>
                  <a:lnTo>
                    <a:pt x="1009" y="1199"/>
                  </a:lnTo>
                  <a:lnTo>
                    <a:pt x="1001" y="1202"/>
                  </a:lnTo>
                  <a:lnTo>
                    <a:pt x="991" y="1203"/>
                  </a:lnTo>
                  <a:lnTo>
                    <a:pt x="971" y="1206"/>
                  </a:lnTo>
                  <a:lnTo>
                    <a:pt x="953" y="1207"/>
                  </a:lnTo>
                  <a:lnTo>
                    <a:pt x="953" y="1207"/>
                  </a:lnTo>
                  <a:lnTo>
                    <a:pt x="957" y="1214"/>
                  </a:lnTo>
                  <a:lnTo>
                    <a:pt x="961" y="1224"/>
                  </a:lnTo>
                  <a:lnTo>
                    <a:pt x="971" y="1247"/>
                  </a:lnTo>
                  <a:lnTo>
                    <a:pt x="977" y="1256"/>
                  </a:lnTo>
                  <a:lnTo>
                    <a:pt x="982" y="1265"/>
                  </a:lnTo>
                  <a:lnTo>
                    <a:pt x="987" y="1269"/>
                  </a:lnTo>
                  <a:lnTo>
                    <a:pt x="991" y="1271"/>
                  </a:lnTo>
                  <a:lnTo>
                    <a:pt x="995" y="1273"/>
                  </a:lnTo>
                  <a:lnTo>
                    <a:pt x="999" y="1273"/>
                  </a:lnTo>
                  <a:lnTo>
                    <a:pt x="999" y="1273"/>
                  </a:lnTo>
                  <a:close/>
                  <a:moveTo>
                    <a:pt x="770" y="291"/>
                  </a:moveTo>
                  <a:lnTo>
                    <a:pt x="770" y="291"/>
                  </a:lnTo>
                  <a:lnTo>
                    <a:pt x="768" y="283"/>
                  </a:lnTo>
                  <a:lnTo>
                    <a:pt x="766" y="275"/>
                  </a:lnTo>
                  <a:lnTo>
                    <a:pt x="763" y="262"/>
                  </a:lnTo>
                  <a:lnTo>
                    <a:pt x="763" y="262"/>
                  </a:lnTo>
                  <a:lnTo>
                    <a:pt x="759" y="267"/>
                  </a:lnTo>
                  <a:lnTo>
                    <a:pt x="756" y="272"/>
                  </a:lnTo>
                  <a:lnTo>
                    <a:pt x="755" y="278"/>
                  </a:lnTo>
                  <a:lnTo>
                    <a:pt x="754" y="283"/>
                  </a:lnTo>
                  <a:lnTo>
                    <a:pt x="754" y="283"/>
                  </a:lnTo>
                  <a:lnTo>
                    <a:pt x="759" y="288"/>
                  </a:lnTo>
                  <a:lnTo>
                    <a:pt x="765" y="292"/>
                  </a:lnTo>
                  <a:lnTo>
                    <a:pt x="769" y="298"/>
                  </a:lnTo>
                  <a:lnTo>
                    <a:pt x="770" y="302"/>
                  </a:lnTo>
                  <a:lnTo>
                    <a:pt x="770" y="306"/>
                  </a:lnTo>
                  <a:lnTo>
                    <a:pt x="770" y="306"/>
                  </a:lnTo>
                  <a:lnTo>
                    <a:pt x="790" y="314"/>
                  </a:lnTo>
                  <a:lnTo>
                    <a:pt x="813" y="320"/>
                  </a:lnTo>
                  <a:lnTo>
                    <a:pt x="839" y="324"/>
                  </a:lnTo>
                  <a:lnTo>
                    <a:pt x="852" y="326"/>
                  </a:lnTo>
                  <a:lnTo>
                    <a:pt x="864" y="326"/>
                  </a:lnTo>
                  <a:lnTo>
                    <a:pt x="877" y="324"/>
                  </a:lnTo>
                  <a:lnTo>
                    <a:pt x="890" y="321"/>
                  </a:lnTo>
                  <a:lnTo>
                    <a:pt x="900" y="319"/>
                  </a:lnTo>
                  <a:lnTo>
                    <a:pt x="909" y="313"/>
                  </a:lnTo>
                  <a:lnTo>
                    <a:pt x="918" y="307"/>
                  </a:lnTo>
                  <a:lnTo>
                    <a:pt x="925" y="299"/>
                  </a:lnTo>
                  <a:lnTo>
                    <a:pt x="930" y="289"/>
                  </a:lnTo>
                  <a:lnTo>
                    <a:pt x="932" y="276"/>
                  </a:lnTo>
                  <a:lnTo>
                    <a:pt x="932" y="276"/>
                  </a:lnTo>
                  <a:lnTo>
                    <a:pt x="926" y="285"/>
                  </a:lnTo>
                  <a:lnTo>
                    <a:pt x="919" y="292"/>
                  </a:lnTo>
                  <a:lnTo>
                    <a:pt x="909" y="298"/>
                  </a:lnTo>
                  <a:lnTo>
                    <a:pt x="901" y="303"/>
                  </a:lnTo>
                  <a:lnTo>
                    <a:pt x="890" y="306"/>
                  </a:lnTo>
                  <a:lnTo>
                    <a:pt x="878" y="310"/>
                  </a:lnTo>
                  <a:lnTo>
                    <a:pt x="867" y="312"/>
                  </a:lnTo>
                  <a:lnTo>
                    <a:pt x="856" y="313"/>
                  </a:lnTo>
                  <a:lnTo>
                    <a:pt x="845" y="313"/>
                  </a:lnTo>
                  <a:lnTo>
                    <a:pt x="832" y="312"/>
                  </a:lnTo>
                  <a:lnTo>
                    <a:pt x="821" y="310"/>
                  </a:lnTo>
                  <a:lnTo>
                    <a:pt x="810" y="309"/>
                  </a:lnTo>
                  <a:lnTo>
                    <a:pt x="798" y="305"/>
                  </a:lnTo>
                  <a:lnTo>
                    <a:pt x="789" y="300"/>
                  </a:lnTo>
                  <a:lnTo>
                    <a:pt x="779" y="296"/>
                  </a:lnTo>
                  <a:lnTo>
                    <a:pt x="770" y="291"/>
                  </a:lnTo>
                  <a:lnTo>
                    <a:pt x="770" y="291"/>
                  </a:lnTo>
                  <a:close/>
                  <a:moveTo>
                    <a:pt x="907" y="240"/>
                  </a:moveTo>
                  <a:lnTo>
                    <a:pt x="907" y="240"/>
                  </a:lnTo>
                  <a:lnTo>
                    <a:pt x="901" y="233"/>
                  </a:lnTo>
                  <a:lnTo>
                    <a:pt x="895" y="227"/>
                  </a:lnTo>
                  <a:lnTo>
                    <a:pt x="895" y="227"/>
                  </a:lnTo>
                  <a:lnTo>
                    <a:pt x="878" y="225"/>
                  </a:lnTo>
                  <a:lnTo>
                    <a:pt x="857" y="222"/>
                  </a:lnTo>
                  <a:lnTo>
                    <a:pt x="835" y="223"/>
                  </a:lnTo>
                  <a:lnTo>
                    <a:pt x="824" y="225"/>
                  </a:lnTo>
                  <a:lnTo>
                    <a:pt x="813" y="227"/>
                  </a:lnTo>
                  <a:lnTo>
                    <a:pt x="803" y="230"/>
                  </a:lnTo>
                  <a:lnTo>
                    <a:pt x="794" y="234"/>
                  </a:lnTo>
                  <a:lnTo>
                    <a:pt x="787" y="240"/>
                  </a:lnTo>
                  <a:lnTo>
                    <a:pt x="783" y="247"/>
                  </a:lnTo>
                  <a:lnTo>
                    <a:pt x="780" y="254"/>
                  </a:lnTo>
                  <a:lnTo>
                    <a:pt x="780" y="264"/>
                  </a:lnTo>
                  <a:lnTo>
                    <a:pt x="783" y="274"/>
                  </a:lnTo>
                  <a:lnTo>
                    <a:pt x="789" y="285"/>
                  </a:lnTo>
                  <a:lnTo>
                    <a:pt x="789" y="285"/>
                  </a:lnTo>
                  <a:lnTo>
                    <a:pt x="796" y="289"/>
                  </a:lnTo>
                  <a:lnTo>
                    <a:pt x="804" y="293"/>
                  </a:lnTo>
                  <a:lnTo>
                    <a:pt x="824" y="298"/>
                  </a:lnTo>
                  <a:lnTo>
                    <a:pt x="845" y="299"/>
                  </a:lnTo>
                  <a:lnTo>
                    <a:pt x="856" y="299"/>
                  </a:lnTo>
                  <a:lnTo>
                    <a:pt x="867" y="299"/>
                  </a:lnTo>
                  <a:lnTo>
                    <a:pt x="878" y="298"/>
                  </a:lnTo>
                  <a:lnTo>
                    <a:pt x="888" y="295"/>
                  </a:lnTo>
                  <a:lnTo>
                    <a:pt x="898" y="291"/>
                  </a:lnTo>
                  <a:lnTo>
                    <a:pt x="905" y="286"/>
                  </a:lnTo>
                  <a:lnTo>
                    <a:pt x="912" y="281"/>
                  </a:lnTo>
                  <a:lnTo>
                    <a:pt x="916" y="274"/>
                  </a:lnTo>
                  <a:lnTo>
                    <a:pt x="919" y="265"/>
                  </a:lnTo>
                  <a:lnTo>
                    <a:pt x="921" y="255"/>
                  </a:lnTo>
                  <a:lnTo>
                    <a:pt x="921" y="255"/>
                  </a:lnTo>
                  <a:lnTo>
                    <a:pt x="915" y="253"/>
                  </a:lnTo>
                  <a:lnTo>
                    <a:pt x="911" y="247"/>
                  </a:lnTo>
                  <a:lnTo>
                    <a:pt x="902" y="239"/>
                  </a:lnTo>
                  <a:lnTo>
                    <a:pt x="902" y="239"/>
                  </a:lnTo>
                  <a:lnTo>
                    <a:pt x="905" y="239"/>
                  </a:lnTo>
                  <a:lnTo>
                    <a:pt x="907" y="240"/>
                  </a:lnTo>
                  <a:lnTo>
                    <a:pt x="907" y="240"/>
                  </a:lnTo>
                  <a:close/>
                  <a:moveTo>
                    <a:pt x="738" y="289"/>
                  </a:moveTo>
                  <a:lnTo>
                    <a:pt x="738" y="289"/>
                  </a:lnTo>
                  <a:lnTo>
                    <a:pt x="721" y="295"/>
                  </a:lnTo>
                  <a:lnTo>
                    <a:pt x="704" y="300"/>
                  </a:lnTo>
                  <a:lnTo>
                    <a:pt x="689" y="307"/>
                  </a:lnTo>
                  <a:lnTo>
                    <a:pt x="675" y="316"/>
                  </a:lnTo>
                  <a:lnTo>
                    <a:pt x="675" y="316"/>
                  </a:lnTo>
                  <a:lnTo>
                    <a:pt x="661" y="320"/>
                  </a:lnTo>
                  <a:lnTo>
                    <a:pt x="650" y="326"/>
                  </a:lnTo>
                  <a:lnTo>
                    <a:pt x="650" y="326"/>
                  </a:lnTo>
                  <a:lnTo>
                    <a:pt x="631" y="331"/>
                  </a:lnTo>
                  <a:lnTo>
                    <a:pt x="616" y="338"/>
                  </a:lnTo>
                  <a:lnTo>
                    <a:pt x="584" y="354"/>
                  </a:lnTo>
                  <a:lnTo>
                    <a:pt x="554" y="369"/>
                  </a:lnTo>
                  <a:lnTo>
                    <a:pt x="522" y="383"/>
                  </a:lnTo>
                  <a:lnTo>
                    <a:pt x="522" y="383"/>
                  </a:lnTo>
                  <a:lnTo>
                    <a:pt x="508" y="387"/>
                  </a:lnTo>
                  <a:lnTo>
                    <a:pt x="495" y="392"/>
                  </a:lnTo>
                  <a:lnTo>
                    <a:pt x="484" y="399"/>
                  </a:lnTo>
                  <a:lnTo>
                    <a:pt x="474" y="406"/>
                  </a:lnTo>
                  <a:lnTo>
                    <a:pt x="453" y="420"/>
                  </a:lnTo>
                  <a:lnTo>
                    <a:pt x="443" y="427"/>
                  </a:lnTo>
                  <a:lnTo>
                    <a:pt x="431" y="432"/>
                  </a:lnTo>
                  <a:lnTo>
                    <a:pt x="431" y="432"/>
                  </a:lnTo>
                  <a:lnTo>
                    <a:pt x="422" y="441"/>
                  </a:lnTo>
                  <a:lnTo>
                    <a:pt x="414" y="446"/>
                  </a:lnTo>
                  <a:lnTo>
                    <a:pt x="394" y="458"/>
                  </a:lnTo>
                  <a:lnTo>
                    <a:pt x="373" y="469"/>
                  </a:lnTo>
                  <a:lnTo>
                    <a:pt x="363" y="473"/>
                  </a:lnTo>
                  <a:lnTo>
                    <a:pt x="353" y="480"/>
                  </a:lnTo>
                  <a:lnTo>
                    <a:pt x="353" y="480"/>
                  </a:lnTo>
                  <a:lnTo>
                    <a:pt x="327" y="500"/>
                  </a:lnTo>
                  <a:lnTo>
                    <a:pt x="299" y="522"/>
                  </a:lnTo>
                  <a:lnTo>
                    <a:pt x="285" y="532"/>
                  </a:lnTo>
                  <a:lnTo>
                    <a:pt x="271" y="542"/>
                  </a:lnTo>
                  <a:lnTo>
                    <a:pt x="255" y="550"/>
                  </a:lnTo>
                  <a:lnTo>
                    <a:pt x="240" y="556"/>
                  </a:lnTo>
                  <a:lnTo>
                    <a:pt x="240" y="556"/>
                  </a:lnTo>
                  <a:lnTo>
                    <a:pt x="234" y="556"/>
                  </a:lnTo>
                  <a:lnTo>
                    <a:pt x="230" y="554"/>
                  </a:lnTo>
                  <a:lnTo>
                    <a:pt x="230" y="554"/>
                  </a:lnTo>
                  <a:lnTo>
                    <a:pt x="223" y="560"/>
                  </a:lnTo>
                  <a:lnTo>
                    <a:pt x="217" y="567"/>
                  </a:lnTo>
                  <a:lnTo>
                    <a:pt x="213" y="574"/>
                  </a:lnTo>
                  <a:lnTo>
                    <a:pt x="209" y="583"/>
                  </a:lnTo>
                  <a:lnTo>
                    <a:pt x="205" y="601"/>
                  </a:lnTo>
                  <a:lnTo>
                    <a:pt x="202" y="622"/>
                  </a:lnTo>
                  <a:lnTo>
                    <a:pt x="202" y="622"/>
                  </a:lnTo>
                  <a:lnTo>
                    <a:pt x="216" y="627"/>
                  </a:lnTo>
                  <a:lnTo>
                    <a:pt x="230" y="633"/>
                  </a:lnTo>
                  <a:lnTo>
                    <a:pt x="230" y="633"/>
                  </a:lnTo>
                  <a:lnTo>
                    <a:pt x="231" y="626"/>
                  </a:lnTo>
                  <a:lnTo>
                    <a:pt x="233" y="619"/>
                  </a:lnTo>
                  <a:lnTo>
                    <a:pt x="234" y="604"/>
                  </a:lnTo>
                  <a:lnTo>
                    <a:pt x="236" y="588"/>
                  </a:lnTo>
                  <a:lnTo>
                    <a:pt x="237" y="581"/>
                  </a:lnTo>
                  <a:lnTo>
                    <a:pt x="238" y="576"/>
                  </a:lnTo>
                  <a:lnTo>
                    <a:pt x="238" y="576"/>
                  </a:lnTo>
                  <a:lnTo>
                    <a:pt x="245" y="571"/>
                  </a:lnTo>
                  <a:lnTo>
                    <a:pt x="251" y="567"/>
                  </a:lnTo>
                  <a:lnTo>
                    <a:pt x="257" y="561"/>
                  </a:lnTo>
                  <a:lnTo>
                    <a:pt x="264" y="556"/>
                  </a:lnTo>
                  <a:lnTo>
                    <a:pt x="264" y="556"/>
                  </a:lnTo>
                  <a:lnTo>
                    <a:pt x="269" y="554"/>
                  </a:lnTo>
                  <a:lnTo>
                    <a:pt x="275" y="553"/>
                  </a:lnTo>
                  <a:lnTo>
                    <a:pt x="282" y="552"/>
                  </a:lnTo>
                  <a:lnTo>
                    <a:pt x="287" y="550"/>
                  </a:lnTo>
                  <a:lnTo>
                    <a:pt x="287" y="550"/>
                  </a:lnTo>
                  <a:lnTo>
                    <a:pt x="296" y="543"/>
                  </a:lnTo>
                  <a:lnTo>
                    <a:pt x="304" y="538"/>
                  </a:lnTo>
                  <a:lnTo>
                    <a:pt x="304" y="538"/>
                  </a:lnTo>
                  <a:lnTo>
                    <a:pt x="377" y="500"/>
                  </a:lnTo>
                  <a:lnTo>
                    <a:pt x="411" y="479"/>
                  </a:lnTo>
                  <a:lnTo>
                    <a:pt x="428" y="469"/>
                  </a:lnTo>
                  <a:lnTo>
                    <a:pt x="443" y="458"/>
                  </a:lnTo>
                  <a:lnTo>
                    <a:pt x="443" y="458"/>
                  </a:lnTo>
                  <a:lnTo>
                    <a:pt x="448" y="455"/>
                  </a:lnTo>
                  <a:lnTo>
                    <a:pt x="452" y="453"/>
                  </a:lnTo>
                  <a:lnTo>
                    <a:pt x="456" y="451"/>
                  </a:lnTo>
                  <a:lnTo>
                    <a:pt x="460" y="451"/>
                  </a:lnTo>
                  <a:lnTo>
                    <a:pt x="460" y="451"/>
                  </a:lnTo>
                  <a:lnTo>
                    <a:pt x="492" y="428"/>
                  </a:lnTo>
                  <a:lnTo>
                    <a:pt x="526" y="407"/>
                  </a:lnTo>
                  <a:lnTo>
                    <a:pt x="560" y="387"/>
                  </a:lnTo>
                  <a:lnTo>
                    <a:pt x="595" y="369"/>
                  </a:lnTo>
                  <a:lnTo>
                    <a:pt x="668" y="333"/>
                  </a:lnTo>
                  <a:lnTo>
                    <a:pt x="741" y="298"/>
                  </a:lnTo>
                  <a:lnTo>
                    <a:pt x="741" y="298"/>
                  </a:lnTo>
                  <a:lnTo>
                    <a:pt x="742" y="298"/>
                  </a:lnTo>
                  <a:lnTo>
                    <a:pt x="742" y="296"/>
                  </a:lnTo>
                  <a:lnTo>
                    <a:pt x="742" y="296"/>
                  </a:lnTo>
                  <a:lnTo>
                    <a:pt x="740" y="296"/>
                  </a:lnTo>
                  <a:lnTo>
                    <a:pt x="738" y="295"/>
                  </a:lnTo>
                  <a:lnTo>
                    <a:pt x="738" y="289"/>
                  </a:lnTo>
                  <a:lnTo>
                    <a:pt x="738" y="289"/>
                  </a:lnTo>
                  <a:close/>
                  <a:moveTo>
                    <a:pt x="457" y="637"/>
                  </a:moveTo>
                  <a:lnTo>
                    <a:pt x="457" y="637"/>
                  </a:lnTo>
                  <a:lnTo>
                    <a:pt x="457" y="633"/>
                  </a:lnTo>
                  <a:lnTo>
                    <a:pt x="457" y="633"/>
                  </a:lnTo>
                  <a:lnTo>
                    <a:pt x="410" y="615"/>
                  </a:lnTo>
                  <a:lnTo>
                    <a:pt x="362" y="599"/>
                  </a:lnTo>
                  <a:lnTo>
                    <a:pt x="338" y="594"/>
                  </a:lnTo>
                  <a:lnTo>
                    <a:pt x="313" y="587"/>
                  </a:lnTo>
                  <a:lnTo>
                    <a:pt x="286" y="583"/>
                  </a:lnTo>
                  <a:lnTo>
                    <a:pt x="259" y="580"/>
                  </a:lnTo>
                  <a:lnTo>
                    <a:pt x="259" y="580"/>
                  </a:lnTo>
                  <a:lnTo>
                    <a:pt x="255" y="585"/>
                  </a:lnTo>
                  <a:lnTo>
                    <a:pt x="251" y="591"/>
                  </a:lnTo>
                  <a:lnTo>
                    <a:pt x="248" y="598"/>
                  </a:lnTo>
                  <a:lnTo>
                    <a:pt x="247" y="606"/>
                  </a:lnTo>
                  <a:lnTo>
                    <a:pt x="243" y="623"/>
                  </a:lnTo>
                  <a:lnTo>
                    <a:pt x="240" y="640"/>
                  </a:lnTo>
                  <a:lnTo>
                    <a:pt x="240" y="640"/>
                  </a:lnTo>
                  <a:lnTo>
                    <a:pt x="250" y="646"/>
                  </a:lnTo>
                  <a:lnTo>
                    <a:pt x="258" y="653"/>
                  </a:lnTo>
                  <a:lnTo>
                    <a:pt x="265" y="661"/>
                  </a:lnTo>
                  <a:lnTo>
                    <a:pt x="271" y="671"/>
                  </a:lnTo>
                  <a:lnTo>
                    <a:pt x="273" y="682"/>
                  </a:lnTo>
                  <a:lnTo>
                    <a:pt x="273" y="693"/>
                  </a:lnTo>
                  <a:lnTo>
                    <a:pt x="272" y="705"/>
                  </a:lnTo>
                  <a:lnTo>
                    <a:pt x="268" y="717"/>
                  </a:lnTo>
                  <a:lnTo>
                    <a:pt x="268" y="717"/>
                  </a:lnTo>
                  <a:lnTo>
                    <a:pt x="264" y="724"/>
                  </a:lnTo>
                  <a:lnTo>
                    <a:pt x="257" y="730"/>
                  </a:lnTo>
                  <a:lnTo>
                    <a:pt x="251" y="736"/>
                  </a:lnTo>
                  <a:lnTo>
                    <a:pt x="245" y="741"/>
                  </a:lnTo>
                  <a:lnTo>
                    <a:pt x="245" y="741"/>
                  </a:lnTo>
                  <a:lnTo>
                    <a:pt x="254" y="750"/>
                  </a:lnTo>
                  <a:lnTo>
                    <a:pt x="259" y="758"/>
                  </a:lnTo>
                  <a:lnTo>
                    <a:pt x="266" y="766"/>
                  </a:lnTo>
                  <a:lnTo>
                    <a:pt x="271" y="776"/>
                  </a:lnTo>
                  <a:lnTo>
                    <a:pt x="279" y="799"/>
                  </a:lnTo>
                  <a:lnTo>
                    <a:pt x="285" y="823"/>
                  </a:lnTo>
                  <a:lnTo>
                    <a:pt x="295" y="873"/>
                  </a:lnTo>
                  <a:lnTo>
                    <a:pt x="299" y="897"/>
                  </a:lnTo>
                  <a:lnTo>
                    <a:pt x="304" y="921"/>
                  </a:lnTo>
                  <a:lnTo>
                    <a:pt x="304" y="921"/>
                  </a:lnTo>
                  <a:lnTo>
                    <a:pt x="318" y="879"/>
                  </a:lnTo>
                  <a:lnTo>
                    <a:pt x="334" y="839"/>
                  </a:lnTo>
                  <a:lnTo>
                    <a:pt x="351" y="802"/>
                  </a:lnTo>
                  <a:lnTo>
                    <a:pt x="369" y="766"/>
                  </a:lnTo>
                  <a:lnTo>
                    <a:pt x="389" y="731"/>
                  </a:lnTo>
                  <a:lnTo>
                    <a:pt x="410" y="698"/>
                  </a:lnTo>
                  <a:lnTo>
                    <a:pt x="432" y="667"/>
                  </a:lnTo>
                  <a:lnTo>
                    <a:pt x="457" y="637"/>
                  </a:lnTo>
                  <a:lnTo>
                    <a:pt x="457" y="637"/>
                  </a:lnTo>
                  <a:close/>
                  <a:moveTo>
                    <a:pt x="286" y="901"/>
                  </a:moveTo>
                  <a:lnTo>
                    <a:pt x="286" y="901"/>
                  </a:lnTo>
                  <a:lnTo>
                    <a:pt x="276" y="848"/>
                  </a:lnTo>
                  <a:lnTo>
                    <a:pt x="271" y="823"/>
                  </a:lnTo>
                  <a:lnTo>
                    <a:pt x="265" y="800"/>
                  </a:lnTo>
                  <a:lnTo>
                    <a:pt x="265" y="800"/>
                  </a:lnTo>
                  <a:lnTo>
                    <a:pt x="261" y="789"/>
                  </a:lnTo>
                  <a:lnTo>
                    <a:pt x="257" y="779"/>
                  </a:lnTo>
                  <a:lnTo>
                    <a:pt x="251" y="769"/>
                  </a:lnTo>
                  <a:lnTo>
                    <a:pt x="244" y="761"/>
                  </a:lnTo>
                  <a:lnTo>
                    <a:pt x="237" y="754"/>
                  </a:lnTo>
                  <a:lnTo>
                    <a:pt x="229" y="750"/>
                  </a:lnTo>
                  <a:lnTo>
                    <a:pt x="224" y="750"/>
                  </a:lnTo>
                  <a:lnTo>
                    <a:pt x="219" y="750"/>
                  </a:lnTo>
                  <a:lnTo>
                    <a:pt x="214" y="750"/>
                  </a:lnTo>
                  <a:lnTo>
                    <a:pt x="209" y="752"/>
                  </a:lnTo>
                  <a:lnTo>
                    <a:pt x="209" y="752"/>
                  </a:lnTo>
                  <a:lnTo>
                    <a:pt x="209" y="768"/>
                  </a:lnTo>
                  <a:lnTo>
                    <a:pt x="210" y="782"/>
                  </a:lnTo>
                  <a:lnTo>
                    <a:pt x="214" y="811"/>
                  </a:lnTo>
                  <a:lnTo>
                    <a:pt x="216" y="824"/>
                  </a:lnTo>
                  <a:lnTo>
                    <a:pt x="216" y="838"/>
                  </a:lnTo>
                  <a:lnTo>
                    <a:pt x="214" y="851"/>
                  </a:lnTo>
                  <a:lnTo>
                    <a:pt x="210" y="862"/>
                  </a:lnTo>
                  <a:lnTo>
                    <a:pt x="210" y="862"/>
                  </a:lnTo>
                  <a:lnTo>
                    <a:pt x="206" y="835"/>
                  </a:lnTo>
                  <a:lnTo>
                    <a:pt x="203" y="809"/>
                  </a:lnTo>
                  <a:lnTo>
                    <a:pt x="200" y="783"/>
                  </a:lnTo>
                  <a:lnTo>
                    <a:pt x="198" y="769"/>
                  </a:lnTo>
                  <a:lnTo>
                    <a:pt x="193" y="755"/>
                  </a:lnTo>
                  <a:lnTo>
                    <a:pt x="193" y="755"/>
                  </a:lnTo>
                  <a:lnTo>
                    <a:pt x="191" y="768"/>
                  </a:lnTo>
                  <a:lnTo>
                    <a:pt x="191" y="781"/>
                  </a:lnTo>
                  <a:lnTo>
                    <a:pt x="191" y="807"/>
                  </a:lnTo>
                  <a:lnTo>
                    <a:pt x="189" y="820"/>
                  </a:lnTo>
                  <a:lnTo>
                    <a:pt x="189" y="832"/>
                  </a:lnTo>
                  <a:lnTo>
                    <a:pt x="186" y="844"/>
                  </a:lnTo>
                  <a:lnTo>
                    <a:pt x="182" y="854"/>
                  </a:lnTo>
                  <a:lnTo>
                    <a:pt x="182" y="854"/>
                  </a:lnTo>
                  <a:lnTo>
                    <a:pt x="179" y="821"/>
                  </a:lnTo>
                  <a:lnTo>
                    <a:pt x="179" y="793"/>
                  </a:lnTo>
                  <a:lnTo>
                    <a:pt x="179" y="793"/>
                  </a:lnTo>
                  <a:lnTo>
                    <a:pt x="181" y="776"/>
                  </a:lnTo>
                  <a:lnTo>
                    <a:pt x="182" y="761"/>
                  </a:lnTo>
                  <a:lnTo>
                    <a:pt x="181" y="754"/>
                  </a:lnTo>
                  <a:lnTo>
                    <a:pt x="179" y="750"/>
                  </a:lnTo>
                  <a:lnTo>
                    <a:pt x="175" y="747"/>
                  </a:lnTo>
                  <a:lnTo>
                    <a:pt x="168" y="745"/>
                  </a:lnTo>
                  <a:lnTo>
                    <a:pt x="168" y="745"/>
                  </a:lnTo>
                  <a:lnTo>
                    <a:pt x="161" y="758"/>
                  </a:lnTo>
                  <a:lnTo>
                    <a:pt x="154" y="772"/>
                  </a:lnTo>
                  <a:lnTo>
                    <a:pt x="147" y="786"/>
                  </a:lnTo>
                  <a:lnTo>
                    <a:pt x="139" y="797"/>
                  </a:lnTo>
                  <a:lnTo>
                    <a:pt x="139" y="797"/>
                  </a:lnTo>
                  <a:lnTo>
                    <a:pt x="137" y="789"/>
                  </a:lnTo>
                  <a:lnTo>
                    <a:pt x="139" y="782"/>
                  </a:lnTo>
                  <a:lnTo>
                    <a:pt x="140" y="776"/>
                  </a:lnTo>
                  <a:lnTo>
                    <a:pt x="143" y="771"/>
                  </a:lnTo>
                  <a:lnTo>
                    <a:pt x="149" y="759"/>
                  </a:lnTo>
                  <a:lnTo>
                    <a:pt x="151" y="752"/>
                  </a:lnTo>
                  <a:lnTo>
                    <a:pt x="153" y="745"/>
                  </a:lnTo>
                  <a:lnTo>
                    <a:pt x="153" y="745"/>
                  </a:lnTo>
                  <a:lnTo>
                    <a:pt x="141" y="755"/>
                  </a:lnTo>
                  <a:lnTo>
                    <a:pt x="132" y="768"/>
                  </a:lnTo>
                  <a:lnTo>
                    <a:pt x="122" y="781"/>
                  </a:lnTo>
                  <a:lnTo>
                    <a:pt x="115" y="796"/>
                  </a:lnTo>
                  <a:lnTo>
                    <a:pt x="108" y="810"/>
                  </a:lnTo>
                  <a:lnTo>
                    <a:pt x="102" y="827"/>
                  </a:lnTo>
                  <a:lnTo>
                    <a:pt x="91" y="861"/>
                  </a:lnTo>
                  <a:lnTo>
                    <a:pt x="73" y="929"/>
                  </a:lnTo>
                  <a:lnTo>
                    <a:pt x="61" y="963"/>
                  </a:lnTo>
                  <a:lnTo>
                    <a:pt x="56" y="978"/>
                  </a:lnTo>
                  <a:lnTo>
                    <a:pt x="47" y="994"/>
                  </a:lnTo>
                  <a:lnTo>
                    <a:pt x="47" y="994"/>
                  </a:lnTo>
                  <a:lnTo>
                    <a:pt x="56" y="1001"/>
                  </a:lnTo>
                  <a:lnTo>
                    <a:pt x="63" y="1009"/>
                  </a:lnTo>
                  <a:lnTo>
                    <a:pt x="76" y="1028"/>
                  </a:lnTo>
                  <a:lnTo>
                    <a:pt x="83" y="1036"/>
                  </a:lnTo>
                  <a:lnTo>
                    <a:pt x="90" y="1043"/>
                  </a:lnTo>
                  <a:lnTo>
                    <a:pt x="98" y="1049"/>
                  </a:lnTo>
                  <a:lnTo>
                    <a:pt x="108" y="1051"/>
                  </a:lnTo>
                  <a:lnTo>
                    <a:pt x="108" y="1051"/>
                  </a:lnTo>
                  <a:lnTo>
                    <a:pt x="111" y="1028"/>
                  </a:lnTo>
                  <a:lnTo>
                    <a:pt x="113" y="1004"/>
                  </a:lnTo>
                  <a:lnTo>
                    <a:pt x="119" y="955"/>
                  </a:lnTo>
                  <a:lnTo>
                    <a:pt x="123" y="905"/>
                  </a:lnTo>
                  <a:lnTo>
                    <a:pt x="127" y="882"/>
                  </a:lnTo>
                  <a:lnTo>
                    <a:pt x="132" y="859"/>
                  </a:lnTo>
                  <a:lnTo>
                    <a:pt x="132" y="859"/>
                  </a:lnTo>
                  <a:lnTo>
                    <a:pt x="133" y="851"/>
                  </a:lnTo>
                  <a:lnTo>
                    <a:pt x="136" y="841"/>
                  </a:lnTo>
                  <a:lnTo>
                    <a:pt x="139" y="837"/>
                  </a:lnTo>
                  <a:lnTo>
                    <a:pt x="141" y="832"/>
                  </a:lnTo>
                  <a:lnTo>
                    <a:pt x="144" y="830"/>
                  </a:lnTo>
                  <a:lnTo>
                    <a:pt x="150" y="830"/>
                  </a:lnTo>
                  <a:lnTo>
                    <a:pt x="150" y="830"/>
                  </a:lnTo>
                  <a:lnTo>
                    <a:pt x="143" y="856"/>
                  </a:lnTo>
                  <a:lnTo>
                    <a:pt x="137" y="882"/>
                  </a:lnTo>
                  <a:lnTo>
                    <a:pt x="133" y="907"/>
                  </a:lnTo>
                  <a:lnTo>
                    <a:pt x="130" y="932"/>
                  </a:lnTo>
                  <a:lnTo>
                    <a:pt x="126" y="983"/>
                  </a:lnTo>
                  <a:lnTo>
                    <a:pt x="125" y="1033"/>
                  </a:lnTo>
                  <a:lnTo>
                    <a:pt x="125" y="1033"/>
                  </a:lnTo>
                  <a:lnTo>
                    <a:pt x="122" y="1037"/>
                  </a:lnTo>
                  <a:lnTo>
                    <a:pt x="120" y="1042"/>
                  </a:lnTo>
                  <a:lnTo>
                    <a:pt x="119" y="1046"/>
                  </a:lnTo>
                  <a:lnTo>
                    <a:pt x="120" y="1051"/>
                  </a:lnTo>
                  <a:lnTo>
                    <a:pt x="120" y="1056"/>
                  </a:lnTo>
                  <a:lnTo>
                    <a:pt x="123" y="1060"/>
                  </a:lnTo>
                  <a:lnTo>
                    <a:pt x="126" y="1063"/>
                  </a:lnTo>
                  <a:lnTo>
                    <a:pt x="130" y="1064"/>
                  </a:lnTo>
                  <a:lnTo>
                    <a:pt x="130" y="1064"/>
                  </a:lnTo>
                  <a:lnTo>
                    <a:pt x="137" y="1018"/>
                  </a:lnTo>
                  <a:lnTo>
                    <a:pt x="141" y="995"/>
                  </a:lnTo>
                  <a:lnTo>
                    <a:pt x="144" y="984"/>
                  </a:lnTo>
                  <a:lnTo>
                    <a:pt x="147" y="974"/>
                  </a:lnTo>
                  <a:lnTo>
                    <a:pt x="147" y="974"/>
                  </a:lnTo>
                  <a:lnTo>
                    <a:pt x="149" y="985"/>
                  </a:lnTo>
                  <a:lnTo>
                    <a:pt x="149" y="998"/>
                  </a:lnTo>
                  <a:lnTo>
                    <a:pt x="146" y="1025"/>
                  </a:lnTo>
                  <a:lnTo>
                    <a:pt x="143" y="1049"/>
                  </a:lnTo>
                  <a:lnTo>
                    <a:pt x="143" y="1060"/>
                  </a:lnTo>
                  <a:lnTo>
                    <a:pt x="144" y="1071"/>
                  </a:lnTo>
                  <a:lnTo>
                    <a:pt x="144" y="1071"/>
                  </a:lnTo>
                  <a:lnTo>
                    <a:pt x="147" y="1071"/>
                  </a:lnTo>
                  <a:lnTo>
                    <a:pt x="151" y="1071"/>
                  </a:lnTo>
                  <a:lnTo>
                    <a:pt x="154" y="1073"/>
                  </a:lnTo>
                  <a:lnTo>
                    <a:pt x="158" y="1073"/>
                  </a:lnTo>
                  <a:lnTo>
                    <a:pt x="158" y="1073"/>
                  </a:lnTo>
                  <a:lnTo>
                    <a:pt x="160" y="1056"/>
                  </a:lnTo>
                  <a:lnTo>
                    <a:pt x="160" y="1037"/>
                  </a:lnTo>
                  <a:lnTo>
                    <a:pt x="161" y="1019"/>
                  </a:lnTo>
                  <a:lnTo>
                    <a:pt x="163" y="1012"/>
                  </a:lnTo>
                  <a:lnTo>
                    <a:pt x="165" y="1007"/>
                  </a:lnTo>
                  <a:lnTo>
                    <a:pt x="165" y="1007"/>
                  </a:lnTo>
                  <a:lnTo>
                    <a:pt x="168" y="1040"/>
                  </a:lnTo>
                  <a:lnTo>
                    <a:pt x="170" y="1059"/>
                  </a:lnTo>
                  <a:lnTo>
                    <a:pt x="171" y="1075"/>
                  </a:lnTo>
                  <a:lnTo>
                    <a:pt x="171" y="1075"/>
                  </a:lnTo>
                  <a:lnTo>
                    <a:pt x="181" y="1078"/>
                  </a:lnTo>
                  <a:lnTo>
                    <a:pt x="193" y="1081"/>
                  </a:lnTo>
                  <a:lnTo>
                    <a:pt x="202" y="1081"/>
                  </a:lnTo>
                  <a:lnTo>
                    <a:pt x="209" y="1081"/>
                  </a:lnTo>
                  <a:lnTo>
                    <a:pt x="214" y="1080"/>
                  </a:lnTo>
                  <a:lnTo>
                    <a:pt x="222" y="1078"/>
                  </a:lnTo>
                  <a:lnTo>
                    <a:pt x="222" y="1078"/>
                  </a:lnTo>
                  <a:lnTo>
                    <a:pt x="223" y="1066"/>
                  </a:lnTo>
                  <a:lnTo>
                    <a:pt x="223" y="1054"/>
                  </a:lnTo>
                  <a:lnTo>
                    <a:pt x="222" y="1030"/>
                  </a:lnTo>
                  <a:lnTo>
                    <a:pt x="220" y="1008"/>
                  </a:lnTo>
                  <a:lnTo>
                    <a:pt x="220" y="998"/>
                  </a:lnTo>
                  <a:lnTo>
                    <a:pt x="223" y="988"/>
                  </a:lnTo>
                  <a:lnTo>
                    <a:pt x="223" y="988"/>
                  </a:lnTo>
                  <a:lnTo>
                    <a:pt x="230" y="1032"/>
                  </a:lnTo>
                  <a:lnTo>
                    <a:pt x="233" y="1054"/>
                  </a:lnTo>
                  <a:lnTo>
                    <a:pt x="236" y="1075"/>
                  </a:lnTo>
                  <a:lnTo>
                    <a:pt x="236" y="1075"/>
                  </a:lnTo>
                  <a:lnTo>
                    <a:pt x="243" y="1074"/>
                  </a:lnTo>
                  <a:lnTo>
                    <a:pt x="251" y="1071"/>
                  </a:lnTo>
                  <a:lnTo>
                    <a:pt x="257" y="1067"/>
                  </a:lnTo>
                  <a:lnTo>
                    <a:pt x="262" y="1063"/>
                  </a:lnTo>
                  <a:lnTo>
                    <a:pt x="273" y="1053"/>
                  </a:lnTo>
                  <a:lnTo>
                    <a:pt x="283" y="1043"/>
                  </a:lnTo>
                  <a:lnTo>
                    <a:pt x="283" y="1043"/>
                  </a:lnTo>
                  <a:lnTo>
                    <a:pt x="285" y="1028"/>
                  </a:lnTo>
                  <a:lnTo>
                    <a:pt x="283" y="1022"/>
                  </a:lnTo>
                  <a:lnTo>
                    <a:pt x="282" y="1019"/>
                  </a:lnTo>
                  <a:lnTo>
                    <a:pt x="279" y="1018"/>
                  </a:lnTo>
                  <a:lnTo>
                    <a:pt x="279" y="1018"/>
                  </a:lnTo>
                  <a:lnTo>
                    <a:pt x="282" y="1012"/>
                  </a:lnTo>
                  <a:lnTo>
                    <a:pt x="282" y="1009"/>
                  </a:lnTo>
                  <a:lnTo>
                    <a:pt x="282" y="1004"/>
                  </a:lnTo>
                  <a:lnTo>
                    <a:pt x="282" y="1004"/>
                  </a:lnTo>
                  <a:lnTo>
                    <a:pt x="262" y="924"/>
                  </a:lnTo>
                  <a:lnTo>
                    <a:pt x="245" y="844"/>
                  </a:lnTo>
                  <a:lnTo>
                    <a:pt x="245" y="844"/>
                  </a:lnTo>
                  <a:lnTo>
                    <a:pt x="243" y="838"/>
                  </a:lnTo>
                  <a:lnTo>
                    <a:pt x="241" y="831"/>
                  </a:lnTo>
                  <a:lnTo>
                    <a:pt x="240" y="828"/>
                  </a:lnTo>
                  <a:lnTo>
                    <a:pt x="241" y="825"/>
                  </a:lnTo>
                  <a:lnTo>
                    <a:pt x="243" y="823"/>
                  </a:lnTo>
                  <a:lnTo>
                    <a:pt x="247" y="821"/>
                  </a:lnTo>
                  <a:lnTo>
                    <a:pt x="247" y="821"/>
                  </a:lnTo>
                  <a:lnTo>
                    <a:pt x="251" y="827"/>
                  </a:lnTo>
                  <a:lnTo>
                    <a:pt x="255" y="835"/>
                  </a:lnTo>
                  <a:lnTo>
                    <a:pt x="257" y="842"/>
                  </a:lnTo>
                  <a:lnTo>
                    <a:pt x="259" y="851"/>
                  </a:lnTo>
                  <a:lnTo>
                    <a:pt x="261" y="869"/>
                  </a:lnTo>
                  <a:lnTo>
                    <a:pt x="264" y="886"/>
                  </a:lnTo>
                  <a:lnTo>
                    <a:pt x="264" y="886"/>
                  </a:lnTo>
                  <a:lnTo>
                    <a:pt x="271" y="918"/>
                  </a:lnTo>
                  <a:lnTo>
                    <a:pt x="280" y="949"/>
                  </a:lnTo>
                  <a:lnTo>
                    <a:pt x="290" y="978"/>
                  </a:lnTo>
                  <a:lnTo>
                    <a:pt x="297" y="1007"/>
                  </a:lnTo>
                  <a:lnTo>
                    <a:pt x="297" y="1007"/>
                  </a:lnTo>
                  <a:lnTo>
                    <a:pt x="302" y="1004"/>
                  </a:lnTo>
                  <a:lnTo>
                    <a:pt x="304" y="1001"/>
                  </a:lnTo>
                  <a:lnTo>
                    <a:pt x="309" y="1000"/>
                  </a:lnTo>
                  <a:lnTo>
                    <a:pt x="311" y="997"/>
                  </a:lnTo>
                  <a:lnTo>
                    <a:pt x="311" y="997"/>
                  </a:lnTo>
                  <a:lnTo>
                    <a:pt x="306" y="976"/>
                  </a:lnTo>
                  <a:lnTo>
                    <a:pt x="299" y="950"/>
                  </a:lnTo>
                  <a:lnTo>
                    <a:pt x="292" y="924"/>
                  </a:lnTo>
                  <a:lnTo>
                    <a:pt x="286" y="901"/>
                  </a:lnTo>
                  <a:lnTo>
                    <a:pt x="286" y="901"/>
                  </a:lnTo>
                  <a:close/>
                  <a:moveTo>
                    <a:pt x="226" y="729"/>
                  </a:moveTo>
                  <a:lnTo>
                    <a:pt x="226" y="729"/>
                  </a:lnTo>
                  <a:lnTo>
                    <a:pt x="230" y="730"/>
                  </a:lnTo>
                  <a:lnTo>
                    <a:pt x="236" y="729"/>
                  </a:lnTo>
                  <a:lnTo>
                    <a:pt x="241" y="726"/>
                  </a:lnTo>
                  <a:lnTo>
                    <a:pt x="247" y="720"/>
                  </a:lnTo>
                  <a:lnTo>
                    <a:pt x="251" y="715"/>
                  </a:lnTo>
                  <a:lnTo>
                    <a:pt x="255" y="709"/>
                  </a:lnTo>
                  <a:lnTo>
                    <a:pt x="257" y="702"/>
                  </a:lnTo>
                  <a:lnTo>
                    <a:pt x="257" y="695"/>
                  </a:lnTo>
                  <a:lnTo>
                    <a:pt x="257" y="695"/>
                  </a:lnTo>
                  <a:lnTo>
                    <a:pt x="243" y="712"/>
                  </a:lnTo>
                  <a:lnTo>
                    <a:pt x="234" y="720"/>
                  </a:lnTo>
                  <a:lnTo>
                    <a:pt x="226" y="729"/>
                  </a:lnTo>
                  <a:lnTo>
                    <a:pt x="226" y="729"/>
                  </a:lnTo>
                  <a:close/>
                  <a:moveTo>
                    <a:pt x="254" y="670"/>
                  </a:moveTo>
                  <a:lnTo>
                    <a:pt x="254" y="670"/>
                  </a:lnTo>
                  <a:lnTo>
                    <a:pt x="252" y="668"/>
                  </a:lnTo>
                  <a:lnTo>
                    <a:pt x="250" y="664"/>
                  </a:lnTo>
                  <a:lnTo>
                    <a:pt x="248" y="663"/>
                  </a:lnTo>
                  <a:lnTo>
                    <a:pt x="247" y="661"/>
                  </a:lnTo>
                  <a:lnTo>
                    <a:pt x="244" y="661"/>
                  </a:lnTo>
                  <a:lnTo>
                    <a:pt x="244" y="661"/>
                  </a:lnTo>
                  <a:lnTo>
                    <a:pt x="241" y="674"/>
                  </a:lnTo>
                  <a:lnTo>
                    <a:pt x="236" y="685"/>
                  </a:lnTo>
                  <a:lnTo>
                    <a:pt x="227" y="695"/>
                  </a:lnTo>
                  <a:lnTo>
                    <a:pt x="217" y="702"/>
                  </a:lnTo>
                  <a:lnTo>
                    <a:pt x="206" y="709"/>
                  </a:lnTo>
                  <a:lnTo>
                    <a:pt x="193" y="715"/>
                  </a:lnTo>
                  <a:lnTo>
                    <a:pt x="179" y="719"/>
                  </a:lnTo>
                  <a:lnTo>
                    <a:pt x="165" y="722"/>
                  </a:lnTo>
                  <a:lnTo>
                    <a:pt x="165" y="722"/>
                  </a:lnTo>
                  <a:lnTo>
                    <a:pt x="172" y="727"/>
                  </a:lnTo>
                  <a:lnTo>
                    <a:pt x="179" y="730"/>
                  </a:lnTo>
                  <a:lnTo>
                    <a:pt x="186" y="733"/>
                  </a:lnTo>
                  <a:lnTo>
                    <a:pt x="193" y="733"/>
                  </a:lnTo>
                  <a:lnTo>
                    <a:pt x="199" y="731"/>
                  </a:lnTo>
                  <a:lnTo>
                    <a:pt x="206" y="729"/>
                  </a:lnTo>
                  <a:lnTo>
                    <a:pt x="213" y="726"/>
                  </a:lnTo>
                  <a:lnTo>
                    <a:pt x="219" y="720"/>
                  </a:lnTo>
                  <a:lnTo>
                    <a:pt x="230" y="709"/>
                  </a:lnTo>
                  <a:lnTo>
                    <a:pt x="240" y="696"/>
                  </a:lnTo>
                  <a:lnTo>
                    <a:pt x="248" y="682"/>
                  </a:lnTo>
                  <a:lnTo>
                    <a:pt x="254" y="670"/>
                  </a:lnTo>
                  <a:lnTo>
                    <a:pt x="254" y="670"/>
                  </a:lnTo>
                  <a:close/>
                  <a:moveTo>
                    <a:pt x="168" y="705"/>
                  </a:moveTo>
                  <a:lnTo>
                    <a:pt x="168" y="705"/>
                  </a:lnTo>
                  <a:lnTo>
                    <a:pt x="179" y="703"/>
                  </a:lnTo>
                  <a:lnTo>
                    <a:pt x="192" y="700"/>
                  </a:lnTo>
                  <a:lnTo>
                    <a:pt x="205" y="695"/>
                  </a:lnTo>
                  <a:lnTo>
                    <a:pt x="214" y="688"/>
                  </a:lnTo>
                  <a:lnTo>
                    <a:pt x="223" y="681"/>
                  </a:lnTo>
                  <a:lnTo>
                    <a:pt x="226" y="675"/>
                  </a:lnTo>
                  <a:lnTo>
                    <a:pt x="227" y="671"/>
                  </a:lnTo>
                  <a:lnTo>
                    <a:pt x="227" y="667"/>
                  </a:lnTo>
                  <a:lnTo>
                    <a:pt x="227" y="661"/>
                  </a:lnTo>
                  <a:lnTo>
                    <a:pt x="224" y="656"/>
                  </a:lnTo>
                  <a:lnTo>
                    <a:pt x="222" y="651"/>
                  </a:lnTo>
                  <a:lnTo>
                    <a:pt x="222" y="651"/>
                  </a:lnTo>
                  <a:lnTo>
                    <a:pt x="214" y="658"/>
                  </a:lnTo>
                  <a:lnTo>
                    <a:pt x="206" y="665"/>
                  </a:lnTo>
                  <a:lnTo>
                    <a:pt x="191" y="677"/>
                  </a:lnTo>
                  <a:lnTo>
                    <a:pt x="172" y="688"/>
                  </a:lnTo>
                  <a:lnTo>
                    <a:pt x="154" y="698"/>
                  </a:lnTo>
                  <a:lnTo>
                    <a:pt x="154" y="698"/>
                  </a:lnTo>
                  <a:lnTo>
                    <a:pt x="154" y="700"/>
                  </a:lnTo>
                  <a:lnTo>
                    <a:pt x="156" y="702"/>
                  </a:lnTo>
                  <a:lnTo>
                    <a:pt x="160" y="705"/>
                  </a:lnTo>
                  <a:lnTo>
                    <a:pt x="164" y="705"/>
                  </a:lnTo>
                  <a:lnTo>
                    <a:pt x="168" y="705"/>
                  </a:lnTo>
                  <a:lnTo>
                    <a:pt x="168" y="705"/>
                  </a:lnTo>
                  <a:close/>
                  <a:moveTo>
                    <a:pt x="189" y="639"/>
                  </a:moveTo>
                  <a:lnTo>
                    <a:pt x="189" y="639"/>
                  </a:lnTo>
                  <a:lnTo>
                    <a:pt x="179" y="642"/>
                  </a:lnTo>
                  <a:lnTo>
                    <a:pt x="171" y="646"/>
                  </a:lnTo>
                  <a:lnTo>
                    <a:pt x="164" y="650"/>
                  </a:lnTo>
                  <a:lnTo>
                    <a:pt x="160" y="657"/>
                  </a:lnTo>
                  <a:lnTo>
                    <a:pt x="156" y="664"/>
                  </a:lnTo>
                  <a:lnTo>
                    <a:pt x="153" y="671"/>
                  </a:lnTo>
                  <a:lnTo>
                    <a:pt x="153" y="679"/>
                  </a:lnTo>
                  <a:lnTo>
                    <a:pt x="153" y="686"/>
                  </a:lnTo>
                  <a:lnTo>
                    <a:pt x="153" y="686"/>
                  </a:lnTo>
                  <a:lnTo>
                    <a:pt x="161" y="682"/>
                  </a:lnTo>
                  <a:lnTo>
                    <a:pt x="168" y="678"/>
                  </a:lnTo>
                  <a:lnTo>
                    <a:pt x="181" y="670"/>
                  </a:lnTo>
                  <a:lnTo>
                    <a:pt x="192" y="658"/>
                  </a:lnTo>
                  <a:lnTo>
                    <a:pt x="205" y="649"/>
                  </a:lnTo>
                  <a:lnTo>
                    <a:pt x="205" y="649"/>
                  </a:lnTo>
                  <a:lnTo>
                    <a:pt x="205" y="649"/>
                  </a:lnTo>
                  <a:lnTo>
                    <a:pt x="205" y="646"/>
                  </a:lnTo>
                  <a:lnTo>
                    <a:pt x="205" y="643"/>
                  </a:lnTo>
                  <a:lnTo>
                    <a:pt x="205" y="643"/>
                  </a:lnTo>
                  <a:lnTo>
                    <a:pt x="200" y="643"/>
                  </a:lnTo>
                  <a:lnTo>
                    <a:pt x="198" y="642"/>
                  </a:lnTo>
                  <a:lnTo>
                    <a:pt x="193" y="640"/>
                  </a:lnTo>
                  <a:lnTo>
                    <a:pt x="189" y="639"/>
                  </a:lnTo>
                  <a:lnTo>
                    <a:pt x="189" y="639"/>
                  </a:lnTo>
                  <a:close/>
                </a:path>
              </a:pathLst>
            </a:custGeom>
            <a:solidFill>
              <a:srgbClr val="65C4CA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文本框 2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细节探究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747394" y="3805464"/>
            <a:ext cx="8668813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Tx/>
              <a:buNone/>
              <a:defRPr/>
            </a:pPr>
            <a:r>
              <a:rPr lang="zh-CN" altLang="en-US" sz="2400" noProof="1">
                <a:latin typeface="楷体" panose="02010609060101010101" charset="-122"/>
                <a:ea typeface="楷体" panose="02010609060101010101" charset="-122"/>
                <a:cs typeface="+mn-ea"/>
              </a:rPr>
              <a:t>    这个自然段是</a:t>
            </a:r>
            <a:r>
              <a:rPr lang="zh-CN" altLang="en-US" sz="2400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ea"/>
              </a:rPr>
              <a:t>宏观勾勒</a:t>
            </a:r>
            <a:r>
              <a:rPr lang="zh-CN" altLang="en-US" sz="2400" noProof="1">
                <a:latin typeface="楷体" panose="02010609060101010101" charset="-122"/>
                <a:ea typeface="楷体" panose="02010609060101010101" charset="-122"/>
                <a:cs typeface="+mn-ea"/>
              </a:rPr>
              <a:t>春天。先写“一切”画出春的轮廓。用“朗润”写春山光泽；用“涨”写春水涣涣；用“红”写春日暖人。这三个“起来了”照应“刚睡醒”“张开了眼”。</a:t>
            </a:r>
            <a:endParaRPr lang="zh-CN" altLang="en-US" sz="2400" noProof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/>
          <p:nvPr/>
        </p:nvSpPr>
        <p:spPr>
          <a:xfrm>
            <a:off x="1457621" y="3406720"/>
            <a:ext cx="90678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marL="457200" indent="-457200" fontAlgn="auto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第2段运用了什么修辞手法？有什么好处</a:t>
            </a:r>
            <a:r>
              <a:rPr lang="en-US" altLang="zh-CN" sz="3200" b="1" dirty="0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</a:p>
        </p:txBody>
      </p:sp>
      <p:sp>
        <p:nvSpPr>
          <p:cNvPr id="38" name="Text Box 3"/>
          <p:cNvSpPr txBox="1"/>
          <p:nvPr/>
        </p:nvSpPr>
        <p:spPr>
          <a:xfrm>
            <a:off x="1457621" y="1354404"/>
            <a:ext cx="8649930" cy="136915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 一切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都像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刚睡醒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的样子，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欣欣然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张开了眼。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山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朗润起来了，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水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涨起来了，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太阳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的脸红起来了。 </a:t>
            </a:r>
          </a:p>
        </p:txBody>
      </p:sp>
      <p:sp>
        <p:nvSpPr>
          <p:cNvPr id="64514" name="矩形 1"/>
          <p:cNvSpPr/>
          <p:nvPr/>
        </p:nvSpPr>
        <p:spPr>
          <a:xfrm>
            <a:off x="5077736" y="533383"/>
            <a:ext cx="1409700" cy="5835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  春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12395" y="227965"/>
            <a:ext cx="3359150" cy="582930"/>
            <a:chOff x="108" y="359"/>
            <a:chExt cx="5290" cy="918"/>
          </a:xfrm>
        </p:grpSpPr>
        <p:sp>
          <p:nvSpPr>
            <p:cNvPr id="10" name="Freeform 127"/>
            <p:cNvSpPr>
              <a:spLocks noEditPoints="1"/>
            </p:cNvSpPr>
            <p:nvPr/>
          </p:nvSpPr>
          <p:spPr bwMode="auto">
            <a:xfrm>
              <a:off x="108" y="359"/>
              <a:ext cx="1236" cy="852"/>
            </a:xfrm>
            <a:custGeom>
              <a:avLst/>
              <a:gdLst/>
              <a:ahLst/>
              <a:cxnLst>
                <a:cxn ang="0">
                  <a:pos x="4" y="455"/>
                </a:cxn>
                <a:cxn ang="0">
                  <a:pos x="782" y="3"/>
                </a:cxn>
                <a:cxn ang="0">
                  <a:pos x="1721" y="189"/>
                </a:cxn>
                <a:cxn ang="0">
                  <a:pos x="1600" y="407"/>
                </a:cxn>
                <a:cxn ang="0">
                  <a:pos x="1620" y="823"/>
                </a:cxn>
                <a:cxn ang="0">
                  <a:pos x="2082" y="841"/>
                </a:cxn>
                <a:cxn ang="0">
                  <a:pos x="1746" y="1082"/>
                </a:cxn>
                <a:cxn ang="0">
                  <a:pos x="1260" y="1259"/>
                </a:cxn>
                <a:cxn ang="0">
                  <a:pos x="880" y="1195"/>
                </a:cxn>
                <a:cxn ang="0">
                  <a:pos x="207" y="1096"/>
                </a:cxn>
                <a:cxn ang="0">
                  <a:pos x="127" y="750"/>
                </a:cxn>
                <a:cxn ang="0">
                  <a:pos x="1976" y="722"/>
                </a:cxn>
                <a:cxn ang="0">
                  <a:pos x="1611" y="941"/>
                </a:cxn>
                <a:cxn ang="0">
                  <a:pos x="499" y="441"/>
                </a:cxn>
                <a:cxn ang="0">
                  <a:pos x="893" y="782"/>
                </a:cxn>
                <a:cxn ang="0">
                  <a:pos x="1849" y="241"/>
                </a:cxn>
                <a:cxn ang="0">
                  <a:pos x="820" y="20"/>
                </a:cxn>
                <a:cxn ang="0">
                  <a:pos x="28" y="477"/>
                </a:cxn>
                <a:cxn ang="0">
                  <a:pos x="480" y="386"/>
                </a:cxn>
                <a:cxn ang="0">
                  <a:pos x="946" y="295"/>
                </a:cxn>
                <a:cxn ang="0">
                  <a:pos x="1533" y="1064"/>
                </a:cxn>
                <a:cxn ang="0">
                  <a:pos x="1604" y="1117"/>
                </a:cxn>
                <a:cxn ang="0">
                  <a:pos x="1630" y="995"/>
                </a:cxn>
                <a:cxn ang="0">
                  <a:pos x="1526" y="750"/>
                </a:cxn>
                <a:cxn ang="0">
                  <a:pos x="1551" y="835"/>
                </a:cxn>
                <a:cxn ang="0">
                  <a:pos x="1535" y="848"/>
                </a:cxn>
                <a:cxn ang="0">
                  <a:pos x="1485" y="978"/>
                </a:cxn>
                <a:cxn ang="0">
                  <a:pos x="1281" y="1082"/>
                </a:cxn>
                <a:cxn ang="0">
                  <a:pos x="1071" y="1165"/>
                </a:cxn>
                <a:cxn ang="0">
                  <a:pos x="1526" y="1018"/>
                </a:cxn>
                <a:cxn ang="0">
                  <a:pos x="1517" y="1059"/>
                </a:cxn>
                <a:cxn ang="0">
                  <a:pos x="887" y="792"/>
                </a:cxn>
                <a:cxn ang="0">
                  <a:pos x="339" y="865"/>
                </a:cxn>
                <a:cxn ang="0">
                  <a:pos x="855" y="1160"/>
                </a:cxn>
                <a:cxn ang="0">
                  <a:pos x="1017" y="1042"/>
                </a:cxn>
                <a:cxn ang="0">
                  <a:pos x="1265" y="793"/>
                </a:cxn>
                <a:cxn ang="0">
                  <a:pos x="1467" y="827"/>
                </a:cxn>
                <a:cxn ang="0">
                  <a:pos x="1462" y="901"/>
                </a:cxn>
                <a:cxn ang="0">
                  <a:pos x="1423" y="790"/>
                </a:cxn>
                <a:cxn ang="0">
                  <a:pos x="1402" y="752"/>
                </a:cxn>
                <a:cxn ang="0">
                  <a:pos x="1304" y="883"/>
                </a:cxn>
                <a:cxn ang="0">
                  <a:pos x="1371" y="1001"/>
                </a:cxn>
                <a:cxn ang="0">
                  <a:pos x="1307" y="1101"/>
                </a:cxn>
                <a:cxn ang="0">
                  <a:pos x="1079" y="1254"/>
                </a:cxn>
                <a:cxn ang="0">
                  <a:pos x="992" y="1129"/>
                </a:cxn>
                <a:cxn ang="0">
                  <a:pos x="1039" y="1190"/>
                </a:cxn>
                <a:cxn ang="0">
                  <a:pos x="1001" y="1202"/>
                </a:cxn>
                <a:cxn ang="0">
                  <a:pos x="852" y="326"/>
                </a:cxn>
                <a:cxn ang="0">
                  <a:pos x="835" y="223"/>
                </a:cxn>
                <a:cxn ang="0">
                  <a:pos x="738" y="289"/>
                </a:cxn>
                <a:cxn ang="0">
                  <a:pos x="240" y="556"/>
                </a:cxn>
                <a:cxn ang="0">
                  <a:pos x="377" y="500"/>
                </a:cxn>
                <a:cxn ang="0">
                  <a:pos x="255" y="585"/>
                </a:cxn>
                <a:cxn ang="0">
                  <a:pos x="389" y="731"/>
                </a:cxn>
                <a:cxn ang="0">
                  <a:pos x="193" y="755"/>
                </a:cxn>
                <a:cxn ang="0">
                  <a:pos x="115" y="796"/>
                </a:cxn>
                <a:cxn ang="0">
                  <a:pos x="126" y="983"/>
                </a:cxn>
                <a:cxn ang="0">
                  <a:pos x="168" y="1040"/>
                </a:cxn>
                <a:cxn ang="0">
                  <a:pos x="282" y="1009"/>
                </a:cxn>
                <a:cxn ang="0">
                  <a:pos x="226" y="729"/>
                </a:cxn>
                <a:cxn ang="0">
                  <a:pos x="193" y="733"/>
                </a:cxn>
                <a:cxn ang="0">
                  <a:pos x="168" y="705"/>
                </a:cxn>
              </a:cxnLst>
              <a:rect l="0" t="0" r="r" b="b"/>
              <a:pathLst>
                <a:path w="2100" h="1388">
                  <a:moveTo>
                    <a:pt x="153" y="731"/>
                  </a:moveTo>
                  <a:lnTo>
                    <a:pt x="153" y="731"/>
                  </a:lnTo>
                  <a:lnTo>
                    <a:pt x="146" y="715"/>
                  </a:lnTo>
                  <a:lnTo>
                    <a:pt x="139" y="696"/>
                  </a:lnTo>
                  <a:lnTo>
                    <a:pt x="137" y="688"/>
                  </a:lnTo>
                  <a:lnTo>
                    <a:pt x="136" y="678"/>
                  </a:lnTo>
                  <a:lnTo>
                    <a:pt x="137" y="668"/>
                  </a:lnTo>
                  <a:lnTo>
                    <a:pt x="139" y="658"/>
                  </a:lnTo>
                  <a:lnTo>
                    <a:pt x="139" y="658"/>
                  </a:lnTo>
                  <a:lnTo>
                    <a:pt x="143" y="650"/>
                  </a:lnTo>
                  <a:lnTo>
                    <a:pt x="147" y="643"/>
                  </a:lnTo>
                  <a:lnTo>
                    <a:pt x="153" y="639"/>
                  </a:lnTo>
                  <a:lnTo>
                    <a:pt x="160" y="633"/>
                  </a:lnTo>
                  <a:lnTo>
                    <a:pt x="167" y="630"/>
                  </a:lnTo>
                  <a:lnTo>
                    <a:pt x="175" y="626"/>
                  </a:lnTo>
                  <a:lnTo>
                    <a:pt x="193" y="622"/>
                  </a:lnTo>
                  <a:lnTo>
                    <a:pt x="193" y="622"/>
                  </a:lnTo>
                  <a:lnTo>
                    <a:pt x="193" y="616"/>
                  </a:lnTo>
                  <a:lnTo>
                    <a:pt x="193" y="609"/>
                  </a:lnTo>
                  <a:lnTo>
                    <a:pt x="193" y="594"/>
                  </a:lnTo>
                  <a:lnTo>
                    <a:pt x="192" y="578"/>
                  </a:lnTo>
                  <a:lnTo>
                    <a:pt x="192" y="570"/>
                  </a:lnTo>
                  <a:lnTo>
                    <a:pt x="193" y="563"/>
                  </a:lnTo>
                  <a:lnTo>
                    <a:pt x="193" y="563"/>
                  </a:lnTo>
                  <a:lnTo>
                    <a:pt x="171" y="553"/>
                  </a:lnTo>
                  <a:lnTo>
                    <a:pt x="147" y="543"/>
                  </a:lnTo>
                  <a:lnTo>
                    <a:pt x="99" y="524"/>
                  </a:lnTo>
                  <a:lnTo>
                    <a:pt x="52" y="505"/>
                  </a:lnTo>
                  <a:lnTo>
                    <a:pt x="4" y="484"/>
                  </a:lnTo>
                  <a:lnTo>
                    <a:pt x="4" y="484"/>
                  </a:lnTo>
                  <a:lnTo>
                    <a:pt x="1" y="479"/>
                  </a:lnTo>
                  <a:lnTo>
                    <a:pt x="0" y="473"/>
                  </a:lnTo>
                  <a:lnTo>
                    <a:pt x="0" y="467"/>
                  </a:lnTo>
                  <a:lnTo>
                    <a:pt x="0" y="463"/>
                  </a:lnTo>
                  <a:lnTo>
                    <a:pt x="4" y="455"/>
                  </a:lnTo>
                  <a:lnTo>
                    <a:pt x="10" y="446"/>
                  </a:lnTo>
                  <a:lnTo>
                    <a:pt x="21" y="432"/>
                  </a:lnTo>
                  <a:lnTo>
                    <a:pt x="26" y="425"/>
                  </a:lnTo>
                  <a:lnTo>
                    <a:pt x="28" y="421"/>
                  </a:lnTo>
                  <a:lnTo>
                    <a:pt x="29" y="417"/>
                  </a:lnTo>
                  <a:lnTo>
                    <a:pt x="29" y="417"/>
                  </a:lnTo>
                  <a:lnTo>
                    <a:pt x="36" y="410"/>
                  </a:lnTo>
                  <a:lnTo>
                    <a:pt x="43" y="404"/>
                  </a:lnTo>
                  <a:lnTo>
                    <a:pt x="52" y="399"/>
                  </a:lnTo>
                  <a:lnTo>
                    <a:pt x="59" y="392"/>
                  </a:lnTo>
                  <a:lnTo>
                    <a:pt x="59" y="392"/>
                  </a:lnTo>
                  <a:lnTo>
                    <a:pt x="68" y="389"/>
                  </a:lnTo>
                  <a:lnTo>
                    <a:pt x="78" y="385"/>
                  </a:lnTo>
                  <a:lnTo>
                    <a:pt x="87" y="380"/>
                  </a:lnTo>
                  <a:lnTo>
                    <a:pt x="95" y="375"/>
                  </a:lnTo>
                  <a:lnTo>
                    <a:pt x="95" y="375"/>
                  </a:lnTo>
                  <a:lnTo>
                    <a:pt x="150" y="352"/>
                  </a:lnTo>
                  <a:lnTo>
                    <a:pt x="203" y="328"/>
                  </a:lnTo>
                  <a:lnTo>
                    <a:pt x="257" y="300"/>
                  </a:lnTo>
                  <a:lnTo>
                    <a:pt x="310" y="272"/>
                  </a:lnTo>
                  <a:lnTo>
                    <a:pt x="360" y="243"/>
                  </a:lnTo>
                  <a:lnTo>
                    <a:pt x="412" y="212"/>
                  </a:lnTo>
                  <a:lnTo>
                    <a:pt x="514" y="153"/>
                  </a:lnTo>
                  <a:lnTo>
                    <a:pt x="514" y="153"/>
                  </a:lnTo>
                  <a:lnTo>
                    <a:pt x="581" y="114"/>
                  </a:lnTo>
                  <a:lnTo>
                    <a:pt x="581" y="114"/>
                  </a:lnTo>
                  <a:lnTo>
                    <a:pt x="615" y="94"/>
                  </a:lnTo>
                  <a:lnTo>
                    <a:pt x="645" y="74"/>
                  </a:lnTo>
                  <a:lnTo>
                    <a:pt x="678" y="53"/>
                  </a:lnTo>
                  <a:lnTo>
                    <a:pt x="713" y="34"/>
                  </a:lnTo>
                  <a:lnTo>
                    <a:pt x="713" y="34"/>
                  </a:lnTo>
                  <a:lnTo>
                    <a:pt x="734" y="22"/>
                  </a:lnTo>
                  <a:lnTo>
                    <a:pt x="758" y="11"/>
                  </a:lnTo>
                  <a:lnTo>
                    <a:pt x="769" y="7"/>
                  </a:lnTo>
                  <a:lnTo>
                    <a:pt x="782" y="3"/>
                  </a:lnTo>
                  <a:lnTo>
                    <a:pt x="794" y="1"/>
                  </a:lnTo>
                  <a:lnTo>
                    <a:pt x="807" y="0"/>
                  </a:lnTo>
                  <a:lnTo>
                    <a:pt x="807" y="0"/>
                  </a:lnTo>
                  <a:lnTo>
                    <a:pt x="825" y="3"/>
                  </a:lnTo>
                  <a:lnTo>
                    <a:pt x="843" y="5"/>
                  </a:lnTo>
                  <a:lnTo>
                    <a:pt x="862" y="10"/>
                  </a:lnTo>
                  <a:lnTo>
                    <a:pt x="878" y="13"/>
                  </a:lnTo>
                  <a:lnTo>
                    <a:pt x="878" y="13"/>
                  </a:lnTo>
                  <a:lnTo>
                    <a:pt x="919" y="27"/>
                  </a:lnTo>
                  <a:lnTo>
                    <a:pt x="960" y="39"/>
                  </a:lnTo>
                  <a:lnTo>
                    <a:pt x="1003" y="50"/>
                  </a:lnTo>
                  <a:lnTo>
                    <a:pt x="1046" y="62"/>
                  </a:lnTo>
                  <a:lnTo>
                    <a:pt x="1090" y="71"/>
                  </a:lnTo>
                  <a:lnTo>
                    <a:pt x="1134" y="81"/>
                  </a:lnTo>
                  <a:lnTo>
                    <a:pt x="1179" y="88"/>
                  </a:lnTo>
                  <a:lnTo>
                    <a:pt x="1224" y="95"/>
                  </a:lnTo>
                  <a:lnTo>
                    <a:pt x="1224" y="95"/>
                  </a:lnTo>
                  <a:lnTo>
                    <a:pt x="1263" y="101"/>
                  </a:lnTo>
                  <a:lnTo>
                    <a:pt x="1281" y="101"/>
                  </a:lnTo>
                  <a:lnTo>
                    <a:pt x="1300" y="100"/>
                  </a:lnTo>
                  <a:lnTo>
                    <a:pt x="1300" y="100"/>
                  </a:lnTo>
                  <a:lnTo>
                    <a:pt x="1302" y="102"/>
                  </a:lnTo>
                  <a:lnTo>
                    <a:pt x="1308" y="104"/>
                  </a:lnTo>
                  <a:lnTo>
                    <a:pt x="1312" y="105"/>
                  </a:lnTo>
                  <a:lnTo>
                    <a:pt x="1315" y="107"/>
                  </a:lnTo>
                  <a:lnTo>
                    <a:pt x="1315" y="107"/>
                  </a:lnTo>
                  <a:lnTo>
                    <a:pt x="1406" y="119"/>
                  </a:lnTo>
                  <a:lnTo>
                    <a:pt x="1496" y="133"/>
                  </a:lnTo>
                  <a:lnTo>
                    <a:pt x="1583" y="149"/>
                  </a:lnTo>
                  <a:lnTo>
                    <a:pt x="1624" y="159"/>
                  </a:lnTo>
                  <a:lnTo>
                    <a:pt x="1665" y="168"/>
                  </a:lnTo>
                  <a:lnTo>
                    <a:pt x="1665" y="168"/>
                  </a:lnTo>
                  <a:lnTo>
                    <a:pt x="1684" y="174"/>
                  </a:lnTo>
                  <a:lnTo>
                    <a:pt x="1703" y="182"/>
                  </a:lnTo>
                  <a:lnTo>
                    <a:pt x="1721" y="189"/>
                  </a:lnTo>
                  <a:lnTo>
                    <a:pt x="1740" y="195"/>
                  </a:lnTo>
                  <a:lnTo>
                    <a:pt x="1740" y="195"/>
                  </a:lnTo>
                  <a:lnTo>
                    <a:pt x="1754" y="198"/>
                  </a:lnTo>
                  <a:lnTo>
                    <a:pt x="1770" y="199"/>
                  </a:lnTo>
                  <a:lnTo>
                    <a:pt x="1787" y="201"/>
                  </a:lnTo>
                  <a:lnTo>
                    <a:pt x="1804" y="203"/>
                  </a:lnTo>
                  <a:lnTo>
                    <a:pt x="1804" y="203"/>
                  </a:lnTo>
                  <a:lnTo>
                    <a:pt x="1819" y="208"/>
                  </a:lnTo>
                  <a:lnTo>
                    <a:pt x="1834" y="212"/>
                  </a:lnTo>
                  <a:lnTo>
                    <a:pt x="1864" y="223"/>
                  </a:lnTo>
                  <a:lnTo>
                    <a:pt x="1864" y="223"/>
                  </a:lnTo>
                  <a:lnTo>
                    <a:pt x="1871" y="233"/>
                  </a:lnTo>
                  <a:lnTo>
                    <a:pt x="1872" y="239"/>
                  </a:lnTo>
                  <a:lnTo>
                    <a:pt x="1872" y="243"/>
                  </a:lnTo>
                  <a:lnTo>
                    <a:pt x="1871" y="253"/>
                  </a:lnTo>
                  <a:lnTo>
                    <a:pt x="1868" y="260"/>
                  </a:lnTo>
                  <a:lnTo>
                    <a:pt x="1863" y="267"/>
                  </a:lnTo>
                  <a:lnTo>
                    <a:pt x="1856" y="274"/>
                  </a:lnTo>
                  <a:lnTo>
                    <a:pt x="1842" y="285"/>
                  </a:lnTo>
                  <a:lnTo>
                    <a:pt x="1842" y="285"/>
                  </a:lnTo>
                  <a:lnTo>
                    <a:pt x="1832" y="289"/>
                  </a:lnTo>
                  <a:lnTo>
                    <a:pt x="1822" y="293"/>
                  </a:lnTo>
                  <a:lnTo>
                    <a:pt x="1804" y="306"/>
                  </a:lnTo>
                  <a:lnTo>
                    <a:pt x="1785" y="319"/>
                  </a:lnTo>
                  <a:lnTo>
                    <a:pt x="1767" y="330"/>
                  </a:lnTo>
                  <a:lnTo>
                    <a:pt x="1767" y="330"/>
                  </a:lnTo>
                  <a:lnTo>
                    <a:pt x="1756" y="334"/>
                  </a:lnTo>
                  <a:lnTo>
                    <a:pt x="1746" y="337"/>
                  </a:lnTo>
                  <a:lnTo>
                    <a:pt x="1735" y="341"/>
                  </a:lnTo>
                  <a:lnTo>
                    <a:pt x="1725" y="345"/>
                  </a:lnTo>
                  <a:lnTo>
                    <a:pt x="1725" y="345"/>
                  </a:lnTo>
                  <a:lnTo>
                    <a:pt x="1680" y="369"/>
                  </a:lnTo>
                  <a:lnTo>
                    <a:pt x="1634" y="390"/>
                  </a:lnTo>
                  <a:lnTo>
                    <a:pt x="1634" y="390"/>
                  </a:lnTo>
                  <a:lnTo>
                    <a:pt x="1600" y="407"/>
                  </a:lnTo>
                  <a:lnTo>
                    <a:pt x="1568" y="424"/>
                  </a:lnTo>
                  <a:lnTo>
                    <a:pt x="1503" y="462"/>
                  </a:lnTo>
                  <a:lnTo>
                    <a:pt x="1439" y="500"/>
                  </a:lnTo>
                  <a:lnTo>
                    <a:pt x="1375" y="538"/>
                  </a:lnTo>
                  <a:lnTo>
                    <a:pt x="1375" y="538"/>
                  </a:lnTo>
                  <a:lnTo>
                    <a:pt x="1415" y="584"/>
                  </a:lnTo>
                  <a:lnTo>
                    <a:pt x="1434" y="609"/>
                  </a:lnTo>
                  <a:lnTo>
                    <a:pt x="1453" y="634"/>
                  </a:lnTo>
                  <a:lnTo>
                    <a:pt x="1469" y="661"/>
                  </a:lnTo>
                  <a:lnTo>
                    <a:pt x="1484" y="688"/>
                  </a:lnTo>
                  <a:lnTo>
                    <a:pt x="1498" y="717"/>
                  </a:lnTo>
                  <a:lnTo>
                    <a:pt x="1507" y="748"/>
                  </a:lnTo>
                  <a:lnTo>
                    <a:pt x="1507" y="748"/>
                  </a:lnTo>
                  <a:lnTo>
                    <a:pt x="1521" y="738"/>
                  </a:lnTo>
                  <a:lnTo>
                    <a:pt x="1535" y="729"/>
                  </a:lnTo>
                  <a:lnTo>
                    <a:pt x="1542" y="724"/>
                  </a:lnTo>
                  <a:lnTo>
                    <a:pt x="1551" y="722"/>
                  </a:lnTo>
                  <a:lnTo>
                    <a:pt x="1559" y="720"/>
                  </a:lnTo>
                  <a:lnTo>
                    <a:pt x="1569" y="722"/>
                  </a:lnTo>
                  <a:lnTo>
                    <a:pt x="1569" y="722"/>
                  </a:lnTo>
                  <a:lnTo>
                    <a:pt x="1576" y="722"/>
                  </a:lnTo>
                  <a:lnTo>
                    <a:pt x="1580" y="724"/>
                  </a:lnTo>
                  <a:lnTo>
                    <a:pt x="1585" y="727"/>
                  </a:lnTo>
                  <a:lnTo>
                    <a:pt x="1587" y="731"/>
                  </a:lnTo>
                  <a:lnTo>
                    <a:pt x="1590" y="736"/>
                  </a:lnTo>
                  <a:lnTo>
                    <a:pt x="1590" y="740"/>
                  </a:lnTo>
                  <a:lnTo>
                    <a:pt x="1590" y="751"/>
                  </a:lnTo>
                  <a:lnTo>
                    <a:pt x="1587" y="775"/>
                  </a:lnTo>
                  <a:lnTo>
                    <a:pt x="1587" y="786"/>
                  </a:lnTo>
                  <a:lnTo>
                    <a:pt x="1589" y="792"/>
                  </a:lnTo>
                  <a:lnTo>
                    <a:pt x="1590" y="796"/>
                  </a:lnTo>
                  <a:lnTo>
                    <a:pt x="1590" y="796"/>
                  </a:lnTo>
                  <a:lnTo>
                    <a:pt x="1594" y="804"/>
                  </a:lnTo>
                  <a:lnTo>
                    <a:pt x="1603" y="811"/>
                  </a:lnTo>
                  <a:lnTo>
                    <a:pt x="1620" y="823"/>
                  </a:lnTo>
                  <a:lnTo>
                    <a:pt x="1628" y="830"/>
                  </a:lnTo>
                  <a:lnTo>
                    <a:pt x="1635" y="837"/>
                  </a:lnTo>
                  <a:lnTo>
                    <a:pt x="1638" y="841"/>
                  </a:lnTo>
                  <a:lnTo>
                    <a:pt x="1641" y="845"/>
                  </a:lnTo>
                  <a:lnTo>
                    <a:pt x="1642" y="851"/>
                  </a:lnTo>
                  <a:lnTo>
                    <a:pt x="1642" y="858"/>
                  </a:lnTo>
                  <a:lnTo>
                    <a:pt x="1642" y="858"/>
                  </a:lnTo>
                  <a:lnTo>
                    <a:pt x="1660" y="851"/>
                  </a:lnTo>
                  <a:lnTo>
                    <a:pt x="1679" y="842"/>
                  </a:lnTo>
                  <a:lnTo>
                    <a:pt x="1696" y="834"/>
                  </a:lnTo>
                  <a:lnTo>
                    <a:pt x="1712" y="825"/>
                  </a:lnTo>
                  <a:lnTo>
                    <a:pt x="1743" y="804"/>
                  </a:lnTo>
                  <a:lnTo>
                    <a:pt x="1773" y="782"/>
                  </a:lnTo>
                  <a:lnTo>
                    <a:pt x="1773" y="782"/>
                  </a:lnTo>
                  <a:lnTo>
                    <a:pt x="1804" y="761"/>
                  </a:lnTo>
                  <a:lnTo>
                    <a:pt x="1836" y="740"/>
                  </a:lnTo>
                  <a:lnTo>
                    <a:pt x="1851" y="729"/>
                  </a:lnTo>
                  <a:lnTo>
                    <a:pt x="1867" y="716"/>
                  </a:lnTo>
                  <a:lnTo>
                    <a:pt x="1881" y="705"/>
                  </a:lnTo>
                  <a:lnTo>
                    <a:pt x="1893" y="691"/>
                  </a:lnTo>
                  <a:lnTo>
                    <a:pt x="1893" y="691"/>
                  </a:lnTo>
                  <a:lnTo>
                    <a:pt x="1910" y="691"/>
                  </a:lnTo>
                  <a:lnTo>
                    <a:pt x="1927" y="692"/>
                  </a:lnTo>
                  <a:lnTo>
                    <a:pt x="1944" y="695"/>
                  </a:lnTo>
                  <a:lnTo>
                    <a:pt x="1961" y="700"/>
                  </a:lnTo>
                  <a:lnTo>
                    <a:pt x="1976" y="706"/>
                  </a:lnTo>
                  <a:lnTo>
                    <a:pt x="1992" y="715"/>
                  </a:lnTo>
                  <a:lnTo>
                    <a:pt x="2007" y="723"/>
                  </a:lnTo>
                  <a:lnTo>
                    <a:pt x="2020" y="733"/>
                  </a:lnTo>
                  <a:lnTo>
                    <a:pt x="2020" y="733"/>
                  </a:lnTo>
                  <a:lnTo>
                    <a:pt x="2034" y="751"/>
                  </a:lnTo>
                  <a:lnTo>
                    <a:pt x="2048" y="772"/>
                  </a:lnTo>
                  <a:lnTo>
                    <a:pt x="2061" y="793"/>
                  </a:lnTo>
                  <a:lnTo>
                    <a:pt x="2072" y="817"/>
                  </a:lnTo>
                  <a:lnTo>
                    <a:pt x="2082" y="841"/>
                  </a:lnTo>
                  <a:lnTo>
                    <a:pt x="2089" y="868"/>
                  </a:lnTo>
                  <a:lnTo>
                    <a:pt x="2094" y="893"/>
                  </a:lnTo>
                  <a:lnTo>
                    <a:pt x="2098" y="921"/>
                  </a:lnTo>
                  <a:lnTo>
                    <a:pt x="2098" y="921"/>
                  </a:lnTo>
                  <a:lnTo>
                    <a:pt x="2100" y="935"/>
                  </a:lnTo>
                  <a:lnTo>
                    <a:pt x="2100" y="946"/>
                  </a:lnTo>
                  <a:lnTo>
                    <a:pt x="2098" y="956"/>
                  </a:lnTo>
                  <a:lnTo>
                    <a:pt x="2096" y="964"/>
                  </a:lnTo>
                  <a:lnTo>
                    <a:pt x="2096" y="964"/>
                  </a:lnTo>
                  <a:lnTo>
                    <a:pt x="2097" y="971"/>
                  </a:lnTo>
                  <a:lnTo>
                    <a:pt x="2098" y="978"/>
                  </a:lnTo>
                  <a:lnTo>
                    <a:pt x="2097" y="983"/>
                  </a:lnTo>
                  <a:lnTo>
                    <a:pt x="2094" y="987"/>
                  </a:lnTo>
                  <a:lnTo>
                    <a:pt x="2090" y="990"/>
                  </a:lnTo>
                  <a:lnTo>
                    <a:pt x="2086" y="993"/>
                  </a:lnTo>
                  <a:lnTo>
                    <a:pt x="2076" y="995"/>
                  </a:lnTo>
                  <a:lnTo>
                    <a:pt x="2076" y="995"/>
                  </a:lnTo>
                  <a:lnTo>
                    <a:pt x="2051" y="998"/>
                  </a:lnTo>
                  <a:lnTo>
                    <a:pt x="2028" y="1002"/>
                  </a:lnTo>
                  <a:lnTo>
                    <a:pt x="1983" y="1012"/>
                  </a:lnTo>
                  <a:lnTo>
                    <a:pt x="1940" y="1023"/>
                  </a:lnTo>
                  <a:lnTo>
                    <a:pt x="1893" y="1036"/>
                  </a:lnTo>
                  <a:lnTo>
                    <a:pt x="1893" y="1036"/>
                  </a:lnTo>
                  <a:lnTo>
                    <a:pt x="1849" y="1047"/>
                  </a:lnTo>
                  <a:lnTo>
                    <a:pt x="1849" y="1047"/>
                  </a:lnTo>
                  <a:lnTo>
                    <a:pt x="1833" y="1053"/>
                  </a:lnTo>
                  <a:lnTo>
                    <a:pt x="1818" y="1059"/>
                  </a:lnTo>
                  <a:lnTo>
                    <a:pt x="1802" y="1064"/>
                  </a:lnTo>
                  <a:lnTo>
                    <a:pt x="1784" y="1068"/>
                  </a:lnTo>
                  <a:lnTo>
                    <a:pt x="1784" y="1068"/>
                  </a:lnTo>
                  <a:lnTo>
                    <a:pt x="1776" y="1071"/>
                  </a:lnTo>
                  <a:lnTo>
                    <a:pt x="1767" y="1075"/>
                  </a:lnTo>
                  <a:lnTo>
                    <a:pt x="1756" y="1080"/>
                  </a:lnTo>
                  <a:lnTo>
                    <a:pt x="1746" y="1082"/>
                  </a:lnTo>
                  <a:lnTo>
                    <a:pt x="1746" y="1082"/>
                  </a:lnTo>
                  <a:lnTo>
                    <a:pt x="1724" y="1088"/>
                  </a:lnTo>
                  <a:lnTo>
                    <a:pt x="1703" y="1092"/>
                  </a:lnTo>
                  <a:lnTo>
                    <a:pt x="1683" y="1098"/>
                  </a:lnTo>
                  <a:lnTo>
                    <a:pt x="1674" y="1101"/>
                  </a:lnTo>
                  <a:lnTo>
                    <a:pt x="1667" y="1103"/>
                  </a:lnTo>
                  <a:lnTo>
                    <a:pt x="1667" y="1103"/>
                  </a:lnTo>
                  <a:lnTo>
                    <a:pt x="1656" y="1110"/>
                  </a:lnTo>
                  <a:lnTo>
                    <a:pt x="1646" y="1115"/>
                  </a:lnTo>
                  <a:lnTo>
                    <a:pt x="1642" y="1116"/>
                  </a:lnTo>
                  <a:lnTo>
                    <a:pt x="1638" y="1115"/>
                  </a:lnTo>
                  <a:lnTo>
                    <a:pt x="1632" y="1113"/>
                  </a:lnTo>
                  <a:lnTo>
                    <a:pt x="1627" y="1109"/>
                  </a:lnTo>
                  <a:lnTo>
                    <a:pt x="1627" y="1109"/>
                  </a:lnTo>
                  <a:lnTo>
                    <a:pt x="1623" y="1115"/>
                  </a:lnTo>
                  <a:lnTo>
                    <a:pt x="1620" y="1120"/>
                  </a:lnTo>
                  <a:lnTo>
                    <a:pt x="1617" y="1126"/>
                  </a:lnTo>
                  <a:lnTo>
                    <a:pt x="1613" y="1132"/>
                  </a:lnTo>
                  <a:lnTo>
                    <a:pt x="1613" y="1132"/>
                  </a:lnTo>
                  <a:lnTo>
                    <a:pt x="1600" y="1133"/>
                  </a:lnTo>
                  <a:lnTo>
                    <a:pt x="1589" y="1137"/>
                  </a:lnTo>
                  <a:lnTo>
                    <a:pt x="1566" y="1148"/>
                  </a:lnTo>
                  <a:lnTo>
                    <a:pt x="1557" y="1153"/>
                  </a:lnTo>
                  <a:lnTo>
                    <a:pt x="1547" y="1155"/>
                  </a:lnTo>
                  <a:lnTo>
                    <a:pt x="1541" y="1155"/>
                  </a:lnTo>
                  <a:lnTo>
                    <a:pt x="1537" y="1155"/>
                  </a:lnTo>
                  <a:lnTo>
                    <a:pt x="1533" y="1154"/>
                  </a:lnTo>
                  <a:lnTo>
                    <a:pt x="1528" y="1151"/>
                  </a:lnTo>
                  <a:lnTo>
                    <a:pt x="1528" y="1151"/>
                  </a:lnTo>
                  <a:lnTo>
                    <a:pt x="1472" y="1169"/>
                  </a:lnTo>
                  <a:lnTo>
                    <a:pt x="1416" y="1190"/>
                  </a:lnTo>
                  <a:lnTo>
                    <a:pt x="1359" y="1213"/>
                  </a:lnTo>
                  <a:lnTo>
                    <a:pt x="1331" y="1226"/>
                  </a:lnTo>
                  <a:lnTo>
                    <a:pt x="1302" y="1238"/>
                  </a:lnTo>
                  <a:lnTo>
                    <a:pt x="1302" y="1238"/>
                  </a:lnTo>
                  <a:lnTo>
                    <a:pt x="1260" y="1259"/>
                  </a:lnTo>
                  <a:lnTo>
                    <a:pt x="1220" y="1283"/>
                  </a:lnTo>
                  <a:lnTo>
                    <a:pt x="1179" y="1307"/>
                  </a:lnTo>
                  <a:lnTo>
                    <a:pt x="1138" y="1331"/>
                  </a:lnTo>
                  <a:lnTo>
                    <a:pt x="1138" y="1331"/>
                  </a:lnTo>
                  <a:lnTo>
                    <a:pt x="1112" y="1346"/>
                  </a:lnTo>
                  <a:lnTo>
                    <a:pt x="1097" y="1355"/>
                  </a:lnTo>
                  <a:lnTo>
                    <a:pt x="1085" y="1363"/>
                  </a:lnTo>
                  <a:lnTo>
                    <a:pt x="1085" y="1363"/>
                  </a:lnTo>
                  <a:lnTo>
                    <a:pt x="1078" y="1367"/>
                  </a:lnTo>
                  <a:lnTo>
                    <a:pt x="1072" y="1374"/>
                  </a:lnTo>
                  <a:lnTo>
                    <a:pt x="1067" y="1380"/>
                  </a:lnTo>
                  <a:lnTo>
                    <a:pt x="1060" y="1384"/>
                  </a:lnTo>
                  <a:lnTo>
                    <a:pt x="1060" y="1384"/>
                  </a:lnTo>
                  <a:lnTo>
                    <a:pt x="1051" y="1387"/>
                  </a:lnTo>
                  <a:lnTo>
                    <a:pt x="1043" y="1387"/>
                  </a:lnTo>
                  <a:lnTo>
                    <a:pt x="1033" y="1388"/>
                  </a:lnTo>
                  <a:lnTo>
                    <a:pt x="1024" y="1387"/>
                  </a:lnTo>
                  <a:lnTo>
                    <a:pt x="1015" y="1384"/>
                  </a:lnTo>
                  <a:lnTo>
                    <a:pt x="1006" y="1381"/>
                  </a:lnTo>
                  <a:lnTo>
                    <a:pt x="989" y="1374"/>
                  </a:lnTo>
                  <a:lnTo>
                    <a:pt x="973" y="1365"/>
                  </a:lnTo>
                  <a:lnTo>
                    <a:pt x="957" y="1353"/>
                  </a:lnTo>
                  <a:lnTo>
                    <a:pt x="944" y="1342"/>
                  </a:lnTo>
                  <a:lnTo>
                    <a:pt x="935" y="1332"/>
                  </a:lnTo>
                  <a:lnTo>
                    <a:pt x="935" y="1332"/>
                  </a:lnTo>
                  <a:lnTo>
                    <a:pt x="925" y="1324"/>
                  </a:lnTo>
                  <a:lnTo>
                    <a:pt x="918" y="1314"/>
                  </a:lnTo>
                  <a:lnTo>
                    <a:pt x="912" y="1304"/>
                  </a:lnTo>
                  <a:lnTo>
                    <a:pt x="907" y="1293"/>
                  </a:lnTo>
                  <a:lnTo>
                    <a:pt x="897" y="1268"/>
                  </a:lnTo>
                  <a:lnTo>
                    <a:pt x="888" y="1238"/>
                  </a:lnTo>
                  <a:lnTo>
                    <a:pt x="888" y="1238"/>
                  </a:lnTo>
                  <a:lnTo>
                    <a:pt x="886" y="1226"/>
                  </a:lnTo>
                  <a:lnTo>
                    <a:pt x="883" y="1210"/>
                  </a:lnTo>
                  <a:lnTo>
                    <a:pt x="880" y="1195"/>
                  </a:lnTo>
                  <a:lnTo>
                    <a:pt x="880" y="1178"/>
                  </a:lnTo>
                  <a:lnTo>
                    <a:pt x="880" y="1178"/>
                  </a:lnTo>
                  <a:lnTo>
                    <a:pt x="822" y="1169"/>
                  </a:lnTo>
                  <a:lnTo>
                    <a:pt x="765" y="1162"/>
                  </a:lnTo>
                  <a:lnTo>
                    <a:pt x="709" y="1153"/>
                  </a:lnTo>
                  <a:lnTo>
                    <a:pt x="651" y="1140"/>
                  </a:lnTo>
                  <a:lnTo>
                    <a:pt x="651" y="1140"/>
                  </a:lnTo>
                  <a:lnTo>
                    <a:pt x="606" y="1129"/>
                  </a:lnTo>
                  <a:lnTo>
                    <a:pt x="564" y="1113"/>
                  </a:lnTo>
                  <a:lnTo>
                    <a:pt x="522" y="1096"/>
                  </a:lnTo>
                  <a:lnTo>
                    <a:pt x="481" y="1077"/>
                  </a:lnTo>
                  <a:lnTo>
                    <a:pt x="442" y="1057"/>
                  </a:lnTo>
                  <a:lnTo>
                    <a:pt x="404" y="1035"/>
                  </a:lnTo>
                  <a:lnTo>
                    <a:pt x="368" y="1012"/>
                  </a:lnTo>
                  <a:lnTo>
                    <a:pt x="332" y="990"/>
                  </a:lnTo>
                  <a:lnTo>
                    <a:pt x="332" y="990"/>
                  </a:lnTo>
                  <a:lnTo>
                    <a:pt x="331" y="994"/>
                  </a:lnTo>
                  <a:lnTo>
                    <a:pt x="331" y="998"/>
                  </a:lnTo>
                  <a:lnTo>
                    <a:pt x="331" y="1002"/>
                  </a:lnTo>
                  <a:lnTo>
                    <a:pt x="330" y="1007"/>
                  </a:lnTo>
                  <a:lnTo>
                    <a:pt x="330" y="1007"/>
                  </a:lnTo>
                  <a:lnTo>
                    <a:pt x="323" y="1009"/>
                  </a:lnTo>
                  <a:lnTo>
                    <a:pt x="316" y="1012"/>
                  </a:lnTo>
                  <a:lnTo>
                    <a:pt x="300" y="1018"/>
                  </a:lnTo>
                  <a:lnTo>
                    <a:pt x="300" y="1018"/>
                  </a:lnTo>
                  <a:lnTo>
                    <a:pt x="304" y="1035"/>
                  </a:lnTo>
                  <a:lnTo>
                    <a:pt x="307" y="1042"/>
                  </a:lnTo>
                  <a:lnTo>
                    <a:pt x="307" y="1047"/>
                  </a:lnTo>
                  <a:lnTo>
                    <a:pt x="307" y="1047"/>
                  </a:lnTo>
                  <a:lnTo>
                    <a:pt x="293" y="1060"/>
                  </a:lnTo>
                  <a:lnTo>
                    <a:pt x="279" y="1071"/>
                  </a:lnTo>
                  <a:lnTo>
                    <a:pt x="262" y="1081"/>
                  </a:lnTo>
                  <a:lnTo>
                    <a:pt x="245" y="1088"/>
                  </a:lnTo>
                  <a:lnTo>
                    <a:pt x="227" y="1094"/>
                  </a:lnTo>
                  <a:lnTo>
                    <a:pt x="207" y="1096"/>
                  </a:lnTo>
                  <a:lnTo>
                    <a:pt x="186" y="1095"/>
                  </a:lnTo>
                  <a:lnTo>
                    <a:pt x="175" y="1094"/>
                  </a:lnTo>
                  <a:lnTo>
                    <a:pt x="165" y="1092"/>
                  </a:lnTo>
                  <a:lnTo>
                    <a:pt x="165" y="1092"/>
                  </a:lnTo>
                  <a:lnTo>
                    <a:pt x="157" y="1087"/>
                  </a:lnTo>
                  <a:lnTo>
                    <a:pt x="153" y="1084"/>
                  </a:lnTo>
                  <a:lnTo>
                    <a:pt x="147" y="1082"/>
                  </a:lnTo>
                  <a:lnTo>
                    <a:pt x="147" y="1082"/>
                  </a:lnTo>
                  <a:lnTo>
                    <a:pt x="144" y="1082"/>
                  </a:lnTo>
                  <a:lnTo>
                    <a:pt x="140" y="1085"/>
                  </a:lnTo>
                  <a:lnTo>
                    <a:pt x="137" y="1085"/>
                  </a:lnTo>
                  <a:lnTo>
                    <a:pt x="133" y="1085"/>
                  </a:lnTo>
                  <a:lnTo>
                    <a:pt x="133" y="1085"/>
                  </a:lnTo>
                  <a:lnTo>
                    <a:pt x="116" y="1077"/>
                  </a:lnTo>
                  <a:lnTo>
                    <a:pt x="101" y="1067"/>
                  </a:lnTo>
                  <a:lnTo>
                    <a:pt x="85" y="1056"/>
                  </a:lnTo>
                  <a:lnTo>
                    <a:pt x="73" y="1043"/>
                  </a:lnTo>
                  <a:lnTo>
                    <a:pt x="60" y="1030"/>
                  </a:lnTo>
                  <a:lnTo>
                    <a:pt x="49" y="1018"/>
                  </a:lnTo>
                  <a:lnTo>
                    <a:pt x="38" y="1004"/>
                  </a:lnTo>
                  <a:lnTo>
                    <a:pt x="29" y="988"/>
                  </a:lnTo>
                  <a:lnTo>
                    <a:pt x="29" y="988"/>
                  </a:lnTo>
                  <a:lnTo>
                    <a:pt x="36" y="978"/>
                  </a:lnTo>
                  <a:lnTo>
                    <a:pt x="43" y="967"/>
                  </a:lnTo>
                  <a:lnTo>
                    <a:pt x="49" y="955"/>
                  </a:lnTo>
                  <a:lnTo>
                    <a:pt x="54" y="941"/>
                  </a:lnTo>
                  <a:lnTo>
                    <a:pt x="66" y="911"/>
                  </a:lnTo>
                  <a:lnTo>
                    <a:pt x="74" y="879"/>
                  </a:lnTo>
                  <a:lnTo>
                    <a:pt x="84" y="847"/>
                  </a:lnTo>
                  <a:lnTo>
                    <a:pt x="94" y="816"/>
                  </a:lnTo>
                  <a:lnTo>
                    <a:pt x="105" y="786"/>
                  </a:lnTo>
                  <a:lnTo>
                    <a:pt x="112" y="772"/>
                  </a:lnTo>
                  <a:lnTo>
                    <a:pt x="119" y="759"/>
                  </a:lnTo>
                  <a:lnTo>
                    <a:pt x="119" y="759"/>
                  </a:lnTo>
                  <a:lnTo>
                    <a:pt x="127" y="750"/>
                  </a:lnTo>
                  <a:lnTo>
                    <a:pt x="137" y="740"/>
                  </a:lnTo>
                  <a:lnTo>
                    <a:pt x="147" y="733"/>
                  </a:lnTo>
                  <a:lnTo>
                    <a:pt x="151" y="731"/>
                  </a:lnTo>
                  <a:lnTo>
                    <a:pt x="153" y="731"/>
                  </a:lnTo>
                  <a:lnTo>
                    <a:pt x="153" y="731"/>
                  </a:lnTo>
                  <a:close/>
                  <a:moveTo>
                    <a:pt x="1818" y="1044"/>
                  </a:moveTo>
                  <a:lnTo>
                    <a:pt x="1818" y="1044"/>
                  </a:lnTo>
                  <a:lnTo>
                    <a:pt x="1861" y="1030"/>
                  </a:lnTo>
                  <a:lnTo>
                    <a:pt x="1909" y="1016"/>
                  </a:lnTo>
                  <a:lnTo>
                    <a:pt x="1957" y="1004"/>
                  </a:lnTo>
                  <a:lnTo>
                    <a:pt x="2003" y="993"/>
                  </a:lnTo>
                  <a:lnTo>
                    <a:pt x="2003" y="993"/>
                  </a:lnTo>
                  <a:lnTo>
                    <a:pt x="2024" y="988"/>
                  </a:lnTo>
                  <a:lnTo>
                    <a:pt x="2046" y="984"/>
                  </a:lnTo>
                  <a:lnTo>
                    <a:pt x="2056" y="981"/>
                  </a:lnTo>
                  <a:lnTo>
                    <a:pt x="2065" y="977"/>
                  </a:lnTo>
                  <a:lnTo>
                    <a:pt x="2072" y="973"/>
                  </a:lnTo>
                  <a:lnTo>
                    <a:pt x="2077" y="966"/>
                  </a:lnTo>
                  <a:lnTo>
                    <a:pt x="2077" y="966"/>
                  </a:lnTo>
                  <a:lnTo>
                    <a:pt x="2082" y="948"/>
                  </a:lnTo>
                  <a:lnTo>
                    <a:pt x="2083" y="929"/>
                  </a:lnTo>
                  <a:lnTo>
                    <a:pt x="2082" y="910"/>
                  </a:lnTo>
                  <a:lnTo>
                    <a:pt x="2079" y="890"/>
                  </a:lnTo>
                  <a:lnTo>
                    <a:pt x="2075" y="870"/>
                  </a:lnTo>
                  <a:lnTo>
                    <a:pt x="2069" y="852"/>
                  </a:lnTo>
                  <a:lnTo>
                    <a:pt x="2062" y="835"/>
                  </a:lnTo>
                  <a:lnTo>
                    <a:pt x="2055" y="818"/>
                  </a:lnTo>
                  <a:lnTo>
                    <a:pt x="2055" y="818"/>
                  </a:lnTo>
                  <a:lnTo>
                    <a:pt x="2032" y="775"/>
                  </a:lnTo>
                  <a:lnTo>
                    <a:pt x="2020" y="755"/>
                  </a:lnTo>
                  <a:lnTo>
                    <a:pt x="2013" y="747"/>
                  </a:lnTo>
                  <a:lnTo>
                    <a:pt x="2007" y="741"/>
                  </a:lnTo>
                  <a:lnTo>
                    <a:pt x="2007" y="741"/>
                  </a:lnTo>
                  <a:lnTo>
                    <a:pt x="1986" y="727"/>
                  </a:lnTo>
                  <a:lnTo>
                    <a:pt x="1976" y="722"/>
                  </a:lnTo>
                  <a:lnTo>
                    <a:pt x="1965" y="717"/>
                  </a:lnTo>
                  <a:lnTo>
                    <a:pt x="1955" y="713"/>
                  </a:lnTo>
                  <a:lnTo>
                    <a:pt x="1944" y="710"/>
                  </a:lnTo>
                  <a:lnTo>
                    <a:pt x="1933" y="708"/>
                  </a:lnTo>
                  <a:lnTo>
                    <a:pt x="1920" y="708"/>
                  </a:lnTo>
                  <a:lnTo>
                    <a:pt x="1920" y="708"/>
                  </a:lnTo>
                  <a:lnTo>
                    <a:pt x="1893" y="720"/>
                  </a:lnTo>
                  <a:lnTo>
                    <a:pt x="1867" y="736"/>
                  </a:lnTo>
                  <a:lnTo>
                    <a:pt x="1842" y="751"/>
                  </a:lnTo>
                  <a:lnTo>
                    <a:pt x="1816" y="769"/>
                  </a:lnTo>
                  <a:lnTo>
                    <a:pt x="1766" y="806"/>
                  </a:lnTo>
                  <a:lnTo>
                    <a:pt x="1715" y="841"/>
                  </a:lnTo>
                  <a:lnTo>
                    <a:pt x="1715" y="841"/>
                  </a:lnTo>
                  <a:lnTo>
                    <a:pt x="1701" y="849"/>
                  </a:lnTo>
                  <a:lnTo>
                    <a:pt x="1687" y="856"/>
                  </a:lnTo>
                  <a:lnTo>
                    <a:pt x="1658" y="868"/>
                  </a:lnTo>
                  <a:lnTo>
                    <a:pt x="1658" y="868"/>
                  </a:lnTo>
                  <a:lnTo>
                    <a:pt x="1651" y="875"/>
                  </a:lnTo>
                  <a:lnTo>
                    <a:pt x="1648" y="879"/>
                  </a:lnTo>
                  <a:lnTo>
                    <a:pt x="1646" y="879"/>
                  </a:lnTo>
                  <a:lnTo>
                    <a:pt x="1644" y="879"/>
                  </a:lnTo>
                  <a:lnTo>
                    <a:pt x="1644" y="879"/>
                  </a:lnTo>
                  <a:lnTo>
                    <a:pt x="1646" y="884"/>
                  </a:lnTo>
                  <a:lnTo>
                    <a:pt x="1646" y="891"/>
                  </a:lnTo>
                  <a:lnTo>
                    <a:pt x="1646" y="897"/>
                  </a:lnTo>
                  <a:lnTo>
                    <a:pt x="1646" y="901"/>
                  </a:lnTo>
                  <a:lnTo>
                    <a:pt x="1645" y="905"/>
                  </a:lnTo>
                  <a:lnTo>
                    <a:pt x="1642" y="910"/>
                  </a:lnTo>
                  <a:lnTo>
                    <a:pt x="1635" y="917"/>
                  </a:lnTo>
                  <a:lnTo>
                    <a:pt x="1627" y="921"/>
                  </a:lnTo>
                  <a:lnTo>
                    <a:pt x="1618" y="925"/>
                  </a:lnTo>
                  <a:lnTo>
                    <a:pt x="1607" y="927"/>
                  </a:lnTo>
                  <a:lnTo>
                    <a:pt x="1597" y="927"/>
                  </a:lnTo>
                  <a:lnTo>
                    <a:pt x="1597" y="927"/>
                  </a:lnTo>
                  <a:lnTo>
                    <a:pt x="1611" y="941"/>
                  </a:lnTo>
                  <a:lnTo>
                    <a:pt x="1624" y="957"/>
                  </a:lnTo>
                  <a:lnTo>
                    <a:pt x="1637" y="976"/>
                  </a:lnTo>
                  <a:lnTo>
                    <a:pt x="1646" y="995"/>
                  </a:lnTo>
                  <a:lnTo>
                    <a:pt x="1655" y="1016"/>
                  </a:lnTo>
                  <a:lnTo>
                    <a:pt x="1662" y="1039"/>
                  </a:lnTo>
                  <a:lnTo>
                    <a:pt x="1666" y="1061"/>
                  </a:lnTo>
                  <a:lnTo>
                    <a:pt x="1667" y="1085"/>
                  </a:lnTo>
                  <a:lnTo>
                    <a:pt x="1667" y="1085"/>
                  </a:lnTo>
                  <a:lnTo>
                    <a:pt x="1704" y="1074"/>
                  </a:lnTo>
                  <a:lnTo>
                    <a:pt x="1742" y="1064"/>
                  </a:lnTo>
                  <a:lnTo>
                    <a:pt x="1780" y="1056"/>
                  </a:lnTo>
                  <a:lnTo>
                    <a:pt x="1818" y="1044"/>
                  </a:lnTo>
                  <a:lnTo>
                    <a:pt x="1818" y="1044"/>
                  </a:lnTo>
                  <a:close/>
                  <a:moveTo>
                    <a:pt x="821" y="334"/>
                  </a:moveTo>
                  <a:lnTo>
                    <a:pt x="821" y="334"/>
                  </a:lnTo>
                  <a:lnTo>
                    <a:pt x="801" y="331"/>
                  </a:lnTo>
                  <a:lnTo>
                    <a:pt x="786" y="328"/>
                  </a:lnTo>
                  <a:lnTo>
                    <a:pt x="772" y="326"/>
                  </a:lnTo>
                  <a:lnTo>
                    <a:pt x="765" y="323"/>
                  </a:lnTo>
                  <a:lnTo>
                    <a:pt x="759" y="319"/>
                  </a:lnTo>
                  <a:lnTo>
                    <a:pt x="759" y="319"/>
                  </a:lnTo>
                  <a:lnTo>
                    <a:pt x="755" y="316"/>
                  </a:lnTo>
                  <a:lnTo>
                    <a:pt x="751" y="314"/>
                  </a:lnTo>
                  <a:lnTo>
                    <a:pt x="747" y="314"/>
                  </a:lnTo>
                  <a:lnTo>
                    <a:pt x="742" y="314"/>
                  </a:lnTo>
                  <a:lnTo>
                    <a:pt x="732" y="319"/>
                  </a:lnTo>
                  <a:lnTo>
                    <a:pt x="720" y="324"/>
                  </a:lnTo>
                  <a:lnTo>
                    <a:pt x="720" y="324"/>
                  </a:lnTo>
                  <a:lnTo>
                    <a:pt x="695" y="335"/>
                  </a:lnTo>
                  <a:lnTo>
                    <a:pt x="669" y="348"/>
                  </a:lnTo>
                  <a:lnTo>
                    <a:pt x="624" y="371"/>
                  </a:lnTo>
                  <a:lnTo>
                    <a:pt x="624" y="371"/>
                  </a:lnTo>
                  <a:lnTo>
                    <a:pt x="582" y="392"/>
                  </a:lnTo>
                  <a:lnTo>
                    <a:pt x="542" y="415"/>
                  </a:lnTo>
                  <a:lnTo>
                    <a:pt x="499" y="441"/>
                  </a:lnTo>
                  <a:lnTo>
                    <a:pt x="457" y="466"/>
                  </a:lnTo>
                  <a:lnTo>
                    <a:pt x="375" y="518"/>
                  </a:lnTo>
                  <a:lnTo>
                    <a:pt x="332" y="542"/>
                  </a:lnTo>
                  <a:lnTo>
                    <a:pt x="290" y="566"/>
                  </a:lnTo>
                  <a:lnTo>
                    <a:pt x="290" y="566"/>
                  </a:lnTo>
                  <a:lnTo>
                    <a:pt x="289" y="567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89" y="567"/>
                  </a:lnTo>
                  <a:lnTo>
                    <a:pt x="290" y="567"/>
                  </a:lnTo>
                  <a:lnTo>
                    <a:pt x="290" y="567"/>
                  </a:lnTo>
                  <a:lnTo>
                    <a:pt x="338" y="577"/>
                  </a:lnTo>
                  <a:lnTo>
                    <a:pt x="380" y="590"/>
                  </a:lnTo>
                  <a:lnTo>
                    <a:pt x="421" y="605"/>
                  </a:lnTo>
                  <a:lnTo>
                    <a:pt x="463" y="623"/>
                  </a:lnTo>
                  <a:lnTo>
                    <a:pt x="463" y="623"/>
                  </a:lnTo>
                  <a:lnTo>
                    <a:pt x="490" y="634"/>
                  </a:lnTo>
                  <a:lnTo>
                    <a:pt x="519" y="646"/>
                  </a:lnTo>
                  <a:lnTo>
                    <a:pt x="549" y="654"/>
                  </a:lnTo>
                  <a:lnTo>
                    <a:pt x="578" y="663"/>
                  </a:lnTo>
                  <a:lnTo>
                    <a:pt x="578" y="663"/>
                  </a:lnTo>
                  <a:lnTo>
                    <a:pt x="623" y="677"/>
                  </a:lnTo>
                  <a:lnTo>
                    <a:pt x="667" y="691"/>
                  </a:lnTo>
                  <a:lnTo>
                    <a:pt x="710" y="705"/>
                  </a:lnTo>
                  <a:lnTo>
                    <a:pt x="749" y="719"/>
                  </a:lnTo>
                  <a:lnTo>
                    <a:pt x="749" y="719"/>
                  </a:lnTo>
                  <a:lnTo>
                    <a:pt x="777" y="729"/>
                  </a:lnTo>
                  <a:lnTo>
                    <a:pt x="805" y="738"/>
                  </a:lnTo>
                  <a:lnTo>
                    <a:pt x="805" y="738"/>
                  </a:lnTo>
                  <a:lnTo>
                    <a:pt x="818" y="744"/>
                  </a:lnTo>
                  <a:lnTo>
                    <a:pt x="831" y="751"/>
                  </a:lnTo>
                  <a:lnTo>
                    <a:pt x="862" y="768"/>
                  </a:lnTo>
                  <a:lnTo>
                    <a:pt x="877" y="775"/>
                  </a:lnTo>
                  <a:lnTo>
                    <a:pt x="893" y="782"/>
                  </a:lnTo>
                  <a:lnTo>
                    <a:pt x="908" y="786"/>
                  </a:lnTo>
                  <a:lnTo>
                    <a:pt x="922" y="788"/>
                  </a:lnTo>
                  <a:lnTo>
                    <a:pt x="922" y="788"/>
                  </a:lnTo>
                  <a:lnTo>
                    <a:pt x="932" y="786"/>
                  </a:lnTo>
                  <a:lnTo>
                    <a:pt x="939" y="783"/>
                  </a:lnTo>
                  <a:lnTo>
                    <a:pt x="947" y="781"/>
                  </a:lnTo>
                  <a:lnTo>
                    <a:pt x="953" y="781"/>
                  </a:lnTo>
                  <a:lnTo>
                    <a:pt x="957" y="782"/>
                  </a:lnTo>
                  <a:lnTo>
                    <a:pt x="957" y="782"/>
                  </a:lnTo>
                  <a:lnTo>
                    <a:pt x="1005" y="748"/>
                  </a:lnTo>
                  <a:lnTo>
                    <a:pt x="1055" y="716"/>
                  </a:lnTo>
                  <a:lnTo>
                    <a:pt x="1107" y="686"/>
                  </a:lnTo>
                  <a:lnTo>
                    <a:pt x="1159" y="656"/>
                  </a:lnTo>
                  <a:lnTo>
                    <a:pt x="1211" y="626"/>
                  </a:lnTo>
                  <a:lnTo>
                    <a:pt x="1263" y="595"/>
                  </a:lnTo>
                  <a:lnTo>
                    <a:pt x="1312" y="563"/>
                  </a:lnTo>
                  <a:lnTo>
                    <a:pt x="1338" y="546"/>
                  </a:lnTo>
                  <a:lnTo>
                    <a:pt x="1361" y="529"/>
                  </a:lnTo>
                  <a:lnTo>
                    <a:pt x="1361" y="529"/>
                  </a:lnTo>
                  <a:lnTo>
                    <a:pt x="1422" y="494"/>
                  </a:lnTo>
                  <a:lnTo>
                    <a:pt x="1482" y="459"/>
                  </a:lnTo>
                  <a:lnTo>
                    <a:pt x="1542" y="422"/>
                  </a:lnTo>
                  <a:lnTo>
                    <a:pt x="1573" y="406"/>
                  </a:lnTo>
                  <a:lnTo>
                    <a:pt x="1606" y="389"/>
                  </a:lnTo>
                  <a:lnTo>
                    <a:pt x="1606" y="389"/>
                  </a:lnTo>
                  <a:lnTo>
                    <a:pt x="1638" y="373"/>
                  </a:lnTo>
                  <a:lnTo>
                    <a:pt x="1670" y="358"/>
                  </a:lnTo>
                  <a:lnTo>
                    <a:pt x="1735" y="327"/>
                  </a:lnTo>
                  <a:lnTo>
                    <a:pt x="1767" y="310"/>
                  </a:lnTo>
                  <a:lnTo>
                    <a:pt x="1798" y="292"/>
                  </a:lnTo>
                  <a:lnTo>
                    <a:pt x="1826" y="272"/>
                  </a:lnTo>
                  <a:lnTo>
                    <a:pt x="1840" y="262"/>
                  </a:lnTo>
                  <a:lnTo>
                    <a:pt x="1854" y="251"/>
                  </a:lnTo>
                  <a:lnTo>
                    <a:pt x="1854" y="251"/>
                  </a:lnTo>
                  <a:lnTo>
                    <a:pt x="1849" y="241"/>
                  </a:lnTo>
                  <a:lnTo>
                    <a:pt x="1842" y="234"/>
                  </a:lnTo>
                  <a:lnTo>
                    <a:pt x="1833" y="229"/>
                  </a:lnTo>
                  <a:lnTo>
                    <a:pt x="1825" y="225"/>
                  </a:lnTo>
                  <a:lnTo>
                    <a:pt x="1815" y="222"/>
                  </a:lnTo>
                  <a:lnTo>
                    <a:pt x="1805" y="219"/>
                  </a:lnTo>
                  <a:lnTo>
                    <a:pt x="1785" y="216"/>
                  </a:lnTo>
                  <a:lnTo>
                    <a:pt x="1785" y="216"/>
                  </a:lnTo>
                  <a:lnTo>
                    <a:pt x="1745" y="208"/>
                  </a:lnTo>
                  <a:lnTo>
                    <a:pt x="1724" y="203"/>
                  </a:lnTo>
                  <a:lnTo>
                    <a:pt x="1704" y="196"/>
                  </a:lnTo>
                  <a:lnTo>
                    <a:pt x="1704" y="196"/>
                  </a:lnTo>
                  <a:lnTo>
                    <a:pt x="1673" y="185"/>
                  </a:lnTo>
                  <a:lnTo>
                    <a:pt x="1642" y="177"/>
                  </a:lnTo>
                  <a:lnTo>
                    <a:pt x="1611" y="168"/>
                  </a:lnTo>
                  <a:lnTo>
                    <a:pt x="1580" y="161"/>
                  </a:lnTo>
                  <a:lnTo>
                    <a:pt x="1516" y="149"/>
                  </a:lnTo>
                  <a:lnTo>
                    <a:pt x="1450" y="139"/>
                  </a:lnTo>
                  <a:lnTo>
                    <a:pt x="1450" y="139"/>
                  </a:lnTo>
                  <a:lnTo>
                    <a:pt x="1378" y="128"/>
                  </a:lnTo>
                  <a:lnTo>
                    <a:pt x="1311" y="118"/>
                  </a:lnTo>
                  <a:lnTo>
                    <a:pt x="1243" y="111"/>
                  </a:lnTo>
                  <a:lnTo>
                    <a:pt x="1176" y="105"/>
                  </a:lnTo>
                  <a:lnTo>
                    <a:pt x="1176" y="105"/>
                  </a:lnTo>
                  <a:lnTo>
                    <a:pt x="1147" y="97"/>
                  </a:lnTo>
                  <a:lnTo>
                    <a:pt x="1119" y="91"/>
                  </a:lnTo>
                  <a:lnTo>
                    <a:pt x="1060" y="80"/>
                  </a:lnTo>
                  <a:lnTo>
                    <a:pt x="1060" y="80"/>
                  </a:lnTo>
                  <a:lnTo>
                    <a:pt x="1005" y="66"/>
                  </a:lnTo>
                  <a:lnTo>
                    <a:pt x="978" y="59"/>
                  </a:lnTo>
                  <a:lnTo>
                    <a:pt x="953" y="49"/>
                  </a:lnTo>
                  <a:lnTo>
                    <a:pt x="953" y="49"/>
                  </a:lnTo>
                  <a:lnTo>
                    <a:pt x="900" y="34"/>
                  </a:lnTo>
                  <a:lnTo>
                    <a:pt x="873" y="28"/>
                  </a:lnTo>
                  <a:lnTo>
                    <a:pt x="846" y="22"/>
                  </a:lnTo>
                  <a:lnTo>
                    <a:pt x="820" y="20"/>
                  </a:lnTo>
                  <a:lnTo>
                    <a:pt x="807" y="20"/>
                  </a:lnTo>
                  <a:lnTo>
                    <a:pt x="793" y="20"/>
                  </a:lnTo>
                  <a:lnTo>
                    <a:pt x="780" y="21"/>
                  </a:lnTo>
                  <a:lnTo>
                    <a:pt x="768" y="24"/>
                  </a:lnTo>
                  <a:lnTo>
                    <a:pt x="755" y="28"/>
                  </a:lnTo>
                  <a:lnTo>
                    <a:pt x="742" y="34"/>
                  </a:lnTo>
                  <a:lnTo>
                    <a:pt x="742" y="34"/>
                  </a:lnTo>
                  <a:lnTo>
                    <a:pt x="713" y="49"/>
                  </a:lnTo>
                  <a:lnTo>
                    <a:pt x="685" y="64"/>
                  </a:lnTo>
                  <a:lnTo>
                    <a:pt x="629" y="100"/>
                  </a:lnTo>
                  <a:lnTo>
                    <a:pt x="629" y="100"/>
                  </a:lnTo>
                  <a:lnTo>
                    <a:pt x="571" y="135"/>
                  </a:lnTo>
                  <a:lnTo>
                    <a:pt x="515" y="168"/>
                  </a:lnTo>
                  <a:lnTo>
                    <a:pt x="403" y="233"/>
                  </a:lnTo>
                  <a:lnTo>
                    <a:pt x="403" y="233"/>
                  </a:lnTo>
                  <a:lnTo>
                    <a:pt x="348" y="267"/>
                  </a:lnTo>
                  <a:lnTo>
                    <a:pt x="320" y="283"/>
                  </a:lnTo>
                  <a:lnTo>
                    <a:pt x="293" y="298"/>
                  </a:lnTo>
                  <a:lnTo>
                    <a:pt x="293" y="298"/>
                  </a:lnTo>
                  <a:lnTo>
                    <a:pt x="179" y="354"/>
                  </a:lnTo>
                  <a:lnTo>
                    <a:pt x="120" y="382"/>
                  </a:lnTo>
                  <a:lnTo>
                    <a:pt x="61" y="408"/>
                  </a:lnTo>
                  <a:lnTo>
                    <a:pt x="61" y="408"/>
                  </a:lnTo>
                  <a:lnTo>
                    <a:pt x="59" y="415"/>
                  </a:lnTo>
                  <a:lnTo>
                    <a:pt x="54" y="422"/>
                  </a:lnTo>
                  <a:lnTo>
                    <a:pt x="49" y="428"/>
                  </a:lnTo>
                  <a:lnTo>
                    <a:pt x="42" y="434"/>
                  </a:lnTo>
                  <a:lnTo>
                    <a:pt x="35" y="439"/>
                  </a:lnTo>
                  <a:lnTo>
                    <a:pt x="29" y="446"/>
                  </a:lnTo>
                  <a:lnTo>
                    <a:pt x="25" y="453"/>
                  </a:lnTo>
                  <a:lnTo>
                    <a:pt x="22" y="460"/>
                  </a:lnTo>
                  <a:lnTo>
                    <a:pt x="22" y="460"/>
                  </a:lnTo>
                  <a:lnTo>
                    <a:pt x="22" y="466"/>
                  </a:lnTo>
                  <a:lnTo>
                    <a:pt x="24" y="473"/>
                  </a:lnTo>
                  <a:lnTo>
                    <a:pt x="28" y="477"/>
                  </a:lnTo>
                  <a:lnTo>
                    <a:pt x="33" y="481"/>
                  </a:lnTo>
                  <a:lnTo>
                    <a:pt x="39" y="486"/>
                  </a:lnTo>
                  <a:lnTo>
                    <a:pt x="46" y="488"/>
                  </a:lnTo>
                  <a:lnTo>
                    <a:pt x="54" y="490"/>
                  </a:lnTo>
                  <a:lnTo>
                    <a:pt x="61" y="490"/>
                  </a:lnTo>
                  <a:lnTo>
                    <a:pt x="61" y="490"/>
                  </a:lnTo>
                  <a:lnTo>
                    <a:pt x="80" y="500"/>
                  </a:lnTo>
                  <a:lnTo>
                    <a:pt x="99" y="508"/>
                  </a:lnTo>
                  <a:lnTo>
                    <a:pt x="119" y="515"/>
                  </a:lnTo>
                  <a:lnTo>
                    <a:pt x="137" y="519"/>
                  </a:lnTo>
                  <a:lnTo>
                    <a:pt x="137" y="519"/>
                  </a:lnTo>
                  <a:lnTo>
                    <a:pt x="153" y="531"/>
                  </a:lnTo>
                  <a:lnTo>
                    <a:pt x="171" y="539"/>
                  </a:lnTo>
                  <a:lnTo>
                    <a:pt x="191" y="546"/>
                  </a:lnTo>
                  <a:lnTo>
                    <a:pt x="200" y="549"/>
                  </a:lnTo>
                  <a:lnTo>
                    <a:pt x="210" y="550"/>
                  </a:lnTo>
                  <a:lnTo>
                    <a:pt x="210" y="550"/>
                  </a:lnTo>
                  <a:lnTo>
                    <a:pt x="222" y="542"/>
                  </a:lnTo>
                  <a:lnTo>
                    <a:pt x="231" y="536"/>
                  </a:lnTo>
                  <a:lnTo>
                    <a:pt x="255" y="526"/>
                  </a:lnTo>
                  <a:lnTo>
                    <a:pt x="279" y="518"/>
                  </a:lnTo>
                  <a:lnTo>
                    <a:pt x="290" y="512"/>
                  </a:lnTo>
                  <a:lnTo>
                    <a:pt x="302" y="505"/>
                  </a:lnTo>
                  <a:lnTo>
                    <a:pt x="302" y="505"/>
                  </a:lnTo>
                  <a:lnTo>
                    <a:pt x="313" y="497"/>
                  </a:lnTo>
                  <a:lnTo>
                    <a:pt x="324" y="487"/>
                  </a:lnTo>
                  <a:lnTo>
                    <a:pt x="335" y="476"/>
                  </a:lnTo>
                  <a:lnTo>
                    <a:pt x="346" y="467"/>
                  </a:lnTo>
                  <a:lnTo>
                    <a:pt x="346" y="467"/>
                  </a:lnTo>
                  <a:lnTo>
                    <a:pt x="373" y="452"/>
                  </a:lnTo>
                  <a:lnTo>
                    <a:pt x="401" y="437"/>
                  </a:lnTo>
                  <a:lnTo>
                    <a:pt x="401" y="437"/>
                  </a:lnTo>
                  <a:lnTo>
                    <a:pt x="428" y="418"/>
                  </a:lnTo>
                  <a:lnTo>
                    <a:pt x="453" y="401"/>
                  </a:lnTo>
                  <a:lnTo>
                    <a:pt x="480" y="386"/>
                  </a:lnTo>
                  <a:lnTo>
                    <a:pt x="494" y="378"/>
                  </a:lnTo>
                  <a:lnTo>
                    <a:pt x="508" y="371"/>
                  </a:lnTo>
                  <a:lnTo>
                    <a:pt x="508" y="371"/>
                  </a:lnTo>
                  <a:lnTo>
                    <a:pt x="565" y="345"/>
                  </a:lnTo>
                  <a:lnTo>
                    <a:pt x="623" y="319"/>
                  </a:lnTo>
                  <a:lnTo>
                    <a:pt x="682" y="293"/>
                  </a:lnTo>
                  <a:lnTo>
                    <a:pt x="711" y="281"/>
                  </a:lnTo>
                  <a:lnTo>
                    <a:pt x="742" y="269"/>
                  </a:lnTo>
                  <a:lnTo>
                    <a:pt x="742" y="269"/>
                  </a:lnTo>
                  <a:lnTo>
                    <a:pt x="749" y="258"/>
                  </a:lnTo>
                  <a:lnTo>
                    <a:pt x="758" y="248"/>
                  </a:lnTo>
                  <a:lnTo>
                    <a:pt x="766" y="239"/>
                  </a:lnTo>
                  <a:lnTo>
                    <a:pt x="776" y="229"/>
                  </a:lnTo>
                  <a:lnTo>
                    <a:pt x="787" y="222"/>
                  </a:lnTo>
                  <a:lnTo>
                    <a:pt x="800" y="215"/>
                  </a:lnTo>
                  <a:lnTo>
                    <a:pt x="814" y="210"/>
                  </a:lnTo>
                  <a:lnTo>
                    <a:pt x="829" y="206"/>
                  </a:lnTo>
                  <a:lnTo>
                    <a:pt x="829" y="206"/>
                  </a:lnTo>
                  <a:lnTo>
                    <a:pt x="842" y="205"/>
                  </a:lnTo>
                  <a:lnTo>
                    <a:pt x="849" y="205"/>
                  </a:lnTo>
                  <a:lnTo>
                    <a:pt x="866" y="206"/>
                  </a:lnTo>
                  <a:lnTo>
                    <a:pt x="866" y="206"/>
                  </a:lnTo>
                  <a:lnTo>
                    <a:pt x="884" y="209"/>
                  </a:lnTo>
                  <a:lnTo>
                    <a:pt x="898" y="213"/>
                  </a:lnTo>
                  <a:lnTo>
                    <a:pt x="911" y="218"/>
                  </a:lnTo>
                  <a:lnTo>
                    <a:pt x="921" y="223"/>
                  </a:lnTo>
                  <a:lnTo>
                    <a:pt x="921" y="223"/>
                  </a:lnTo>
                  <a:lnTo>
                    <a:pt x="925" y="227"/>
                  </a:lnTo>
                  <a:lnTo>
                    <a:pt x="930" y="232"/>
                  </a:lnTo>
                  <a:lnTo>
                    <a:pt x="937" y="244"/>
                  </a:lnTo>
                  <a:lnTo>
                    <a:pt x="951" y="268"/>
                  </a:lnTo>
                  <a:lnTo>
                    <a:pt x="951" y="268"/>
                  </a:lnTo>
                  <a:lnTo>
                    <a:pt x="950" y="278"/>
                  </a:lnTo>
                  <a:lnTo>
                    <a:pt x="949" y="288"/>
                  </a:lnTo>
                  <a:lnTo>
                    <a:pt x="946" y="295"/>
                  </a:lnTo>
                  <a:lnTo>
                    <a:pt x="942" y="303"/>
                  </a:lnTo>
                  <a:lnTo>
                    <a:pt x="937" y="309"/>
                  </a:lnTo>
                  <a:lnTo>
                    <a:pt x="932" y="316"/>
                  </a:lnTo>
                  <a:lnTo>
                    <a:pt x="921" y="326"/>
                  </a:lnTo>
                  <a:lnTo>
                    <a:pt x="921" y="326"/>
                  </a:lnTo>
                  <a:lnTo>
                    <a:pt x="908" y="331"/>
                  </a:lnTo>
                  <a:lnTo>
                    <a:pt x="895" y="335"/>
                  </a:lnTo>
                  <a:lnTo>
                    <a:pt x="883" y="338"/>
                  </a:lnTo>
                  <a:lnTo>
                    <a:pt x="871" y="340"/>
                  </a:lnTo>
                  <a:lnTo>
                    <a:pt x="859" y="338"/>
                  </a:lnTo>
                  <a:lnTo>
                    <a:pt x="846" y="338"/>
                  </a:lnTo>
                  <a:lnTo>
                    <a:pt x="821" y="334"/>
                  </a:lnTo>
                  <a:lnTo>
                    <a:pt x="821" y="334"/>
                  </a:lnTo>
                  <a:close/>
                  <a:moveTo>
                    <a:pt x="1618" y="966"/>
                  </a:moveTo>
                  <a:lnTo>
                    <a:pt x="1618" y="966"/>
                  </a:lnTo>
                  <a:lnTo>
                    <a:pt x="1596" y="948"/>
                  </a:lnTo>
                  <a:lnTo>
                    <a:pt x="1576" y="927"/>
                  </a:lnTo>
                  <a:lnTo>
                    <a:pt x="1576" y="927"/>
                  </a:lnTo>
                  <a:lnTo>
                    <a:pt x="1545" y="931"/>
                  </a:lnTo>
                  <a:lnTo>
                    <a:pt x="1516" y="936"/>
                  </a:lnTo>
                  <a:lnTo>
                    <a:pt x="1516" y="936"/>
                  </a:lnTo>
                  <a:lnTo>
                    <a:pt x="1520" y="948"/>
                  </a:lnTo>
                  <a:lnTo>
                    <a:pt x="1526" y="957"/>
                  </a:lnTo>
                  <a:lnTo>
                    <a:pt x="1537" y="978"/>
                  </a:lnTo>
                  <a:lnTo>
                    <a:pt x="1537" y="978"/>
                  </a:lnTo>
                  <a:lnTo>
                    <a:pt x="1537" y="993"/>
                  </a:lnTo>
                  <a:lnTo>
                    <a:pt x="1538" y="1007"/>
                  </a:lnTo>
                  <a:lnTo>
                    <a:pt x="1538" y="1021"/>
                  </a:lnTo>
                  <a:lnTo>
                    <a:pt x="1537" y="1036"/>
                  </a:lnTo>
                  <a:lnTo>
                    <a:pt x="1537" y="1036"/>
                  </a:lnTo>
                  <a:lnTo>
                    <a:pt x="1535" y="1043"/>
                  </a:lnTo>
                  <a:lnTo>
                    <a:pt x="1534" y="1050"/>
                  </a:lnTo>
                  <a:lnTo>
                    <a:pt x="1533" y="1056"/>
                  </a:lnTo>
                  <a:lnTo>
                    <a:pt x="1533" y="1064"/>
                  </a:lnTo>
                  <a:lnTo>
                    <a:pt x="1533" y="1064"/>
                  </a:lnTo>
                  <a:lnTo>
                    <a:pt x="1534" y="1071"/>
                  </a:lnTo>
                  <a:lnTo>
                    <a:pt x="1538" y="1080"/>
                  </a:lnTo>
                  <a:lnTo>
                    <a:pt x="1544" y="1089"/>
                  </a:lnTo>
                  <a:lnTo>
                    <a:pt x="1547" y="1099"/>
                  </a:lnTo>
                  <a:lnTo>
                    <a:pt x="1547" y="1099"/>
                  </a:lnTo>
                  <a:lnTo>
                    <a:pt x="1547" y="1108"/>
                  </a:lnTo>
                  <a:lnTo>
                    <a:pt x="1547" y="1117"/>
                  </a:lnTo>
                  <a:lnTo>
                    <a:pt x="1547" y="1127"/>
                  </a:lnTo>
                  <a:lnTo>
                    <a:pt x="1548" y="1137"/>
                  </a:lnTo>
                  <a:lnTo>
                    <a:pt x="1548" y="1137"/>
                  </a:lnTo>
                  <a:lnTo>
                    <a:pt x="1552" y="1137"/>
                  </a:lnTo>
                  <a:lnTo>
                    <a:pt x="1557" y="1136"/>
                  </a:lnTo>
                  <a:lnTo>
                    <a:pt x="1562" y="1132"/>
                  </a:lnTo>
                  <a:lnTo>
                    <a:pt x="1568" y="1126"/>
                  </a:lnTo>
                  <a:lnTo>
                    <a:pt x="1571" y="1124"/>
                  </a:lnTo>
                  <a:lnTo>
                    <a:pt x="1575" y="1123"/>
                  </a:lnTo>
                  <a:lnTo>
                    <a:pt x="1575" y="1123"/>
                  </a:lnTo>
                  <a:lnTo>
                    <a:pt x="1576" y="1103"/>
                  </a:lnTo>
                  <a:lnTo>
                    <a:pt x="1576" y="1082"/>
                  </a:lnTo>
                  <a:lnTo>
                    <a:pt x="1576" y="1082"/>
                  </a:lnTo>
                  <a:lnTo>
                    <a:pt x="1573" y="1073"/>
                  </a:lnTo>
                  <a:lnTo>
                    <a:pt x="1571" y="1061"/>
                  </a:lnTo>
                  <a:lnTo>
                    <a:pt x="1571" y="1056"/>
                  </a:lnTo>
                  <a:lnTo>
                    <a:pt x="1571" y="1050"/>
                  </a:lnTo>
                  <a:lnTo>
                    <a:pt x="1572" y="1046"/>
                  </a:lnTo>
                  <a:lnTo>
                    <a:pt x="1575" y="1043"/>
                  </a:lnTo>
                  <a:lnTo>
                    <a:pt x="1575" y="1043"/>
                  </a:lnTo>
                  <a:lnTo>
                    <a:pt x="1578" y="1051"/>
                  </a:lnTo>
                  <a:lnTo>
                    <a:pt x="1580" y="1061"/>
                  </a:lnTo>
                  <a:lnTo>
                    <a:pt x="1583" y="1081"/>
                  </a:lnTo>
                  <a:lnTo>
                    <a:pt x="1587" y="1122"/>
                  </a:lnTo>
                  <a:lnTo>
                    <a:pt x="1587" y="1122"/>
                  </a:lnTo>
                  <a:lnTo>
                    <a:pt x="1596" y="1120"/>
                  </a:lnTo>
                  <a:lnTo>
                    <a:pt x="1604" y="1117"/>
                  </a:lnTo>
                  <a:lnTo>
                    <a:pt x="1604" y="1117"/>
                  </a:lnTo>
                  <a:lnTo>
                    <a:pt x="1606" y="1094"/>
                  </a:lnTo>
                  <a:lnTo>
                    <a:pt x="1607" y="1071"/>
                  </a:lnTo>
                  <a:lnTo>
                    <a:pt x="1607" y="1071"/>
                  </a:lnTo>
                  <a:lnTo>
                    <a:pt x="1603" y="1063"/>
                  </a:lnTo>
                  <a:lnTo>
                    <a:pt x="1601" y="1054"/>
                  </a:lnTo>
                  <a:lnTo>
                    <a:pt x="1600" y="1046"/>
                  </a:lnTo>
                  <a:lnTo>
                    <a:pt x="1599" y="1037"/>
                  </a:lnTo>
                  <a:lnTo>
                    <a:pt x="1599" y="1037"/>
                  </a:lnTo>
                  <a:lnTo>
                    <a:pt x="1593" y="1026"/>
                  </a:lnTo>
                  <a:lnTo>
                    <a:pt x="1587" y="1015"/>
                  </a:lnTo>
                  <a:lnTo>
                    <a:pt x="1585" y="1011"/>
                  </a:lnTo>
                  <a:lnTo>
                    <a:pt x="1583" y="1005"/>
                  </a:lnTo>
                  <a:lnTo>
                    <a:pt x="1583" y="1001"/>
                  </a:lnTo>
                  <a:lnTo>
                    <a:pt x="1585" y="995"/>
                  </a:lnTo>
                  <a:lnTo>
                    <a:pt x="1585" y="995"/>
                  </a:lnTo>
                  <a:lnTo>
                    <a:pt x="1592" y="1004"/>
                  </a:lnTo>
                  <a:lnTo>
                    <a:pt x="1597" y="1015"/>
                  </a:lnTo>
                  <a:lnTo>
                    <a:pt x="1601" y="1026"/>
                  </a:lnTo>
                  <a:lnTo>
                    <a:pt x="1607" y="1037"/>
                  </a:lnTo>
                  <a:lnTo>
                    <a:pt x="1613" y="1063"/>
                  </a:lnTo>
                  <a:lnTo>
                    <a:pt x="1618" y="1087"/>
                  </a:lnTo>
                  <a:lnTo>
                    <a:pt x="1618" y="1087"/>
                  </a:lnTo>
                  <a:lnTo>
                    <a:pt x="1627" y="1088"/>
                  </a:lnTo>
                  <a:lnTo>
                    <a:pt x="1634" y="1091"/>
                  </a:lnTo>
                  <a:lnTo>
                    <a:pt x="1641" y="1095"/>
                  </a:lnTo>
                  <a:lnTo>
                    <a:pt x="1648" y="1095"/>
                  </a:lnTo>
                  <a:lnTo>
                    <a:pt x="1648" y="1095"/>
                  </a:lnTo>
                  <a:lnTo>
                    <a:pt x="1651" y="1087"/>
                  </a:lnTo>
                  <a:lnTo>
                    <a:pt x="1652" y="1078"/>
                  </a:lnTo>
                  <a:lnTo>
                    <a:pt x="1652" y="1070"/>
                  </a:lnTo>
                  <a:lnTo>
                    <a:pt x="1652" y="1061"/>
                  </a:lnTo>
                  <a:lnTo>
                    <a:pt x="1649" y="1044"/>
                  </a:lnTo>
                  <a:lnTo>
                    <a:pt x="1644" y="1028"/>
                  </a:lnTo>
                  <a:lnTo>
                    <a:pt x="1638" y="1011"/>
                  </a:lnTo>
                  <a:lnTo>
                    <a:pt x="1630" y="995"/>
                  </a:lnTo>
                  <a:lnTo>
                    <a:pt x="1624" y="980"/>
                  </a:lnTo>
                  <a:lnTo>
                    <a:pt x="1618" y="966"/>
                  </a:lnTo>
                  <a:lnTo>
                    <a:pt x="1618" y="966"/>
                  </a:lnTo>
                  <a:close/>
                  <a:moveTo>
                    <a:pt x="1583" y="914"/>
                  </a:moveTo>
                  <a:lnTo>
                    <a:pt x="1583" y="914"/>
                  </a:lnTo>
                  <a:lnTo>
                    <a:pt x="1599" y="911"/>
                  </a:lnTo>
                  <a:lnTo>
                    <a:pt x="1614" y="908"/>
                  </a:lnTo>
                  <a:lnTo>
                    <a:pt x="1620" y="907"/>
                  </a:lnTo>
                  <a:lnTo>
                    <a:pt x="1625" y="903"/>
                  </a:lnTo>
                  <a:lnTo>
                    <a:pt x="1628" y="897"/>
                  </a:lnTo>
                  <a:lnTo>
                    <a:pt x="1630" y="890"/>
                  </a:lnTo>
                  <a:lnTo>
                    <a:pt x="1630" y="890"/>
                  </a:lnTo>
                  <a:lnTo>
                    <a:pt x="1630" y="875"/>
                  </a:lnTo>
                  <a:lnTo>
                    <a:pt x="1627" y="861"/>
                  </a:lnTo>
                  <a:lnTo>
                    <a:pt x="1623" y="849"/>
                  </a:lnTo>
                  <a:lnTo>
                    <a:pt x="1615" y="839"/>
                  </a:lnTo>
                  <a:lnTo>
                    <a:pt x="1607" y="830"/>
                  </a:lnTo>
                  <a:lnTo>
                    <a:pt x="1597" y="823"/>
                  </a:lnTo>
                  <a:lnTo>
                    <a:pt x="1579" y="809"/>
                  </a:lnTo>
                  <a:lnTo>
                    <a:pt x="1579" y="809"/>
                  </a:lnTo>
                  <a:lnTo>
                    <a:pt x="1576" y="797"/>
                  </a:lnTo>
                  <a:lnTo>
                    <a:pt x="1576" y="785"/>
                  </a:lnTo>
                  <a:lnTo>
                    <a:pt x="1579" y="759"/>
                  </a:lnTo>
                  <a:lnTo>
                    <a:pt x="1579" y="750"/>
                  </a:lnTo>
                  <a:lnTo>
                    <a:pt x="1578" y="740"/>
                  </a:lnTo>
                  <a:lnTo>
                    <a:pt x="1575" y="737"/>
                  </a:lnTo>
                  <a:lnTo>
                    <a:pt x="1572" y="734"/>
                  </a:lnTo>
                  <a:lnTo>
                    <a:pt x="1569" y="733"/>
                  </a:lnTo>
                  <a:lnTo>
                    <a:pt x="1564" y="731"/>
                  </a:lnTo>
                  <a:lnTo>
                    <a:pt x="1564" y="731"/>
                  </a:lnTo>
                  <a:lnTo>
                    <a:pt x="1552" y="734"/>
                  </a:lnTo>
                  <a:lnTo>
                    <a:pt x="1540" y="738"/>
                  </a:lnTo>
                  <a:lnTo>
                    <a:pt x="1540" y="738"/>
                  </a:lnTo>
                  <a:lnTo>
                    <a:pt x="1533" y="743"/>
                  </a:lnTo>
                  <a:lnTo>
                    <a:pt x="1526" y="750"/>
                  </a:lnTo>
                  <a:lnTo>
                    <a:pt x="1520" y="755"/>
                  </a:lnTo>
                  <a:lnTo>
                    <a:pt x="1513" y="759"/>
                  </a:lnTo>
                  <a:lnTo>
                    <a:pt x="1513" y="759"/>
                  </a:lnTo>
                  <a:lnTo>
                    <a:pt x="1513" y="765"/>
                  </a:lnTo>
                  <a:lnTo>
                    <a:pt x="1514" y="771"/>
                  </a:lnTo>
                  <a:lnTo>
                    <a:pt x="1516" y="781"/>
                  </a:lnTo>
                  <a:lnTo>
                    <a:pt x="1516" y="785"/>
                  </a:lnTo>
                  <a:lnTo>
                    <a:pt x="1514" y="789"/>
                  </a:lnTo>
                  <a:lnTo>
                    <a:pt x="1510" y="790"/>
                  </a:lnTo>
                  <a:lnTo>
                    <a:pt x="1505" y="790"/>
                  </a:lnTo>
                  <a:lnTo>
                    <a:pt x="1505" y="790"/>
                  </a:lnTo>
                  <a:lnTo>
                    <a:pt x="1503" y="782"/>
                  </a:lnTo>
                  <a:lnTo>
                    <a:pt x="1503" y="779"/>
                  </a:lnTo>
                  <a:lnTo>
                    <a:pt x="1500" y="776"/>
                  </a:lnTo>
                  <a:lnTo>
                    <a:pt x="1500" y="776"/>
                  </a:lnTo>
                  <a:lnTo>
                    <a:pt x="1489" y="799"/>
                  </a:lnTo>
                  <a:lnTo>
                    <a:pt x="1484" y="811"/>
                  </a:lnTo>
                  <a:lnTo>
                    <a:pt x="1479" y="824"/>
                  </a:lnTo>
                  <a:lnTo>
                    <a:pt x="1475" y="837"/>
                  </a:lnTo>
                  <a:lnTo>
                    <a:pt x="1474" y="849"/>
                  </a:lnTo>
                  <a:lnTo>
                    <a:pt x="1472" y="862"/>
                  </a:lnTo>
                  <a:lnTo>
                    <a:pt x="1475" y="873"/>
                  </a:lnTo>
                  <a:lnTo>
                    <a:pt x="1475" y="873"/>
                  </a:lnTo>
                  <a:lnTo>
                    <a:pt x="1482" y="865"/>
                  </a:lnTo>
                  <a:lnTo>
                    <a:pt x="1491" y="855"/>
                  </a:lnTo>
                  <a:lnTo>
                    <a:pt x="1498" y="845"/>
                  </a:lnTo>
                  <a:lnTo>
                    <a:pt x="1506" y="835"/>
                  </a:lnTo>
                  <a:lnTo>
                    <a:pt x="1514" y="828"/>
                  </a:lnTo>
                  <a:lnTo>
                    <a:pt x="1524" y="824"/>
                  </a:lnTo>
                  <a:lnTo>
                    <a:pt x="1528" y="824"/>
                  </a:lnTo>
                  <a:lnTo>
                    <a:pt x="1534" y="824"/>
                  </a:lnTo>
                  <a:lnTo>
                    <a:pt x="1538" y="825"/>
                  </a:lnTo>
                  <a:lnTo>
                    <a:pt x="1544" y="828"/>
                  </a:lnTo>
                  <a:lnTo>
                    <a:pt x="1544" y="828"/>
                  </a:lnTo>
                  <a:lnTo>
                    <a:pt x="1551" y="835"/>
                  </a:lnTo>
                  <a:lnTo>
                    <a:pt x="1554" y="844"/>
                  </a:lnTo>
                  <a:lnTo>
                    <a:pt x="1554" y="849"/>
                  </a:lnTo>
                  <a:lnTo>
                    <a:pt x="1551" y="855"/>
                  </a:lnTo>
                  <a:lnTo>
                    <a:pt x="1547" y="861"/>
                  </a:lnTo>
                  <a:lnTo>
                    <a:pt x="1541" y="865"/>
                  </a:lnTo>
                  <a:lnTo>
                    <a:pt x="1527" y="875"/>
                  </a:lnTo>
                  <a:lnTo>
                    <a:pt x="1513" y="883"/>
                  </a:lnTo>
                  <a:lnTo>
                    <a:pt x="1507" y="887"/>
                  </a:lnTo>
                  <a:lnTo>
                    <a:pt x="1502" y="893"/>
                  </a:lnTo>
                  <a:lnTo>
                    <a:pt x="1498" y="898"/>
                  </a:lnTo>
                  <a:lnTo>
                    <a:pt x="1498" y="904"/>
                  </a:lnTo>
                  <a:lnTo>
                    <a:pt x="1498" y="912"/>
                  </a:lnTo>
                  <a:lnTo>
                    <a:pt x="1502" y="921"/>
                  </a:lnTo>
                  <a:lnTo>
                    <a:pt x="1502" y="921"/>
                  </a:lnTo>
                  <a:lnTo>
                    <a:pt x="1527" y="918"/>
                  </a:lnTo>
                  <a:lnTo>
                    <a:pt x="1557" y="915"/>
                  </a:lnTo>
                  <a:lnTo>
                    <a:pt x="1557" y="915"/>
                  </a:lnTo>
                  <a:lnTo>
                    <a:pt x="1559" y="911"/>
                  </a:lnTo>
                  <a:lnTo>
                    <a:pt x="1564" y="908"/>
                  </a:lnTo>
                  <a:lnTo>
                    <a:pt x="1569" y="905"/>
                  </a:lnTo>
                  <a:lnTo>
                    <a:pt x="1575" y="904"/>
                  </a:lnTo>
                  <a:lnTo>
                    <a:pt x="1575" y="904"/>
                  </a:lnTo>
                  <a:lnTo>
                    <a:pt x="1575" y="908"/>
                  </a:lnTo>
                  <a:lnTo>
                    <a:pt x="1578" y="910"/>
                  </a:lnTo>
                  <a:lnTo>
                    <a:pt x="1583" y="914"/>
                  </a:lnTo>
                  <a:lnTo>
                    <a:pt x="1583" y="914"/>
                  </a:lnTo>
                  <a:close/>
                  <a:moveTo>
                    <a:pt x="1493" y="879"/>
                  </a:moveTo>
                  <a:lnTo>
                    <a:pt x="1493" y="879"/>
                  </a:lnTo>
                  <a:lnTo>
                    <a:pt x="1499" y="875"/>
                  </a:lnTo>
                  <a:lnTo>
                    <a:pt x="1505" y="870"/>
                  </a:lnTo>
                  <a:lnTo>
                    <a:pt x="1516" y="865"/>
                  </a:lnTo>
                  <a:lnTo>
                    <a:pt x="1527" y="858"/>
                  </a:lnTo>
                  <a:lnTo>
                    <a:pt x="1531" y="854"/>
                  </a:lnTo>
                  <a:lnTo>
                    <a:pt x="1535" y="848"/>
                  </a:lnTo>
                  <a:lnTo>
                    <a:pt x="1535" y="848"/>
                  </a:lnTo>
                  <a:lnTo>
                    <a:pt x="1531" y="845"/>
                  </a:lnTo>
                  <a:lnTo>
                    <a:pt x="1528" y="844"/>
                  </a:lnTo>
                  <a:lnTo>
                    <a:pt x="1527" y="841"/>
                  </a:lnTo>
                  <a:lnTo>
                    <a:pt x="1527" y="841"/>
                  </a:lnTo>
                  <a:lnTo>
                    <a:pt x="1521" y="844"/>
                  </a:lnTo>
                  <a:lnTo>
                    <a:pt x="1514" y="848"/>
                  </a:lnTo>
                  <a:lnTo>
                    <a:pt x="1509" y="854"/>
                  </a:lnTo>
                  <a:lnTo>
                    <a:pt x="1505" y="859"/>
                  </a:lnTo>
                  <a:lnTo>
                    <a:pt x="1498" y="870"/>
                  </a:lnTo>
                  <a:lnTo>
                    <a:pt x="1493" y="879"/>
                  </a:lnTo>
                  <a:lnTo>
                    <a:pt x="1493" y="879"/>
                  </a:lnTo>
                  <a:close/>
                  <a:moveTo>
                    <a:pt x="1526" y="1080"/>
                  </a:moveTo>
                  <a:lnTo>
                    <a:pt x="1526" y="1080"/>
                  </a:lnTo>
                  <a:lnTo>
                    <a:pt x="1524" y="1085"/>
                  </a:lnTo>
                  <a:lnTo>
                    <a:pt x="1523" y="1091"/>
                  </a:lnTo>
                  <a:lnTo>
                    <a:pt x="1520" y="1094"/>
                  </a:lnTo>
                  <a:lnTo>
                    <a:pt x="1514" y="1096"/>
                  </a:lnTo>
                  <a:lnTo>
                    <a:pt x="1514" y="1096"/>
                  </a:lnTo>
                  <a:lnTo>
                    <a:pt x="1506" y="1094"/>
                  </a:lnTo>
                  <a:lnTo>
                    <a:pt x="1498" y="1092"/>
                  </a:lnTo>
                  <a:lnTo>
                    <a:pt x="1488" y="1092"/>
                  </a:lnTo>
                  <a:lnTo>
                    <a:pt x="1479" y="1092"/>
                  </a:lnTo>
                  <a:lnTo>
                    <a:pt x="1461" y="1095"/>
                  </a:lnTo>
                  <a:lnTo>
                    <a:pt x="1447" y="1099"/>
                  </a:lnTo>
                  <a:lnTo>
                    <a:pt x="1447" y="1099"/>
                  </a:lnTo>
                  <a:lnTo>
                    <a:pt x="1447" y="1096"/>
                  </a:lnTo>
                  <a:lnTo>
                    <a:pt x="1446" y="1095"/>
                  </a:lnTo>
                  <a:lnTo>
                    <a:pt x="1444" y="1094"/>
                  </a:lnTo>
                  <a:lnTo>
                    <a:pt x="1443" y="1092"/>
                  </a:lnTo>
                  <a:lnTo>
                    <a:pt x="1443" y="1092"/>
                  </a:lnTo>
                  <a:lnTo>
                    <a:pt x="1457" y="1067"/>
                  </a:lnTo>
                  <a:lnTo>
                    <a:pt x="1468" y="1039"/>
                  </a:lnTo>
                  <a:lnTo>
                    <a:pt x="1478" y="1009"/>
                  </a:lnTo>
                  <a:lnTo>
                    <a:pt x="1485" y="978"/>
                  </a:lnTo>
                  <a:lnTo>
                    <a:pt x="1485" y="978"/>
                  </a:lnTo>
                  <a:lnTo>
                    <a:pt x="1479" y="973"/>
                  </a:lnTo>
                  <a:lnTo>
                    <a:pt x="1475" y="967"/>
                  </a:lnTo>
                  <a:lnTo>
                    <a:pt x="1471" y="963"/>
                  </a:lnTo>
                  <a:lnTo>
                    <a:pt x="1464" y="959"/>
                  </a:lnTo>
                  <a:lnTo>
                    <a:pt x="1464" y="959"/>
                  </a:lnTo>
                  <a:lnTo>
                    <a:pt x="1455" y="966"/>
                  </a:lnTo>
                  <a:lnTo>
                    <a:pt x="1447" y="973"/>
                  </a:lnTo>
                  <a:lnTo>
                    <a:pt x="1441" y="976"/>
                  </a:lnTo>
                  <a:lnTo>
                    <a:pt x="1436" y="977"/>
                  </a:lnTo>
                  <a:lnTo>
                    <a:pt x="1432" y="977"/>
                  </a:lnTo>
                  <a:lnTo>
                    <a:pt x="1426" y="976"/>
                  </a:lnTo>
                  <a:lnTo>
                    <a:pt x="1426" y="976"/>
                  </a:lnTo>
                  <a:lnTo>
                    <a:pt x="1409" y="987"/>
                  </a:lnTo>
                  <a:lnTo>
                    <a:pt x="1394" y="998"/>
                  </a:lnTo>
                  <a:lnTo>
                    <a:pt x="1380" y="1011"/>
                  </a:lnTo>
                  <a:lnTo>
                    <a:pt x="1367" y="1025"/>
                  </a:lnTo>
                  <a:lnTo>
                    <a:pt x="1354" y="1040"/>
                  </a:lnTo>
                  <a:lnTo>
                    <a:pt x="1343" y="1056"/>
                  </a:lnTo>
                  <a:lnTo>
                    <a:pt x="1333" y="1073"/>
                  </a:lnTo>
                  <a:lnTo>
                    <a:pt x="1324" y="1089"/>
                  </a:lnTo>
                  <a:lnTo>
                    <a:pt x="1324" y="1089"/>
                  </a:lnTo>
                  <a:lnTo>
                    <a:pt x="1322" y="1095"/>
                  </a:lnTo>
                  <a:lnTo>
                    <a:pt x="1322" y="1102"/>
                  </a:lnTo>
                  <a:lnTo>
                    <a:pt x="1322" y="1102"/>
                  </a:lnTo>
                  <a:lnTo>
                    <a:pt x="1319" y="1106"/>
                  </a:lnTo>
                  <a:lnTo>
                    <a:pt x="1316" y="1110"/>
                  </a:lnTo>
                  <a:lnTo>
                    <a:pt x="1309" y="1120"/>
                  </a:lnTo>
                  <a:lnTo>
                    <a:pt x="1307" y="1124"/>
                  </a:lnTo>
                  <a:lnTo>
                    <a:pt x="1302" y="1126"/>
                  </a:lnTo>
                  <a:lnTo>
                    <a:pt x="1298" y="1124"/>
                  </a:lnTo>
                  <a:lnTo>
                    <a:pt x="1293" y="1119"/>
                  </a:lnTo>
                  <a:lnTo>
                    <a:pt x="1293" y="1119"/>
                  </a:lnTo>
                  <a:lnTo>
                    <a:pt x="1291" y="1108"/>
                  </a:lnTo>
                  <a:lnTo>
                    <a:pt x="1287" y="1095"/>
                  </a:lnTo>
                  <a:lnTo>
                    <a:pt x="1281" y="1082"/>
                  </a:lnTo>
                  <a:lnTo>
                    <a:pt x="1277" y="1077"/>
                  </a:lnTo>
                  <a:lnTo>
                    <a:pt x="1273" y="1073"/>
                  </a:lnTo>
                  <a:lnTo>
                    <a:pt x="1273" y="1073"/>
                  </a:lnTo>
                  <a:lnTo>
                    <a:pt x="1265" y="1066"/>
                  </a:lnTo>
                  <a:lnTo>
                    <a:pt x="1256" y="1060"/>
                  </a:lnTo>
                  <a:lnTo>
                    <a:pt x="1248" y="1057"/>
                  </a:lnTo>
                  <a:lnTo>
                    <a:pt x="1239" y="1054"/>
                  </a:lnTo>
                  <a:lnTo>
                    <a:pt x="1222" y="1049"/>
                  </a:lnTo>
                  <a:lnTo>
                    <a:pt x="1214" y="1046"/>
                  </a:lnTo>
                  <a:lnTo>
                    <a:pt x="1207" y="1043"/>
                  </a:lnTo>
                  <a:lnTo>
                    <a:pt x="1207" y="1043"/>
                  </a:lnTo>
                  <a:lnTo>
                    <a:pt x="1206" y="1040"/>
                  </a:lnTo>
                  <a:lnTo>
                    <a:pt x="1206" y="1037"/>
                  </a:lnTo>
                  <a:lnTo>
                    <a:pt x="1208" y="1033"/>
                  </a:lnTo>
                  <a:lnTo>
                    <a:pt x="1211" y="1029"/>
                  </a:lnTo>
                  <a:lnTo>
                    <a:pt x="1211" y="1028"/>
                  </a:lnTo>
                  <a:lnTo>
                    <a:pt x="1210" y="1025"/>
                  </a:lnTo>
                  <a:lnTo>
                    <a:pt x="1210" y="1025"/>
                  </a:lnTo>
                  <a:lnTo>
                    <a:pt x="1186" y="1032"/>
                  </a:lnTo>
                  <a:lnTo>
                    <a:pt x="1159" y="1039"/>
                  </a:lnTo>
                  <a:lnTo>
                    <a:pt x="1131" y="1046"/>
                  </a:lnTo>
                  <a:lnTo>
                    <a:pt x="1102" y="1051"/>
                  </a:lnTo>
                  <a:lnTo>
                    <a:pt x="1074" y="1054"/>
                  </a:lnTo>
                  <a:lnTo>
                    <a:pt x="1044" y="1057"/>
                  </a:lnTo>
                  <a:lnTo>
                    <a:pt x="1015" y="1057"/>
                  </a:lnTo>
                  <a:lnTo>
                    <a:pt x="987" y="1054"/>
                  </a:lnTo>
                  <a:lnTo>
                    <a:pt x="987" y="1054"/>
                  </a:lnTo>
                  <a:lnTo>
                    <a:pt x="989" y="1060"/>
                  </a:lnTo>
                  <a:lnTo>
                    <a:pt x="992" y="1064"/>
                  </a:lnTo>
                  <a:lnTo>
                    <a:pt x="1002" y="1073"/>
                  </a:lnTo>
                  <a:lnTo>
                    <a:pt x="1022" y="1088"/>
                  </a:lnTo>
                  <a:lnTo>
                    <a:pt x="1022" y="1088"/>
                  </a:lnTo>
                  <a:lnTo>
                    <a:pt x="1040" y="1110"/>
                  </a:lnTo>
                  <a:lnTo>
                    <a:pt x="1055" y="1137"/>
                  </a:lnTo>
                  <a:lnTo>
                    <a:pt x="1071" y="1165"/>
                  </a:lnTo>
                  <a:lnTo>
                    <a:pt x="1076" y="1181"/>
                  </a:lnTo>
                  <a:lnTo>
                    <a:pt x="1082" y="1198"/>
                  </a:lnTo>
                  <a:lnTo>
                    <a:pt x="1086" y="1213"/>
                  </a:lnTo>
                  <a:lnTo>
                    <a:pt x="1090" y="1231"/>
                  </a:lnTo>
                  <a:lnTo>
                    <a:pt x="1093" y="1248"/>
                  </a:lnTo>
                  <a:lnTo>
                    <a:pt x="1095" y="1266"/>
                  </a:lnTo>
                  <a:lnTo>
                    <a:pt x="1096" y="1285"/>
                  </a:lnTo>
                  <a:lnTo>
                    <a:pt x="1095" y="1303"/>
                  </a:lnTo>
                  <a:lnTo>
                    <a:pt x="1093" y="1322"/>
                  </a:lnTo>
                  <a:lnTo>
                    <a:pt x="1090" y="1342"/>
                  </a:lnTo>
                  <a:lnTo>
                    <a:pt x="1090" y="1342"/>
                  </a:lnTo>
                  <a:lnTo>
                    <a:pt x="1168" y="1296"/>
                  </a:lnTo>
                  <a:lnTo>
                    <a:pt x="1207" y="1273"/>
                  </a:lnTo>
                  <a:lnTo>
                    <a:pt x="1246" y="1251"/>
                  </a:lnTo>
                  <a:lnTo>
                    <a:pt x="1288" y="1230"/>
                  </a:lnTo>
                  <a:lnTo>
                    <a:pt x="1329" y="1210"/>
                  </a:lnTo>
                  <a:lnTo>
                    <a:pt x="1371" y="1192"/>
                  </a:lnTo>
                  <a:lnTo>
                    <a:pt x="1415" y="1174"/>
                  </a:lnTo>
                  <a:lnTo>
                    <a:pt x="1415" y="1174"/>
                  </a:lnTo>
                  <a:lnTo>
                    <a:pt x="1446" y="1164"/>
                  </a:lnTo>
                  <a:lnTo>
                    <a:pt x="1475" y="1153"/>
                  </a:lnTo>
                  <a:lnTo>
                    <a:pt x="1506" y="1141"/>
                  </a:lnTo>
                  <a:lnTo>
                    <a:pt x="1520" y="1134"/>
                  </a:lnTo>
                  <a:lnTo>
                    <a:pt x="1534" y="1126"/>
                  </a:lnTo>
                  <a:lnTo>
                    <a:pt x="1534" y="1126"/>
                  </a:lnTo>
                  <a:lnTo>
                    <a:pt x="1534" y="1113"/>
                  </a:lnTo>
                  <a:lnTo>
                    <a:pt x="1534" y="1101"/>
                  </a:lnTo>
                  <a:lnTo>
                    <a:pt x="1531" y="1089"/>
                  </a:lnTo>
                  <a:lnTo>
                    <a:pt x="1528" y="1084"/>
                  </a:lnTo>
                  <a:lnTo>
                    <a:pt x="1526" y="1080"/>
                  </a:lnTo>
                  <a:lnTo>
                    <a:pt x="1526" y="1080"/>
                  </a:lnTo>
                  <a:close/>
                  <a:moveTo>
                    <a:pt x="1521" y="1043"/>
                  </a:moveTo>
                  <a:lnTo>
                    <a:pt x="1521" y="1043"/>
                  </a:lnTo>
                  <a:lnTo>
                    <a:pt x="1524" y="1030"/>
                  </a:lnTo>
                  <a:lnTo>
                    <a:pt x="1526" y="1018"/>
                  </a:lnTo>
                  <a:lnTo>
                    <a:pt x="1526" y="1004"/>
                  </a:lnTo>
                  <a:lnTo>
                    <a:pt x="1524" y="991"/>
                  </a:lnTo>
                  <a:lnTo>
                    <a:pt x="1521" y="978"/>
                  </a:lnTo>
                  <a:lnTo>
                    <a:pt x="1517" y="967"/>
                  </a:lnTo>
                  <a:lnTo>
                    <a:pt x="1513" y="957"/>
                  </a:lnTo>
                  <a:lnTo>
                    <a:pt x="1506" y="950"/>
                  </a:lnTo>
                  <a:lnTo>
                    <a:pt x="1506" y="950"/>
                  </a:lnTo>
                  <a:lnTo>
                    <a:pt x="1506" y="955"/>
                  </a:lnTo>
                  <a:lnTo>
                    <a:pt x="1505" y="959"/>
                  </a:lnTo>
                  <a:lnTo>
                    <a:pt x="1502" y="966"/>
                  </a:lnTo>
                  <a:lnTo>
                    <a:pt x="1498" y="971"/>
                  </a:lnTo>
                  <a:lnTo>
                    <a:pt x="1495" y="976"/>
                  </a:lnTo>
                  <a:lnTo>
                    <a:pt x="1495" y="976"/>
                  </a:lnTo>
                  <a:lnTo>
                    <a:pt x="1495" y="981"/>
                  </a:lnTo>
                  <a:lnTo>
                    <a:pt x="1496" y="987"/>
                  </a:lnTo>
                  <a:lnTo>
                    <a:pt x="1496" y="993"/>
                  </a:lnTo>
                  <a:lnTo>
                    <a:pt x="1495" y="1000"/>
                  </a:lnTo>
                  <a:lnTo>
                    <a:pt x="1495" y="1000"/>
                  </a:lnTo>
                  <a:lnTo>
                    <a:pt x="1493" y="1009"/>
                  </a:lnTo>
                  <a:lnTo>
                    <a:pt x="1489" y="1019"/>
                  </a:lnTo>
                  <a:lnTo>
                    <a:pt x="1481" y="1037"/>
                  </a:lnTo>
                  <a:lnTo>
                    <a:pt x="1477" y="1047"/>
                  </a:lnTo>
                  <a:lnTo>
                    <a:pt x="1472" y="1057"/>
                  </a:lnTo>
                  <a:lnTo>
                    <a:pt x="1469" y="1067"/>
                  </a:lnTo>
                  <a:lnTo>
                    <a:pt x="1469" y="1078"/>
                  </a:lnTo>
                  <a:lnTo>
                    <a:pt x="1469" y="1078"/>
                  </a:lnTo>
                  <a:lnTo>
                    <a:pt x="1481" y="1078"/>
                  </a:lnTo>
                  <a:lnTo>
                    <a:pt x="1496" y="1078"/>
                  </a:lnTo>
                  <a:lnTo>
                    <a:pt x="1505" y="1078"/>
                  </a:lnTo>
                  <a:lnTo>
                    <a:pt x="1510" y="1075"/>
                  </a:lnTo>
                  <a:lnTo>
                    <a:pt x="1516" y="1070"/>
                  </a:lnTo>
                  <a:lnTo>
                    <a:pt x="1517" y="1067"/>
                  </a:lnTo>
                  <a:lnTo>
                    <a:pt x="1519" y="1064"/>
                  </a:lnTo>
                  <a:lnTo>
                    <a:pt x="1519" y="1064"/>
                  </a:lnTo>
                  <a:lnTo>
                    <a:pt x="1517" y="1059"/>
                  </a:lnTo>
                  <a:lnTo>
                    <a:pt x="1516" y="1056"/>
                  </a:lnTo>
                  <a:lnTo>
                    <a:pt x="1514" y="1051"/>
                  </a:lnTo>
                  <a:lnTo>
                    <a:pt x="1514" y="1046"/>
                  </a:lnTo>
                  <a:lnTo>
                    <a:pt x="1514" y="1046"/>
                  </a:lnTo>
                  <a:lnTo>
                    <a:pt x="1516" y="1044"/>
                  </a:lnTo>
                  <a:lnTo>
                    <a:pt x="1517" y="1044"/>
                  </a:lnTo>
                  <a:lnTo>
                    <a:pt x="1520" y="1046"/>
                  </a:lnTo>
                  <a:lnTo>
                    <a:pt x="1521" y="1046"/>
                  </a:lnTo>
                  <a:lnTo>
                    <a:pt x="1521" y="1043"/>
                  </a:lnTo>
                  <a:lnTo>
                    <a:pt x="1521" y="1043"/>
                  </a:lnTo>
                  <a:close/>
                  <a:moveTo>
                    <a:pt x="1498" y="761"/>
                  </a:moveTo>
                  <a:lnTo>
                    <a:pt x="1498" y="761"/>
                  </a:lnTo>
                  <a:lnTo>
                    <a:pt x="1495" y="755"/>
                  </a:lnTo>
                  <a:lnTo>
                    <a:pt x="1495" y="755"/>
                  </a:lnTo>
                  <a:lnTo>
                    <a:pt x="1484" y="726"/>
                  </a:lnTo>
                  <a:lnTo>
                    <a:pt x="1469" y="695"/>
                  </a:lnTo>
                  <a:lnTo>
                    <a:pt x="1455" y="667"/>
                  </a:lnTo>
                  <a:lnTo>
                    <a:pt x="1440" y="640"/>
                  </a:lnTo>
                  <a:lnTo>
                    <a:pt x="1422" y="615"/>
                  </a:lnTo>
                  <a:lnTo>
                    <a:pt x="1404" y="591"/>
                  </a:lnTo>
                  <a:lnTo>
                    <a:pt x="1382" y="570"/>
                  </a:lnTo>
                  <a:lnTo>
                    <a:pt x="1359" y="550"/>
                  </a:lnTo>
                  <a:lnTo>
                    <a:pt x="1359" y="550"/>
                  </a:lnTo>
                  <a:lnTo>
                    <a:pt x="1308" y="583"/>
                  </a:lnTo>
                  <a:lnTo>
                    <a:pt x="1256" y="613"/>
                  </a:lnTo>
                  <a:lnTo>
                    <a:pt x="1152" y="675"/>
                  </a:lnTo>
                  <a:lnTo>
                    <a:pt x="1100" y="706"/>
                  </a:lnTo>
                  <a:lnTo>
                    <a:pt x="1048" y="737"/>
                  </a:lnTo>
                  <a:lnTo>
                    <a:pt x="998" y="771"/>
                  </a:lnTo>
                  <a:lnTo>
                    <a:pt x="949" y="804"/>
                  </a:lnTo>
                  <a:lnTo>
                    <a:pt x="949" y="804"/>
                  </a:lnTo>
                  <a:lnTo>
                    <a:pt x="930" y="804"/>
                  </a:lnTo>
                  <a:lnTo>
                    <a:pt x="915" y="802"/>
                  </a:lnTo>
                  <a:lnTo>
                    <a:pt x="901" y="797"/>
                  </a:lnTo>
                  <a:lnTo>
                    <a:pt x="887" y="792"/>
                  </a:lnTo>
                  <a:lnTo>
                    <a:pt x="862" y="779"/>
                  </a:lnTo>
                  <a:lnTo>
                    <a:pt x="835" y="766"/>
                  </a:lnTo>
                  <a:lnTo>
                    <a:pt x="835" y="766"/>
                  </a:lnTo>
                  <a:lnTo>
                    <a:pt x="831" y="765"/>
                  </a:lnTo>
                  <a:lnTo>
                    <a:pt x="827" y="765"/>
                  </a:lnTo>
                  <a:lnTo>
                    <a:pt x="821" y="764"/>
                  </a:lnTo>
                  <a:lnTo>
                    <a:pt x="817" y="762"/>
                  </a:lnTo>
                  <a:lnTo>
                    <a:pt x="817" y="762"/>
                  </a:lnTo>
                  <a:lnTo>
                    <a:pt x="800" y="755"/>
                  </a:lnTo>
                  <a:lnTo>
                    <a:pt x="783" y="747"/>
                  </a:lnTo>
                  <a:lnTo>
                    <a:pt x="766" y="738"/>
                  </a:lnTo>
                  <a:lnTo>
                    <a:pt x="749" y="731"/>
                  </a:lnTo>
                  <a:lnTo>
                    <a:pt x="749" y="731"/>
                  </a:lnTo>
                  <a:lnTo>
                    <a:pt x="730" y="724"/>
                  </a:lnTo>
                  <a:lnTo>
                    <a:pt x="711" y="719"/>
                  </a:lnTo>
                  <a:lnTo>
                    <a:pt x="672" y="709"/>
                  </a:lnTo>
                  <a:lnTo>
                    <a:pt x="672" y="709"/>
                  </a:lnTo>
                  <a:lnTo>
                    <a:pt x="648" y="700"/>
                  </a:lnTo>
                  <a:lnTo>
                    <a:pt x="626" y="692"/>
                  </a:lnTo>
                  <a:lnTo>
                    <a:pt x="579" y="675"/>
                  </a:lnTo>
                  <a:lnTo>
                    <a:pt x="579" y="675"/>
                  </a:lnTo>
                  <a:lnTo>
                    <a:pt x="528" y="660"/>
                  </a:lnTo>
                  <a:lnTo>
                    <a:pt x="476" y="644"/>
                  </a:lnTo>
                  <a:lnTo>
                    <a:pt x="476" y="644"/>
                  </a:lnTo>
                  <a:lnTo>
                    <a:pt x="469" y="649"/>
                  </a:lnTo>
                  <a:lnTo>
                    <a:pt x="463" y="656"/>
                  </a:lnTo>
                  <a:lnTo>
                    <a:pt x="456" y="661"/>
                  </a:lnTo>
                  <a:lnTo>
                    <a:pt x="449" y="667"/>
                  </a:lnTo>
                  <a:lnTo>
                    <a:pt x="449" y="667"/>
                  </a:lnTo>
                  <a:lnTo>
                    <a:pt x="426" y="696"/>
                  </a:lnTo>
                  <a:lnTo>
                    <a:pt x="407" y="727"/>
                  </a:lnTo>
                  <a:lnTo>
                    <a:pt x="389" y="759"/>
                  </a:lnTo>
                  <a:lnTo>
                    <a:pt x="370" y="793"/>
                  </a:lnTo>
                  <a:lnTo>
                    <a:pt x="355" y="828"/>
                  </a:lnTo>
                  <a:lnTo>
                    <a:pt x="339" y="865"/>
                  </a:lnTo>
                  <a:lnTo>
                    <a:pt x="325" y="901"/>
                  </a:lnTo>
                  <a:lnTo>
                    <a:pt x="311" y="939"/>
                  </a:lnTo>
                  <a:lnTo>
                    <a:pt x="311" y="939"/>
                  </a:lnTo>
                  <a:lnTo>
                    <a:pt x="314" y="939"/>
                  </a:lnTo>
                  <a:lnTo>
                    <a:pt x="316" y="941"/>
                  </a:lnTo>
                  <a:lnTo>
                    <a:pt x="317" y="945"/>
                  </a:lnTo>
                  <a:lnTo>
                    <a:pt x="317" y="949"/>
                  </a:lnTo>
                  <a:lnTo>
                    <a:pt x="316" y="952"/>
                  </a:lnTo>
                  <a:lnTo>
                    <a:pt x="316" y="952"/>
                  </a:lnTo>
                  <a:lnTo>
                    <a:pt x="324" y="962"/>
                  </a:lnTo>
                  <a:lnTo>
                    <a:pt x="328" y="966"/>
                  </a:lnTo>
                  <a:lnTo>
                    <a:pt x="331" y="973"/>
                  </a:lnTo>
                  <a:lnTo>
                    <a:pt x="331" y="973"/>
                  </a:lnTo>
                  <a:lnTo>
                    <a:pt x="379" y="1004"/>
                  </a:lnTo>
                  <a:lnTo>
                    <a:pt x="429" y="1033"/>
                  </a:lnTo>
                  <a:lnTo>
                    <a:pt x="456" y="1047"/>
                  </a:lnTo>
                  <a:lnTo>
                    <a:pt x="483" y="1061"/>
                  </a:lnTo>
                  <a:lnTo>
                    <a:pt x="509" y="1074"/>
                  </a:lnTo>
                  <a:lnTo>
                    <a:pt x="537" y="1085"/>
                  </a:lnTo>
                  <a:lnTo>
                    <a:pt x="565" y="1096"/>
                  </a:lnTo>
                  <a:lnTo>
                    <a:pt x="595" y="1106"/>
                  </a:lnTo>
                  <a:lnTo>
                    <a:pt x="624" y="1116"/>
                  </a:lnTo>
                  <a:lnTo>
                    <a:pt x="655" y="1124"/>
                  </a:lnTo>
                  <a:lnTo>
                    <a:pt x="686" y="1132"/>
                  </a:lnTo>
                  <a:lnTo>
                    <a:pt x="718" y="1137"/>
                  </a:lnTo>
                  <a:lnTo>
                    <a:pt x="752" y="1143"/>
                  </a:lnTo>
                  <a:lnTo>
                    <a:pt x="786" y="1146"/>
                  </a:lnTo>
                  <a:lnTo>
                    <a:pt x="786" y="1146"/>
                  </a:lnTo>
                  <a:lnTo>
                    <a:pt x="791" y="1150"/>
                  </a:lnTo>
                  <a:lnTo>
                    <a:pt x="797" y="1151"/>
                  </a:lnTo>
                  <a:lnTo>
                    <a:pt x="810" y="1151"/>
                  </a:lnTo>
                  <a:lnTo>
                    <a:pt x="810" y="1151"/>
                  </a:lnTo>
                  <a:lnTo>
                    <a:pt x="827" y="1154"/>
                  </a:lnTo>
                  <a:lnTo>
                    <a:pt x="845" y="1158"/>
                  </a:lnTo>
                  <a:lnTo>
                    <a:pt x="855" y="1160"/>
                  </a:lnTo>
                  <a:lnTo>
                    <a:pt x="864" y="1160"/>
                  </a:lnTo>
                  <a:lnTo>
                    <a:pt x="873" y="1160"/>
                  </a:lnTo>
                  <a:lnTo>
                    <a:pt x="881" y="1158"/>
                  </a:lnTo>
                  <a:lnTo>
                    <a:pt x="881" y="1158"/>
                  </a:lnTo>
                  <a:lnTo>
                    <a:pt x="884" y="1147"/>
                  </a:lnTo>
                  <a:lnTo>
                    <a:pt x="888" y="1139"/>
                  </a:lnTo>
                  <a:lnTo>
                    <a:pt x="893" y="1130"/>
                  </a:lnTo>
                  <a:lnTo>
                    <a:pt x="898" y="1122"/>
                  </a:lnTo>
                  <a:lnTo>
                    <a:pt x="911" y="1108"/>
                  </a:lnTo>
                  <a:lnTo>
                    <a:pt x="923" y="1095"/>
                  </a:lnTo>
                  <a:lnTo>
                    <a:pt x="923" y="1095"/>
                  </a:lnTo>
                  <a:lnTo>
                    <a:pt x="933" y="1091"/>
                  </a:lnTo>
                  <a:lnTo>
                    <a:pt x="943" y="1089"/>
                  </a:lnTo>
                  <a:lnTo>
                    <a:pt x="951" y="1089"/>
                  </a:lnTo>
                  <a:lnTo>
                    <a:pt x="961" y="1089"/>
                  </a:lnTo>
                  <a:lnTo>
                    <a:pt x="980" y="1089"/>
                  </a:lnTo>
                  <a:lnTo>
                    <a:pt x="989" y="1089"/>
                  </a:lnTo>
                  <a:lnTo>
                    <a:pt x="999" y="1087"/>
                  </a:lnTo>
                  <a:lnTo>
                    <a:pt x="999" y="1087"/>
                  </a:lnTo>
                  <a:lnTo>
                    <a:pt x="994" y="1081"/>
                  </a:lnTo>
                  <a:lnTo>
                    <a:pt x="988" y="1075"/>
                  </a:lnTo>
                  <a:lnTo>
                    <a:pt x="975" y="1068"/>
                  </a:lnTo>
                  <a:lnTo>
                    <a:pt x="961" y="1061"/>
                  </a:lnTo>
                  <a:lnTo>
                    <a:pt x="946" y="1057"/>
                  </a:lnTo>
                  <a:lnTo>
                    <a:pt x="946" y="1057"/>
                  </a:lnTo>
                  <a:lnTo>
                    <a:pt x="946" y="1053"/>
                  </a:lnTo>
                  <a:lnTo>
                    <a:pt x="947" y="1049"/>
                  </a:lnTo>
                  <a:lnTo>
                    <a:pt x="949" y="1047"/>
                  </a:lnTo>
                  <a:lnTo>
                    <a:pt x="951" y="1044"/>
                  </a:lnTo>
                  <a:lnTo>
                    <a:pt x="957" y="1042"/>
                  </a:lnTo>
                  <a:lnTo>
                    <a:pt x="964" y="1040"/>
                  </a:lnTo>
                  <a:lnTo>
                    <a:pt x="964" y="1040"/>
                  </a:lnTo>
                  <a:lnTo>
                    <a:pt x="977" y="1040"/>
                  </a:lnTo>
                  <a:lnTo>
                    <a:pt x="989" y="1040"/>
                  </a:lnTo>
                  <a:lnTo>
                    <a:pt x="1017" y="1042"/>
                  </a:lnTo>
                  <a:lnTo>
                    <a:pt x="1044" y="1043"/>
                  </a:lnTo>
                  <a:lnTo>
                    <a:pt x="1058" y="1043"/>
                  </a:lnTo>
                  <a:lnTo>
                    <a:pt x="1072" y="1043"/>
                  </a:lnTo>
                  <a:lnTo>
                    <a:pt x="1072" y="1043"/>
                  </a:lnTo>
                  <a:lnTo>
                    <a:pt x="1093" y="1040"/>
                  </a:lnTo>
                  <a:lnTo>
                    <a:pt x="1113" y="1036"/>
                  </a:lnTo>
                  <a:lnTo>
                    <a:pt x="1151" y="1028"/>
                  </a:lnTo>
                  <a:lnTo>
                    <a:pt x="1189" y="1018"/>
                  </a:lnTo>
                  <a:lnTo>
                    <a:pt x="1228" y="1008"/>
                  </a:lnTo>
                  <a:lnTo>
                    <a:pt x="1228" y="1008"/>
                  </a:lnTo>
                  <a:lnTo>
                    <a:pt x="1243" y="997"/>
                  </a:lnTo>
                  <a:lnTo>
                    <a:pt x="1260" y="985"/>
                  </a:lnTo>
                  <a:lnTo>
                    <a:pt x="1277" y="977"/>
                  </a:lnTo>
                  <a:lnTo>
                    <a:pt x="1295" y="967"/>
                  </a:lnTo>
                  <a:lnTo>
                    <a:pt x="1332" y="950"/>
                  </a:lnTo>
                  <a:lnTo>
                    <a:pt x="1366" y="934"/>
                  </a:lnTo>
                  <a:lnTo>
                    <a:pt x="1366" y="934"/>
                  </a:lnTo>
                  <a:lnTo>
                    <a:pt x="1345" y="925"/>
                  </a:lnTo>
                  <a:lnTo>
                    <a:pt x="1326" y="915"/>
                  </a:lnTo>
                  <a:lnTo>
                    <a:pt x="1308" y="904"/>
                  </a:lnTo>
                  <a:lnTo>
                    <a:pt x="1291" y="889"/>
                  </a:lnTo>
                  <a:lnTo>
                    <a:pt x="1291" y="889"/>
                  </a:lnTo>
                  <a:lnTo>
                    <a:pt x="1280" y="879"/>
                  </a:lnTo>
                  <a:lnTo>
                    <a:pt x="1270" y="868"/>
                  </a:lnTo>
                  <a:lnTo>
                    <a:pt x="1260" y="855"/>
                  </a:lnTo>
                  <a:lnTo>
                    <a:pt x="1253" y="842"/>
                  </a:lnTo>
                  <a:lnTo>
                    <a:pt x="1251" y="837"/>
                  </a:lnTo>
                  <a:lnTo>
                    <a:pt x="1249" y="830"/>
                  </a:lnTo>
                  <a:lnTo>
                    <a:pt x="1249" y="824"/>
                  </a:lnTo>
                  <a:lnTo>
                    <a:pt x="1249" y="817"/>
                  </a:lnTo>
                  <a:lnTo>
                    <a:pt x="1251" y="811"/>
                  </a:lnTo>
                  <a:lnTo>
                    <a:pt x="1255" y="804"/>
                  </a:lnTo>
                  <a:lnTo>
                    <a:pt x="1259" y="799"/>
                  </a:lnTo>
                  <a:lnTo>
                    <a:pt x="1265" y="793"/>
                  </a:lnTo>
                  <a:lnTo>
                    <a:pt x="1265" y="793"/>
                  </a:lnTo>
                  <a:lnTo>
                    <a:pt x="1273" y="790"/>
                  </a:lnTo>
                  <a:lnTo>
                    <a:pt x="1280" y="789"/>
                  </a:lnTo>
                  <a:lnTo>
                    <a:pt x="1294" y="788"/>
                  </a:lnTo>
                  <a:lnTo>
                    <a:pt x="1300" y="788"/>
                  </a:lnTo>
                  <a:lnTo>
                    <a:pt x="1305" y="786"/>
                  </a:lnTo>
                  <a:lnTo>
                    <a:pt x="1311" y="783"/>
                  </a:lnTo>
                  <a:lnTo>
                    <a:pt x="1315" y="779"/>
                  </a:lnTo>
                  <a:lnTo>
                    <a:pt x="1315" y="779"/>
                  </a:lnTo>
                  <a:lnTo>
                    <a:pt x="1319" y="773"/>
                  </a:lnTo>
                  <a:lnTo>
                    <a:pt x="1321" y="766"/>
                  </a:lnTo>
                  <a:lnTo>
                    <a:pt x="1322" y="752"/>
                  </a:lnTo>
                  <a:lnTo>
                    <a:pt x="1324" y="738"/>
                  </a:lnTo>
                  <a:lnTo>
                    <a:pt x="1324" y="731"/>
                  </a:lnTo>
                  <a:lnTo>
                    <a:pt x="1326" y="724"/>
                  </a:lnTo>
                  <a:lnTo>
                    <a:pt x="1326" y="724"/>
                  </a:lnTo>
                  <a:lnTo>
                    <a:pt x="1331" y="717"/>
                  </a:lnTo>
                  <a:lnTo>
                    <a:pt x="1336" y="710"/>
                  </a:lnTo>
                  <a:lnTo>
                    <a:pt x="1343" y="706"/>
                  </a:lnTo>
                  <a:lnTo>
                    <a:pt x="1350" y="703"/>
                  </a:lnTo>
                  <a:lnTo>
                    <a:pt x="1350" y="703"/>
                  </a:lnTo>
                  <a:lnTo>
                    <a:pt x="1363" y="708"/>
                  </a:lnTo>
                  <a:lnTo>
                    <a:pt x="1374" y="712"/>
                  </a:lnTo>
                  <a:lnTo>
                    <a:pt x="1384" y="719"/>
                  </a:lnTo>
                  <a:lnTo>
                    <a:pt x="1394" y="726"/>
                  </a:lnTo>
                  <a:lnTo>
                    <a:pt x="1402" y="733"/>
                  </a:lnTo>
                  <a:lnTo>
                    <a:pt x="1411" y="741"/>
                  </a:lnTo>
                  <a:lnTo>
                    <a:pt x="1418" y="751"/>
                  </a:lnTo>
                  <a:lnTo>
                    <a:pt x="1425" y="761"/>
                  </a:lnTo>
                  <a:lnTo>
                    <a:pt x="1436" y="782"/>
                  </a:lnTo>
                  <a:lnTo>
                    <a:pt x="1446" y="804"/>
                  </a:lnTo>
                  <a:lnTo>
                    <a:pt x="1454" y="828"/>
                  </a:lnTo>
                  <a:lnTo>
                    <a:pt x="1462" y="854"/>
                  </a:lnTo>
                  <a:lnTo>
                    <a:pt x="1462" y="854"/>
                  </a:lnTo>
                  <a:lnTo>
                    <a:pt x="1464" y="839"/>
                  </a:lnTo>
                  <a:lnTo>
                    <a:pt x="1467" y="827"/>
                  </a:lnTo>
                  <a:lnTo>
                    <a:pt x="1469" y="816"/>
                  </a:lnTo>
                  <a:lnTo>
                    <a:pt x="1474" y="804"/>
                  </a:lnTo>
                  <a:lnTo>
                    <a:pt x="1485" y="782"/>
                  </a:lnTo>
                  <a:lnTo>
                    <a:pt x="1498" y="761"/>
                  </a:lnTo>
                  <a:lnTo>
                    <a:pt x="1498" y="761"/>
                  </a:lnTo>
                  <a:close/>
                  <a:moveTo>
                    <a:pt x="1440" y="897"/>
                  </a:moveTo>
                  <a:lnTo>
                    <a:pt x="1440" y="897"/>
                  </a:lnTo>
                  <a:lnTo>
                    <a:pt x="1436" y="905"/>
                  </a:lnTo>
                  <a:lnTo>
                    <a:pt x="1433" y="912"/>
                  </a:lnTo>
                  <a:lnTo>
                    <a:pt x="1430" y="920"/>
                  </a:lnTo>
                  <a:lnTo>
                    <a:pt x="1429" y="928"/>
                  </a:lnTo>
                  <a:lnTo>
                    <a:pt x="1430" y="945"/>
                  </a:lnTo>
                  <a:lnTo>
                    <a:pt x="1433" y="962"/>
                  </a:lnTo>
                  <a:lnTo>
                    <a:pt x="1433" y="962"/>
                  </a:lnTo>
                  <a:lnTo>
                    <a:pt x="1439" y="962"/>
                  </a:lnTo>
                  <a:lnTo>
                    <a:pt x="1443" y="959"/>
                  </a:lnTo>
                  <a:lnTo>
                    <a:pt x="1447" y="956"/>
                  </a:lnTo>
                  <a:lnTo>
                    <a:pt x="1450" y="952"/>
                  </a:lnTo>
                  <a:lnTo>
                    <a:pt x="1455" y="943"/>
                  </a:lnTo>
                  <a:lnTo>
                    <a:pt x="1460" y="941"/>
                  </a:lnTo>
                  <a:lnTo>
                    <a:pt x="1464" y="938"/>
                  </a:lnTo>
                  <a:lnTo>
                    <a:pt x="1464" y="938"/>
                  </a:lnTo>
                  <a:lnTo>
                    <a:pt x="1468" y="939"/>
                  </a:lnTo>
                  <a:lnTo>
                    <a:pt x="1471" y="942"/>
                  </a:lnTo>
                  <a:lnTo>
                    <a:pt x="1475" y="948"/>
                  </a:lnTo>
                  <a:lnTo>
                    <a:pt x="1481" y="953"/>
                  </a:lnTo>
                  <a:lnTo>
                    <a:pt x="1484" y="956"/>
                  </a:lnTo>
                  <a:lnTo>
                    <a:pt x="1489" y="957"/>
                  </a:lnTo>
                  <a:lnTo>
                    <a:pt x="1489" y="957"/>
                  </a:lnTo>
                  <a:lnTo>
                    <a:pt x="1489" y="943"/>
                  </a:lnTo>
                  <a:lnTo>
                    <a:pt x="1489" y="931"/>
                  </a:lnTo>
                  <a:lnTo>
                    <a:pt x="1485" y="921"/>
                  </a:lnTo>
                  <a:lnTo>
                    <a:pt x="1479" y="912"/>
                  </a:lnTo>
                  <a:lnTo>
                    <a:pt x="1471" y="905"/>
                  </a:lnTo>
                  <a:lnTo>
                    <a:pt x="1462" y="901"/>
                  </a:lnTo>
                  <a:lnTo>
                    <a:pt x="1451" y="898"/>
                  </a:lnTo>
                  <a:lnTo>
                    <a:pt x="1440" y="897"/>
                  </a:lnTo>
                  <a:lnTo>
                    <a:pt x="1440" y="897"/>
                  </a:lnTo>
                  <a:close/>
                  <a:moveTo>
                    <a:pt x="1423" y="790"/>
                  </a:moveTo>
                  <a:lnTo>
                    <a:pt x="1423" y="790"/>
                  </a:lnTo>
                  <a:lnTo>
                    <a:pt x="1416" y="785"/>
                  </a:lnTo>
                  <a:lnTo>
                    <a:pt x="1411" y="781"/>
                  </a:lnTo>
                  <a:lnTo>
                    <a:pt x="1404" y="779"/>
                  </a:lnTo>
                  <a:lnTo>
                    <a:pt x="1396" y="779"/>
                  </a:lnTo>
                  <a:lnTo>
                    <a:pt x="1391" y="782"/>
                  </a:lnTo>
                  <a:lnTo>
                    <a:pt x="1385" y="785"/>
                  </a:lnTo>
                  <a:lnTo>
                    <a:pt x="1380" y="789"/>
                  </a:lnTo>
                  <a:lnTo>
                    <a:pt x="1373" y="795"/>
                  </a:lnTo>
                  <a:lnTo>
                    <a:pt x="1373" y="795"/>
                  </a:lnTo>
                  <a:lnTo>
                    <a:pt x="1389" y="807"/>
                  </a:lnTo>
                  <a:lnTo>
                    <a:pt x="1404" y="823"/>
                  </a:lnTo>
                  <a:lnTo>
                    <a:pt x="1418" y="839"/>
                  </a:lnTo>
                  <a:lnTo>
                    <a:pt x="1422" y="848"/>
                  </a:lnTo>
                  <a:lnTo>
                    <a:pt x="1427" y="858"/>
                  </a:lnTo>
                  <a:lnTo>
                    <a:pt x="1427" y="858"/>
                  </a:lnTo>
                  <a:lnTo>
                    <a:pt x="1429" y="865"/>
                  </a:lnTo>
                  <a:lnTo>
                    <a:pt x="1430" y="872"/>
                  </a:lnTo>
                  <a:lnTo>
                    <a:pt x="1432" y="876"/>
                  </a:lnTo>
                  <a:lnTo>
                    <a:pt x="1434" y="879"/>
                  </a:lnTo>
                  <a:lnTo>
                    <a:pt x="1437" y="880"/>
                  </a:lnTo>
                  <a:lnTo>
                    <a:pt x="1441" y="882"/>
                  </a:lnTo>
                  <a:lnTo>
                    <a:pt x="1441" y="882"/>
                  </a:lnTo>
                  <a:lnTo>
                    <a:pt x="1444" y="873"/>
                  </a:lnTo>
                  <a:lnTo>
                    <a:pt x="1446" y="863"/>
                  </a:lnTo>
                  <a:lnTo>
                    <a:pt x="1446" y="851"/>
                  </a:lnTo>
                  <a:lnTo>
                    <a:pt x="1443" y="837"/>
                  </a:lnTo>
                  <a:lnTo>
                    <a:pt x="1440" y="824"/>
                  </a:lnTo>
                  <a:lnTo>
                    <a:pt x="1436" y="811"/>
                  </a:lnTo>
                  <a:lnTo>
                    <a:pt x="1430" y="800"/>
                  </a:lnTo>
                  <a:lnTo>
                    <a:pt x="1423" y="790"/>
                  </a:lnTo>
                  <a:lnTo>
                    <a:pt x="1423" y="790"/>
                  </a:lnTo>
                  <a:close/>
                  <a:moveTo>
                    <a:pt x="1370" y="804"/>
                  </a:moveTo>
                  <a:lnTo>
                    <a:pt x="1370" y="804"/>
                  </a:lnTo>
                  <a:lnTo>
                    <a:pt x="1371" y="818"/>
                  </a:lnTo>
                  <a:lnTo>
                    <a:pt x="1375" y="831"/>
                  </a:lnTo>
                  <a:lnTo>
                    <a:pt x="1381" y="841"/>
                  </a:lnTo>
                  <a:lnTo>
                    <a:pt x="1388" y="851"/>
                  </a:lnTo>
                  <a:lnTo>
                    <a:pt x="1396" y="859"/>
                  </a:lnTo>
                  <a:lnTo>
                    <a:pt x="1405" y="868"/>
                  </a:lnTo>
                  <a:lnTo>
                    <a:pt x="1420" y="880"/>
                  </a:lnTo>
                  <a:lnTo>
                    <a:pt x="1420" y="880"/>
                  </a:lnTo>
                  <a:lnTo>
                    <a:pt x="1416" y="868"/>
                  </a:lnTo>
                  <a:lnTo>
                    <a:pt x="1412" y="858"/>
                  </a:lnTo>
                  <a:lnTo>
                    <a:pt x="1406" y="847"/>
                  </a:lnTo>
                  <a:lnTo>
                    <a:pt x="1401" y="837"/>
                  </a:lnTo>
                  <a:lnTo>
                    <a:pt x="1394" y="828"/>
                  </a:lnTo>
                  <a:lnTo>
                    <a:pt x="1387" y="820"/>
                  </a:lnTo>
                  <a:lnTo>
                    <a:pt x="1378" y="811"/>
                  </a:lnTo>
                  <a:lnTo>
                    <a:pt x="1370" y="804"/>
                  </a:lnTo>
                  <a:lnTo>
                    <a:pt x="1370" y="804"/>
                  </a:lnTo>
                  <a:close/>
                  <a:moveTo>
                    <a:pt x="1370" y="775"/>
                  </a:moveTo>
                  <a:lnTo>
                    <a:pt x="1370" y="775"/>
                  </a:lnTo>
                  <a:lnTo>
                    <a:pt x="1375" y="769"/>
                  </a:lnTo>
                  <a:lnTo>
                    <a:pt x="1384" y="765"/>
                  </a:lnTo>
                  <a:lnTo>
                    <a:pt x="1392" y="761"/>
                  </a:lnTo>
                  <a:lnTo>
                    <a:pt x="1398" y="761"/>
                  </a:lnTo>
                  <a:lnTo>
                    <a:pt x="1402" y="761"/>
                  </a:lnTo>
                  <a:lnTo>
                    <a:pt x="1402" y="761"/>
                  </a:lnTo>
                  <a:lnTo>
                    <a:pt x="1406" y="764"/>
                  </a:lnTo>
                  <a:lnTo>
                    <a:pt x="1411" y="766"/>
                  </a:lnTo>
                  <a:lnTo>
                    <a:pt x="1413" y="769"/>
                  </a:lnTo>
                  <a:lnTo>
                    <a:pt x="1413" y="768"/>
                  </a:lnTo>
                  <a:lnTo>
                    <a:pt x="1413" y="766"/>
                  </a:lnTo>
                  <a:lnTo>
                    <a:pt x="1413" y="766"/>
                  </a:lnTo>
                  <a:lnTo>
                    <a:pt x="1402" y="752"/>
                  </a:lnTo>
                  <a:lnTo>
                    <a:pt x="1387" y="737"/>
                  </a:lnTo>
                  <a:lnTo>
                    <a:pt x="1378" y="730"/>
                  </a:lnTo>
                  <a:lnTo>
                    <a:pt x="1370" y="724"/>
                  </a:lnTo>
                  <a:lnTo>
                    <a:pt x="1361" y="720"/>
                  </a:lnTo>
                  <a:lnTo>
                    <a:pt x="1354" y="719"/>
                  </a:lnTo>
                  <a:lnTo>
                    <a:pt x="1354" y="719"/>
                  </a:lnTo>
                  <a:lnTo>
                    <a:pt x="1349" y="720"/>
                  </a:lnTo>
                  <a:lnTo>
                    <a:pt x="1346" y="722"/>
                  </a:lnTo>
                  <a:lnTo>
                    <a:pt x="1343" y="724"/>
                  </a:lnTo>
                  <a:lnTo>
                    <a:pt x="1340" y="729"/>
                  </a:lnTo>
                  <a:lnTo>
                    <a:pt x="1338" y="737"/>
                  </a:lnTo>
                  <a:lnTo>
                    <a:pt x="1336" y="748"/>
                  </a:lnTo>
                  <a:lnTo>
                    <a:pt x="1333" y="771"/>
                  </a:lnTo>
                  <a:lnTo>
                    <a:pt x="1331" y="781"/>
                  </a:lnTo>
                  <a:lnTo>
                    <a:pt x="1329" y="785"/>
                  </a:lnTo>
                  <a:lnTo>
                    <a:pt x="1326" y="789"/>
                  </a:lnTo>
                  <a:lnTo>
                    <a:pt x="1326" y="789"/>
                  </a:lnTo>
                  <a:lnTo>
                    <a:pt x="1319" y="795"/>
                  </a:lnTo>
                  <a:lnTo>
                    <a:pt x="1312" y="799"/>
                  </a:lnTo>
                  <a:lnTo>
                    <a:pt x="1307" y="800"/>
                  </a:lnTo>
                  <a:lnTo>
                    <a:pt x="1300" y="800"/>
                  </a:lnTo>
                  <a:lnTo>
                    <a:pt x="1286" y="802"/>
                  </a:lnTo>
                  <a:lnTo>
                    <a:pt x="1277" y="803"/>
                  </a:lnTo>
                  <a:lnTo>
                    <a:pt x="1270" y="807"/>
                  </a:lnTo>
                  <a:lnTo>
                    <a:pt x="1270" y="807"/>
                  </a:lnTo>
                  <a:lnTo>
                    <a:pt x="1267" y="810"/>
                  </a:lnTo>
                  <a:lnTo>
                    <a:pt x="1265" y="814"/>
                  </a:lnTo>
                  <a:lnTo>
                    <a:pt x="1263" y="823"/>
                  </a:lnTo>
                  <a:lnTo>
                    <a:pt x="1265" y="832"/>
                  </a:lnTo>
                  <a:lnTo>
                    <a:pt x="1267" y="841"/>
                  </a:lnTo>
                  <a:lnTo>
                    <a:pt x="1273" y="849"/>
                  </a:lnTo>
                  <a:lnTo>
                    <a:pt x="1279" y="858"/>
                  </a:lnTo>
                  <a:lnTo>
                    <a:pt x="1293" y="873"/>
                  </a:lnTo>
                  <a:lnTo>
                    <a:pt x="1293" y="873"/>
                  </a:lnTo>
                  <a:lnTo>
                    <a:pt x="1304" y="883"/>
                  </a:lnTo>
                  <a:lnTo>
                    <a:pt x="1315" y="891"/>
                  </a:lnTo>
                  <a:lnTo>
                    <a:pt x="1326" y="900"/>
                  </a:lnTo>
                  <a:lnTo>
                    <a:pt x="1339" y="907"/>
                  </a:lnTo>
                  <a:lnTo>
                    <a:pt x="1352" y="912"/>
                  </a:lnTo>
                  <a:lnTo>
                    <a:pt x="1364" y="917"/>
                  </a:lnTo>
                  <a:lnTo>
                    <a:pt x="1391" y="925"/>
                  </a:lnTo>
                  <a:lnTo>
                    <a:pt x="1391" y="925"/>
                  </a:lnTo>
                  <a:lnTo>
                    <a:pt x="1398" y="924"/>
                  </a:lnTo>
                  <a:lnTo>
                    <a:pt x="1405" y="922"/>
                  </a:lnTo>
                  <a:lnTo>
                    <a:pt x="1411" y="924"/>
                  </a:lnTo>
                  <a:lnTo>
                    <a:pt x="1416" y="925"/>
                  </a:lnTo>
                  <a:lnTo>
                    <a:pt x="1416" y="925"/>
                  </a:lnTo>
                  <a:lnTo>
                    <a:pt x="1416" y="920"/>
                  </a:lnTo>
                  <a:lnTo>
                    <a:pt x="1418" y="914"/>
                  </a:lnTo>
                  <a:lnTo>
                    <a:pt x="1420" y="904"/>
                  </a:lnTo>
                  <a:lnTo>
                    <a:pt x="1420" y="904"/>
                  </a:lnTo>
                  <a:lnTo>
                    <a:pt x="1395" y="877"/>
                  </a:lnTo>
                  <a:lnTo>
                    <a:pt x="1382" y="862"/>
                  </a:lnTo>
                  <a:lnTo>
                    <a:pt x="1371" y="847"/>
                  </a:lnTo>
                  <a:lnTo>
                    <a:pt x="1361" y="831"/>
                  </a:lnTo>
                  <a:lnTo>
                    <a:pt x="1357" y="823"/>
                  </a:lnTo>
                  <a:lnTo>
                    <a:pt x="1356" y="813"/>
                  </a:lnTo>
                  <a:lnTo>
                    <a:pt x="1354" y="804"/>
                  </a:lnTo>
                  <a:lnTo>
                    <a:pt x="1354" y="795"/>
                  </a:lnTo>
                  <a:lnTo>
                    <a:pt x="1356" y="785"/>
                  </a:lnTo>
                  <a:lnTo>
                    <a:pt x="1359" y="775"/>
                  </a:lnTo>
                  <a:lnTo>
                    <a:pt x="1359" y="775"/>
                  </a:lnTo>
                  <a:lnTo>
                    <a:pt x="1363" y="773"/>
                  </a:lnTo>
                  <a:lnTo>
                    <a:pt x="1366" y="775"/>
                  </a:lnTo>
                  <a:lnTo>
                    <a:pt x="1367" y="776"/>
                  </a:lnTo>
                  <a:lnTo>
                    <a:pt x="1370" y="775"/>
                  </a:lnTo>
                  <a:lnTo>
                    <a:pt x="1370" y="775"/>
                  </a:lnTo>
                  <a:close/>
                  <a:moveTo>
                    <a:pt x="1364" y="1008"/>
                  </a:moveTo>
                  <a:lnTo>
                    <a:pt x="1364" y="1008"/>
                  </a:lnTo>
                  <a:lnTo>
                    <a:pt x="1371" y="1001"/>
                  </a:lnTo>
                  <a:lnTo>
                    <a:pt x="1381" y="995"/>
                  </a:lnTo>
                  <a:lnTo>
                    <a:pt x="1401" y="980"/>
                  </a:lnTo>
                  <a:lnTo>
                    <a:pt x="1409" y="973"/>
                  </a:lnTo>
                  <a:lnTo>
                    <a:pt x="1415" y="964"/>
                  </a:lnTo>
                  <a:lnTo>
                    <a:pt x="1418" y="959"/>
                  </a:lnTo>
                  <a:lnTo>
                    <a:pt x="1418" y="955"/>
                  </a:lnTo>
                  <a:lnTo>
                    <a:pt x="1418" y="950"/>
                  </a:lnTo>
                  <a:lnTo>
                    <a:pt x="1416" y="945"/>
                  </a:lnTo>
                  <a:lnTo>
                    <a:pt x="1416" y="945"/>
                  </a:lnTo>
                  <a:lnTo>
                    <a:pt x="1411" y="943"/>
                  </a:lnTo>
                  <a:lnTo>
                    <a:pt x="1405" y="943"/>
                  </a:lnTo>
                  <a:lnTo>
                    <a:pt x="1399" y="943"/>
                  </a:lnTo>
                  <a:lnTo>
                    <a:pt x="1394" y="941"/>
                  </a:lnTo>
                  <a:lnTo>
                    <a:pt x="1394" y="941"/>
                  </a:lnTo>
                  <a:lnTo>
                    <a:pt x="1359" y="955"/>
                  </a:lnTo>
                  <a:lnTo>
                    <a:pt x="1322" y="970"/>
                  </a:lnTo>
                  <a:lnTo>
                    <a:pt x="1286" y="987"/>
                  </a:lnTo>
                  <a:lnTo>
                    <a:pt x="1252" y="1004"/>
                  </a:lnTo>
                  <a:lnTo>
                    <a:pt x="1252" y="1004"/>
                  </a:lnTo>
                  <a:lnTo>
                    <a:pt x="1252" y="1009"/>
                  </a:lnTo>
                  <a:lnTo>
                    <a:pt x="1249" y="1014"/>
                  </a:lnTo>
                  <a:lnTo>
                    <a:pt x="1249" y="1014"/>
                  </a:lnTo>
                  <a:lnTo>
                    <a:pt x="1235" y="1021"/>
                  </a:lnTo>
                  <a:lnTo>
                    <a:pt x="1229" y="1026"/>
                  </a:lnTo>
                  <a:lnTo>
                    <a:pt x="1228" y="1029"/>
                  </a:lnTo>
                  <a:lnTo>
                    <a:pt x="1227" y="1033"/>
                  </a:lnTo>
                  <a:lnTo>
                    <a:pt x="1227" y="1033"/>
                  </a:lnTo>
                  <a:lnTo>
                    <a:pt x="1243" y="1039"/>
                  </a:lnTo>
                  <a:lnTo>
                    <a:pt x="1258" y="1047"/>
                  </a:lnTo>
                  <a:lnTo>
                    <a:pt x="1286" y="1066"/>
                  </a:lnTo>
                  <a:lnTo>
                    <a:pt x="1286" y="1066"/>
                  </a:lnTo>
                  <a:lnTo>
                    <a:pt x="1294" y="1084"/>
                  </a:lnTo>
                  <a:lnTo>
                    <a:pt x="1300" y="1094"/>
                  </a:lnTo>
                  <a:lnTo>
                    <a:pt x="1307" y="1101"/>
                  </a:lnTo>
                  <a:lnTo>
                    <a:pt x="1307" y="1101"/>
                  </a:lnTo>
                  <a:lnTo>
                    <a:pt x="1318" y="1077"/>
                  </a:lnTo>
                  <a:lnTo>
                    <a:pt x="1332" y="1053"/>
                  </a:lnTo>
                  <a:lnTo>
                    <a:pt x="1346" y="1029"/>
                  </a:lnTo>
                  <a:lnTo>
                    <a:pt x="1354" y="1018"/>
                  </a:lnTo>
                  <a:lnTo>
                    <a:pt x="1364" y="1008"/>
                  </a:lnTo>
                  <a:lnTo>
                    <a:pt x="1364" y="1008"/>
                  </a:lnTo>
                  <a:close/>
                  <a:moveTo>
                    <a:pt x="894" y="1178"/>
                  </a:moveTo>
                  <a:lnTo>
                    <a:pt x="894" y="1178"/>
                  </a:lnTo>
                  <a:lnTo>
                    <a:pt x="900" y="1217"/>
                  </a:lnTo>
                  <a:lnTo>
                    <a:pt x="902" y="1237"/>
                  </a:lnTo>
                  <a:lnTo>
                    <a:pt x="908" y="1256"/>
                  </a:lnTo>
                  <a:lnTo>
                    <a:pt x="914" y="1275"/>
                  </a:lnTo>
                  <a:lnTo>
                    <a:pt x="921" y="1292"/>
                  </a:lnTo>
                  <a:lnTo>
                    <a:pt x="929" y="1307"/>
                  </a:lnTo>
                  <a:lnTo>
                    <a:pt x="939" y="1321"/>
                  </a:lnTo>
                  <a:lnTo>
                    <a:pt x="939" y="1321"/>
                  </a:lnTo>
                  <a:lnTo>
                    <a:pt x="953" y="1334"/>
                  </a:lnTo>
                  <a:lnTo>
                    <a:pt x="970" y="1346"/>
                  </a:lnTo>
                  <a:lnTo>
                    <a:pt x="987" y="1358"/>
                  </a:lnTo>
                  <a:lnTo>
                    <a:pt x="996" y="1362"/>
                  </a:lnTo>
                  <a:lnTo>
                    <a:pt x="1006" y="1365"/>
                  </a:lnTo>
                  <a:lnTo>
                    <a:pt x="1015" y="1367"/>
                  </a:lnTo>
                  <a:lnTo>
                    <a:pt x="1024" y="1369"/>
                  </a:lnTo>
                  <a:lnTo>
                    <a:pt x="1033" y="1369"/>
                  </a:lnTo>
                  <a:lnTo>
                    <a:pt x="1043" y="1369"/>
                  </a:lnTo>
                  <a:lnTo>
                    <a:pt x="1051" y="1366"/>
                  </a:lnTo>
                  <a:lnTo>
                    <a:pt x="1060" y="1362"/>
                  </a:lnTo>
                  <a:lnTo>
                    <a:pt x="1067" y="1355"/>
                  </a:lnTo>
                  <a:lnTo>
                    <a:pt x="1074" y="1346"/>
                  </a:lnTo>
                  <a:lnTo>
                    <a:pt x="1074" y="1346"/>
                  </a:lnTo>
                  <a:lnTo>
                    <a:pt x="1079" y="1324"/>
                  </a:lnTo>
                  <a:lnTo>
                    <a:pt x="1082" y="1299"/>
                  </a:lnTo>
                  <a:lnTo>
                    <a:pt x="1082" y="1275"/>
                  </a:lnTo>
                  <a:lnTo>
                    <a:pt x="1079" y="1254"/>
                  </a:lnTo>
                  <a:lnTo>
                    <a:pt x="1079" y="1254"/>
                  </a:lnTo>
                  <a:lnTo>
                    <a:pt x="1068" y="1258"/>
                  </a:lnTo>
                  <a:lnTo>
                    <a:pt x="1058" y="1263"/>
                  </a:lnTo>
                  <a:lnTo>
                    <a:pt x="1041" y="1275"/>
                  </a:lnTo>
                  <a:lnTo>
                    <a:pt x="1032" y="1279"/>
                  </a:lnTo>
                  <a:lnTo>
                    <a:pt x="1022" y="1283"/>
                  </a:lnTo>
                  <a:lnTo>
                    <a:pt x="1010" y="1287"/>
                  </a:lnTo>
                  <a:lnTo>
                    <a:pt x="998" y="1289"/>
                  </a:lnTo>
                  <a:lnTo>
                    <a:pt x="998" y="1289"/>
                  </a:lnTo>
                  <a:lnTo>
                    <a:pt x="987" y="1285"/>
                  </a:lnTo>
                  <a:lnTo>
                    <a:pt x="978" y="1279"/>
                  </a:lnTo>
                  <a:lnTo>
                    <a:pt x="971" y="1271"/>
                  </a:lnTo>
                  <a:lnTo>
                    <a:pt x="964" y="1262"/>
                  </a:lnTo>
                  <a:lnTo>
                    <a:pt x="960" y="1252"/>
                  </a:lnTo>
                  <a:lnTo>
                    <a:pt x="954" y="1242"/>
                  </a:lnTo>
                  <a:lnTo>
                    <a:pt x="946" y="1223"/>
                  </a:lnTo>
                  <a:lnTo>
                    <a:pt x="946" y="1223"/>
                  </a:lnTo>
                  <a:lnTo>
                    <a:pt x="940" y="1210"/>
                  </a:lnTo>
                  <a:lnTo>
                    <a:pt x="935" y="1199"/>
                  </a:lnTo>
                  <a:lnTo>
                    <a:pt x="933" y="1195"/>
                  </a:lnTo>
                  <a:lnTo>
                    <a:pt x="933" y="1190"/>
                  </a:lnTo>
                  <a:lnTo>
                    <a:pt x="936" y="1186"/>
                  </a:lnTo>
                  <a:lnTo>
                    <a:pt x="939" y="1182"/>
                  </a:lnTo>
                  <a:lnTo>
                    <a:pt x="939" y="1182"/>
                  </a:lnTo>
                  <a:lnTo>
                    <a:pt x="949" y="1186"/>
                  </a:lnTo>
                  <a:lnTo>
                    <a:pt x="957" y="1189"/>
                  </a:lnTo>
                  <a:lnTo>
                    <a:pt x="968" y="1190"/>
                  </a:lnTo>
                  <a:lnTo>
                    <a:pt x="978" y="1189"/>
                  </a:lnTo>
                  <a:lnTo>
                    <a:pt x="989" y="1188"/>
                  </a:lnTo>
                  <a:lnTo>
                    <a:pt x="999" y="1185"/>
                  </a:lnTo>
                  <a:lnTo>
                    <a:pt x="1020" y="1178"/>
                  </a:lnTo>
                  <a:lnTo>
                    <a:pt x="1020" y="1178"/>
                  </a:lnTo>
                  <a:lnTo>
                    <a:pt x="1015" y="1164"/>
                  </a:lnTo>
                  <a:lnTo>
                    <a:pt x="1008" y="1151"/>
                  </a:lnTo>
                  <a:lnTo>
                    <a:pt x="1001" y="1140"/>
                  </a:lnTo>
                  <a:lnTo>
                    <a:pt x="992" y="1129"/>
                  </a:lnTo>
                  <a:lnTo>
                    <a:pt x="982" y="1120"/>
                  </a:lnTo>
                  <a:lnTo>
                    <a:pt x="971" y="1112"/>
                  </a:lnTo>
                  <a:lnTo>
                    <a:pt x="959" y="1106"/>
                  </a:lnTo>
                  <a:lnTo>
                    <a:pt x="944" y="1103"/>
                  </a:lnTo>
                  <a:lnTo>
                    <a:pt x="944" y="1103"/>
                  </a:lnTo>
                  <a:lnTo>
                    <a:pt x="936" y="1108"/>
                  </a:lnTo>
                  <a:lnTo>
                    <a:pt x="929" y="1113"/>
                  </a:lnTo>
                  <a:lnTo>
                    <a:pt x="922" y="1119"/>
                  </a:lnTo>
                  <a:lnTo>
                    <a:pt x="915" y="1124"/>
                  </a:lnTo>
                  <a:lnTo>
                    <a:pt x="909" y="1133"/>
                  </a:lnTo>
                  <a:lnTo>
                    <a:pt x="905" y="1140"/>
                  </a:lnTo>
                  <a:lnTo>
                    <a:pt x="898" y="1158"/>
                  </a:lnTo>
                  <a:lnTo>
                    <a:pt x="898" y="1158"/>
                  </a:lnTo>
                  <a:lnTo>
                    <a:pt x="900" y="1160"/>
                  </a:lnTo>
                  <a:lnTo>
                    <a:pt x="902" y="1162"/>
                  </a:lnTo>
                  <a:lnTo>
                    <a:pt x="902" y="1167"/>
                  </a:lnTo>
                  <a:lnTo>
                    <a:pt x="902" y="1171"/>
                  </a:lnTo>
                  <a:lnTo>
                    <a:pt x="902" y="1171"/>
                  </a:lnTo>
                  <a:lnTo>
                    <a:pt x="900" y="1175"/>
                  </a:lnTo>
                  <a:lnTo>
                    <a:pt x="894" y="1178"/>
                  </a:lnTo>
                  <a:lnTo>
                    <a:pt x="894" y="1178"/>
                  </a:lnTo>
                  <a:close/>
                  <a:moveTo>
                    <a:pt x="1009" y="1101"/>
                  </a:moveTo>
                  <a:lnTo>
                    <a:pt x="1009" y="1101"/>
                  </a:lnTo>
                  <a:lnTo>
                    <a:pt x="1003" y="1102"/>
                  </a:lnTo>
                  <a:lnTo>
                    <a:pt x="998" y="1103"/>
                  </a:lnTo>
                  <a:lnTo>
                    <a:pt x="992" y="1105"/>
                  </a:lnTo>
                  <a:lnTo>
                    <a:pt x="987" y="1108"/>
                  </a:lnTo>
                  <a:lnTo>
                    <a:pt x="987" y="1108"/>
                  </a:lnTo>
                  <a:lnTo>
                    <a:pt x="994" y="1112"/>
                  </a:lnTo>
                  <a:lnTo>
                    <a:pt x="1002" y="1119"/>
                  </a:lnTo>
                  <a:lnTo>
                    <a:pt x="1008" y="1126"/>
                  </a:lnTo>
                  <a:lnTo>
                    <a:pt x="1015" y="1133"/>
                  </a:lnTo>
                  <a:lnTo>
                    <a:pt x="1024" y="1150"/>
                  </a:lnTo>
                  <a:lnTo>
                    <a:pt x="1033" y="1169"/>
                  </a:lnTo>
                  <a:lnTo>
                    <a:pt x="1039" y="1190"/>
                  </a:lnTo>
                  <a:lnTo>
                    <a:pt x="1041" y="1213"/>
                  </a:lnTo>
                  <a:lnTo>
                    <a:pt x="1041" y="1235"/>
                  </a:lnTo>
                  <a:lnTo>
                    <a:pt x="1040" y="1247"/>
                  </a:lnTo>
                  <a:lnTo>
                    <a:pt x="1037" y="1258"/>
                  </a:lnTo>
                  <a:lnTo>
                    <a:pt x="1037" y="1258"/>
                  </a:lnTo>
                  <a:lnTo>
                    <a:pt x="1050" y="1252"/>
                  </a:lnTo>
                  <a:lnTo>
                    <a:pt x="1060" y="1245"/>
                  </a:lnTo>
                  <a:lnTo>
                    <a:pt x="1069" y="1238"/>
                  </a:lnTo>
                  <a:lnTo>
                    <a:pt x="1078" y="1230"/>
                  </a:lnTo>
                  <a:lnTo>
                    <a:pt x="1078" y="1230"/>
                  </a:lnTo>
                  <a:lnTo>
                    <a:pt x="1074" y="1210"/>
                  </a:lnTo>
                  <a:lnTo>
                    <a:pt x="1068" y="1192"/>
                  </a:lnTo>
                  <a:lnTo>
                    <a:pt x="1061" y="1175"/>
                  </a:lnTo>
                  <a:lnTo>
                    <a:pt x="1053" y="1158"/>
                  </a:lnTo>
                  <a:lnTo>
                    <a:pt x="1043" y="1141"/>
                  </a:lnTo>
                  <a:lnTo>
                    <a:pt x="1033" y="1127"/>
                  </a:lnTo>
                  <a:lnTo>
                    <a:pt x="1022" y="1113"/>
                  </a:lnTo>
                  <a:lnTo>
                    <a:pt x="1009" y="1101"/>
                  </a:lnTo>
                  <a:lnTo>
                    <a:pt x="1009" y="1101"/>
                  </a:lnTo>
                  <a:close/>
                  <a:moveTo>
                    <a:pt x="999" y="1273"/>
                  </a:moveTo>
                  <a:lnTo>
                    <a:pt x="999" y="1273"/>
                  </a:lnTo>
                  <a:lnTo>
                    <a:pt x="1005" y="1273"/>
                  </a:lnTo>
                  <a:lnTo>
                    <a:pt x="1009" y="1271"/>
                  </a:lnTo>
                  <a:lnTo>
                    <a:pt x="1013" y="1268"/>
                  </a:lnTo>
                  <a:lnTo>
                    <a:pt x="1016" y="1263"/>
                  </a:lnTo>
                  <a:lnTo>
                    <a:pt x="1022" y="1254"/>
                  </a:lnTo>
                  <a:lnTo>
                    <a:pt x="1026" y="1241"/>
                  </a:lnTo>
                  <a:lnTo>
                    <a:pt x="1027" y="1227"/>
                  </a:lnTo>
                  <a:lnTo>
                    <a:pt x="1027" y="1213"/>
                  </a:lnTo>
                  <a:lnTo>
                    <a:pt x="1026" y="1202"/>
                  </a:lnTo>
                  <a:lnTo>
                    <a:pt x="1023" y="1192"/>
                  </a:lnTo>
                  <a:lnTo>
                    <a:pt x="1023" y="1192"/>
                  </a:lnTo>
                  <a:lnTo>
                    <a:pt x="1017" y="1196"/>
                  </a:lnTo>
                  <a:lnTo>
                    <a:pt x="1009" y="1199"/>
                  </a:lnTo>
                  <a:lnTo>
                    <a:pt x="1001" y="1202"/>
                  </a:lnTo>
                  <a:lnTo>
                    <a:pt x="991" y="1203"/>
                  </a:lnTo>
                  <a:lnTo>
                    <a:pt x="971" y="1206"/>
                  </a:lnTo>
                  <a:lnTo>
                    <a:pt x="953" y="1207"/>
                  </a:lnTo>
                  <a:lnTo>
                    <a:pt x="953" y="1207"/>
                  </a:lnTo>
                  <a:lnTo>
                    <a:pt x="957" y="1214"/>
                  </a:lnTo>
                  <a:lnTo>
                    <a:pt x="961" y="1224"/>
                  </a:lnTo>
                  <a:lnTo>
                    <a:pt x="971" y="1247"/>
                  </a:lnTo>
                  <a:lnTo>
                    <a:pt x="977" y="1256"/>
                  </a:lnTo>
                  <a:lnTo>
                    <a:pt x="982" y="1265"/>
                  </a:lnTo>
                  <a:lnTo>
                    <a:pt x="987" y="1269"/>
                  </a:lnTo>
                  <a:lnTo>
                    <a:pt x="991" y="1271"/>
                  </a:lnTo>
                  <a:lnTo>
                    <a:pt x="995" y="1273"/>
                  </a:lnTo>
                  <a:lnTo>
                    <a:pt x="999" y="1273"/>
                  </a:lnTo>
                  <a:lnTo>
                    <a:pt x="999" y="1273"/>
                  </a:lnTo>
                  <a:close/>
                  <a:moveTo>
                    <a:pt x="770" y="291"/>
                  </a:moveTo>
                  <a:lnTo>
                    <a:pt x="770" y="291"/>
                  </a:lnTo>
                  <a:lnTo>
                    <a:pt x="768" y="283"/>
                  </a:lnTo>
                  <a:lnTo>
                    <a:pt x="766" y="275"/>
                  </a:lnTo>
                  <a:lnTo>
                    <a:pt x="763" y="262"/>
                  </a:lnTo>
                  <a:lnTo>
                    <a:pt x="763" y="262"/>
                  </a:lnTo>
                  <a:lnTo>
                    <a:pt x="759" y="267"/>
                  </a:lnTo>
                  <a:lnTo>
                    <a:pt x="756" y="272"/>
                  </a:lnTo>
                  <a:lnTo>
                    <a:pt x="755" y="278"/>
                  </a:lnTo>
                  <a:lnTo>
                    <a:pt x="754" y="283"/>
                  </a:lnTo>
                  <a:lnTo>
                    <a:pt x="754" y="283"/>
                  </a:lnTo>
                  <a:lnTo>
                    <a:pt x="759" y="288"/>
                  </a:lnTo>
                  <a:lnTo>
                    <a:pt x="765" y="292"/>
                  </a:lnTo>
                  <a:lnTo>
                    <a:pt x="769" y="298"/>
                  </a:lnTo>
                  <a:lnTo>
                    <a:pt x="770" y="302"/>
                  </a:lnTo>
                  <a:lnTo>
                    <a:pt x="770" y="306"/>
                  </a:lnTo>
                  <a:lnTo>
                    <a:pt x="770" y="306"/>
                  </a:lnTo>
                  <a:lnTo>
                    <a:pt x="790" y="314"/>
                  </a:lnTo>
                  <a:lnTo>
                    <a:pt x="813" y="320"/>
                  </a:lnTo>
                  <a:lnTo>
                    <a:pt x="839" y="324"/>
                  </a:lnTo>
                  <a:lnTo>
                    <a:pt x="852" y="326"/>
                  </a:lnTo>
                  <a:lnTo>
                    <a:pt x="864" y="326"/>
                  </a:lnTo>
                  <a:lnTo>
                    <a:pt x="877" y="324"/>
                  </a:lnTo>
                  <a:lnTo>
                    <a:pt x="890" y="321"/>
                  </a:lnTo>
                  <a:lnTo>
                    <a:pt x="900" y="319"/>
                  </a:lnTo>
                  <a:lnTo>
                    <a:pt x="909" y="313"/>
                  </a:lnTo>
                  <a:lnTo>
                    <a:pt x="918" y="307"/>
                  </a:lnTo>
                  <a:lnTo>
                    <a:pt x="925" y="299"/>
                  </a:lnTo>
                  <a:lnTo>
                    <a:pt x="930" y="289"/>
                  </a:lnTo>
                  <a:lnTo>
                    <a:pt x="932" y="276"/>
                  </a:lnTo>
                  <a:lnTo>
                    <a:pt x="932" y="276"/>
                  </a:lnTo>
                  <a:lnTo>
                    <a:pt x="926" y="285"/>
                  </a:lnTo>
                  <a:lnTo>
                    <a:pt x="919" y="292"/>
                  </a:lnTo>
                  <a:lnTo>
                    <a:pt x="909" y="298"/>
                  </a:lnTo>
                  <a:lnTo>
                    <a:pt x="901" y="303"/>
                  </a:lnTo>
                  <a:lnTo>
                    <a:pt x="890" y="306"/>
                  </a:lnTo>
                  <a:lnTo>
                    <a:pt x="878" y="310"/>
                  </a:lnTo>
                  <a:lnTo>
                    <a:pt x="867" y="312"/>
                  </a:lnTo>
                  <a:lnTo>
                    <a:pt x="856" y="313"/>
                  </a:lnTo>
                  <a:lnTo>
                    <a:pt x="845" y="313"/>
                  </a:lnTo>
                  <a:lnTo>
                    <a:pt x="832" y="312"/>
                  </a:lnTo>
                  <a:lnTo>
                    <a:pt x="821" y="310"/>
                  </a:lnTo>
                  <a:lnTo>
                    <a:pt x="810" y="309"/>
                  </a:lnTo>
                  <a:lnTo>
                    <a:pt x="798" y="305"/>
                  </a:lnTo>
                  <a:lnTo>
                    <a:pt x="789" y="300"/>
                  </a:lnTo>
                  <a:lnTo>
                    <a:pt x="779" y="296"/>
                  </a:lnTo>
                  <a:lnTo>
                    <a:pt x="770" y="291"/>
                  </a:lnTo>
                  <a:lnTo>
                    <a:pt x="770" y="291"/>
                  </a:lnTo>
                  <a:close/>
                  <a:moveTo>
                    <a:pt x="907" y="240"/>
                  </a:moveTo>
                  <a:lnTo>
                    <a:pt x="907" y="240"/>
                  </a:lnTo>
                  <a:lnTo>
                    <a:pt x="901" y="233"/>
                  </a:lnTo>
                  <a:lnTo>
                    <a:pt x="895" y="227"/>
                  </a:lnTo>
                  <a:lnTo>
                    <a:pt x="895" y="227"/>
                  </a:lnTo>
                  <a:lnTo>
                    <a:pt x="878" y="225"/>
                  </a:lnTo>
                  <a:lnTo>
                    <a:pt x="857" y="222"/>
                  </a:lnTo>
                  <a:lnTo>
                    <a:pt x="835" y="223"/>
                  </a:lnTo>
                  <a:lnTo>
                    <a:pt x="824" y="225"/>
                  </a:lnTo>
                  <a:lnTo>
                    <a:pt x="813" y="227"/>
                  </a:lnTo>
                  <a:lnTo>
                    <a:pt x="803" y="230"/>
                  </a:lnTo>
                  <a:lnTo>
                    <a:pt x="794" y="234"/>
                  </a:lnTo>
                  <a:lnTo>
                    <a:pt x="787" y="240"/>
                  </a:lnTo>
                  <a:lnTo>
                    <a:pt x="783" y="247"/>
                  </a:lnTo>
                  <a:lnTo>
                    <a:pt x="780" y="254"/>
                  </a:lnTo>
                  <a:lnTo>
                    <a:pt x="780" y="264"/>
                  </a:lnTo>
                  <a:lnTo>
                    <a:pt x="783" y="274"/>
                  </a:lnTo>
                  <a:lnTo>
                    <a:pt x="789" y="285"/>
                  </a:lnTo>
                  <a:lnTo>
                    <a:pt x="789" y="285"/>
                  </a:lnTo>
                  <a:lnTo>
                    <a:pt x="796" y="289"/>
                  </a:lnTo>
                  <a:lnTo>
                    <a:pt x="804" y="293"/>
                  </a:lnTo>
                  <a:lnTo>
                    <a:pt x="824" y="298"/>
                  </a:lnTo>
                  <a:lnTo>
                    <a:pt x="845" y="299"/>
                  </a:lnTo>
                  <a:lnTo>
                    <a:pt x="856" y="299"/>
                  </a:lnTo>
                  <a:lnTo>
                    <a:pt x="867" y="299"/>
                  </a:lnTo>
                  <a:lnTo>
                    <a:pt x="878" y="298"/>
                  </a:lnTo>
                  <a:lnTo>
                    <a:pt x="888" y="295"/>
                  </a:lnTo>
                  <a:lnTo>
                    <a:pt x="898" y="291"/>
                  </a:lnTo>
                  <a:lnTo>
                    <a:pt x="905" y="286"/>
                  </a:lnTo>
                  <a:lnTo>
                    <a:pt x="912" y="281"/>
                  </a:lnTo>
                  <a:lnTo>
                    <a:pt x="916" y="274"/>
                  </a:lnTo>
                  <a:lnTo>
                    <a:pt x="919" y="265"/>
                  </a:lnTo>
                  <a:lnTo>
                    <a:pt x="921" y="255"/>
                  </a:lnTo>
                  <a:lnTo>
                    <a:pt x="921" y="255"/>
                  </a:lnTo>
                  <a:lnTo>
                    <a:pt x="915" y="253"/>
                  </a:lnTo>
                  <a:lnTo>
                    <a:pt x="911" y="247"/>
                  </a:lnTo>
                  <a:lnTo>
                    <a:pt x="902" y="239"/>
                  </a:lnTo>
                  <a:lnTo>
                    <a:pt x="902" y="239"/>
                  </a:lnTo>
                  <a:lnTo>
                    <a:pt x="905" y="239"/>
                  </a:lnTo>
                  <a:lnTo>
                    <a:pt x="907" y="240"/>
                  </a:lnTo>
                  <a:lnTo>
                    <a:pt x="907" y="240"/>
                  </a:lnTo>
                  <a:close/>
                  <a:moveTo>
                    <a:pt x="738" y="289"/>
                  </a:moveTo>
                  <a:lnTo>
                    <a:pt x="738" y="289"/>
                  </a:lnTo>
                  <a:lnTo>
                    <a:pt x="721" y="295"/>
                  </a:lnTo>
                  <a:lnTo>
                    <a:pt x="704" y="300"/>
                  </a:lnTo>
                  <a:lnTo>
                    <a:pt x="689" y="307"/>
                  </a:lnTo>
                  <a:lnTo>
                    <a:pt x="675" y="316"/>
                  </a:lnTo>
                  <a:lnTo>
                    <a:pt x="675" y="316"/>
                  </a:lnTo>
                  <a:lnTo>
                    <a:pt x="661" y="320"/>
                  </a:lnTo>
                  <a:lnTo>
                    <a:pt x="650" y="326"/>
                  </a:lnTo>
                  <a:lnTo>
                    <a:pt x="650" y="326"/>
                  </a:lnTo>
                  <a:lnTo>
                    <a:pt x="631" y="331"/>
                  </a:lnTo>
                  <a:lnTo>
                    <a:pt x="616" y="338"/>
                  </a:lnTo>
                  <a:lnTo>
                    <a:pt x="584" y="354"/>
                  </a:lnTo>
                  <a:lnTo>
                    <a:pt x="554" y="369"/>
                  </a:lnTo>
                  <a:lnTo>
                    <a:pt x="522" y="383"/>
                  </a:lnTo>
                  <a:lnTo>
                    <a:pt x="522" y="383"/>
                  </a:lnTo>
                  <a:lnTo>
                    <a:pt x="508" y="387"/>
                  </a:lnTo>
                  <a:lnTo>
                    <a:pt x="495" y="392"/>
                  </a:lnTo>
                  <a:lnTo>
                    <a:pt x="484" y="399"/>
                  </a:lnTo>
                  <a:lnTo>
                    <a:pt x="474" y="406"/>
                  </a:lnTo>
                  <a:lnTo>
                    <a:pt x="453" y="420"/>
                  </a:lnTo>
                  <a:lnTo>
                    <a:pt x="443" y="427"/>
                  </a:lnTo>
                  <a:lnTo>
                    <a:pt x="431" y="432"/>
                  </a:lnTo>
                  <a:lnTo>
                    <a:pt x="431" y="432"/>
                  </a:lnTo>
                  <a:lnTo>
                    <a:pt x="422" y="441"/>
                  </a:lnTo>
                  <a:lnTo>
                    <a:pt x="414" y="446"/>
                  </a:lnTo>
                  <a:lnTo>
                    <a:pt x="394" y="458"/>
                  </a:lnTo>
                  <a:lnTo>
                    <a:pt x="373" y="469"/>
                  </a:lnTo>
                  <a:lnTo>
                    <a:pt x="363" y="473"/>
                  </a:lnTo>
                  <a:lnTo>
                    <a:pt x="353" y="480"/>
                  </a:lnTo>
                  <a:lnTo>
                    <a:pt x="353" y="480"/>
                  </a:lnTo>
                  <a:lnTo>
                    <a:pt x="327" y="500"/>
                  </a:lnTo>
                  <a:lnTo>
                    <a:pt x="299" y="522"/>
                  </a:lnTo>
                  <a:lnTo>
                    <a:pt x="285" y="532"/>
                  </a:lnTo>
                  <a:lnTo>
                    <a:pt x="271" y="542"/>
                  </a:lnTo>
                  <a:lnTo>
                    <a:pt x="255" y="550"/>
                  </a:lnTo>
                  <a:lnTo>
                    <a:pt x="240" y="556"/>
                  </a:lnTo>
                  <a:lnTo>
                    <a:pt x="240" y="556"/>
                  </a:lnTo>
                  <a:lnTo>
                    <a:pt x="234" y="556"/>
                  </a:lnTo>
                  <a:lnTo>
                    <a:pt x="230" y="554"/>
                  </a:lnTo>
                  <a:lnTo>
                    <a:pt x="230" y="554"/>
                  </a:lnTo>
                  <a:lnTo>
                    <a:pt x="223" y="560"/>
                  </a:lnTo>
                  <a:lnTo>
                    <a:pt x="217" y="567"/>
                  </a:lnTo>
                  <a:lnTo>
                    <a:pt x="213" y="574"/>
                  </a:lnTo>
                  <a:lnTo>
                    <a:pt x="209" y="583"/>
                  </a:lnTo>
                  <a:lnTo>
                    <a:pt x="205" y="601"/>
                  </a:lnTo>
                  <a:lnTo>
                    <a:pt x="202" y="622"/>
                  </a:lnTo>
                  <a:lnTo>
                    <a:pt x="202" y="622"/>
                  </a:lnTo>
                  <a:lnTo>
                    <a:pt x="216" y="627"/>
                  </a:lnTo>
                  <a:lnTo>
                    <a:pt x="230" y="633"/>
                  </a:lnTo>
                  <a:lnTo>
                    <a:pt x="230" y="633"/>
                  </a:lnTo>
                  <a:lnTo>
                    <a:pt x="231" y="626"/>
                  </a:lnTo>
                  <a:lnTo>
                    <a:pt x="233" y="619"/>
                  </a:lnTo>
                  <a:lnTo>
                    <a:pt x="234" y="604"/>
                  </a:lnTo>
                  <a:lnTo>
                    <a:pt x="236" y="588"/>
                  </a:lnTo>
                  <a:lnTo>
                    <a:pt x="237" y="581"/>
                  </a:lnTo>
                  <a:lnTo>
                    <a:pt x="238" y="576"/>
                  </a:lnTo>
                  <a:lnTo>
                    <a:pt x="238" y="576"/>
                  </a:lnTo>
                  <a:lnTo>
                    <a:pt x="245" y="571"/>
                  </a:lnTo>
                  <a:lnTo>
                    <a:pt x="251" y="567"/>
                  </a:lnTo>
                  <a:lnTo>
                    <a:pt x="257" y="561"/>
                  </a:lnTo>
                  <a:lnTo>
                    <a:pt x="264" y="556"/>
                  </a:lnTo>
                  <a:lnTo>
                    <a:pt x="264" y="556"/>
                  </a:lnTo>
                  <a:lnTo>
                    <a:pt x="269" y="554"/>
                  </a:lnTo>
                  <a:lnTo>
                    <a:pt x="275" y="553"/>
                  </a:lnTo>
                  <a:lnTo>
                    <a:pt x="282" y="552"/>
                  </a:lnTo>
                  <a:lnTo>
                    <a:pt x="287" y="550"/>
                  </a:lnTo>
                  <a:lnTo>
                    <a:pt x="287" y="550"/>
                  </a:lnTo>
                  <a:lnTo>
                    <a:pt x="296" y="543"/>
                  </a:lnTo>
                  <a:lnTo>
                    <a:pt x="304" y="538"/>
                  </a:lnTo>
                  <a:lnTo>
                    <a:pt x="304" y="538"/>
                  </a:lnTo>
                  <a:lnTo>
                    <a:pt x="377" y="500"/>
                  </a:lnTo>
                  <a:lnTo>
                    <a:pt x="411" y="479"/>
                  </a:lnTo>
                  <a:lnTo>
                    <a:pt x="428" y="469"/>
                  </a:lnTo>
                  <a:lnTo>
                    <a:pt x="443" y="458"/>
                  </a:lnTo>
                  <a:lnTo>
                    <a:pt x="443" y="458"/>
                  </a:lnTo>
                  <a:lnTo>
                    <a:pt x="448" y="455"/>
                  </a:lnTo>
                  <a:lnTo>
                    <a:pt x="452" y="453"/>
                  </a:lnTo>
                  <a:lnTo>
                    <a:pt x="456" y="451"/>
                  </a:lnTo>
                  <a:lnTo>
                    <a:pt x="460" y="451"/>
                  </a:lnTo>
                  <a:lnTo>
                    <a:pt x="460" y="451"/>
                  </a:lnTo>
                  <a:lnTo>
                    <a:pt x="492" y="428"/>
                  </a:lnTo>
                  <a:lnTo>
                    <a:pt x="526" y="407"/>
                  </a:lnTo>
                  <a:lnTo>
                    <a:pt x="560" y="387"/>
                  </a:lnTo>
                  <a:lnTo>
                    <a:pt x="595" y="369"/>
                  </a:lnTo>
                  <a:lnTo>
                    <a:pt x="668" y="333"/>
                  </a:lnTo>
                  <a:lnTo>
                    <a:pt x="741" y="298"/>
                  </a:lnTo>
                  <a:lnTo>
                    <a:pt x="741" y="298"/>
                  </a:lnTo>
                  <a:lnTo>
                    <a:pt x="742" y="298"/>
                  </a:lnTo>
                  <a:lnTo>
                    <a:pt x="742" y="296"/>
                  </a:lnTo>
                  <a:lnTo>
                    <a:pt x="742" y="296"/>
                  </a:lnTo>
                  <a:lnTo>
                    <a:pt x="740" y="296"/>
                  </a:lnTo>
                  <a:lnTo>
                    <a:pt x="738" y="295"/>
                  </a:lnTo>
                  <a:lnTo>
                    <a:pt x="738" y="289"/>
                  </a:lnTo>
                  <a:lnTo>
                    <a:pt x="738" y="289"/>
                  </a:lnTo>
                  <a:close/>
                  <a:moveTo>
                    <a:pt x="457" y="637"/>
                  </a:moveTo>
                  <a:lnTo>
                    <a:pt x="457" y="637"/>
                  </a:lnTo>
                  <a:lnTo>
                    <a:pt x="457" y="633"/>
                  </a:lnTo>
                  <a:lnTo>
                    <a:pt x="457" y="633"/>
                  </a:lnTo>
                  <a:lnTo>
                    <a:pt x="410" y="615"/>
                  </a:lnTo>
                  <a:lnTo>
                    <a:pt x="362" y="599"/>
                  </a:lnTo>
                  <a:lnTo>
                    <a:pt x="338" y="594"/>
                  </a:lnTo>
                  <a:lnTo>
                    <a:pt x="313" y="587"/>
                  </a:lnTo>
                  <a:lnTo>
                    <a:pt x="286" y="583"/>
                  </a:lnTo>
                  <a:lnTo>
                    <a:pt x="259" y="580"/>
                  </a:lnTo>
                  <a:lnTo>
                    <a:pt x="259" y="580"/>
                  </a:lnTo>
                  <a:lnTo>
                    <a:pt x="255" y="585"/>
                  </a:lnTo>
                  <a:lnTo>
                    <a:pt x="251" y="591"/>
                  </a:lnTo>
                  <a:lnTo>
                    <a:pt x="248" y="598"/>
                  </a:lnTo>
                  <a:lnTo>
                    <a:pt x="247" y="606"/>
                  </a:lnTo>
                  <a:lnTo>
                    <a:pt x="243" y="623"/>
                  </a:lnTo>
                  <a:lnTo>
                    <a:pt x="240" y="640"/>
                  </a:lnTo>
                  <a:lnTo>
                    <a:pt x="240" y="640"/>
                  </a:lnTo>
                  <a:lnTo>
                    <a:pt x="250" y="646"/>
                  </a:lnTo>
                  <a:lnTo>
                    <a:pt x="258" y="653"/>
                  </a:lnTo>
                  <a:lnTo>
                    <a:pt x="265" y="661"/>
                  </a:lnTo>
                  <a:lnTo>
                    <a:pt x="271" y="671"/>
                  </a:lnTo>
                  <a:lnTo>
                    <a:pt x="273" y="682"/>
                  </a:lnTo>
                  <a:lnTo>
                    <a:pt x="273" y="693"/>
                  </a:lnTo>
                  <a:lnTo>
                    <a:pt x="272" y="705"/>
                  </a:lnTo>
                  <a:lnTo>
                    <a:pt x="268" y="717"/>
                  </a:lnTo>
                  <a:lnTo>
                    <a:pt x="268" y="717"/>
                  </a:lnTo>
                  <a:lnTo>
                    <a:pt x="264" y="724"/>
                  </a:lnTo>
                  <a:lnTo>
                    <a:pt x="257" y="730"/>
                  </a:lnTo>
                  <a:lnTo>
                    <a:pt x="251" y="736"/>
                  </a:lnTo>
                  <a:lnTo>
                    <a:pt x="245" y="741"/>
                  </a:lnTo>
                  <a:lnTo>
                    <a:pt x="245" y="741"/>
                  </a:lnTo>
                  <a:lnTo>
                    <a:pt x="254" y="750"/>
                  </a:lnTo>
                  <a:lnTo>
                    <a:pt x="259" y="758"/>
                  </a:lnTo>
                  <a:lnTo>
                    <a:pt x="266" y="766"/>
                  </a:lnTo>
                  <a:lnTo>
                    <a:pt x="271" y="776"/>
                  </a:lnTo>
                  <a:lnTo>
                    <a:pt x="279" y="799"/>
                  </a:lnTo>
                  <a:lnTo>
                    <a:pt x="285" y="823"/>
                  </a:lnTo>
                  <a:lnTo>
                    <a:pt x="295" y="873"/>
                  </a:lnTo>
                  <a:lnTo>
                    <a:pt x="299" y="897"/>
                  </a:lnTo>
                  <a:lnTo>
                    <a:pt x="304" y="921"/>
                  </a:lnTo>
                  <a:lnTo>
                    <a:pt x="304" y="921"/>
                  </a:lnTo>
                  <a:lnTo>
                    <a:pt x="318" y="879"/>
                  </a:lnTo>
                  <a:lnTo>
                    <a:pt x="334" y="839"/>
                  </a:lnTo>
                  <a:lnTo>
                    <a:pt x="351" y="802"/>
                  </a:lnTo>
                  <a:lnTo>
                    <a:pt x="369" y="766"/>
                  </a:lnTo>
                  <a:lnTo>
                    <a:pt x="389" y="731"/>
                  </a:lnTo>
                  <a:lnTo>
                    <a:pt x="410" y="698"/>
                  </a:lnTo>
                  <a:lnTo>
                    <a:pt x="432" y="667"/>
                  </a:lnTo>
                  <a:lnTo>
                    <a:pt x="457" y="637"/>
                  </a:lnTo>
                  <a:lnTo>
                    <a:pt x="457" y="637"/>
                  </a:lnTo>
                  <a:close/>
                  <a:moveTo>
                    <a:pt x="286" y="901"/>
                  </a:moveTo>
                  <a:lnTo>
                    <a:pt x="286" y="901"/>
                  </a:lnTo>
                  <a:lnTo>
                    <a:pt x="276" y="848"/>
                  </a:lnTo>
                  <a:lnTo>
                    <a:pt x="271" y="823"/>
                  </a:lnTo>
                  <a:lnTo>
                    <a:pt x="265" y="800"/>
                  </a:lnTo>
                  <a:lnTo>
                    <a:pt x="265" y="800"/>
                  </a:lnTo>
                  <a:lnTo>
                    <a:pt x="261" y="789"/>
                  </a:lnTo>
                  <a:lnTo>
                    <a:pt x="257" y="779"/>
                  </a:lnTo>
                  <a:lnTo>
                    <a:pt x="251" y="769"/>
                  </a:lnTo>
                  <a:lnTo>
                    <a:pt x="244" y="761"/>
                  </a:lnTo>
                  <a:lnTo>
                    <a:pt x="237" y="754"/>
                  </a:lnTo>
                  <a:lnTo>
                    <a:pt x="229" y="750"/>
                  </a:lnTo>
                  <a:lnTo>
                    <a:pt x="224" y="750"/>
                  </a:lnTo>
                  <a:lnTo>
                    <a:pt x="219" y="750"/>
                  </a:lnTo>
                  <a:lnTo>
                    <a:pt x="214" y="750"/>
                  </a:lnTo>
                  <a:lnTo>
                    <a:pt x="209" y="752"/>
                  </a:lnTo>
                  <a:lnTo>
                    <a:pt x="209" y="752"/>
                  </a:lnTo>
                  <a:lnTo>
                    <a:pt x="209" y="768"/>
                  </a:lnTo>
                  <a:lnTo>
                    <a:pt x="210" y="782"/>
                  </a:lnTo>
                  <a:lnTo>
                    <a:pt x="214" y="811"/>
                  </a:lnTo>
                  <a:lnTo>
                    <a:pt x="216" y="824"/>
                  </a:lnTo>
                  <a:lnTo>
                    <a:pt x="216" y="838"/>
                  </a:lnTo>
                  <a:lnTo>
                    <a:pt x="214" y="851"/>
                  </a:lnTo>
                  <a:lnTo>
                    <a:pt x="210" y="862"/>
                  </a:lnTo>
                  <a:lnTo>
                    <a:pt x="210" y="862"/>
                  </a:lnTo>
                  <a:lnTo>
                    <a:pt x="206" y="835"/>
                  </a:lnTo>
                  <a:lnTo>
                    <a:pt x="203" y="809"/>
                  </a:lnTo>
                  <a:lnTo>
                    <a:pt x="200" y="783"/>
                  </a:lnTo>
                  <a:lnTo>
                    <a:pt x="198" y="769"/>
                  </a:lnTo>
                  <a:lnTo>
                    <a:pt x="193" y="755"/>
                  </a:lnTo>
                  <a:lnTo>
                    <a:pt x="193" y="755"/>
                  </a:lnTo>
                  <a:lnTo>
                    <a:pt x="191" y="768"/>
                  </a:lnTo>
                  <a:lnTo>
                    <a:pt x="191" y="781"/>
                  </a:lnTo>
                  <a:lnTo>
                    <a:pt x="191" y="807"/>
                  </a:lnTo>
                  <a:lnTo>
                    <a:pt x="189" y="820"/>
                  </a:lnTo>
                  <a:lnTo>
                    <a:pt x="189" y="832"/>
                  </a:lnTo>
                  <a:lnTo>
                    <a:pt x="186" y="844"/>
                  </a:lnTo>
                  <a:lnTo>
                    <a:pt x="182" y="854"/>
                  </a:lnTo>
                  <a:lnTo>
                    <a:pt x="182" y="854"/>
                  </a:lnTo>
                  <a:lnTo>
                    <a:pt x="179" y="821"/>
                  </a:lnTo>
                  <a:lnTo>
                    <a:pt x="179" y="793"/>
                  </a:lnTo>
                  <a:lnTo>
                    <a:pt x="179" y="793"/>
                  </a:lnTo>
                  <a:lnTo>
                    <a:pt x="181" y="776"/>
                  </a:lnTo>
                  <a:lnTo>
                    <a:pt x="182" y="761"/>
                  </a:lnTo>
                  <a:lnTo>
                    <a:pt x="181" y="754"/>
                  </a:lnTo>
                  <a:lnTo>
                    <a:pt x="179" y="750"/>
                  </a:lnTo>
                  <a:lnTo>
                    <a:pt x="175" y="747"/>
                  </a:lnTo>
                  <a:lnTo>
                    <a:pt x="168" y="745"/>
                  </a:lnTo>
                  <a:lnTo>
                    <a:pt x="168" y="745"/>
                  </a:lnTo>
                  <a:lnTo>
                    <a:pt x="161" y="758"/>
                  </a:lnTo>
                  <a:lnTo>
                    <a:pt x="154" y="772"/>
                  </a:lnTo>
                  <a:lnTo>
                    <a:pt x="147" y="786"/>
                  </a:lnTo>
                  <a:lnTo>
                    <a:pt x="139" y="797"/>
                  </a:lnTo>
                  <a:lnTo>
                    <a:pt x="139" y="797"/>
                  </a:lnTo>
                  <a:lnTo>
                    <a:pt x="137" y="789"/>
                  </a:lnTo>
                  <a:lnTo>
                    <a:pt x="139" y="782"/>
                  </a:lnTo>
                  <a:lnTo>
                    <a:pt x="140" y="776"/>
                  </a:lnTo>
                  <a:lnTo>
                    <a:pt x="143" y="771"/>
                  </a:lnTo>
                  <a:lnTo>
                    <a:pt x="149" y="759"/>
                  </a:lnTo>
                  <a:lnTo>
                    <a:pt x="151" y="752"/>
                  </a:lnTo>
                  <a:lnTo>
                    <a:pt x="153" y="745"/>
                  </a:lnTo>
                  <a:lnTo>
                    <a:pt x="153" y="745"/>
                  </a:lnTo>
                  <a:lnTo>
                    <a:pt x="141" y="755"/>
                  </a:lnTo>
                  <a:lnTo>
                    <a:pt x="132" y="768"/>
                  </a:lnTo>
                  <a:lnTo>
                    <a:pt x="122" y="781"/>
                  </a:lnTo>
                  <a:lnTo>
                    <a:pt x="115" y="796"/>
                  </a:lnTo>
                  <a:lnTo>
                    <a:pt x="108" y="810"/>
                  </a:lnTo>
                  <a:lnTo>
                    <a:pt x="102" y="827"/>
                  </a:lnTo>
                  <a:lnTo>
                    <a:pt x="91" y="861"/>
                  </a:lnTo>
                  <a:lnTo>
                    <a:pt x="73" y="929"/>
                  </a:lnTo>
                  <a:lnTo>
                    <a:pt x="61" y="963"/>
                  </a:lnTo>
                  <a:lnTo>
                    <a:pt x="56" y="978"/>
                  </a:lnTo>
                  <a:lnTo>
                    <a:pt x="47" y="994"/>
                  </a:lnTo>
                  <a:lnTo>
                    <a:pt x="47" y="994"/>
                  </a:lnTo>
                  <a:lnTo>
                    <a:pt x="56" y="1001"/>
                  </a:lnTo>
                  <a:lnTo>
                    <a:pt x="63" y="1009"/>
                  </a:lnTo>
                  <a:lnTo>
                    <a:pt x="76" y="1028"/>
                  </a:lnTo>
                  <a:lnTo>
                    <a:pt x="83" y="1036"/>
                  </a:lnTo>
                  <a:lnTo>
                    <a:pt x="90" y="1043"/>
                  </a:lnTo>
                  <a:lnTo>
                    <a:pt x="98" y="1049"/>
                  </a:lnTo>
                  <a:lnTo>
                    <a:pt x="108" y="1051"/>
                  </a:lnTo>
                  <a:lnTo>
                    <a:pt x="108" y="1051"/>
                  </a:lnTo>
                  <a:lnTo>
                    <a:pt x="111" y="1028"/>
                  </a:lnTo>
                  <a:lnTo>
                    <a:pt x="113" y="1004"/>
                  </a:lnTo>
                  <a:lnTo>
                    <a:pt x="119" y="955"/>
                  </a:lnTo>
                  <a:lnTo>
                    <a:pt x="123" y="905"/>
                  </a:lnTo>
                  <a:lnTo>
                    <a:pt x="127" y="882"/>
                  </a:lnTo>
                  <a:lnTo>
                    <a:pt x="132" y="859"/>
                  </a:lnTo>
                  <a:lnTo>
                    <a:pt x="132" y="859"/>
                  </a:lnTo>
                  <a:lnTo>
                    <a:pt x="133" y="851"/>
                  </a:lnTo>
                  <a:lnTo>
                    <a:pt x="136" y="841"/>
                  </a:lnTo>
                  <a:lnTo>
                    <a:pt x="139" y="837"/>
                  </a:lnTo>
                  <a:lnTo>
                    <a:pt x="141" y="832"/>
                  </a:lnTo>
                  <a:lnTo>
                    <a:pt x="144" y="830"/>
                  </a:lnTo>
                  <a:lnTo>
                    <a:pt x="150" y="830"/>
                  </a:lnTo>
                  <a:lnTo>
                    <a:pt x="150" y="830"/>
                  </a:lnTo>
                  <a:lnTo>
                    <a:pt x="143" y="856"/>
                  </a:lnTo>
                  <a:lnTo>
                    <a:pt x="137" y="882"/>
                  </a:lnTo>
                  <a:lnTo>
                    <a:pt x="133" y="907"/>
                  </a:lnTo>
                  <a:lnTo>
                    <a:pt x="130" y="932"/>
                  </a:lnTo>
                  <a:lnTo>
                    <a:pt x="126" y="983"/>
                  </a:lnTo>
                  <a:lnTo>
                    <a:pt x="125" y="1033"/>
                  </a:lnTo>
                  <a:lnTo>
                    <a:pt x="125" y="1033"/>
                  </a:lnTo>
                  <a:lnTo>
                    <a:pt x="122" y="1037"/>
                  </a:lnTo>
                  <a:lnTo>
                    <a:pt x="120" y="1042"/>
                  </a:lnTo>
                  <a:lnTo>
                    <a:pt x="119" y="1046"/>
                  </a:lnTo>
                  <a:lnTo>
                    <a:pt x="120" y="1051"/>
                  </a:lnTo>
                  <a:lnTo>
                    <a:pt x="120" y="1056"/>
                  </a:lnTo>
                  <a:lnTo>
                    <a:pt x="123" y="1060"/>
                  </a:lnTo>
                  <a:lnTo>
                    <a:pt x="126" y="1063"/>
                  </a:lnTo>
                  <a:lnTo>
                    <a:pt x="130" y="1064"/>
                  </a:lnTo>
                  <a:lnTo>
                    <a:pt x="130" y="1064"/>
                  </a:lnTo>
                  <a:lnTo>
                    <a:pt x="137" y="1018"/>
                  </a:lnTo>
                  <a:lnTo>
                    <a:pt x="141" y="995"/>
                  </a:lnTo>
                  <a:lnTo>
                    <a:pt x="144" y="984"/>
                  </a:lnTo>
                  <a:lnTo>
                    <a:pt x="147" y="974"/>
                  </a:lnTo>
                  <a:lnTo>
                    <a:pt x="147" y="974"/>
                  </a:lnTo>
                  <a:lnTo>
                    <a:pt x="149" y="985"/>
                  </a:lnTo>
                  <a:lnTo>
                    <a:pt x="149" y="998"/>
                  </a:lnTo>
                  <a:lnTo>
                    <a:pt x="146" y="1025"/>
                  </a:lnTo>
                  <a:lnTo>
                    <a:pt x="143" y="1049"/>
                  </a:lnTo>
                  <a:lnTo>
                    <a:pt x="143" y="1060"/>
                  </a:lnTo>
                  <a:lnTo>
                    <a:pt x="144" y="1071"/>
                  </a:lnTo>
                  <a:lnTo>
                    <a:pt x="144" y="1071"/>
                  </a:lnTo>
                  <a:lnTo>
                    <a:pt x="147" y="1071"/>
                  </a:lnTo>
                  <a:lnTo>
                    <a:pt x="151" y="1071"/>
                  </a:lnTo>
                  <a:lnTo>
                    <a:pt x="154" y="1073"/>
                  </a:lnTo>
                  <a:lnTo>
                    <a:pt x="158" y="1073"/>
                  </a:lnTo>
                  <a:lnTo>
                    <a:pt x="158" y="1073"/>
                  </a:lnTo>
                  <a:lnTo>
                    <a:pt x="160" y="1056"/>
                  </a:lnTo>
                  <a:lnTo>
                    <a:pt x="160" y="1037"/>
                  </a:lnTo>
                  <a:lnTo>
                    <a:pt x="161" y="1019"/>
                  </a:lnTo>
                  <a:lnTo>
                    <a:pt x="163" y="1012"/>
                  </a:lnTo>
                  <a:lnTo>
                    <a:pt x="165" y="1007"/>
                  </a:lnTo>
                  <a:lnTo>
                    <a:pt x="165" y="1007"/>
                  </a:lnTo>
                  <a:lnTo>
                    <a:pt x="168" y="1040"/>
                  </a:lnTo>
                  <a:lnTo>
                    <a:pt x="170" y="1059"/>
                  </a:lnTo>
                  <a:lnTo>
                    <a:pt x="171" y="1075"/>
                  </a:lnTo>
                  <a:lnTo>
                    <a:pt x="171" y="1075"/>
                  </a:lnTo>
                  <a:lnTo>
                    <a:pt x="181" y="1078"/>
                  </a:lnTo>
                  <a:lnTo>
                    <a:pt x="193" y="1081"/>
                  </a:lnTo>
                  <a:lnTo>
                    <a:pt x="202" y="1081"/>
                  </a:lnTo>
                  <a:lnTo>
                    <a:pt x="209" y="1081"/>
                  </a:lnTo>
                  <a:lnTo>
                    <a:pt x="214" y="1080"/>
                  </a:lnTo>
                  <a:lnTo>
                    <a:pt x="222" y="1078"/>
                  </a:lnTo>
                  <a:lnTo>
                    <a:pt x="222" y="1078"/>
                  </a:lnTo>
                  <a:lnTo>
                    <a:pt x="223" y="1066"/>
                  </a:lnTo>
                  <a:lnTo>
                    <a:pt x="223" y="1054"/>
                  </a:lnTo>
                  <a:lnTo>
                    <a:pt x="222" y="1030"/>
                  </a:lnTo>
                  <a:lnTo>
                    <a:pt x="220" y="1008"/>
                  </a:lnTo>
                  <a:lnTo>
                    <a:pt x="220" y="998"/>
                  </a:lnTo>
                  <a:lnTo>
                    <a:pt x="223" y="988"/>
                  </a:lnTo>
                  <a:lnTo>
                    <a:pt x="223" y="988"/>
                  </a:lnTo>
                  <a:lnTo>
                    <a:pt x="230" y="1032"/>
                  </a:lnTo>
                  <a:lnTo>
                    <a:pt x="233" y="1054"/>
                  </a:lnTo>
                  <a:lnTo>
                    <a:pt x="236" y="1075"/>
                  </a:lnTo>
                  <a:lnTo>
                    <a:pt x="236" y="1075"/>
                  </a:lnTo>
                  <a:lnTo>
                    <a:pt x="243" y="1074"/>
                  </a:lnTo>
                  <a:lnTo>
                    <a:pt x="251" y="1071"/>
                  </a:lnTo>
                  <a:lnTo>
                    <a:pt x="257" y="1067"/>
                  </a:lnTo>
                  <a:lnTo>
                    <a:pt x="262" y="1063"/>
                  </a:lnTo>
                  <a:lnTo>
                    <a:pt x="273" y="1053"/>
                  </a:lnTo>
                  <a:lnTo>
                    <a:pt x="283" y="1043"/>
                  </a:lnTo>
                  <a:lnTo>
                    <a:pt x="283" y="1043"/>
                  </a:lnTo>
                  <a:lnTo>
                    <a:pt x="285" y="1028"/>
                  </a:lnTo>
                  <a:lnTo>
                    <a:pt x="283" y="1022"/>
                  </a:lnTo>
                  <a:lnTo>
                    <a:pt x="282" y="1019"/>
                  </a:lnTo>
                  <a:lnTo>
                    <a:pt x="279" y="1018"/>
                  </a:lnTo>
                  <a:lnTo>
                    <a:pt x="279" y="1018"/>
                  </a:lnTo>
                  <a:lnTo>
                    <a:pt x="282" y="1012"/>
                  </a:lnTo>
                  <a:lnTo>
                    <a:pt x="282" y="1009"/>
                  </a:lnTo>
                  <a:lnTo>
                    <a:pt x="282" y="1004"/>
                  </a:lnTo>
                  <a:lnTo>
                    <a:pt x="282" y="1004"/>
                  </a:lnTo>
                  <a:lnTo>
                    <a:pt x="262" y="924"/>
                  </a:lnTo>
                  <a:lnTo>
                    <a:pt x="245" y="844"/>
                  </a:lnTo>
                  <a:lnTo>
                    <a:pt x="245" y="844"/>
                  </a:lnTo>
                  <a:lnTo>
                    <a:pt x="243" y="838"/>
                  </a:lnTo>
                  <a:lnTo>
                    <a:pt x="241" y="831"/>
                  </a:lnTo>
                  <a:lnTo>
                    <a:pt x="240" y="828"/>
                  </a:lnTo>
                  <a:lnTo>
                    <a:pt x="241" y="825"/>
                  </a:lnTo>
                  <a:lnTo>
                    <a:pt x="243" y="823"/>
                  </a:lnTo>
                  <a:lnTo>
                    <a:pt x="247" y="821"/>
                  </a:lnTo>
                  <a:lnTo>
                    <a:pt x="247" y="821"/>
                  </a:lnTo>
                  <a:lnTo>
                    <a:pt x="251" y="827"/>
                  </a:lnTo>
                  <a:lnTo>
                    <a:pt x="255" y="835"/>
                  </a:lnTo>
                  <a:lnTo>
                    <a:pt x="257" y="842"/>
                  </a:lnTo>
                  <a:lnTo>
                    <a:pt x="259" y="851"/>
                  </a:lnTo>
                  <a:lnTo>
                    <a:pt x="261" y="869"/>
                  </a:lnTo>
                  <a:lnTo>
                    <a:pt x="264" y="886"/>
                  </a:lnTo>
                  <a:lnTo>
                    <a:pt x="264" y="886"/>
                  </a:lnTo>
                  <a:lnTo>
                    <a:pt x="271" y="918"/>
                  </a:lnTo>
                  <a:lnTo>
                    <a:pt x="280" y="949"/>
                  </a:lnTo>
                  <a:lnTo>
                    <a:pt x="290" y="978"/>
                  </a:lnTo>
                  <a:lnTo>
                    <a:pt x="297" y="1007"/>
                  </a:lnTo>
                  <a:lnTo>
                    <a:pt x="297" y="1007"/>
                  </a:lnTo>
                  <a:lnTo>
                    <a:pt x="302" y="1004"/>
                  </a:lnTo>
                  <a:lnTo>
                    <a:pt x="304" y="1001"/>
                  </a:lnTo>
                  <a:lnTo>
                    <a:pt x="309" y="1000"/>
                  </a:lnTo>
                  <a:lnTo>
                    <a:pt x="311" y="997"/>
                  </a:lnTo>
                  <a:lnTo>
                    <a:pt x="311" y="997"/>
                  </a:lnTo>
                  <a:lnTo>
                    <a:pt x="306" y="976"/>
                  </a:lnTo>
                  <a:lnTo>
                    <a:pt x="299" y="950"/>
                  </a:lnTo>
                  <a:lnTo>
                    <a:pt x="292" y="924"/>
                  </a:lnTo>
                  <a:lnTo>
                    <a:pt x="286" y="901"/>
                  </a:lnTo>
                  <a:lnTo>
                    <a:pt x="286" y="901"/>
                  </a:lnTo>
                  <a:close/>
                  <a:moveTo>
                    <a:pt x="226" y="729"/>
                  </a:moveTo>
                  <a:lnTo>
                    <a:pt x="226" y="729"/>
                  </a:lnTo>
                  <a:lnTo>
                    <a:pt x="230" y="730"/>
                  </a:lnTo>
                  <a:lnTo>
                    <a:pt x="236" y="729"/>
                  </a:lnTo>
                  <a:lnTo>
                    <a:pt x="241" y="726"/>
                  </a:lnTo>
                  <a:lnTo>
                    <a:pt x="247" y="720"/>
                  </a:lnTo>
                  <a:lnTo>
                    <a:pt x="251" y="715"/>
                  </a:lnTo>
                  <a:lnTo>
                    <a:pt x="255" y="709"/>
                  </a:lnTo>
                  <a:lnTo>
                    <a:pt x="257" y="702"/>
                  </a:lnTo>
                  <a:lnTo>
                    <a:pt x="257" y="695"/>
                  </a:lnTo>
                  <a:lnTo>
                    <a:pt x="257" y="695"/>
                  </a:lnTo>
                  <a:lnTo>
                    <a:pt x="243" y="712"/>
                  </a:lnTo>
                  <a:lnTo>
                    <a:pt x="234" y="720"/>
                  </a:lnTo>
                  <a:lnTo>
                    <a:pt x="226" y="729"/>
                  </a:lnTo>
                  <a:lnTo>
                    <a:pt x="226" y="729"/>
                  </a:lnTo>
                  <a:close/>
                  <a:moveTo>
                    <a:pt x="254" y="670"/>
                  </a:moveTo>
                  <a:lnTo>
                    <a:pt x="254" y="670"/>
                  </a:lnTo>
                  <a:lnTo>
                    <a:pt x="252" y="668"/>
                  </a:lnTo>
                  <a:lnTo>
                    <a:pt x="250" y="664"/>
                  </a:lnTo>
                  <a:lnTo>
                    <a:pt x="248" y="663"/>
                  </a:lnTo>
                  <a:lnTo>
                    <a:pt x="247" y="661"/>
                  </a:lnTo>
                  <a:lnTo>
                    <a:pt x="244" y="661"/>
                  </a:lnTo>
                  <a:lnTo>
                    <a:pt x="244" y="661"/>
                  </a:lnTo>
                  <a:lnTo>
                    <a:pt x="241" y="674"/>
                  </a:lnTo>
                  <a:lnTo>
                    <a:pt x="236" y="685"/>
                  </a:lnTo>
                  <a:lnTo>
                    <a:pt x="227" y="695"/>
                  </a:lnTo>
                  <a:lnTo>
                    <a:pt x="217" y="702"/>
                  </a:lnTo>
                  <a:lnTo>
                    <a:pt x="206" y="709"/>
                  </a:lnTo>
                  <a:lnTo>
                    <a:pt x="193" y="715"/>
                  </a:lnTo>
                  <a:lnTo>
                    <a:pt x="179" y="719"/>
                  </a:lnTo>
                  <a:lnTo>
                    <a:pt x="165" y="722"/>
                  </a:lnTo>
                  <a:lnTo>
                    <a:pt x="165" y="722"/>
                  </a:lnTo>
                  <a:lnTo>
                    <a:pt x="172" y="727"/>
                  </a:lnTo>
                  <a:lnTo>
                    <a:pt x="179" y="730"/>
                  </a:lnTo>
                  <a:lnTo>
                    <a:pt x="186" y="733"/>
                  </a:lnTo>
                  <a:lnTo>
                    <a:pt x="193" y="733"/>
                  </a:lnTo>
                  <a:lnTo>
                    <a:pt x="199" y="731"/>
                  </a:lnTo>
                  <a:lnTo>
                    <a:pt x="206" y="729"/>
                  </a:lnTo>
                  <a:lnTo>
                    <a:pt x="213" y="726"/>
                  </a:lnTo>
                  <a:lnTo>
                    <a:pt x="219" y="720"/>
                  </a:lnTo>
                  <a:lnTo>
                    <a:pt x="230" y="709"/>
                  </a:lnTo>
                  <a:lnTo>
                    <a:pt x="240" y="696"/>
                  </a:lnTo>
                  <a:lnTo>
                    <a:pt x="248" y="682"/>
                  </a:lnTo>
                  <a:lnTo>
                    <a:pt x="254" y="670"/>
                  </a:lnTo>
                  <a:lnTo>
                    <a:pt x="254" y="670"/>
                  </a:lnTo>
                  <a:close/>
                  <a:moveTo>
                    <a:pt x="168" y="705"/>
                  </a:moveTo>
                  <a:lnTo>
                    <a:pt x="168" y="705"/>
                  </a:lnTo>
                  <a:lnTo>
                    <a:pt x="179" y="703"/>
                  </a:lnTo>
                  <a:lnTo>
                    <a:pt x="192" y="700"/>
                  </a:lnTo>
                  <a:lnTo>
                    <a:pt x="205" y="695"/>
                  </a:lnTo>
                  <a:lnTo>
                    <a:pt x="214" y="688"/>
                  </a:lnTo>
                  <a:lnTo>
                    <a:pt x="223" y="681"/>
                  </a:lnTo>
                  <a:lnTo>
                    <a:pt x="226" y="675"/>
                  </a:lnTo>
                  <a:lnTo>
                    <a:pt x="227" y="671"/>
                  </a:lnTo>
                  <a:lnTo>
                    <a:pt x="227" y="667"/>
                  </a:lnTo>
                  <a:lnTo>
                    <a:pt x="227" y="661"/>
                  </a:lnTo>
                  <a:lnTo>
                    <a:pt x="224" y="656"/>
                  </a:lnTo>
                  <a:lnTo>
                    <a:pt x="222" y="651"/>
                  </a:lnTo>
                  <a:lnTo>
                    <a:pt x="222" y="651"/>
                  </a:lnTo>
                  <a:lnTo>
                    <a:pt x="214" y="658"/>
                  </a:lnTo>
                  <a:lnTo>
                    <a:pt x="206" y="665"/>
                  </a:lnTo>
                  <a:lnTo>
                    <a:pt x="191" y="677"/>
                  </a:lnTo>
                  <a:lnTo>
                    <a:pt x="172" y="688"/>
                  </a:lnTo>
                  <a:lnTo>
                    <a:pt x="154" y="698"/>
                  </a:lnTo>
                  <a:lnTo>
                    <a:pt x="154" y="698"/>
                  </a:lnTo>
                  <a:lnTo>
                    <a:pt x="154" y="700"/>
                  </a:lnTo>
                  <a:lnTo>
                    <a:pt x="156" y="702"/>
                  </a:lnTo>
                  <a:lnTo>
                    <a:pt x="160" y="705"/>
                  </a:lnTo>
                  <a:lnTo>
                    <a:pt x="164" y="705"/>
                  </a:lnTo>
                  <a:lnTo>
                    <a:pt x="168" y="705"/>
                  </a:lnTo>
                  <a:lnTo>
                    <a:pt x="168" y="705"/>
                  </a:lnTo>
                  <a:close/>
                  <a:moveTo>
                    <a:pt x="189" y="639"/>
                  </a:moveTo>
                  <a:lnTo>
                    <a:pt x="189" y="639"/>
                  </a:lnTo>
                  <a:lnTo>
                    <a:pt x="179" y="642"/>
                  </a:lnTo>
                  <a:lnTo>
                    <a:pt x="171" y="646"/>
                  </a:lnTo>
                  <a:lnTo>
                    <a:pt x="164" y="650"/>
                  </a:lnTo>
                  <a:lnTo>
                    <a:pt x="160" y="657"/>
                  </a:lnTo>
                  <a:lnTo>
                    <a:pt x="156" y="664"/>
                  </a:lnTo>
                  <a:lnTo>
                    <a:pt x="153" y="671"/>
                  </a:lnTo>
                  <a:lnTo>
                    <a:pt x="153" y="679"/>
                  </a:lnTo>
                  <a:lnTo>
                    <a:pt x="153" y="686"/>
                  </a:lnTo>
                  <a:lnTo>
                    <a:pt x="153" y="686"/>
                  </a:lnTo>
                  <a:lnTo>
                    <a:pt x="161" y="682"/>
                  </a:lnTo>
                  <a:lnTo>
                    <a:pt x="168" y="678"/>
                  </a:lnTo>
                  <a:lnTo>
                    <a:pt x="181" y="670"/>
                  </a:lnTo>
                  <a:lnTo>
                    <a:pt x="192" y="658"/>
                  </a:lnTo>
                  <a:lnTo>
                    <a:pt x="205" y="649"/>
                  </a:lnTo>
                  <a:lnTo>
                    <a:pt x="205" y="649"/>
                  </a:lnTo>
                  <a:lnTo>
                    <a:pt x="205" y="649"/>
                  </a:lnTo>
                  <a:lnTo>
                    <a:pt x="205" y="646"/>
                  </a:lnTo>
                  <a:lnTo>
                    <a:pt x="205" y="643"/>
                  </a:lnTo>
                  <a:lnTo>
                    <a:pt x="205" y="643"/>
                  </a:lnTo>
                  <a:lnTo>
                    <a:pt x="200" y="643"/>
                  </a:lnTo>
                  <a:lnTo>
                    <a:pt x="198" y="642"/>
                  </a:lnTo>
                  <a:lnTo>
                    <a:pt x="193" y="640"/>
                  </a:lnTo>
                  <a:lnTo>
                    <a:pt x="189" y="639"/>
                  </a:lnTo>
                  <a:lnTo>
                    <a:pt x="189" y="639"/>
                  </a:lnTo>
                  <a:close/>
                </a:path>
              </a:pathLst>
            </a:custGeom>
            <a:solidFill>
              <a:srgbClr val="65C4CA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文本框 2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细节探究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767272" y="4352117"/>
            <a:ext cx="8966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运用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拟人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和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排比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的修辞手法。</a:t>
            </a:r>
            <a:endParaRPr lang="en-US" altLang="zh-CN" sz="2400" dirty="0">
              <a:solidFill>
                <a:prstClr val="black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语言简洁，却生动地勾勒了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冬去春来、万物复苏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春的轮廓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jmbbs.com/data/attachment/forum/201205/06/231700xwrr6woqr6q1wow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2888" y="1541564"/>
            <a:ext cx="5984875" cy="4161812"/>
          </a:xfrm>
          <a:prstGeom prst="rect">
            <a:avLst/>
          </a:prstGeom>
          <a:noFill/>
          <a:ln w="9525">
            <a:noFill/>
          </a:ln>
          <a:effectLst>
            <a:softEdge rad="127000"/>
          </a:effectLst>
        </p:spPr>
      </p:pic>
      <p:sp>
        <p:nvSpPr>
          <p:cNvPr id="3" name="矩形 2"/>
          <p:cNvSpPr/>
          <p:nvPr/>
        </p:nvSpPr>
        <p:spPr>
          <a:xfrm>
            <a:off x="471446" y="1541564"/>
            <a:ext cx="5246370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    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小草偷偷地从土里钻出来，嫩嫩的，绿绿的。园子里，田野里，瞧去，一大片一大片满是的。坐着，躺着，打两个滚，踢几脚球，赛几趟跑，捉几回迷藏。风轻悄悄的，草软绵绵的。</a:t>
            </a:r>
          </a:p>
        </p:txBody>
      </p:sp>
      <p:sp>
        <p:nvSpPr>
          <p:cNvPr id="2" name="五边形 1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春草图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90351" y="2339409"/>
            <a:ext cx="7264254" cy="630060"/>
            <a:chOff x="1679803" y="2031296"/>
            <a:chExt cx="7264254" cy="630060"/>
          </a:xfrm>
        </p:grpSpPr>
        <p:sp>
          <p:nvSpPr>
            <p:cNvPr id="34" name="Text Box 5"/>
            <p:cNvSpPr txBox="1"/>
            <p:nvPr/>
          </p:nvSpPr>
          <p:spPr>
            <a:xfrm>
              <a:off x="1679803" y="2031296"/>
              <a:ext cx="7264254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32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⑴</a:t>
              </a:r>
              <a:r>
                <a:rPr lang="zh-CN" altLang="en-US" sz="3200" b="1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用“　　 ”“　”写春草的</a:t>
              </a:r>
              <a:r>
                <a:rPr lang="zh-CN" altLang="en-US" sz="3200" b="1" u="sng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情态</a:t>
              </a:r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；</a:t>
              </a:r>
            </a:p>
          </p:txBody>
        </p:sp>
        <p:sp>
          <p:nvSpPr>
            <p:cNvPr id="49" name="Text Box 7"/>
            <p:cNvSpPr txBox="1"/>
            <p:nvPr/>
          </p:nvSpPr>
          <p:spPr>
            <a:xfrm>
              <a:off x="2941155" y="2062293"/>
              <a:ext cx="1198682" cy="5835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偷偷 </a:t>
              </a:r>
            </a:p>
          </p:txBody>
        </p:sp>
        <p:sp>
          <p:nvSpPr>
            <p:cNvPr id="53" name="Text Box 6"/>
            <p:cNvSpPr txBox="1"/>
            <p:nvPr/>
          </p:nvSpPr>
          <p:spPr>
            <a:xfrm>
              <a:off x="4766327" y="2077156"/>
              <a:ext cx="718153" cy="5842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钻</a:t>
              </a:r>
            </a:p>
          </p:txBody>
        </p:sp>
      </p:grpSp>
      <p:sp>
        <p:nvSpPr>
          <p:cNvPr id="54" name="Text Box 10"/>
          <p:cNvSpPr txBox="1"/>
          <p:nvPr/>
        </p:nvSpPr>
        <p:spPr>
          <a:xfrm>
            <a:off x="2031078" y="3046705"/>
            <a:ext cx="8554096" cy="1852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   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“偷偷地”写出了不经意间，春草已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悄然而出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的情景。运用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拟人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的修辞手法，赋予小草以感情和意识，富有情趣，惹人喜爱。</a:t>
            </a:r>
          </a:p>
        </p:txBody>
      </p:sp>
      <p:sp>
        <p:nvSpPr>
          <p:cNvPr id="56" name="Text Box 9"/>
          <p:cNvSpPr txBox="1"/>
          <p:nvPr/>
        </p:nvSpPr>
        <p:spPr>
          <a:xfrm>
            <a:off x="2031078" y="5022866"/>
            <a:ext cx="9300780" cy="7155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   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“钻”字用得好，“钻”字表现了小草的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顽强生命力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01168" y="1341860"/>
            <a:ext cx="9396988" cy="715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32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作者是怎样描写春草的？</a:t>
            </a:r>
          </a:p>
        </p:txBody>
      </p:sp>
      <p:sp>
        <p:nvSpPr>
          <p:cNvPr id="12" name="五边形 11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春草图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020502" y="1723235"/>
            <a:ext cx="4667915" cy="49244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  <a:defRPr/>
            </a:pPr>
            <a:r>
              <a:rPr lang="zh-CN" altLang="en-US" sz="2000" b="1" dirty="0">
                <a:solidFill>
                  <a:srgbClr val="0033CC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情态：</a:t>
            </a:r>
            <a:r>
              <a:rPr lang="zh-CN" altLang="en-US" sz="2000" b="1" dirty="0">
                <a:latin typeface="宋体" panose="02010600030101010101" pitchFamily="2" charset="-122"/>
              </a:rPr>
              <a:t>指人的心理与肢体活动的情形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746510" y="1216634"/>
            <a:ext cx="7976255" cy="578941"/>
            <a:chOff x="1746510" y="1216634"/>
            <a:chExt cx="7976255" cy="578941"/>
          </a:xfrm>
        </p:grpSpPr>
        <p:sp>
          <p:nvSpPr>
            <p:cNvPr id="4" name="Text Box 9"/>
            <p:cNvSpPr txBox="1"/>
            <p:nvPr/>
          </p:nvSpPr>
          <p:spPr>
            <a:xfrm>
              <a:off x="1746510" y="1241577"/>
              <a:ext cx="7976255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</a:rPr>
                <a:t>⑵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用“　　　　”写春草的</a:t>
              </a:r>
              <a:r>
                <a:rPr lang="zh-CN" altLang="en-US" sz="3000" b="1" u="sng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质地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；</a:t>
              </a:r>
            </a:p>
          </p:txBody>
        </p:sp>
        <p:sp>
          <p:nvSpPr>
            <p:cNvPr id="5" name="Text Box 10"/>
            <p:cNvSpPr txBox="1"/>
            <p:nvPr/>
          </p:nvSpPr>
          <p:spPr>
            <a:xfrm>
              <a:off x="3082219" y="1216634"/>
              <a:ext cx="1609452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3000" b="1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嫩嫩的</a:t>
              </a:r>
              <a:r>
                <a:rPr lang="zh-CN" altLang="en-US" sz="3000" dirty="0">
                  <a:solidFill>
                    <a:srgbClr val="CC0000"/>
                  </a:solidFill>
                  <a:latin typeface="楷体" panose="02010609060101010101" charset="-122"/>
                  <a:ea typeface="楷体" panose="02010609060101010101" charset="-122"/>
                </a:rPr>
                <a:t>　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746509" y="2022271"/>
            <a:ext cx="8052331" cy="565467"/>
            <a:chOff x="1746509" y="2022271"/>
            <a:chExt cx="8052331" cy="565467"/>
          </a:xfrm>
        </p:grpSpPr>
        <p:sp>
          <p:nvSpPr>
            <p:cNvPr id="2" name="Text Box 4"/>
            <p:cNvSpPr txBox="1"/>
            <p:nvPr/>
          </p:nvSpPr>
          <p:spPr>
            <a:xfrm>
              <a:off x="1746509" y="2033740"/>
              <a:ext cx="8052331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</a:rPr>
                <a:t>⑶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用“　　　　”写春草的</a:t>
              </a:r>
              <a:r>
                <a:rPr lang="zh-CN" altLang="en-US" sz="3000" b="1" u="sng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色泽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；</a:t>
              </a:r>
            </a:p>
          </p:txBody>
        </p:sp>
        <p:sp>
          <p:nvSpPr>
            <p:cNvPr id="3" name="Text Box 6"/>
            <p:cNvSpPr txBox="1"/>
            <p:nvPr/>
          </p:nvSpPr>
          <p:spPr>
            <a:xfrm>
              <a:off x="3082219" y="2022271"/>
              <a:ext cx="1609452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000" b="1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绿绿的</a:t>
              </a:r>
            </a:p>
          </p:txBody>
        </p:sp>
      </p:grpSp>
      <p:sp>
        <p:nvSpPr>
          <p:cNvPr id="7" name="Text Box 8"/>
          <p:cNvSpPr txBox="1"/>
          <p:nvPr/>
        </p:nvSpPr>
        <p:spPr>
          <a:xfrm>
            <a:off x="2225917" y="3673261"/>
            <a:ext cx="7804825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 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放在句末，单独从句子中拿出来，主要是为了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强调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，突出小草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嫩绿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的特点，同时使句子生动活泼，富有生气。 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746509" y="5177686"/>
            <a:ext cx="8089526" cy="646331"/>
            <a:chOff x="1746509" y="5177686"/>
            <a:chExt cx="8089526" cy="646331"/>
          </a:xfrm>
        </p:grpSpPr>
        <p:sp>
          <p:nvSpPr>
            <p:cNvPr id="8" name="Text Box 2"/>
            <p:cNvSpPr txBox="1"/>
            <p:nvPr/>
          </p:nvSpPr>
          <p:spPr>
            <a:xfrm>
              <a:off x="1746509" y="5177686"/>
              <a:ext cx="8089526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</a:rPr>
                <a:t>⑷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用“　　　　　　　　   ”写春草的</a:t>
              </a:r>
              <a:r>
                <a:rPr lang="zh-CN" altLang="en-US" sz="3000" b="1" u="sng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长势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。</a:t>
              </a:r>
            </a:p>
          </p:txBody>
        </p:sp>
        <p:sp>
          <p:nvSpPr>
            <p:cNvPr id="9" name="Text Box 3"/>
            <p:cNvSpPr txBox="1"/>
            <p:nvPr/>
          </p:nvSpPr>
          <p:spPr>
            <a:xfrm>
              <a:off x="2990464" y="5201018"/>
              <a:ext cx="3758206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000" b="1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一大片一大片满是的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2324382" y="5972892"/>
            <a:ext cx="770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“一大片一大片”“满”写出了春草的繁茂。</a:t>
            </a:r>
          </a:p>
        </p:txBody>
      </p:sp>
      <p:sp>
        <p:nvSpPr>
          <p:cNvPr id="11" name="五边形 10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春草图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66269" y="2825903"/>
            <a:ext cx="8845828" cy="2113618"/>
            <a:chOff x="2385391" y="2306720"/>
            <a:chExt cx="8845828" cy="1878496"/>
          </a:xfrm>
        </p:grpSpPr>
        <p:sp>
          <p:nvSpPr>
            <p:cNvPr id="10" name="矩形 9"/>
            <p:cNvSpPr/>
            <p:nvPr/>
          </p:nvSpPr>
          <p:spPr>
            <a:xfrm>
              <a:off x="2385391" y="2306720"/>
              <a:ext cx="8845828" cy="1878496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503305" y="2453972"/>
              <a:ext cx="8551616" cy="55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“</a:t>
              </a:r>
              <a:r>
                <a:rPr lang="zh-CN" altLang="en-US" sz="2400" b="1" dirty="0">
                  <a:solidFill>
                    <a:schemeClr val="accent5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嫩嫩的，绿绿的</a:t>
              </a:r>
              <a:r>
                <a:rPr lang="zh-CN" altLang="en-US" sz="24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”</a:t>
              </a:r>
              <a:r>
                <a:rPr lang="zh-CN" altLang="en-US" sz="2400" b="1" dirty="0">
                  <a:solidFill>
                    <a:prstClr val="black"/>
                  </a:solidFill>
                  <a:latin typeface="黑体" panose="02010600030101010101" pitchFamily="49" charset="-122"/>
                  <a:ea typeface="黑体" panose="02010600030101010101" pitchFamily="49" charset="-122"/>
                  <a:cs typeface="黑体" panose="02010600030101010101" pitchFamily="49" charset="-122"/>
                </a:rPr>
                <a:t>本该在“小草”前面，为什么放在句末？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23495"/>
            <a:ext cx="12219940" cy="69049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440690" y="549910"/>
            <a:ext cx="86721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3600" b="1" noProof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天街小雨润如酥，草色遥看近却无。</a:t>
            </a:r>
            <a:endParaRPr kumimoji="0" lang="en-US" altLang="zh-CN" sz="3600" b="1" kern="1200" cap="none" spc="0" normalizeH="0" baseline="0" noProof="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3600" b="1" noProof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</a:t>
            </a:r>
            <a:r>
              <a:rPr lang="en-US" altLang="zh-CN" sz="3600" b="1" spc="-180" noProof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——</a:t>
            </a:r>
            <a:r>
              <a:rPr lang="zh-CN" altLang="en-US" sz="3600" b="1" noProof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韩愈</a:t>
            </a:r>
            <a:r>
              <a:rPr lang="en-US" altLang="zh-CN" sz="3600" b="1" noProof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《</a:t>
            </a:r>
            <a:r>
              <a:rPr lang="zh-CN" altLang="en-US" sz="3600" b="1" noProof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早春呈水部张十八员外</a:t>
            </a:r>
            <a:r>
              <a:rPr lang="en-US" altLang="zh-CN" sz="3600" b="1" noProof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01168" y="1341860"/>
            <a:ext cx="1063069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32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写春草为什么又写“坐着，躺着，打两个滚，踢几脚球，赛几趟跑，捉几回迷藏”</a:t>
            </a:r>
            <a:r>
              <a:rPr lang="en-US" altLang="zh-CN" sz="32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  <a:endParaRPr lang="zh-CN" altLang="en-US" sz="3200" b="1" noProof="1">
              <a:solidFill>
                <a:schemeClr val="accent5"/>
              </a:solidFill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</p:txBody>
      </p:sp>
      <p:sp>
        <p:nvSpPr>
          <p:cNvPr id="54" name="Text Box 10"/>
          <p:cNvSpPr txBox="1"/>
          <p:nvPr/>
        </p:nvSpPr>
        <p:spPr>
          <a:xfrm>
            <a:off x="1739465" y="2894387"/>
            <a:ext cx="8554096" cy="1113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侧面描写：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通过写人的活动，从侧面写春草的可爱，表现春草带给人们的欢乐。</a:t>
            </a:r>
          </a:p>
        </p:txBody>
      </p:sp>
      <p:sp>
        <p:nvSpPr>
          <p:cNvPr id="56" name="Text Box 9"/>
          <p:cNvSpPr txBox="1"/>
          <p:nvPr/>
        </p:nvSpPr>
        <p:spPr>
          <a:xfrm>
            <a:off x="1739465" y="4892035"/>
            <a:ext cx="9300780" cy="1384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   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“轻悄悄”、“软绵绵”，叠词的使用既强化了风的“轻”和草的“软”，突出了春草的可爱，又使句子呈现出整齐的韵律美。</a:t>
            </a:r>
          </a:p>
        </p:txBody>
      </p:sp>
      <p:sp>
        <p:nvSpPr>
          <p:cNvPr id="12" name="五边形 11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春草图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01168" y="4238036"/>
            <a:ext cx="1063069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32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“风轻悄悄的，草软绵绵的”写出了什么？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1074227" y="2744678"/>
            <a:ext cx="8424863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坐、躺、滚、踢、跑、捉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——</a:t>
            </a:r>
            <a:r>
              <a:rPr lang="zh-CN" altLang="en-US" sz="3600" b="1" dirty="0">
                <a:solidFill>
                  <a:schemeClr val="accent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（喜悦）</a:t>
            </a:r>
          </a:p>
        </p:txBody>
      </p:sp>
      <p:sp>
        <p:nvSpPr>
          <p:cNvPr id="4" name="Text Box 9"/>
          <p:cNvSpPr txBox="1"/>
          <p:nvPr/>
        </p:nvSpPr>
        <p:spPr>
          <a:xfrm>
            <a:off x="1074421" y="1843446"/>
            <a:ext cx="103378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钻、嫩、绿、满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——</a:t>
            </a:r>
            <a:r>
              <a:rPr lang="zh-CN" altLang="en-US" sz="3600" b="1" dirty="0">
                <a:solidFill>
                  <a:schemeClr val="accent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草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（顽强、鲜柔、生机、茂盛）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3975542" y="3971153"/>
            <a:ext cx="3743325" cy="1724025"/>
            <a:chOff x="155" y="0"/>
            <a:chExt cx="2358" cy="1086"/>
          </a:xfrm>
        </p:grpSpPr>
        <p:sp>
          <p:nvSpPr>
            <p:cNvPr id="72710" name="AutoShape 10"/>
            <p:cNvSpPr/>
            <p:nvPr/>
          </p:nvSpPr>
          <p:spPr>
            <a:xfrm>
              <a:off x="929" y="0"/>
              <a:ext cx="498" cy="680"/>
            </a:xfrm>
            <a:prstGeom prst="downArrow">
              <a:avLst>
                <a:gd name="adj1" fmla="val 50000"/>
                <a:gd name="adj2" fmla="val 34060"/>
              </a:avLst>
            </a:prstGeom>
            <a:solidFill>
              <a:srgbClr val="008000"/>
            </a:solidFill>
            <a:ln w="9525" cap="flat" cmpd="sng">
              <a:solidFill>
                <a:srgbClr val="008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dirty="0">
                <a:latin typeface="宋体" panose="02010600030101010101" pitchFamily="2" charset="-122"/>
              </a:endParaRPr>
            </a:p>
          </p:txBody>
        </p:sp>
        <p:sp>
          <p:nvSpPr>
            <p:cNvPr id="72711" name="Text Box 11"/>
            <p:cNvSpPr txBox="1"/>
            <p:nvPr/>
          </p:nvSpPr>
          <p:spPr>
            <a:xfrm>
              <a:off x="155" y="680"/>
              <a:ext cx="2358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楷体" panose="02010609060101010101" charset="-122"/>
                  <a:ea typeface="楷体" panose="02010609060101010101" charset="-122"/>
                </a:rPr>
                <a:t>人与自然的和谐</a:t>
              </a:r>
            </a:p>
          </p:txBody>
        </p:sp>
      </p:grpSp>
      <p:sp>
        <p:nvSpPr>
          <p:cNvPr id="8" name="五边形 7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春草图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2109" y="1807706"/>
            <a:ext cx="59152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ea"/>
              </a:rPr>
              <a:t>    </a:t>
            </a:r>
            <a:r>
              <a:rPr kumimoji="0" lang="zh-CN" altLang="en-US" sz="28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ea"/>
              </a:rPr>
              <a:t>桃树、杏树、梨树，你不让我，我不让你，都开满了花赶趟儿。红的像火，粉的像霞，白的像雪。花里带着甜味；闭了眼，树上仿佛已经满是桃儿、杏儿、梨儿。花下成千成百的蜜蜂嗡嗡地闹着，大小的蝴蝶飞来飞去。野花遍地是：杂样儿，有名字的，没名字的，散在草丛里像眼睛，像星星，还眨呀眨的。</a:t>
            </a: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394" y="2143176"/>
            <a:ext cx="4762500" cy="2981325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6" name="五边形 5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春花图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五边形 16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春花图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16151" y="1268877"/>
            <a:ext cx="9396988" cy="715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32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找出从下列角度描写春花的句子。</a:t>
            </a:r>
          </a:p>
        </p:txBody>
      </p:sp>
      <p:sp>
        <p:nvSpPr>
          <p:cNvPr id="19" name="Text Box 4"/>
          <p:cNvSpPr txBox="1"/>
          <p:nvPr/>
        </p:nvSpPr>
        <p:spPr>
          <a:xfrm>
            <a:off x="3000565" y="2279284"/>
            <a:ext cx="614662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红的像火，粉的像霞，白的像雪</a:t>
            </a:r>
          </a:p>
        </p:txBody>
      </p:sp>
      <p:sp>
        <p:nvSpPr>
          <p:cNvPr id="20" name="Text Box 8"/>
          <p:cNvSpPr txBox="1"/>
          <p:nvPr/>
        </p:nvSpPr>
        <p:spPr>
          <a:xfrm>
            <a:off x="1667399" y="2279284"/>
            <a:ext cx="1430020" cy="37856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颜色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味道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虚景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实景</a:t>
            </a:r>
          </a:p>
        </p:txBody>
      </p:sp>
      <p:sp>
        <p:nvSpPr>
          <p:cNvPr id="21" name="Text Box 9"/>
          <p:cNvSpPr txBox="1"/>
          <p:nvPr/>
        </p:nvSpPr>
        <p:spPr>
          <a:xfrm>
            <a:off x="3000565" y="3288926"/>
            <a:ext cx="3540161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花里带着甜味儿</a:t>
            </a:r>
          </a:p>
        </p:txBody>
      </p:sp>
      <p:sp>
        <p:nvSpPr>
          <p:cNvPr id="22" name="Text Box 10"/>
          <p:cNvSpPr txBox="1"/>
          <p:nvPr/>
        </p:nvSpPr>
        <p:spPr>
          <a:xfrm>
            <a:off x="3000565" y="4272225"/>
            <a:ext cx="5899150" cy="9541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闭了眼，树上仿佛已经满是</a:t>
            </a:r>
          </a:p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桃儿、杏儿、梨儿。</a:t>
            </a:r>
          </a:p>
        </p:txBody>
      </p:sp>
      <p:sp>
        <p:nvSpPr>
          <p:cNvPr id="23" name="Text Box 11"/>
          <p:cNvSpPr txBox="1"/>
          <p:nvPr/>
        </p:nvSpPr>
        <p:spPr>
          <a:xfrm>
            <a:off x="2802584" y="5424801"/>
            <a:ext cx="6391966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（除了上句以外的所有句子）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3892" y="3015031"/>
            <a:ext cx="4066540" cy="3049905"/>
          </a:xfrm>
          <a:prstGeom prst="rect">
            <a:avLst/>
          </a:prstGeom>
          <a:effectLst>
            <a:softEdge rad="5080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五边形 16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春花图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16151" y="1268877"/>
            <a:ext cx="9396988" cy="715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32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下面这些句子运用了哪些修辞手法？有什么好处</a:t>
            </a:r>
            <a:r>
              <a:rPr lang="en-US" altLang="zh-CN" sz="32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38663" y="2199485"/>
            <a:ext cx="9336405" cy="418576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  </a:t>
            </a:r>
            <a:r>
              <a:rPr kumimoji="0" lang="zh-CN" altLang="en-US" sz="28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⑴你不让我，我不让你，都开满了花赶趟儿。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运用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拟人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，写出了春花竞相开放的情景。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⑵红的像火，粉的像霞，白的像雪。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运用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比喻、排比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，写出了春花争艳、万紫千红的情景。</a:t>
            </a:r>
            <a:endParaRPr kumimoji="0" lang="en-US" altLang="zh-CN" sz="240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⑶散在草丛里像眼睛，像星星，还眨呀眨的。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运用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比喻、拟人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，写出野花多、闪闪发光、轻轻摆动的情景。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五边形 16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春花图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16151" y="1268877"/>
            <a:ext cx="9396988" cy="676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30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“红的像火，粉的像霞，白的像雪”</a:t>
            </a:r>
            <a:r>
              <a:rPr lang="zh-CN" altLang="en-US" sz="30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楷体" panose="02010609060101010101" charset="-122"/>
              </a:rPr>
              <a:t>能否调换顺序？</a:t>
            </a:r>
            <a:endParaRPr lang="en-US" altLang="zh-CN" sz="3000" b="1" noProof="1">
              <a:solidFill>
                <a:schemeClr val="accent5"/>
              </a:solidFill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08922" y="2240379"/>
            <a:ext cx="79711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2400" noProof="1">
                <a:solidFill>
                  <a:schemeClr val="accent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不能</a:t>
            </a:r>
            <a:r>
              <a:rPr lang="zh-CN" altLang="en-US" sz="2400" noProof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。句中的这三种颜色和前文的“桃树、杏树、梨树”构成一一对应关系，运用比喻、排比的修辞手法描绘出花色的鲜艳、缤纷，所以不能调换顺序。</a:t>
            </a:r>
            <a:endParaRPr lang="zh-CN" altLang="en-US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918277" y="4289547"/>
            <a:ext cx="7752471" cy="212365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☆照应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>
                <a:latin typeface="黑体" panose="02010600030101010101" pitchFamily="49" charset="-122"/>
                <a:ea typeface="黑体" panose="02010600030101010101" pitchFamily="49" charset="-122"/>
              </a:rPr>
              <a:t>    照应是指一篇文章首尾或前后内容的关照和呼应。</a:t>
            </a:r>
            <a:endParaRPr lang="en-US" altLang="zh-CN" sz="2000" dirty="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>
                <a:latin typeface="黑体" panose="02010600030101010101" pitchFamily="49" charset="-122"/>
                <a:ea typeface="黑体" panose="02010600030101010101" pitchFamily="49" charset="-122"/>
              </a:rPr>
              <a:t>    前面说的，后面要有着落，后面写的，要和前面的交代相合；这样互相辉映，相得益彰，从而使文章前后贯通，结构完整。</a:t>
            </a:r>
            <a:endParaRPr lang="zh-CN" altLang="en-US" sz="20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6" name="Rectangle 8"/>
          <p:cNvSpPr/>
          <p:nvPr/>
        </p:nvSpPr>
        <p:spPr>
          <a:xfrm>
            <a:off x="5001509" y="4484268"/>
            <a:ext cx="424497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2.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花散      在草丛 </a:t>
            </a:r>
          </a:p>
        </p:txBody>
      </p:sp>
      <p:sp>
        <p:nvSpPr>
          <p:cNvPr id="78858" name="Rectangle 8"/>
          <p:cNvSpPr/>
          <p:nvPr/>
        </p:nvSpPr>
        <p:spPr>
          <a:xfrm>
            <a:off x="5001509" y="2148103"/>
            <a:ext cx="674687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1.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花下成千成百的蜜蜂嗡嗡地闹     着。</a:t>
            </a:r>
          </a:p>
        </p:txBody>
      </p:sp>
      <p:sp>
        <p:nvSpPr>
          <p:cNvPr id="78857" name="Text Box 12"/>
          <p:cNvSpPr txBox="1"/>
          <p:nvPr/>
        </p:nvSpPr>
        <p:spPr>
          <a:xfrm>
            <a:off x="9865609" y="2118893"/>
            <a:ext cx="10198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（叫）</a:t>
            </a:r>
          </a:p>
        </p:txBody>
      </p:sp>
      <p:sp>
        <p:nvSpPr>
          <p:cNvPr id="3" name="Text Box 5"/>
          <p:cNvSpPr txBox="1"/>
          <p:nvPr/>
        </p:nvSpPr>
        <p:spPr>
          <a:xfrm>
            <a:off x="5435959" y="3023441"/>
            <a:ext cx="5944125" cy="8925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“闹”不仅有声音，还有动作，烘托出一片热闹的气氛</a:t>
            </a: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更好地突现出春的生机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</p:txBody>
      </p:sp>
      <p:sp>
        <p:nvSpPr>
          <p:cNvPr id="5" name="Rectangle 7"/>
          <p:cNvSpPr/>
          <p:nvPr/>
        </p:nvSpPr>
        <p:spPr>
          <a:xfrm>
            <a:off x="5807325" y="5457546"/>
            <a:ext cx="557276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“散”有“分散”的意思，写出了野花之多。 </a:t>
            </a:r>
          </a:p>
        </p:txBody>
      </p:sp>
      <p:sp>
        <p:nvSpPr>
          <p:cNvPr id="78855" name="Text Box 13"/>
          <p:cNvSpPr txBox="1"/>
          <p:nvPr/>
        </p:nvSpPr>
        <p:spPr>
          <a:xfrm>
            <a:off x="5969249" y="4454095"/>
            <a:ext cx="12388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（开）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46247" y="1333500"/>
            <a:ext cx="9663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下面两个句子中加点词换成括号里的词好不好？为什么？</a:t>
            </a:r>
            <a:endParaRPr lang="zh-CN" altLang="en-US" sz="32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703684" y="2366746"/>
            <a:ext cx="32385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</a:rPr>
              <a:t>∙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2058" y="2293620"/>
            <a:ext cx="3231742" cy="398730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2" name="文本框 11"/>
          <p:cNvSpPr txBox="1"/>
          <p:nvPr/>
        </p:nvSpPr>
        <p:spPr>
          <a:xfrm>
            <a:off x="5807324" y="4750791"/>
            <a:ext cx="32385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</a:rPr>
              <a:t>∙</a:t>
            </a:r>
          </a:p>
        </p:txBody>
      </p:sp>
      <p:sp>
        <p:nvSpPr>
          <p:cNvPr id="13" name="五边形 12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春花图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五边形 16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春花图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16151" y="1268877"/>
            <a:ext cx="9396988" cy="715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32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作者是如何多角度地描写春花的</a:t>
            </a:r>
            <a:r>
              <a:rPr lang="en-US" altLang="zh-CN" sz="32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72367" y="23704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树上繁花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10767" y="23704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树中昆虫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56482" y="23704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树下野花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763107" y="23704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高低结合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72367" y="354263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眼前花儿争春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77237" y="354263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想象结果实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763107" y="354263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虚实结合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772367" y="5490184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像眼睛，像星星，眨呀眨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053027" y="549018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暗写风与阳光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763107" y="549018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明暗结合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772367" y="451672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红、粉、白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177237" y="451672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甜味儿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9763107" y="45167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色味结合</a:t>
            </a:r>
          </a:p>
        </p:txBody>
      </p:sp>
      <p:cxnSp>
        <p:nvCxnSpPr>
          <p:cNvPr id="21" name="直接箭头连接符 20"/>
          <p:cNvCxnSpPr>
            <a:stCxn id="5" idx="3"/>
            <a:endCxn id="6" idx="1"/>
          </p:cNvCxnSpPr>
          <p:nvPr/>
        </p:nvCxnSpPr>
        <p:spPr>
          <a:xfrm>
            <a:off x="3393324" y="2632039"/>
            <a:ext cx="81744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6" idx="3"/>
            <a:endCxn id="7" idx="1"/>
          </p:cNvCxnSpPr>
          <p:nvPr/>
        </p:nvCxnSpPr>
        <p:spPr>
          <a:xfrm>
            <a:off x="5831724" y="2632039"/>
            <a:ext cx="92475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9" idx="3"/>
            <a:endCxn id="11" idx="1"/>
          </p:cNvCxnSpPr>
          <p:nvPr/>
        </p:nvCxnSpPr>
        <p:spPr>
          <a:xfrm>
            <a:off x="4111469" y="3804249"/>
            <a:ext cx="10657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16" idx="3"/>
            <a:endCxn id="19" idx="1"/>
          </p:cNvCxnSpPr>
          <p:nvPr/>
        </p:nvCxnSpPr>
        <p:spPr>
          <a:xfrm>
            <a:off x="3752396" y="4778339"/>
            <a:ext cx="142484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13" idx="3"/>
            <a:endCxn id="14" idx="1"/>
          </p:cNvCxnSpPr>
          <p:nvPr/>
        </p:nvCxnSpPr>
        <p:spPr>
          <a:xfrm>
            <a:off x="5906832" y="5751794"/>
            <a:ext cx="11461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春风图</a:t>
            </a:r>
          </a:p>
        </p:txBody>
      </p:sp>
      <p:pic>
        <p:nvPicPr>
          <p:cNvPr id="5" name="图片 4" descr="C:\Users\kingsoft\Pictures\风景\H2O, Mac 壁紙, 天性.jpgH2O, Mac 壁紙, 天性"/>
          <p:cNvPicPr/>
          <p:nvPr>
            <p:custDataLst>
              <p:tags r:id="rId1"/>
            </p:custDataLst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17696" y="1909313"/>
            <a:ext cx="4563826" cy="350751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21635" y="1555703"/>
            <a:ext cx="509214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3765">
              <a:lnSpc>
                <a:spcPct val="130000"/>
              </a:lnSpc>
              <a:spcAft>
                <a:spcPts val="800"/>
              </a:spcAft>
              <a:buSzPct val="100000"/>
              <a:defRPr/>
            </a:pPr>
            <a:r>
              <a:rPr lang="zh-CN" altLang="en-US" sz="2400" b="1" spc="50" dirty="0">
                <a:ln w="3175">
                  <a:noFill/>
                  <a:prstDash val="dash"/>
                </a:ln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“吹面不含杨柳风”，不错的，像母亲的手抚摸着你。风里带来些新翻的泥土的气息，混着青草味儿，还有各种花的香，都在微微润湿的空气里酝酿。鸟儿将巢安在繁花嫩叶当中，高兴起来了，呼朋引伴地卖弄清脆的喉咙，唱出宛转的曲子，跟轻风流水应和着。牛背上牧童的短笛，这时候也成天在嘹亮地响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五边形 15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春风图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16150" y="1268877"/>
            <a:ext cx="9749753" cy="12840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作者在描写无形无味的春风时，调动了人体的多种感官，找到相关句子，说说它们分别表现了春风的什么特点。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003025" y="3275755"/>
            <a:ext cx="7752471" cy="212365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☆感官描写</a:t>
            </a:r>
            <a:endParaRPr lang="en-US" altLang="zh-CN" sz="2800" b="1" dirty="0">
              <a:solidFill>
                <a:schemeClr val="accent5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>
                <a:latin typeface="黑体" panose="02010600030101010101" pitchFamily="49" charset="-122"/>
                <a:ea typeface="黑体" panose="02010600030101010101" pitchFamily="49" charset="-122"/>
              </a:rPr>
              <a:t>    感官一般有五种：视觉、听觉、嗅觉、味觉、触觉。</a:t>
            </a:r>
            <a:endParaRPr lang="en-US" altLang="zh-CN" sz="2000" dirty="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>
                <a:latin typeface="黑体" panose="02010600030101010101" pitchFamily="49" charset="-122"/>
                <a:ea typeface="黑体" panose="02010600030101010101" pitchFamily="49" charset="-122"/>
              </a:rPr>
              <a:t>    作用：多角度、多侧面描写景物，使景物丰富细腻、有立体感，让人有身临其境之感。</a:t>
            </a:r>
            <a:endParaRPr lang="zh-CN" altLang="en-US" sz="20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51pptmoban.com/d/file/2014/01/23/e32ca4639b1c91629f80c3a5e24d984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1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372534" y="2410885"/>
            <a:ext cx="787611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48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春眠不觉晓，处处闻啼鸟。</a:t>
            </a:r>
            <a:br>
              <a:rPr lang="zh-CN" altLang="en-US" sz="48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</a:br>
            <a:r>
              <a:rPr lang="zh-CN" altLang="en-US" sz="48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夜来风雨声，花落知多少。</a:t>
            </a: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2995084" y="673100"/>
            <a:ext cx="20489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春 晓</a:t>
            </a:r>
          </a:p>
        </p:txBody>
      </p:sp>
      <p:sp>
        <p:nvSpPr>
          <p:cNvPr id="8197" name="矩形 4"/>
          <p:cNvSpPr>
            <a:spLocks noChangeArrowheads="1"/>
          </p:cNvSpPr>
          <p:nvPr/>
        </p:nvSpPr>
        <p:spPr bwMode="auto">
          <a:xfrm>
            <a:off x="2679700" y="1653118"/>
            <a:ext cx="3261784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735" b="1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唐</a:t>
            </a:r>
            <a:r>
              <a:rPr lang="en-US" altLang="zh-CN" sz="3735" b="1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·</a:t>
            </a:r>
            <a:r>
              <a:rPr lang="zh-CN" altLang="en-US" sz="3735" b="1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孟浩然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/>
          <p:nvPr/>
        </p:nvSpPr>
        <p:spPr>
          <a:xfrm>
            <a:off x="1885370" y="2947353"/>
            <a:ext cx="1600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0030101010101" pitchFamily="49" charset="-122"/>
                <a:ea typeface="黑体" panose="02010600030101010101" pitchFamily="49" charset="-122"/>
              </a:rPr>
              <a:t>触觉：</a:t>
            </a:r>
          </a:p>
        </p:txBody>
      </p:sp>
      <p:sp>
        <p:nvSpPr>
          <p:cNvPr id="5" name="Text Box 6"/>
          <p:cNvSpPr txBox="1"/>
          <p:nvPr/>
        </p:nvSpPr>
        <p:spPr>
          <a:xfrm>
            <a:off x="1894895" y="4491990"/>
            <a:ext cx="135413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0030101010101" pitchFamily="49" charset="-122"/>
                <a:ea typeface="黑体" panose="02010600030101010101" pitchFamily="49" charset="-122"/>
              </a:rPr>
              <a:t>嗅觉：</a:t>
            </a:r>
          </a:p>
        </p:txBody>
      </p:sp>
      <p:sp>
        <p:nvSpPr>
          <p:cNvPr id="6" name="Text Box 7"/>
          <p:cNvSpPr txBox="1"/>
          <p:nvPr/>
        </p:nvSpPr>
        <p:spPr>
          <a:xfrm>
            <a:off x="1904420" y="5185728"/>
            <a:ext cx="1498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0030101010101" pitchFamily="49" charset="-122"/>
                <a:ea typeface="黑体" panose="02010600030101010101" pitchFamily="49" charset="-122"/>
              </a:rPr>
              <a:t>听觉：</a:t>
            </a:r>
          </a:p>
        </p:txBody>
      </p:sp>
      <p:sp>
        <p:nvSpPr>
          <p:cNvPr id="7" name="Text Box 8"/>
          <p:cNvSpPr txBox="1"/>
          <p:nvPr/>
        </p:nvSpPr>
        <p:spPr>
          <a:xfrm>
            <a:off x="3326820" y="2947353"/>
            <a:ext cx="532765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像母亲的手抚摸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Text Box 9"/>
          <p:cNvSpPr txBox="1"/>
          <p:nvPr/>
        </p:nvSpPr>
        <p:spPr>
          <a:xfrm>
            <a:off x="3325233" y="4460240"/>
            <a:ext cx="504031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各种气息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Text Box 10"/>
          <p:cNvSpPr txBox="1"/>
          <p:nvPr/>
        </p:nvSpPr>
        <p:spPr>
          <a:xfrm>
            <a:off x="3325233" y="5179378"/>
            <a:ext cx="5470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鸟鸣、笛声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9508" y="3666490"/>
            <a:ext cx="4824412" cy="11372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鸟安巢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5053" y="3666490"/>
            <a:ext cx="1296987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黑体" panose="02010600030101010101" pitchFamily="49" charset="-122"/>
                <a:ea typeface="黑体" panose="02010600030101010101" pitchFamily="49" charset="-122"/>
              </a:rPr>
              <a:t>视觉：</a:t>
            </a:r>
          </a:p>
          <a:p>
            <a:endParaRPr lang="zh-CN" altLang="en-US" sz="32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8520" y="2947670"/>
            <a:ext cx="3268345" cy="5835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（温暖、柔和）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96858" y="3666490"/>
            <a:ext cx="1727200" cy="5835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（欢悦）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00095" y="4458653"/>
            <a:ext cx="1944688" cy="5835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（芳香）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9020" y="5179378"/>
            <a:ext cx="2159000" cy="5835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（悦耳）</a:t>
            </a:r>
          </a:p>
        </p:txBody>
      </p:sp>
      <p:sp>
        <p:nvSpPr>
          <p:cNvPr id="16" name="五边形 15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春风图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16150" y="1268877"/>
            <a:ext cx="9749753" cy="12840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作者在描写无形无味的春风时，调动了人体的多种感官，找到相关句子，说说它们分别表现了春风的什么特点。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57573" y="2273572"/>
            <a:ext cx="9454984" cy="30469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⑴“吹面不寒杨柳风”运用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引用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借代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，写出春风的温暖。</a:t>
            </a:r>
          </a:p>
          <a:p>
            <a:pPr marL="0" marR="0" lvl="0" indent="0" algn="l" defTabSz="91440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⑵“像母亲的手抚摸着你”运用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比喻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拟人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，写出春风的柔和。</a:t>
            </a:r>
          </a:p>
          <a:p>
            <a:pPr marL="0" marR="0" lvl="0" indent="0" algn="l" defTabSz="91440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⑶</a:t>
            </a:r>
            <a:r>
              <a:rPr kumimoji="0" lang="en-US" altLang="zh-CN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鸟儿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)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高兴起来了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呼朋引伴地卖弄清脆的喉咙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唱出宛转的曲子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与轻风流水应和着</a:t>
            </a:r>
            <a:r>
              <a:rPr kumimoji="0" lang="en-US" altLang="zh-CN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运用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拟人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，写鸟儿迎春的欢悦。</a:t>
            </a:r>
          </a:p>
        </p:txBody>
      </p:sp>
      <p:sp>
        <p:nvSpPr>
          <p:cNvPr id="4" name="五边形 3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春风图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6150" y="1268877"/>
            <a:ext cx="9749753" cy="637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“春风图”运用了哪些修辞手法？有什么作用</a:t>
            </a:r>
            <a:r>
              <a:rPr lang="en-US" altLang="zh-CN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35636" y="2075456"/>
            <a:ext cx="7510780" cy="5355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ea"/>
              </a:rPr>
              <a:t>⑴“雨是最寻常的，一下就是三两天。”</a:t>
            </a:r>
          </a:p>
        </p:txBody>
      </p:sp>
      <p:sp>
        <p:nvSpPr>
          <p:cNvPr id="5" name="Text Box 5"/>
          <p:cNvSpPr txBox="1"/>
          <p:nvPr/>
        </p:nvSpPr>
        <p:spPr>
          <a:xfrm>
            <a:off x="1818491" y="3184801"/>
            <a:ext cx="9311005" cy="5355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⑵“像牛毛、像花针，像细丝，密密地斜织着。”</a:t>
            </a:r>
          </a:p>
        </p:txBody>
      </p:sp>
      <p:sp>
        <p:nvSpPr>
          <p:cNvPr id="6" name="Text Box 6"/>
          <p:cNvSpPr txBox="1"/>
          <p:nvPr/>
        </p:nvSpPr>
        <p:spPr>
          <a:xfrm>
            <a:off x="1837224" y="4299226"/>
            <a:ext cx="8459787" cy="5355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⑶“人家屋顶上全笼着一层薄烟。”</a:t>
            </a:r>
          </a:p>
        </p:txBody>
      </p:sp>
      <p:sp>
        <p:nvSpPr>
          <p:cNvPr id="7" name="Text Box 8"/>
          <p:cNvSpPr txBox="1"/>
          <p:nvPr/>
        </p:nvSpPr>
        <p:spPr>
          <a:xfrm>
            <a:off x="2250291" y="2619016"/>
            <a:ext cx="6847840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写出了春雨次数多、时间长。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1475591" y="3734076"/>
            <a:ext cx="9869170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 写出了春雨的多而细密、亮而闪烁、柔而绵长的特点。</a:t>
            </a:r>
          </a:p>
        </p:txBody>
      </p:sp>
      <p:sp>
        <p:nvSpPr>
          <p:cNvPr id="9" name="Text Box 11"/>
          <p:cNvSpPr txBox="1"/>
          <p:nvPr/>
        </p:nvSpPr>
        <p:spPr>
          <a:xfrm>
            <a:off x="2262991" y="5832116"/>
            <a:ext cx="6003925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写出了春雨的润物</a:t>
            </a:r>
            <a:r>
              <a:rPr lang="zh-CN" altLang="en-US" sz="28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（侧面描写）。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37541" y="5340626"/>
            <a:ext cx="9291955" cy="5355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ea"/>
              </a:rPr>
              <a:t>⑷“树叶儿却绿得发亮，小草儿也青得逼你的眼。”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2250291" y="4886601"/>
            <a:ext cx="398970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写出了春雨的轻盈。</a:t>
            </a:r>
          </a:p>
        </p:txBody>
      </p:sp>
      <p:sp>
        <p:nvSpPr>
          <p:cNvPr id="12" name="五边形 11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春雨图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16150" y="1268877"/>
            <a:ext cx="9749753" cy="637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春雨有什么特点？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1599441" y="3239214"/>
            <a:ext cx="4701967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/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景物：</a:t>
            </a:r>
            <a:r>
              <a:rPr lang="zh-CN" altLang="en-US"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树叶、小草、灯光、撑伞的人、工作的农民、房屋</a:t>
            </a:r>
            <a:endParaRPr lang="en-US" altLang="zh-CN" sz="24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0" fontAlgn="auto"/>
            <a:endParaRPr lang="zh-CN" altLang="en-US" sz="24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0" fontAlgn="auto"/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顺序：</a:t>
            </a:r>
            <a:r>
              <a:rPr lang="zh-CN" altLang="en-US"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从近到远</a:t>
            </a:r>
          </a:p>
        </p:txBody>
      </p:sp>
      <p:pic>
        <p:nvPicPr>
          <p:cNvPr id="59" name="Picture 2" descr="http://img.pconline.com.cn/images/photoblog/6/8/0/6/6806236/20084/20/1208662497202_mthum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0024" y="581380"/>
            <a:ext cx="4755515" cy="2816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8030" y="3511550"/>
            <a:ext cx="4762500" cy="3190875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7" name="五边形 6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春雨图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16150" y="1268877"/>
            <a:ext cx="5883433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“春雨图”中还写了雨中的哪些景物？是按什么顺序写的？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"/>
          <p:cNvSpPr txBox="1"/>
          <p:nvPr/>
        </p:nvSpPr>
        <p:spPr>
          <a:xfrm>
            <a:off x="1709530" y="2511105"/>
            <a:ext cx="9645124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720090"/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引用俗语启迪人们：抓紧春光努力工作，奋发向上。</a:t>
            </a:r>
          </a:p>
        </p:txBody>
      </p:sp>
      <p:sp>
        <p:nvSpPr>
          <p:cNvPr id="2" name="Rectangle 3"/>
          <p:cNvSpPr/>
          <p:nvPr/>
        </p:nvSpPr>
        <p:spPr>
          <a:xfrm>
            <a:off x="1865245" y="4758303"/>
            <a:ext cx="5356225" cy="1113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由景及人；</a:t>
            </a:r>
          </a:p>
          <a:p>
            <a:pPr indent="720090">
              <a:lnSpc>
                <a:spcPct val="150000"/>
              </a:lnSpc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春到人欢，与开头呼应。</a:t>
            </a:r>
          </a:p>
        </p:txBody>
      </p:sp>
      <p:sp>
        <p:nvSpPr>
          <p:cNvPr id="10" name="五边形 9"/>
          <p:cNvSpPr/>
          <p:nvPr/>
        </p:nvSpPr>
        <p:spPr>
          <a:xfrm>
            <a:off x="0" y="327992"/>
            <a:ext cx="2385391" cy="64604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绘春</a:t>
            </a:r>
            <a:r>
              <a:rPr lang="en-US" altLang="zh-CN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_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迎春图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32985" y="1477599"/>
            <a:ext cx="10773485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为什么要引用“一年之计在于春”这个俗语</a:t>
            </a:r>
            <a:r>
              <a:rPr lang="en-US" altLang="zh-CN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232985" y="3724797"/>
            <a:ext cx="10773485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文章按什么顺序描写“迎春图”</a:t>
            </a:r>
            <a:r>
              <a:rPr lang="en-US" altLang="zh-CN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</a:p>
        </p:txBody>
      </p:sp>
    </p:spTree>
  </p:cSld>
  <p:clrMapOvr>
    <a:masterClrMapping/>
  </p:clrMapOvr>
  <p:transition>
    <p:rand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01193" y="2505959"/>
            <a:ext cx="9394190" cy="267765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    运用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比喻</a:t>
            </a:r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，赞美春天蓬勃的生命力，强调它的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“新”“美”“力”；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运用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排比，增强语势</a:t>
            </a:r>
            <a:r>
              <a:rPr lang="zh-CN" altLang="en-US" sz="28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，同时形成一种渐次高昂的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情感波澜，</a:t>
            </a:r>
            <a:r>
              <a:rPr lang="zh-CN" altLang="en-US" sz="28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使全文在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热烈的情绪中</a:t>
            </a:r>
            <a:r>
              <a:rPr lang="zh-CN" altLang="en-US" sz="28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结束</a:t>
            </a:r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。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32985" y="1477599"/>
            <a:ext cx="10773485" cy="637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末尾三段运用什么修辞手法？起什么作用</a:t>
            </a:r>
            <a:r>
              <a:rPr lang="en-US" altLang="zh-CN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</a:p>
        </p:txBody>
      </p:sp>
      <p:sp>
        <p:nvSpPr>
          <p:cNvPr id="7" name="矩形 2"/>
          <p:cNvSpPr/>
          <p:nvPr/>
        </p:nvSpPr>
        <p:spPr>
          <a:xfrm>
            <a:off x="5231526" y="519747"/>
            <a:ext cx="1409700" cy="5835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赞  春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10375" y="2713780"/>
            <a:ext cx="7829973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    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结尾三个句子，不仅比喻巧，意义深，而且分行排列，先后有序。这三句的顺序，从“娃娃”到“小姑娘”到“青年”，形象地点明了春天的成长进程。所以顺序不能颠倒。如果把这三个比喻合为一段，则层次不明显，表达效果没有这样强烈。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122555" y="158750"/>
            <a:ext cx="3363595" cy="652145"/>
            <a:chOff x="101" y="250"/>
            <a:chExt cx="5297" cy="1027"/>
          </a:xfrm>
        </p:grpSpPr>
        <p:sp>
          <p:nvSpPr>
            <p:cNvPr id="14810" name="Freeform 2522"/>
            <p:cNvSpPr>
              <a:spLocks noEditPoints="1"/>
            </p:cNvSpPr>
            <p:nvPr/>
          </p:nvSpPr>
          <p:spPr bwMode="auto">
            <a:xfrm>
              <a:off x="781" y="250"/>
              <a:ext cx="562" cy="430"/>
            </a:xfrm>
            <a:custGeom>
              <a:avLst/>
              <a:gdLst/>
              <a:ahLst/>
              <a:cxnLst>
                <a:cxn ang="0">
                  <a:pos x="291" y="24"/>
                </a:cxn>
                <a:cxn ang="0">
                  <a:pos x="247" y="7"/>
                </a:cxn>
                <a:cxn ang="0">
                  <a:pos x="199" y="0"/>
                </a:cxn>
                <a:cxn ang="0">
                  <a:pos x="127" y="6"/>
                </a:cxn>
                <a:cxn ang="0">
                  <a:pos x="80" y="22"/>
                </a:cxn>
                <a:cxn ang="0">
                  <a:pos x="41" y="53"/>
                </a:cxn>
                <a:cxn ang="0">
                  <a:pos x="26" y="85"/>
                </a:cxn>
                <a:cxn ang="0">
                  <a:pos x="18" y="133"/>
                </a:cxn>
                <a:cxn ang="0">
                  <a:pos x="23" y="164"/>
                </a:cxn>
                <a:cxn ang="0">
                  <a:pos x="42" y="197"/>
                </a:cxn>
                <a:cxn ang="0">
                  <a:pos x="54" y="221"/>
                </a:cxn>
                <a:cxn ang="0">
                  <a:pos x="31" y="259"/>
                </a:cxn>
                <a:cxn ang="0">
                  <a:pos x="7" y="279"/>
                </a:cxn>
                <a:cxn ang="0">
                  <a:pos x="4" y="280"/>
                </a:cxn>
                <a:cxn ang="0">
                  <a:pos x="0" y="285"/>
                </a:cxn>
                <a:cxn ang="0">
                  <a:pos x="6" y="289"/>
                </a:cxn>
                <a:cxn ang="0">
                  <a:pos x="68" y="267"/>
                </a:cxn>
                <a:cxn ang="0">
                  <a:pos x="113" y="229"/>
                </a:cxn>
                <a:cxn ang="0">
                  <a:pos x="193" y="221"/>
                </a:cxn>
                <a:cxn ang="0">
                  <a:pos x="256" y="213"/>
                </a:cxn>
                <a:cxn ang="0">
                  <a:pos x="300" y="194"/>
                </a:cxn>
                <a:cxn ang="0">
                  <a:pos x="329" y="171"/>
                </a:cxn>
                <a:cxn ang="0">
                  <a:pos x="351" y="129"/>
                </a:cxn>
                <a:cxn ang="0">
                  <a:pos x="352" y="95"/>
                </a:cxn>
                <a:cxn ang="0">
                  <a:pos x="333" y="58"/>
                </a:cxn>
                <a:cxn ang="0">
                  <a:pos x="311" y="37"/>
                </a:cxn>
                <a:cxn ang="0">
                  <a:pos x="288" y="192"/>
                </a:cxn>
                <a:cxn ang="0">
                  <a:pos x="241" y="208"/>
                </a:cxn>
                <a:cxn ang="0">
                  <a:pos x="165" y="213"/>
                </a:cxn>
                <a:cxn ang="0">
                  <a:pos x="114" y="213"/>
                </a:cxn>
                <a:cxn ang="0">
                  <a:pos x="104" y="225"/>
                </a:cxn>
                <a:cxn ang="0">
                  <a:pos x="63" y="260"/>
                </a:cxn>
                <a:cxn ang="0">
                  <a:pos x="26" y="275"/>
                </a:cxn>
                <a:cxn ang="0">
                  <a:pos x="57" y="238"/>
                </a:cxn>
                <a:cxn ang="0">
                  <a:pos x="65" y="211"/>
                </a:cxn>
                <a:cxn ang="0">
                  <a:pos x="63" y="206"/>
                </a:cxn>
                <a:cxn ang="0">
                  <a:pos x="40" y="179"/>
                </a:cxn>
                <a:cxn ang="0">
                  <a:pos x="27" y="133"/>
                </a:cxn>
                <a:cxn ang="0">
                  <a:pos x="32" y="95"/>
                </a:cxn>
                <a:cxn ang="0">
                  <a:pos x="57" y="50"/>
                </a:cxn>
                <a:cxn ang="0">
                  <a:pos x="91" y="27"/>
                </a:cxn>
                <a:cxn ang="0">
                  <a:pos x="144" y="12"/>
                </a:cxn>
                <a:cxn ang="0">
                  <a:pos x="209" y="9"/>
                </a:cxn>
                <a:cxn ang="0">
                  <a:pos x="255" y="18"/>
                </a:cxn>
                <a:cxn ang="0">
                  <a:pos x="286" y="32"/>
                </a:cxn>
                <a:cxn ang="0">
                  <a:pos x="321" y="58"/>
                </a:cxn>
                <a:cxn ang="0">
                  <a:pos x="340" y="86"/>
                </a:cxn>
                <a:cxn ang="0">
                  <a:pos x="344" y="112"/>
                </a:cxn>
                <a:cxn ang="0">
                  <a:pos x="334" y="148"/>
                </a:cxn>
                <a:cxn ang="0">
                  <a:pos x="308" y="178"/>
                </a:cxn>
              </a:cxnLst>
              <a:rect l="0" t="0" r="r" b="b"/>
              <a:pathLst>
                <a:path w="353" h="289">
                  <a:moveTo>
                    <a:pt x="311" y="37"/>
                  </a:moveTo>
                  <a:lnTo>
                    <a:pt x="311" y="37"/>
                  </a:lnTo>
                  <a:lnTo>
                    <a:pt x="301" y="30"/>
                  </a:lnTo>
                  <a:lnTo>
                    <a:pt x="291" y="24"/>
                  </a:lnTo>
                  <a:lnTo>
                    <a:pt x="280" y="18"/>
                  </a:lnTo>
                  <a:lnTo>
                    <a:pt x="269" y="14"/>
                  </a:lnTo>
                  <a:lnTo>
                    <a:pt x="258" y="10"/>
                  </a:lnTo>
                  <a:lnTo>
                    <a:pt x="247" y="7"/>
                  </a:lnTo>
                  <a:lnTo>
                    <a:pt x="234" y="4"/>
                  </a:lnTo>
                  <a:lnTo>
                    <a:pt x="223" y="2"/>
                  </a:lnTo>
                  <a:lnTo>
                    <a:pt x="211" y="1"/>
                  </a:lnTo>
                  <a:lnTo>
                    <a:pt x="199" y="0"/>
                  </a:lnTo>
                  <a:lnTo>
                    <a:pt x="175" y="0"/>
                  </a:lnTo>
                  <a:lnTo>
                    <a:pt x="151" y="2"/>
                  </a:lnTo>
                  <a:lnTo>
                    <a:pt x="127" y="6"/>
                  </a:lnTo>
                  <a:lnTo>
                    <a:pt x="127" y="6"/>
                  </a:lnTo>
                  <a:lnTo>
                    <a:pt x="116" y="9"/>
                  </a:lnTo>
                  <a:lnTo>
                    <a:pt x="104" y="13"/>
                  </a:lnTo>
                  <a:lnTo>
                    <a:pt x="92" y="17"/>
                  </a:lnTo>
                  <a:lnTo>
                    <a:pt x="80" y="22"/>
                  </a:lnTo>
                  <a:lnTo>
                    <a:pt x="69" y="28"/>
                  </a:lnTo>
                  <a:lnTo>
                    <a:pt x="59" y="35"/>
                  </a:lnTo>
                  <a:lnTo>
                    <a:pt x="49" y="44"/>
                  </a:lnTo>
                  <a:lnTo>
                    <a:pt x="41" y="53"/>
                  </a:lnTo>
                  <a:lnTo>
                    <a:pt x="41" y="53"/>
                  </a:lnTo>
                  <a:lnTo>
                    <a:pt x="35" y="62"/>
                  </a:lnTo>
                  <a:lnTo>
                    <a:pt x="30" y="74"/>
                  </a:lnTo>
                  <a:lnTo>
                    <a:pt x="26" y="85"/>
                  </a:lnTo>
                  <a:lnTo>
                    <a:pt x="22" y="97"/>
                  </a:lnTo>
                  <a:lnTo>
                    <a:pt x="20" y="109"/>
                  </a:lnTo>
                  <a:lnTo>
                    <a:pt x="18" y="121"/>
                  </a:lnTo>
                  <a:lnTo>
                    <a:pt x="18" y="133"/>
                  </a:lnTo>
                  <a:lnTo>
                    <a:pt x="19" y="144"/>
                  </a:lnTo>
                  <a:lnTo>
                    <a:pt x="19" y="144"/>
                  </a:lnTo>
                  <a:lnTo>
                    <a:pt x="20" y="155"/>
                  </a:lnTo>
                  <a:lnTo>
                    <a:pt x="23" y="164"/>
                  </a:lnTo>
                  <a:lnTo>
                    <a:pt x="26" y="173"/>
                  </a:lnTo>
                  <a:lnTo>
                    <a:pt x="31" y="182"/>
                  </a:lnTo>
                  <a:lnTo>
                    <a:pt x="36" y="190"/>
                  </a:lnTo>
                  <a:lnTo>
                    <a:pt x="42" y="197"/>
                  </a:lnTo>
                  <a:lnTo>
                    <a:pt x="49" y="204"/>
                  </a:lnTo>
                  <a:lnTo>
                    <a:pt x="56" y="211"/>
                  </a:lnTo>
                  <a:lnTo>
                    <a:pt x="56" y="211"/>
                  </a:lnTo>
                  <a:lnTo>
                    <a:pt x="54" y="221"/>
                  </a:lnTo>
                  <a:lnTo>
                    <a:pt x="50" y="232"/>
                  </a:lnTo>
                  <a:lnTo>
                    <a:pt x="45" y="241"/>
                  </a:lnTo>
                  <a:lnTo>
                    <a:pt x="39" y="250"/>
                  </a:lnTo>
                  <a:lnTo>
                    <a:pt x="31" y="259"/>
                  </a:lnTo>
                  <a:lnTo>
                    <a:pt x="23" y="266"/>
                  </a:lnTo>
                  <a:lnTo>
                    <a:pt x="15" y="273"/>
                  </a:lnTo>
                  <a:lnTo>
                    <a:pt x="7" y="279"/>
                  </a:lnTo>
                  <a:lnTo>
                    <a:pt x="7" y="279"/>
                  </a:lnTo>
                  <a:lnTo>
                    <a:pt x="7" y="280"/>
                  </a:lnTo>
                  <a:lnTo>
                    <a:pt x="7" y="280"/>
                  </a:lnTo>
                  <a:lnTo>
                    <a:pt x="4" y="280"/>
                  </a:lnTo>
                  <a:lnTo>
                    <a:pt x="4" y="280"/>
                  </a:lnTo>
                  <a:lnTo>
                    <a:pt x="1" y="281"/>
                  </a:lnTo>
                  <a:lnTo>
                    <a:pt x="0" y="282"/>
                  </a:lnTo>
                  <a:lnTo>
                    <a:pt x="0" y="283"/>
                  </a:lnTo>
                  <a:lnTo>
                    <a:pt x="0" y="285"/>
                  </a:lnTo>
                  <a:lnTo>
                    <a:pt x="3" y="288"/>
                  </a:lnTo>
                  <a:lnTo>
                    <a:pt x="4" y="289"/>
                  </a:lnTo>
                  <a:lnTo>
                    <a:pt x="6" y="289"/>
                  </a:lnTo>
                  <a:lnTo>
                    <a:pt x="6" y="289"/>
                  </a:lnTo>
                  <a:lnTo>
                    <a:pt x="22" y="285"/>
                  </a:lnTo>
                  <a:lnTo>
                    <a:pt x="37" y="281"/>
                  </a:lnTo>
                  <a:lnTo>
                    <a:pt x="53" y="274"/>
                  </a:lnTo>
                  <a:lnTo>
                    <a:pt x="68" y="267"/>
                  </a:lnTo>
                  <a:lnTo>
                    <a:pt x="84" y="257"/>
                  </a:lnTo>
                  <a:lnTo>
                    <a:pt x="97" y="247"/>
                  </a:lnTo>
                  <a:lnTo>
                    <a:pt x="108" y="235"/>
                  </a:lnTo>
                  <a:lnTo>
                    <a:pt x="113" y="229"/>
                  </a:lnTo>
                  <a:lnTo>
                    <a:pt x="117" y="221"/>
                  </a:lnTo>
                  <a:lnTo>
                    <a:pt x="117" y="221"/>
                  </a:lnTo>
                  <a:lnTo>
                    <a:pt x="168" y="222"/>
                  </a:lnTo>
                  <a:lnTo>
                    <a:pt x="193" y="221"/>
                  </a:lnTo>
                  <a:lnTo>
                    <a:pt x="218" y="220"/>
                  </a:lnTo>
                  <a:lnTo>
                    <a:pt x="230" y="218"/>
                  </a:lnTo>
                  <a:lnTo>
                    <a:pt x="243" y="216"/>
                  </a:lnTo>
                  <a:lnTo>
                    <a:pt x="256" y="213"/>
                  </a:lnTo>
                  <a:lnTo>
                    <a:pt x="267" y="210"/>
                  </a:lnTo>
                  <a:lnTo>
                    <a:pt x="279" y="205"/>
                  </a:lnTo>
                  <a:lnTo>
                    <a:pt x="290" y="200"/>
                  </a:lnTo>
                  <a:lnTo>
                    <a:pt x="300" y="194"/>
                  </a:lnTo>
                  <a:lnTo>
                    <a:pt x="311" y="187"/>
                  </a:lnTo>
                  <a:lnTo>
                    <a:pt x="311" y="187"/>
                  </a:lnTo>
                  <a:lnTo>
                    <a:pt x="320" y="179"/>
                  </a:lnTo>
                  <a:lnTo>
                    <a:pt x="329" y="171"/>
                  </a:lnTo>
                  <a:lnTo>
                    <a:pt x="336" y="161"/>
                  </a:lnTo>
                  <a:lnTo>
                    <a:pt x="342" y="151"/>
                  </a:lnTo>
                  <a:lnTo>
                    <a:pt x="347" y="140"/>
                  </a:lnTo>
                  <a:lnTo>
                    <a:pt x="351" y="129"/>
                  </a:lnTo>
                  <a:lnTo>
                    <a:pt x="353" y="117"/>
                  </a:lnTo>
                  <a:lnTo>
                    <a:pt x="353" y="105"/>
                  </a:lnTo>
                  <a:lnTo>
                    <a:pt x="353" y="105"/>
                  </a:lnTo>
                  <a:lnTo>
                    <a:pt x="352" y="95"/>
                  </a:lnTo>
                  <a:lnTo>
                    <a:pt x="349" y="86"/>
                  </a:lnTo>
                  <a:lnTo>
                    <a:pt x="345" y="76"/>
                  </a:lnTo>
                  <a:lnTo>
                    <a:pt x="340" y="68"/>
                  </a:lnTo>
                  <a:lnTo>
                    <a:pt x="333" y="58"/>
                  </a:lnTo>
                  <a:lnTo>
                    <a:pt x="327" y="51"/>
                  </a:lnTo>
                  <a:lnTo>
                    <a:pt x="318" y="44"/>
                  </a:lnTo>
                  <a:lnTo>
                    <a:pt x="311" y="37"/>
                  </a:lnTo>
                  <a:lnTo>
                    <a:pt x="311" y="37"/>
                  </a:lnTo>
                  <a:close/>
                  <a:moveTo>
                    <a:pt x="308" y="178"/>
                  </a:moveTo>
                  <a:lnTo>
                    <a:pt x="308" y="178"/>
                  </a:lnTo>
                  <a:lnTo>
                    <a:pt x="298" y="185"/>
                  </a:lnTo>
                  <a:lnTo>
                    <a:pt x="288" y="192"/>
                  </a:lnTo>
                  <a:lnTo>
                    <a:pt x="277" y="197"/>
                  </a:lnTo>
                  <a:lnTo>
                    <a:pt x="266" y="202"/>
                  </a:lnTo>
                  <a:lnTo>
                    <a:pt x="254" y="206"/>
                  </a:lnTo>
                  <a:lnTo>
                    <a:pt x="241" y="208"/>
                  </a:lnTo>
                  <a:lnTo>
                    <a:pt x="228" y="210"/>
                  </a:lnTo>
                  <a:lnTo>
                    <a:pt x="216" y="212"/>
                  </a:lnTo>
                  <a:lnTo>
                    <a:pt x="190" y="213"/>
                  </a:lnTo>
                  <a:lnTo>
                    <a:pt x="165" y="213"/>
                  </a:lnTo>
                  <a:lnTo>
                    <a:pt x="115" y="213"/>
                  </a:lnTo>
                  <a:lnTo>
                    <a:pt x="115" y="213"/>
                  </a:lnTo>
                  <a:lnTo>
                    <a:pt x="114" y="213"/>
                  </a:lnTo>
                  <a:lnTo>
                    <a:pt x="114" y="213"/>
                  </a:lnTo>
                  <a:lnTo>
                    <a:pt x="113" y="213"/>
                  </a:lnTo>
                  <a:lnTo>
                    <a:pt x="111" y="215"/>
                  </a:lnTo>
                  <a:lnTo>
                    <a:pt x="111" y="215"/>
                  </a:lnTo>
                  <a:lnTo>
                    <a:pt x="104" y="225"/>
                  </a:lnTo>
                  <a:lnTo>
                    <a:pt x="96" y="236"/>
                  </a:lnTo>
                  <a:lnTo>
                    <a:pt x="86" y="245"/>
                  </a:lnTo>
                  <a:lnTo>
                    <a:pt x="75" y="252"/>
                  </a:lnTo>
                  <a:lnTo>
                    <a:pt x="63" y="260"/>
                  </a:lnTo>
                  <a:lnTo>
                    <a:pt x="51" y="266"/>
                  </a:lnTo>
                  <a:lnTo>
                    <a:pt x="39" y="271"/>
                  </a:lnTo>
                  <a:lnTo>
                    <a:pt x="26" y="275"/>
                  </a:lnTo>
                  <a:lnTo>
                    <a:pt x="26" y="275"/>
                  </a:lnTo>
                  <a:lnTo>
                    <a:pt x="40" y="262"/>
                  </a:lnTo>
                  <a:lnTo>
                    <a:pt x="46" y="254"/>
                  </a:lnTo>
                  <a:lnTo>
                    <a:pt x="52" y="246"/>
                  </a:lnTo>
                  <a:lnTo>
                    <a:pt x="57" y="238"/>
                  </a:lnTo>
                  <a:lnTo>
                    <a:pt x="61" y="230"/>
                  </a:lnTo>
                  <a:lnTo>
                    <a:pt x="63" y="220"/>
                  </a:lnTo>
                  <a:lnTo>
                    <a:pt x="65" y="211"/>
                  </a:lnTo>
                  <a:lnTo>
                    <a:pt x="65" y="211"/>
                  </a:lnTo>
                  <a:lnTo>
                    <a:pt x="65" y="210"/>
                  </a:lnTo>
                  <a:lnTo>
                    <a:pt x="65" y="210"/>
                  </a:lnTo>
                  <a:lnTo>
                    <a:pt x="65" y="208"/>
                  </a:lnTo>
                  <a:lnTo>
                    <a:pt x="63" y="206"/>
                  </a:lnTo>
                  <a:lnTo>
                    <a:pt x="63" y="206"/>
                  </a:lnTo>
                  <a:lnTo>
                    <a:pt x="54" y="197"/>
                  </a:lnTo>
                  <a:lnTo>
                    <a:pt x="47" y="188"/>
                  </a:lnTo>
                  <a:lnTo>
                    <a:pt x="40" y="179"/>
                  </a:lnTo>
                  <a:lnTo>
                    <a:pt x="35" y="168"/>
                  </a:lnTo>
                  <a:lnTo>
                    <a:pt x="31" y="158"/>
                  </a:lnTo>
                  <a:lnTo>
                    <a:pt x="28" y="146"/>
                  </a:lnTo>
                  <a:lnTo>
                    <a:pt x="27" y="133"/>
                  </a:lnTo>
                  <a:lnTo>
                    <a:pt x="27" y="121"/>
                  </a:lnTo>
                  <a:lnTo>
                    <a:pt x="27" y="121"/>
                  </a:lnTo>
                  <a:lnTo>
                    <a:pt x="29" y="107"/>
                  </a:lnTo>
                  <a:lnTo>
                    <a:pt x="32" y="95"/>
                  </a:lnTo>
                  <a:lnTo>
                    <a:pt x="37" y="82"/>
                  </a:lnTo>
                  <a:lnTo>
                    <a:pt x="42" y="71"/>
                  </a:lnTo>
                  <a:lnTo>
                    <a:pt x="49" y="59"/>
                  </a:lnTo>
                  <a:lnTo>
                    <a:pt x="57" y="50"/>
                  </a:lnTo>
                  <a:lnTo>
                    <a:pt x="67" y="41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91" y="27"/>
                  </a:lnTo>
                  <a:lnTo>
                    <a:pt x="104" y="22"/>
                  </a:lnTo>
                  <a:lnTo>
                    <a:pt x="117" y="18"/>
                  </a:lnTo>
                  <a:lnTo>
                    <a:pt x="130" y="14"/>
                  </a:lnTo>
                  <a:lnTo>
                    <a:pt x="144" y="12"/>
                  </a:lnTo>
                  <a:lnTo>
                    <a:pt x="158" y="10"/>
                  </a:lnTo>
                  <a:lnTo>
                    <a:pt x="186" y="9"/>
                  </a:lnTo>
                  <a:lnTo>
                    <a:pt x="186" y="9"/>
                  </a:lnTo>
                  <a:lnTo>
                    <a:pt x="209" y="9"/>
                  </a:lnTo>
                  <a:lnTo>
                    <a:pt x="221" y="11"/>
                  </a:lnTo>
                  <a:lnTo>
                    <a:pt x="232" y="12"/>
                  </a:lnTo>
                  <a:lnTo>
                    <a:pt x="243" y="15"/>
                  </a:lnTo>
                  <a:lnTo>
                    <a:pt x="255" y="18"/>
                  </a:lnTo>
                  <a:lnTo>
                    <a:pt x="266" y="22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86" y="32"/>
                  </a:lnTo>
                  <a:lnTo>
                    <a:pt x="296" y="37"/>
                  </a:lnTo>
                  <a:lnTo>
                    <a:pt x="305" y="43"/>
                  </a:lnTo>
                  <a:lnTo>
                    <a:pt x="313" y="50"/>
                  </a:lnTo>
                  <a:lnTo>
                    <a:pt x="321" y="58"/>
                  </a:lnTo>
                  <a:lnTo>
                    <a:pt x="329" y="67"/>
                  </a:lnTo>
                  <a:lnTo>
                    <a:pt x="335" y="76"/>
                  </a:lnTo>
                  <a:lnTo>
                    <a:pt x="340" y="86"/>
                  </a:lnTo>
                  <a:lnTo>
                    <a:pt x="340" y="86"/>
                  </a:lnTo>
                  <a:lnTo>
                    <a:pt x="342" y="93"/>
                  </a:lnTo>
                  <a:lnTo>
                    <a:pt x="343" y="99"/>
                  </a:lnTo>
                  <a:lnTo>
                    <a:pt x="344" y="105"/>
                  </a:lnTo>
                  <a:lnTo>
                    <a:pt x="344" y="112"/>
                  </a:lnTo>
                  <a:lnTo>
                    <a:pt x="344" y="118"/>
                  </a:lnTo>
                  <a:lnTo>
                    <a:pt x="343" y="124"/>
                  </a:lnTo>
                  <a:lnTo>
                    <a:pt x="339" y="136"/>
                  </a:lnTo>
                  <a:lnTo>
                    <a:pt x="334" y="148"/>
                  </a:lnTo>
                  <a:lnTo>
                    <a:pt x="327" y="159"/>
                  </a:lnTo>
                  <a:lnTo>
                    <a:pt x="317" y="169"/>
                  </a:lnTo>
                  <a:lnTo>
                    <a:pt x="308" y="178"/>
                  </a:lnTo>
                  <a:lnTo>
                    <a:pt x="308" y="178"/>
                  </a:lnTo>
                  <a:close/>
                </a:path>
              </a:pathLst>
            </a:custGeom>
            <a:solidFill>
              <a:srgbClr val="65C4CA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14" name="Freeform 2526"/>
            <p:cNvSpPr>
              <a:spLocks noEditPoints="1"/>
            </p:cNvSpPr>
            <p:nvPr/>
          </p:nvSpPr>
          <p:spPr bwMode="auto">
            <a:xfrm>
              <a:off x="101" y="649"/>
              <a:ext cx="1128" cy="532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13" y="54"/>
                </a:cxn>
                <a:cxn ang="0">
                  <a:pos x="209" y="112"/>
                </a:cxn>
                <a:cxn ang="0">
                  <a:pos x="531" y="229"/>
                </a:cxn>
                <a:cxn ang="0">
                  <a:pos x="291" y="63"/>
                </a:cxn>
                <a:cxn ang="0">
                  <a:pos x="457" y="201"/>
                </a:cxn>
                <a:cxn ang="0">
                  <a:pos x="452" y="217"/>
                </a:cxn>
                <a:cxn ang="0">
                  <a:pos x="445" y="215"/>
                </a:cxn>
                <a:cxn ang="0">
                  <a:pos x="427" y="172"/>
                </a:cxn>
                <a:cxn ang="0">
                  <a:pos x="410" y="159"/>
                </a:cxn>
                <a:cxn ang="0">
                  <a:pos x="393" y="131"/>
                </a:cxn>
                <a:cxn ang="0">
                  <a:pos x="386" y="148"/>
                </a:cxn>
                <a:cxn ang="0">
                  <a:pos x="391" y="193"/>
                </a:cxn>
                <a:cxn ang="0">
                  <a:pos x="374" y="187"/>
                </a:cxn>
                <a:cxn ang="0">
                  <a:pos x="365" y="180"/>
                </a:cxn>
                <a:cxn ang="0">
                  <a:pos x="338" y="122"/>
                </a:cxn>
                <a:cxn ang="0">
                  <a:pos x="318" y="93"/>
                </a:cxn>
                <a:cxn ang="0">
                  <a:pos x="302" y="88"/>
                </a:cxn>
                <a:cxn ang="0">
                  <a:pos x="289" y="83"/>
                </a:cxn>
                <a:cxn ang="0">
                  <a:pos x="288" y="126"/>
                </a:cxn>
                <a:cxn ang="0">
                  <a:pos x="270" y="117"/>
                </a:cxn>
                <a:cxn ang="0">
                  <a:pos x="253" y="105"/>
                </a:cxn>
                <a:cxn ang="0">
                  <a:pos x="224" y="67"/>
                </a:cxn>
                <a:cxn ang="0">
                  <a:pos x="223" y="103"/>
                </a:cxn>
                <a:cxn ang="0">
                  <a:pos x="197" y="63"/>
                </a:cxn>
                <a:cxn ang="0">
                  <a:pos x="183" y="62"/>
                </a:cxn>
                <a:cxn ang="0">
                  <a:pos x="171" y="67"/>
                </a:cxn>
                <a:cxn ang="0">
                  <a:pos x="518" y="208"/>
                </a:cxn>
                <a:cxn ang="0">
                  <a:pos x="505" y="191"/>
                </a:cxn>
                <a:cxn ang="0">
                  <a:pos x="502" y="198"/>
                </a:cxn>
                <a:cxn ang="0">
                  <a:pos x="490" y="180"/>
                </a:cxn>
                <a:cxn ang="0">
                  <a:pos x="481" y="173"/>
                </a:cxn>
                <a:cxn ang="0">
                  <a:pos x="469" y="159"/>
                </a:cxn>
                <a:cxn ang="0">
                  <a:pos x="457" y="150"/>
                </a:cxn>
                <a:cxn ang="0">
                  <a:pos x="435" y="160"/>
                </a:cxn>
                <a:cxn ang="0">
                  <a:pos x="358" y="142"/>
                </a:cxn>
                <a:cxn ang="0">
                  <a:pos x="170" y="72"/>
                </a:cxn>
                <a:cxn ang="0">
                  <a:pos x="183" y="81"/>
                </a:cxn>
                <a:cxn ang="0">
                  <a:pos x="193" y="75"/>
                </a:cxn>
                <a:cxn ang="0">
                  <a:pos x="99" y="41"/>
                </a:cxn>
                <a:cxn ang="0">
                  <a:pos x="99" y="65"/>
                </a:cxn>
                <a:cxn ang="0">
                  <a:pos x="58" y="30"/>
                </a:cxn>
                <a:cxn ang="0">
                  <a:pos x="117" y="81"/>
                </a:cxn>
                <a:cxn ang="0">
                  <a:pos x="152" y="57"/>
                </a:cxn>
                <a:cxn ang="0">
                  <a:pos x="76" y="15"/>
                </a:cxn>
                <a:cxn ang="0">
                  <a:pos x="110" y="19"/>
                </a:cxn>
                <a:cxn ang="0">
                  <a:pos x="412" y="213"/>
                </a:cxn>
                <a:cxn ang="0">
                  <a:pos x="228" y="112"/>
                </a:cxn>
                <a:cxn ang="0">
                  <a:pos x="243" y="111"/>
                </a:cxn>
                <a:cxn ang="0">
                  <a:pos x="256" y="96"/>
                </a:cxn>
                <a:cxn ang="0">
                  <a:pos x="273" y="106"/>
                </a:cxn>
                <a:cxn ang="0">
                  <a:pos x="289" y="118"/>
                </a:cxn>
                <a:cxn ang="0">
                  <a:pos x="319" y="147"/>
                </a:cxn>
                <a:cxn ang="0">
                  <a:pos x="332" y="137"/>
                </a:cxn>
                <a:cxn ang="0">
                  <a:pos x="368" y="185"/>
                </a:cxn>
                <a:cxn ang="0">
                  <a:pos x="365" y="127"/>
                </a:cxn>
                <a:cxn ang="0">
                  <a:pos x="407" y="200"/>
                </a:cxn>
                <a:cxn ang="0">
                  <a:pos x="433" y="192"/>
                </a:cxn>
                <a:cxn ang="0">
                  <a:pos x="463" y="218"/>
                </a:cxn>
                <a:cxn ang="0">
                  <a:pos x="487" y="222"/>
                </a:cxn>
                <a:cxn ang="0">
                  <a:pos x="508" y="229"/>
                </a:cxn>
                <a:cxn ang="0">
                  <a:pos x="508" y="243"/>
                </a:cxn>
              </a:cxnLst>
              <a:rect l="0" t="0" r="r" b="b"/>
              <a:pathLst>
                <a:path w="531" h="251">
                  <a:moveTo>
                    <a:pt x="176" y="47"/>
                  </a:moveTo>
                  <a:lnTo>
                    <a:pt x="176" y="47"/>
                  </a:lnTo>
                  <a:lnTo>
                    <a:pt x="163" y="47"/>
                  </a:lnTo>
                  <a:lnTo>
                    <a:pt x="148" y="48"/>
                  </a:lnTo>
                  <a:lnTo>
                    <a:pt x="148" y="48"/>
                  </a:lnTo>
                  <a:lnTo>
                    <a:pt x="141" y="39"/>
                  </a:lnTo>
                  <a:lnTo>
                    <a:pt x="134" y="30"/>
                  </a:lnTo>
                  <a:lnTo>
                    <a:pt x="126" y="22"/>
                  </a:lnTo>
                  <a:lnTo>
                    <a:pt x="118" y="14"/>
                  </a:lnTo>
                  <a:lnTo>
                    <a:pt x="109" y="8"/>
                  </a:lnTo>
                  <a:lnTo>
                    <a:pt x="99" y="4"/>
                  </a:lnTo>
                  <a:lnTo>
                    <a:pt x="89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2" y="0"/>
                  </a:lnTo>
                  <a:lnTo>
                    <a:pt x="66" y="1"/>
                  </a:lnTo>
                  <a:lnTo>
                    <a:pt x="58" y="4"/>
                  </a:lnTo>
                  <a:lnTo>
                    <a:pt x="50" y="9"/>
                  </a:lnTo>
                  <a:lnTo>
                    <a:pt x="43" y="15"/>
                  </a:lnTo>
                  <a:lnTo>
                    <a:pt x="29" y="29"/>
                  </a:lnTo>
                  <a:lnTo>
                    <a:pt x="21" y="34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0" y="38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2" y="40"/>
                  </a:lnTo>
                  <a:lnTo>
                    <a:pt x="1" y="41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46"/>
                  </a:lnTo>
                  <a:lnTo>
                    <a:pt x="3" y="48"/>
                  </a:lnTo>
                  <a:lnTo>
                    <a:pt x="3" y="48"/>
                  </a:lnTo>
                  <a:lnTo>
                    <a:pt x="13" y="54"/>
                  </a:lnTo>
                  <a:lnTo>
                    <a:pt x="23" y="62"/>
                  </a:lnTo>
                  <a:lnTo>
                    <a:pt x="41" y="79"/>
                  </a:lnTo>
                  <a:lnTo>
                    <a:pt x="50" y="87"/>
                  </a:lnTo>
                  <a:lnTo>
                    <a:pt x="59" y="95"/>
                  </a:lnTo>
                  <a:lnTo>
                    <a:pt x="71" y="101"/>
                  </a:lnTo>
                  <a:lnTo>
                    <a:pt x="77" y="104"/>
                  </a:lnTo>
                  <a:lnTo>
                    <a:pt x="83" y="106"/>
                  </a:lnTo>
                  <a:lnTo>
                    <a:pt x="83" y="106"/>
                  </a:lnTo>
                  <a:lnTo>
                    <a:pt x="91" y="107"/>
                  </a:lnTo>
                  <a:lnTo>
                    <a:pt x="101" y="107"/>
                  </a:lnTo>
                  <a:lnTo>
                    <a:pt x="110" y="105"/>
                  </a:lnTo>
                  <a:lnTo>
                    <a:pt x="120" y="101"/>
                  </a:lnTo>
                  <a:lnTo>
                    <a:pt x="128" y="97"/>
                  </a:lnTo>
                  <a:lnTo>
                    <a:pt x="136" y="91"/>
                  </a:lnTo>
                  <a:lnTo>
                    <a:pt x="143" y="85"/>
                  </a:lnTo>
                  <a:lnTo>
                    <a:pt x="147" y="78"/>
                  </a:lnTo>
                  <a:lnTo>
                    <a:pt x="147" y="78"/>
                  </a:lnTo>
                  <a:lnTo>
                    <a:pt x="147" y="78"/>
                  </a:lnTo>
                  <a:lnTo>
                    <a:pt x="147" y="78"/>
                  </a:lnTo>
                  <a:lnTo>
                    <a:pt x="209" y="112"/>
                  </a:lnTo>
                  <a:lnTo>
                    <a:pt x="270" y="147"/>
                  </a:lnTo>
                  <a:lnTo>
                    <a:pt x="332" y="181"/>
                  </a:lnTo>
                  <a:lnTo>
                    <a:pt x="362" y="198"/>
                  </a:lnTo>
                  <a:lnTo>
                    <a:pt x="395" y="213"/>
                  </a:lnTo>
                  <a:lnTo>
                    <a:pt x="395" y="213"/>
                  </a:lnTo>
                  <a:lnTo>
                    <a:pt x="432" y="232"/>
                  </a:lnTo>
                  <a:lnTo>
                    <a:pt x="451" y="240"/>
                  </a:lnTo>
                  <a:lnTo>
                    <a:pt x="470" y="247"/>
                  </a:lnTo>
                  <a:lnTo>
                    <a:pt x="470" y="247"/>
                  </a:lnTo>
                  <a:lnTo>
                    <a:pt x="486" y="250"/>
                  </a:lnTo>
                  <a:lnTo>
                    <a:pt x="494" y="251"/>
                  </a:lnTo>
                  <a:lnTo>
                    <a:pt x="502" y="251"/>
                  </a:lnTo>
                  <a:lnTo>
                    <a:pt x="510" y="250"/>
                  </a:lnTo>
                  <a:lnTo>
                    <a:pt x="517" y="248"/>
                  </a:lnTo>
                  <a:lnTo>
                    <a:pt x="523" y="244"/>
                  </a:lnTo>
                  <a:lnTo>
                    <a:pt x="526" y="241"/>
                  </a:lnTo>
                  <a:lnTo>
                    <a:pt x="528" y="237"/>
                  </a:lnTo>
                  <a:lnTo>
                    <a:pt x="528" y="237"/>
                  </a:lnTo>
                  <a:lnTo>
                    <a:pt x="530" y="233"/>
                  </a:lnTo>
                  <a:lnTo>
                    <a:pt x="531" y="229"/>
                  </a:lnTo>
                  <a:lnTo>
                    <a:pt x="531" y="225"/>
                  </a:lnTo>
                  <a:lnTo>
                    <a:pt x="531" y="221"/>
                  </a:lnTo>
                  <a:lnTo>
                    <a:pt x="529" y="213"/>
                  </a:lnTo>
                  <a:lnTo>
                    <a:pt x="526" y="205"/>
                  </a:lnTo>
                  <a:lnTo>
                    <a:pt x="521" y="198"/>
                  </a:lnTo>
                  <a:lnTo>
                    <a:pt x="516" y="191"/>
                  </a:lnTo>
                  <a:lnTo>
                    <a:pt x="505" y="177"/>
                  </a:lnTo>
                  <a:lnTo>
                    <a:pt x="505" y="177"/>
                  </a:lnTo>
                  <a:lnTo>
                    <a:pt x="494" y="166"/>
                  </a:lnTo>
                  <a:lnTo>
                    <a:pt x="482" y="156"/>
                  </a:lnTo>
                  <a:lnTo>
                    <a:pt x="468" y="146"/>
                  </a:lnTo>
                  <a:lnTo>
                    <a:pt x="455" y="137"/>
                  </a:lnTo>
                  <a:lnTo>
                    <a:pt x="441" y="129"/>
                  </a:lnTo>
                  <a:lnTo>
                    <a:pt x="427" y="121"/>
                  </a:lnTo>
                  <a:lnTo>
                    <a:pt x="399" y="106"/>
                  </a:lnTo>
                  <a:lnTo>
                    <a:pt x="399" y="106"/>
                  </a:lnTo>
                  <a:lnTo>
                    <a:pt x="372" y="93"/>
                  </a:lnTo>
                  <a:lnTo>
                    <a:pt x="346" y="82"/>
                  </a:lnTo>
                  <a:lnTo>
                    <a:pt x="319" y="72"/>
                  </a:lnTo>
                  <a:lnTo>
                    <a:pt x="291" y="63"/>
                  </a:lnTo>
                  <a:lnTo>
                    <a:pt x="263" y="56"/>
                  </a:lnTo>
                  <a:lnTo>
                    <a:pt x="235" y="51"/>
                  </a:lnTo>
                  <a:lnTo>
                    <a:pt x="205" y="48"/>
                  </a:lnTo>
                  <a:lnTo>
                    <a:pt x="176" y="47"/>
                  </a:lnTo>
                  <a:lnTo>
                    <a:pt x="176" y="47"/>
                  </a:lnTo>
                  <a:close/>
                  <a:moveTo>
                    <a:pt x="359" y="97"/>
                  </a:moveTo>
                  <a:lnTo>
                    <a:pt x="359" y="97"/>
                  </a:lnTo>
                  <a:lnTo>
                    <a:pt x="383" y="109"/>
                  </a:lnTo>
                  <a:lnTo>
                    <a:pt x="408" y="121"/>
                  </a:lnTo>
                  <a:lnTo>
                    <a:pt x="432" y="134"/>
                  </a:lnTo>
                  <a:lnTo>
                    <a:pt x="455" y="149"/>
                  </a:lnTo>
                  <a:lnTo>
                    <a:pt x="455" y="149"/>
                  </a:lnTo>
                  <a:lnTo>
                    <a:pt x="460" y="178"/>
                  </a:lnTo>
                  <a:lnTo>
                    <a:pt x="462" y="193"/>
                  </a:lnTo>
                  <a:lnTo>
                    <a:pt x="463" y="208"/>
                  </a:lnTo>
                  <a:lnTo>
                    <a:pt x="463" y="208"/>
                  </a:lnTo>
                  <a:lnTo>
                    <a:pt x="463" y="210"/>
                  </a:lnTo>
                  <a:lnTo>
                    <a:pt x="462" y="210"/>
                  </a:lnTo>
                  <a:lnTo>
                    <a:pt x="460" y="207"/>
                  </a:lnTo>
                  <a:lnTo>
                    <a:pt x="457" y="201"/>
                  </a:lnTo>
                  <a:lnTo>
                    <a:pt x="457" y="201"/>
                  </a:lnTo>
                  <a:lnTo>
                    <a:pt x="454" y="192"/>
                  </a:lnTo>
                  <a:lnTo>
                    <a:pt x="452" y="182"/>
                  </a:lnTo>
                  <a:lnTo>
                    <a:pt x="452" y="182"/>
                  </a:lnTo>
                  <a:lnTo>
                    <a:pt x="446" y="154"/>
                  </a:lnTo>
                  <a:lnTo>
                    <a:pt x="446" y="154"/>
                  </a:lnTo>
                  <a:lnTo>
                    <a:pt x="446" y="153"/>
                  </a:lnTo>
                  <a:lnTo>
                    <a:pt x="445" y="153"/>
                  </a:lnTo>
                  <a:lnTo>
                    <a:pt x="444" y="154"/>
                  </a:lnTo>
                  <a:lnTo>
                    <a:pt x="444" y="154"/>
                  </a:lnTo>
                  <a:lnTo>
                    <a:pt x="444" y="154"/>
                  </a:lnTo>
                  <a:lnTo>
                    <a:pt x="450" y="188"/>
                  </a:lnTo>
                  <a:lnTo>
                    <a:pt x="450" y="188"/>
                  </a:lnTo>
                  <a:lnTo>
                    <a:pt x="453" y="208"/>
                  </a:lnTo>
                  <a:lnTo>
                    <a:pt x="453" y="208"/>
                  </a:lnTo>
                  <a:lnTo>
                    <a:pt x="454" y="217"/>
                  </a:lnTo>
                  <a:lnTo>
                    <a:pt x="454" y="220"/>
                  </a:lnTo>
                  <a:lnTo>
                    <a:pt x="453" y="220"/>
                  </a:lnTo>
                  <a:lnTo>
                    <a:pt x="452" y="217"/>
                  </a:lnTo>
                  <a:lnTo>
                    <a:pt x="452" y="217"/>
                  </a:lnTo>
                  <a:lnTo>
                    <a:pt x="446" y="204"/>
                  </a:lnTo>
                  <a:lnTo>
                    <a:pt x="446" y="204"/>
                  </a:lnTo>
                  <a:lnTo>
                    <a:pt x="446" y="190"/>
                  </a:lnTo>
                  <a:lnTo>
                    <a:pt x="443" y="176"/>
                  </a:lnTo>
                  <a:lnTo>
                    <a:pt x="439" y="162"/>
                  </a:lnTo>
                  <a:lnTo>
                    <a:pt x="437" y="156"/>
                  </a:lnTo>
                  <a:lnTo>
                    <a:pt x="433" y="151"/>
                  </a:lnTo>
                  <a:lnTo>
                    <a:pt x="433" y="151"/>
                  </a:lnTo>
                  <a:lnTo>
                    <a:pt x="432" y="150"/>
                  </a:lnTo>
                  <a:lnTo>
                    <a:pt x="431" y="152"/>
                  </a:lnTo>
                  <a:lnTo>
                    <a:pt x="431" y="152"/>
                  </a:lnTo>
                  <a:lnTo>
                    <a:pt x="434" y="164"/>
                  </a:lnTo>
                  <a:lnTo>
                    <a:pt x="436" y="177"/>
                  </a:lnTo>
                  <a:lnTo>
                    <a:pt x="440" y="191"/>
                  </a:lnTo>
                  <a:lnTo>
                    <a:pt x="444" y="203"/>
                  </a:lnTo>
                  <a:lnTo>
                    <a:pt x="444" y="203"/>
                  </a:lnTo>
                  <a:lnTo>
                    <a:pt x="444" y="208"/>
                  </a:lnTo>
                  <a:lnTo>
                    <a:pt x="444" y="208"/>
                  </a:lnTo>
                  <a:lnTo>
                    <a:pt x="445" y="215"/>
                  </a:lnTo>
                  <a:lnTo>
                    <a:pt x="445" y="215"/>
                  </a:lnTo>
                  <a:lnTo>
                    <a:pt x="444" y="215"/>
                  </a:lnTo>
                  <a:lnTo>
                    <a:pt x="442" y="210"/>
                  </a:lnTo>
                  <a:lnTo>
                    <a:pt x="442" y="210"/>
                  </a:lnTo>
                  <a:lnTo>
                    <a:pt x="435" y="194"/>
                  </a:lnTo>
                  <a:lnTo>
                    <a:pt x="430" y="176"/>
                  </a:lnTo>
                  <a:lnTo>
                    <a:pt x="430" y="176"/>
                  </a:lnTo>
                  <a:lnTo>
                    <a:pt x="427" y="164"/>
                  </a:lnTo>
                  <a:lnTo>
                    <a:pt x="427" y="164"/>
                  </a:lnTo>
                  <a:lnTo>
                    <a:pt x="420" y="140"/>
                  </a:lnTo>
                  <a:lnTo>
                    <a:pt x="420" y="140"/>
                  </a:lnTo>
                  <a:lnTo>
                    <a:pt x="420" y="139"/>
                  </a:lnTo>
                  <a:lnTo>
                    <a:pt x="419" y="139"/>
                  </a:lnTo>
                  <a:lnTo>
                    <a:pt x="418" y="140"/>
                  </a:lnTo>
                  <a:lnTo>
                    <a:pt x="418" y="140"/>
                  </a:lnTo>
                  <a:lnTo>
                    <a:pt x="418" y="140"/>
                  </a:lnTo>
                  <a:lnTo>
                    <a:pt x="419" y="146"/>
                  </a:lnTo>
                  <a:lnTo>
                    <a:pt x="419" y="146"/>
                  </a:lnTo>
                  <a:lnTo>
                    <a:pt x="420" y="147"/>
                  </a:lnTo>
                  <a:lnTo>
                    <a:pt x="420" y="147"/>
                  </a:lnTo>
                  <a:lnTo>
                    <a:pt x="427" y="172"/>
                  </a:lnTo>
                  <a:lnTo>
                    <a:pt x="429" y="186"/>
                  </a:lnTo>
                  <a:lnTo>
                    <a:pt x="431" y="199"/>
                  </a:lnTo>
                  <a:lnTo>
                    <a:pt x="431" y="199"/>
                  </a:lnTo>
                  <a:lnTo>
                    <a:pt x="431" y="201"/>
                  </a:lnTo>
                  <a:lnTo>
                    <a:pt x="430" y="201"/>
                  </a:lnTo>
                  <a:lnTo>
                    <a:pt x="427" y="198"/>
                  </a:lnTo>
                  <a:lnTo>
                    <a:pt x="422" y="190"/>
                  </a:lnTo>
                  <a:lnTo>
                    <a:pt x="422" y="190"/>
                  </a:lnTo>
                  <a:lnTo>
                    <a:pt x="420" y="185"/>
                  </a:lnTo>
                  <a:lnTo>
                    <a:pt x="420" y="185"/>
                  </a:lnTo>
                  <a:lnTo>
                    <a:pt x="417" y="171"/>
                  </a:lnTo>
                  <a:lnTo>
                    <a:pt x="414" y="157"/>
                  </a:lnTo>
                  <a:lnTo>
                    <a:pt x="407" y="131"/>
                  </a:lnTo>
                  <a:lnTo>
                    <a:pt x="407" y="131"/>
                  </a:lnTo>
                  <a:lnTo>
                    <a:pt x="406" y="130"/>
                  </a:lnTo>
                  <a:lnTo>
                    <a:pt x="406" y="130"/>
                  </a:lnTo>
                  <a:lnTo>
                    <a:pt x="405" y="131"/>
                  </a:lnTo>
                  <a:lnTo>
                    <a:pt x="405" y="132"/>
                  </a:lnTo>
                  <a:lnTo>
                    <a:pt x="405" y="132"/>
                  </a:lnTo>
                  <a:lnTo>
                    <a:pt x="410" y="159"/>
                  </a:lnTo>
                  <a:lnTo>
                    <a:pt x="413" y="172"/>
                  </a:lnTo>
                  <a:lnTo>
                    <a:pt x="418" y="186"/>
                  </a:lnTo>
                  <a:lnTo>
                    <a:pt x="418" y="186"/>
                  </a:lnTo>
                  <a:lnTo>
                    <a:pt x="418" y="196"/>
                  </a:lnTo>
                  <a:lnTo>
                    <a:pt x="418" y="196"/>
                  </a:lnTo>
                  <a:lnTo>
                    <a:pt x="418" y="196"/>
                  </a:lnTo>
                  <a:lnTo>
                    <a:pt x="418" y="196"/>
                  </a:lnTo>
                  <a:lnTo>
                    <a:pt x="416" y="193"/>
                  </a:lnTo>
                  <a:lnTo>
                    <a:pt x="412" y="185"/>
                  </a:lnTo>
                  <a:lnTo>
                    <a:pt x="412" y="185"/>
                  </a:lnTo>
                  <a:lnTo>
                    <a:pt x="408" y="175"/>
                  </a:lnTo>
                  <a:lnTo>
                    <a:pt x="405" y="166"/>
                  </a:lnTo>
                  <a:lnTo>
                    <a:pt x="405" y="166"/>
                  </a:lnTo>
                  <a:lnTo>
                    <a:pt x="405" y="165"/>
                  </a:lnTo>
                  <a:lnTo>
                    <a:pt x="405" y="165"/>
                  </a:lnTo>
                  <a:lnTo>
                    <a:pt x="399" y="146"/>
                  </a:lnTo>
                  <a:lnTo>
                    <a:pt x="399" y="146"/>
                  </a:lnTo>
                  <a:lnTo>
                    <a:pt x="393" y="131"/>
                  </a:lnTo>
                  <a:lnTo>
                    <a:pt x="393" y="131"/>
                  </a:lnTo>
                  <a:lnTo>
                    <a:pt x="393" y="131"/>
                  </a:lnTo>
                  <a:lnTo>
                    <a:pt x="391" y="131"/>
                  </a:lnTo>
                  <a:lnTo>
                    <a:pt x="390" y="131"/>
                  </a:lnTo>
                  <a:lnTo>
                    <a:pt x="390" y="132"/>
                  </a:lnTo>
                  <a:lnTo>
                    <a:pt x="390" y="132"/>
                  </a:lnTo>
                  <a:lnTo>
                    <a:pt x="397" y="148"/>
                  </a:lnTo>
                  <a:lnTo>
                    <a:pt x="402" y="164"/>
                  </a:lnTo>
                  <a:lnTo>
                    <a:pt x="402" y="164"/>
                  </a:lnTo>
                  <a:lnTo>
                    <a:pt x="404" y="174"/>
                  </a:lnTo>
                  <a:lnTo>
                    <a:pt x="406" y="186"/>
                  </a:lnTo>
                  <a:lnTo>
                    <a:pt x="406" y="186"/>
                  </a:lnTo>
                  <a:lnTo>
                    <a:pt x="406" y="192"/>
                  </a:lnTo>
                  <a:lnTo>
                    <a:pt x="406" y="195"/>
                  </a:lnTo>
                  <a:lnTo>
                    <a:pt x="406" y="196"/>
                  </a:lnTo>
                  <a:lnTo>
                    <a:pt x="405" y="195"/>
                  </a:lnTo>
                  <a:lnTo>
                    <a:pt x="401" y="188"/>
                  </a:lnTo>
                  <a:lnTo>
                    <a:pt x="401" y="188"/>
                  </a:lnTo>
                  <a:lnTo>
                    <a:pt x="396" y="177"/>
                  </a:lnTo>
                  <a:lnTo>
                    <a:pt x="391" y="167"/>
                  </a:lnTo>
                  <a:lnTo>
                    <a:pt x="391" y="167"/>
                  </a:lnTo>
                  <a:lnTo>
                    <a:pt x="386" y="148"/>
                  </a:lnTo>
                  <a:lnTo>
                    <a:pt x="380" y="131"/>
                  </a:lnTo>
                  <a:lnTo>
                    <a:pt x="380" y="131"/>
                  </a:lnTo>
                  <a:lnTo>
                    <a:pt x="380" y="128"/>
                  </a:lnTo>
                  <a:lnTo>
                    <a:pt x="379" y="127"/>
                  </a:lnTo>
                  <a:lnTo>
                    <a:pt x="379" y="127"/>
                  </a:lnTo>
                  <a:lnTo>
                    <a:pt x="377" y="122"/>
                  </a:lnTo>
                  <a:lnTo>
                    <a:pt x="377" y="122"/>
                  </a:lnTo>
                  <a:lnTo>
                    <a:pt x="377" y="122"/>
                  </a:lnTo>
                  <a:lnTo>
                    <a:pt x="376" y="122"/>
                  </a:lnTo>
                  <a:lnTo>
                    <a:pt x="375" y="122"/>
                  </a:lnTo>
                  <a:lnTo>
                    <a:pt x="375" y="123"/>
                  </a:lnTo>
                  <a:lnTo>
                    <a:pt x="375" y="123"/>
                  </a:lnTo>
                  <a:lnTo>
                    <a:pt x="381" y="144"/>
                  </a:lnTo>
                  <a:lnTo>
                    <a:pt x="388" y="164"/>
                  </a:lnTo>
                  <a:lnTo>
                    <a:pt x="388" y="164"/>
                  </a:lnTo>
                  <a:lnTo>
                    <a:pt x="390" y="173"/>
                  </a:lnTo>
                  <a:lnTo>
                    <a:pt x="390" y="173"/>
                  </a:lnTo>
                  <a:lnTo>
                    <a:pt x="391" y="182"/>
                  </a:lnTo>
                  <a:lnTo>
                    <a:pt x="391" y="193"/>
                  </a:lnTo>
                  <a:lnTo>
                    <a:pt x="391" y="193"/>
                  </a:lnTo>
                  <a:lnTo>
                    <a:pt x="390" y="190"/>
                  </a:lnTo>
                  <a:lnTo>
                    <a:pt x="388" y="186"/>
                  </a:lnTo>
                  <a:lnTo>
                    <a:pt x="385" y="177"/>
                  </a:lnTo>
                  <a:lnTo>
                    <a:pt x="385" y="177"/>
                  </a:lnTo>
                  <a:lnTo>
                    <a:pt x="378" y="159"/>
                  </a:lnTo>
                  <a:lnTo>
                    <a:pt x="372" y="140"/>
                  </a:lnTo>
                  <a:lnTo>
                    <a:pt x="365" y="122"/>
                  </a:lnTo>
                  <a:lnTo>
                    <a:pt x="361" y="113"/>
                  </a:lnTo>
                  <a:lnTo>
                    <a:pt x="356" y="104"/>
                  </a:lnTo>
                  <a:lnTo>
                    <a:pt x="356" y="104"/>
                  </a:lnTo>
                  <a:lnTo>
                    <a:pt x="355" y="104"/>
                  </a:lnTo>
                  <a:lnTo>
                    <a:pt x="354" y="105"/>
                  </a:lnTo>
                  <a:lnTo>
                    <a:pt x="354" y="105"/>
                  </a:lnTo>
                  <a:lnTo>
                    <a:pt x="356" y="115"/>
                  </a:lnTo>
                  <a:lnTo>
                    <a:pt x="359" y="125"/>
                  </a:lnTo>
                  <a:lnTo>
                    <a:pt x="365" y="145"/>
                  </a:lnTo>
                  <a:lnTo>
                    <a:pt x="371" y="165"/>
                  </a:lnTo>
                  <a:lnTo>
                    <a:pt x="373" y="175"/>
                  </a:lnTo>
                  <a:lnTo>
                    <a:pt x="374" y="187"/>
                  </a:lnTo>
                  <a:lnTo>
                    <a:pt x="374" y="187"/>
                  </a:lnTo>
                  <a:lnTo>
                    <a:pt x="373" y="181"/>
                  </a:lnTo>
                  <a:lnTo>
                    <a:pt x="371" y="176"/>
                  </a:lnTo>
                  <a:lnTo>
                    <a:pt x="367" y="166"/>
                  </a:lnTo>
                  <a:lnTo>
                    <a:pt x="367" y="166"/>
                  </a:lnTo>
                  <a:lnTo>
                    <a:pt x="361" y="144"/>
                  </a:lnTo>
                  <a:lnTo>
                    <a:pt x="361" y="144"/>
                  </a:lnTo>
                  <a:lnTo>
                    <a:pt x="355" y="125"/>
                  </a:lnTo>
                  <a:lnTo>
                    <a:pt x="351" y="116"/>
                  </a:lnTo>
                  <a:lnTo>
                    <a:pt x="346" y="107"/>
                  </a:lnTo>
                  <a:lnTo>
                    <a:pt x="346" y="107"/>
                  </a:lnTo>
                  <a:lnTo>
                    <a:pt x="345" y="107"/>
                  </a:lnTo>
                  <a:lnTo>
                    <a:pt x="344" y="107"/>
                  </a:lnTo>
                  <a:lnTo>
                    <a:pt x="344" y="108"/>
                  </a:lnTo>
                  <a:lnTo>
                    <a:pt x="344" y="108"/>
                  </a:lnTo>
                  <a:lnTo>
                    <a:pt x="356" y="142"/>
                  </a:lnTo>
                  <a:lnTo>
                    <a:pt x="361" y="159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9"/>
                  </a:lnTo>
                  <a:lnTo>
                    <a:pt x="365" y="180"/>
                  </a:lnTo>
                  <a:lnTo>
                    <a:pt x="364" y="180"/>
                  </a:lnTo>
                  <a:lnTo>
                    <a:pt x="363" y="178"/>
                  </a:lnTo>
                  <a:lnTo>
                    <a:pt x="359" y="172"/>
                  </a:lnTo>
                  <a:lnTo>
                    <a:pt x="359" y="172"/>
                  </a:lnTo>
                  <a:lnTo>
                    <a:pt x="356" y="164"/>
                  </a:lnTo>
                  <a:lnTo>
                    <a:pt x="353" y="156"/>
                  </a:lnTo>
                  <a:lnTo>
                    <a:pt x="353" y="156"/>
                  </a:lnTo>
                  <a:lnTo>
                    <a:pt x="347" y="139"/>
                  </a:lnTo>
                  <a:lnTo>
                    <a:pt x="340" y="122"/>
                  </a:lnTo>
                  <a:lnTo>
                    <a:pt x="340" y="122"/>
                  </a:lnTo>
                  <a:lnTo>
                    <a:pt x="336" y="113"/>
                  </a:lnTo>
                  <a:lnTo>
                    <a:pt x="332" y="104"/>
                  </a:lnTo>
                  <a:lnTo>
                    <a:pt x="332" y="104"/>
                  </a:lnTo>
                  <a:lnTo>
                    <a:pt x="331" y="103"/>
                  </a:lnTo>
                  <a:lnTo>
                    <a:pt x="331" y="103"/>
                  </a:lnTo>
                  <a:lnTo>
                    <a:pt x="330" y="104"/>
                  </a:lnTo>
                  <a:lnTo>
                    <a:pt x="330" y="105"/>
                  </a:lnTo>
                  <a:lnTo>
                    <a:pt x="330" y="105"/>
                  </a:lnTo>
                  <a:lnTo>
                    <a:pt x="338" y="122"/>
                  </a:lnTo>
                  <a:lnTo>
                    <a:pt x="338" y="122"/>
                  </a:lnTo>
                  <a:lnTo>
                    <a:pt x="339" y="126"/>
                  </a:lnTo>
                  <a:lnTo>
                    <a:pt x="339" y="126"/>
                  </a:lnTo>
                  <a:lnTo>
                    <a:pt x="343" y="138"/>
                  </a:lnTo>
                  <a:lnTo>
                    <a:pt x="345" y="150"/>
                  </a:lnTo>
                  <a:lnTo>
                    <a:pt x="345" y="150"/>
                  </a:lnTo>
                  <a:lnTo>
                    <a:pt x="346" y="158"/>
                  </a:lnTo>
                  <a:lnTo>
                    <a:pt x="346" y="163"/>
                  </a:lnTo>
                  <a:lnTo>
                    <a:pt x="347" y="166"/>
                  </a:lnTo>
                  <a:lnTo>
                    <a:pt x="347" y="166"/>
                  </a:lnTo>
                  <a:lnTo>
                    <a:pt x="342" y="158"/>
                  </a:lnTo>
                  <a:lnTo>
                    <a:pt x="338" y="149"/>
                  </a:lnTo>
                  <a:lnTo>
                    <a:pt x="332" y="131"/>
                  </a:lnTo>
                  <a:lnTo>
                    <a:pt x="326" y="112"/>
                  </a:lnTo>
                  <a:lnTo>
                    <a:pt x="320" y="93"/>
                  </a:lnTo>
                  <a:lnTo>
                    <a:pt x="320" y="93"/>
                  </a:lnTo>
                  <a:lnTo>
                    <a:pt x="319" y="92"/>
                  </a:lnTo>
                  <a:lnTo>
                    <a:pt x="319" y="92"/>
                  </a:lnTo>
                  <a:lnTo>
                    <a:pt x="318" y="92"/>
                  </a:lnTo>
                  <a:lnTo>
                    <a:pt x="318" y="93"/>
                  </a:lnTo>
                  <a:lnTo>
                    <a:pt x="318" y="93"/>
                  </a:lnTo>
                  <a:lnTo>
                    <a:pt x="322" y="110"/>
                  </a:lnTo>
                  <a:lnTo>
                    <a:pt x="327" y="126"/>
                  </a:lnTo>
                  <a:lnTo>
                    <a:pt x="327" y="126"/>
                  </a:lnTo>
                  <a:lnTo>
                    <a:pt x="333" y="149"/>
                  </a:lnTo>
                  <a:lnTo>
                    <a:pt x="333" y="149"/>
                  </a:lnTo>
                  <a:lnTo>
                    <a:pt x="334" y="153"/>
                  </a:lnTo>
                  <a:lnTo>
                    <a:pt x="334" y="157"/>
                  </a:lnTo>
                  <a:lnTo>
                    <a:pt x="333" y="157"/>
                  </a:lnTo>
                  <a:lnTo>
                    <a:pt x="332" y="157"/>
                  </a:lnTo>
                  <a:lnTo>
                    <a:pt x="329" y="154"/>
                  </a:lnTo>
                  <a:lnTo>
                    <a:pt x="329" y="154"/>
                  </a:lnTo>
                  <a:lnTo>
                    <a:pt x="325" y="146"/>
                  </a:lnTo>
                  <a:lnTo>
                    <a:pt x="321" y="139"/>
                  </a:lnTo>
                  <a:lnTo>
                    <a:pt x="316" y="122"/>
                  </a:lnTo>
                  <a:lnTo>
                    <a:pt x="310" y="105"/>
                  </a:lnTo>
                  <a:lnTo>
                    <a:pt x="307" y="96"/>
                  </a:lnTo>
                  <a:lnTo>
                    <a:pt x="303" y="89"/>
                  </a:lnTo>
                  <a:lnTo>
                    <a:pt x="303" y="89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1" y="90"/>
                  </a:lnTo>
                  <a:lnTo>
                    <a:pt x="301" y="90"/>
                  </a:lnTo>
                  <a:lnTo>
                    <a:pt x="309" y="122"/>
                  </a:lnTo>
                  <a:lnTo>
                    <a:pt x="309" y="122"/>
                  </a:lnTo>
                  <a:lnTo>
                    <a:pt x="314" y="138"/>
                  </a:lnTo>
                  <a:lnTo>
                    <a:pt x="314" y="138"/>
                  </a:lnTo>
                  <a:lnTo>
                    <a:pt x="316" y="143"/>
                  </a:lnTo>
                  <a:lnTo>
                    <a:pt x="314" y="140"/>
                  </a:lnTo>
                  <a:lnTo>
                    <a:pt x="314" y="140"/>
                  </a:lnTo>
                  <a:lnTo>
                    <a:pt x="309" y="133"/>
                  </a:lnTo>
                  <a:lnTo>
                    <a:pt x="306" y="127"/>
                  </a:lnTo>
                  <a:lnTo>
                    <a:pt x="300" y="113"/>
                  </a:lnTo>
                  <a:lnTo>
                    <a:pt x="296" y="97"/>
                  </a:lnTo>
                  <a:lnTo>
                    <a:pt x="291" y="83"/>
                  </a:lnTo>
                  <a:lnTo>
                    <a:pt x="291" y="83"/>
                  </a:lnTo>
                  <a:lnTo>
                    <a:pt x="291" y="82"/>
                  </a:lnTo>
                  <a:lnTo>
                    <a:pt x="290" y="82"/>
                  </a:lnTo>
                  <a:lnTo>
                    <a:pt x="289" y="83"/>
                  </a:lnTo>
                  <a:lnTo>
                    <a:pt x="289" y="83"/>
                  </a:lnTo>
                  <a:lnTo>
                    <a:pt x="289" y="83"/>
                  </a:lnTo>
                  <a:lnTo>
                    <a:pt x="293" y="98"/>
                  </a:lnTo>
                  <a:lnTo>
                    <a:pt x="297" y="114"/>
                  </a:lnTo>
                  <a:lnTo>
                    <a:pt x="300" y="129"/>
                  </a:lnTo>
                  <a:lnTo>
                    <a:pt x="302" y="144"/>
                  </a:lnTo>
                  <a:lnTo>
                    <a:pt x="302" y="144"/>
                  </a:lnTo>
                  <a:lnTo>
                    <a:pt x="300" y="138"/>
                  </a:lnTo>
                  <a:lnTo>
                    <a:pt x="296" y="131"/>
                  </a:lnTo>
                  <a:lnTo>
                    <a:pt x="296" y="131"/>
                  </a:lnTo>
                  <a:lnTo>
                    <a:pt x="289" y="113"/>
                  </a:lnTo>
                  <a:lnTo>
                    <a:pt x="289" y="113"/>
                  </a:lnTo>
                  <a:lnTo>
                    <a:pt x="284" y="98"/>
                  </a:lnTo>
                  <a:lnTo>
                    <a:pt x="278" y="85"/>
                  </a:lnTo>
                  <a:lnTo>
                    <a:pt x="278" y="85"/>
                  </a:lnTo>
                  <a:lnTo>
                    <a:pt x="277" y="85"/>
                  </a:lnTo>
                  <a:lnTo>
                    <a:pt x="276" y="86"/>
                  </a:lnTo>
                  <a:lnTo>
                    <a:pt x="276" y="86"/>
                  </a:lnTo>
                  <a:lnTo>
                    <a:pt x="277" y="93"/>
                  </a:lnTo>
                  <a:lnTo>
                    <a:pt x="278" y="99"/>
                  </a:lnTo>
                  <a:lnTo>
                    <a:pt x="283" y="113"/>
                  </a:lnTo>
                  <a:lnTo>
                    <a:pt x="288" y="126"/>
                  </a:lnTo>
                  <a:lnTo>
                    <a:pt x="291" y="139"/>
                  </a:lnTo>
                  <a:lnTo>
                    <a:pt x="291" y="139"/>
                  </a:lnTo>
                  <a:lnTo>
                    <a:pt x="292" y="143"/>
                  </a:lnTo>
                  <a:lnTo>
                    <a:pt x="292" y="143"/>
                  </a:lnTo>
                  <a:lnTo>
                    <a:pt x="291" y="143"/>
                  </a:lnTo>
                  <a:lnTo>
                    <a:pt x="289" y="138"/>
                  </a:lnTo>
                  <a:lnTo>
                    <a:pt x="289" y="138"/>
                  </a:lnTo>
                  <a:lnTo>
                    <a:pt x="284" y="128"/>
                  </a:lnTo>
                  <a:lnTo>
                    <a:pt x="279" y="117"/>
                  </a:lnTo>
                  <a:lnTo>
                    <a:pt x="279" y="117"/>
                  </a:lnTo>
                  <a:lnTo>
                    <a:pt x="273" y="98"/>
                  </a:lnTo>
                  <a:lnTo>
                    <a:pt x="266" y="81"/>
                  </a:lnTo>
                  <a:lnTo>
                    <a:pt x="266" y="81"/>
                  </a:lnTo>
                  <a:lnTo>
                    <a:pt x="265" y="81"/>
                  </a:lnTo>
                  <a:lnTo>
                    <a:pt x="264" y="82"/>
                  </a:lnTo>
                  <a:lnTo>
                    <a:pt x="264" y="82"/>
                  </a:lnTo>
                  <a:lnTo>
                    <a:pt x="265" y="92"/>
                  </a:lnTo>
                  <a:lnTo>
                    <a:pt x="268" y="104"/>
                  </a:lnTo>
                  <a:lnTo>
                    <a:pt x="268" y="104"/>
                  </a:lnTo>
                  <a:lnTo>
                    <a:pt x="270" y="117"/>
                  </a:lnTo>
                  <a:lnTo>
                    <a:pt x="272" y="125"/>
                  </a:lnTo>
                  <a:lnTo>
                    <a:pt x="274" y="129"/>
                  </a:lnTo>
                  <a:lnTo>
                    <a:pt x="274" y="129"/>
                  </a:lnTo>
                  <a:lnTo>
                    <a:pt x="270" y="123"/>
                  </a:lnTo>
                  <a:lnTo>
                    <a:pt x="266" y="117"/>
                  </a:lnTo>
                  <a:lnTo>
                    <a:pt x="260" y="103"/>
                  </a:lnTo>
                  <a:lnTo>
                    <a:pt x="254" y="87"/>
                  </a:lnTo>
                  <a:lnTo>
                    <a:pt x="248" y="73"/>
                  </a:lnTo>
                  <a:lnTo>
                    <a:pt x="248" y="73"/>
                  </a:lnTo>
                  <a:lnTo>
                    <a:pt x="247" y="73"/>
                  </a:lnTo>
                  <a:lnTo>
                    <a:pt x="247" y="73"/>
                  </a:lnTo>
                  <a:lnTo>
                    <a:pt x="246" y="74"/>
                  </a:lnTo>
                  <a:lnTo>
                    <a:pt x="246" y="74"/>
                  </a:lnTo>
                  <a:lnTo>
                    <a:pt x="254" y="97"/>
                  </a:lnTo>
                  <a:lnTo>
                    <a:pt x="254" y="97"/>
                  </a:lnTo>
                  <a:lnTo>
                    <a:pt x="256" y="108"/>
                  </a:lnTo>
                  <a:lnTo>
                    <a:pt x="258" y="113"/>
                  </a:lnTo>
                  <a:lnTo>
                    <a:pt x="260" y="117"/>
                  </a:lnTo>
                  <a:lnTo>
                    <a:pt x="260" y="117"/>
                  </a:lnTo>
                  <a:lnTo>
                    <a:pt x="253" y="105"/>
                  </a:lnTo>
                  <a:lnTo>
                    <a:pt x="247" y="91"/>
                  </a:lnTo>
                  <a:lnTo>
                    <a:pt x="236" y="66"/>
                  </a:lnTo>
                  <a:lnTo>
                    <a:pt x="236" y="66"/>
                  </a:lnTo>
                  <a:lnTo>
                    <a:pt x="235" y="65"/>
                  </a:lnTo>
                  <a:lnTo>
                    <a:pt x="234" y="65"/>
                  </a:lnTo>
                  <a:lnTo>
                    <a:pt x="234" y="65"/>
                  </a:lnTo>
                  <a:lnTo>
                    <a:pt x="234" y="66"/>
                  </a:lnTo>
                  <a:lnTo>
                    <a:pt x="234" y="66"/>
                  </a:lnTo>
                  <a:lnTo>
                    <a:pt x="242" y="92"/>
                  </a:lnTo>
                  <a:lnTo>
                    <a:pt x="246" y="106"/>
                  </a:lnTo>
                  <a:lnTo>
                    <a:pt x="250" y="119"/>
                  </a:lnTo>
                  <a:lnTo>
                    <a:pt x="250" y="119"/>
                  </a:lnTo>
                  <a:lnTo>
                    <a:pt x="248" y="114"/>
                  </a:lnTo>
                  <a:lnTo>
                    <a:pt x="245" y="108"/>
                  </a:lnTo>
                  <a:lnTo>
                    <a:pt x="239" y="96"/>
                  </a:lnTo>
                  <a:lnTo>
                    <a:pt x="239" y="96"/>
                  </a:lnTo>
                  <a:lnTo>
                    <a:pt x="226" y="67"/>
                  </a:lnTo>
                  <a:lnTo>
                    <a:pt x="226" y="67"/>
                  </a:lnTo>
                  <a:lnTo>
                    <a:pt x="225" y="67"/>
                  </a:lnTo>
                  <a:lnTo>
                    <a:pt x="224" y="67"/>
                  </a:lnTo>
                  <a:lnTo>
                    <a:pt x="224" y="67"/>
                  </a:lnTo>
                  <a:lnTo>
                    <a:pt x="224" y="68"/>
                  </a:lnTo>
                  <a:lnTo>
                    <a:pt x="224" y="68"/>
                  </a:lnTo>
                  <a:lnTo>
                    <a:pt x="232" y="89"/>
                  </a:lnTo>
                  <a:lnTo>
                    <a:pt x="238" y="110"/>
                  </a:lnTo>
                  <a:lnTo>
                    <a:pt x="238" y="110"/>
                  </a:lnTo>
                  <a:lnTo>
                    <a:pt x="235" y="100"/>
                  </a:lnTo>
                  <a:lnTo>
                    <a:pt x="231" y="90"/>
                  </a:lnTo>
                  <a:lnTo>
                    <a:pt x="224" y="80"/>
                  </a:lnTo>
                  <a:lnTo>
                    <a:pt x="219" y="71"/>
                  </a:lnTo>
                  <a:lnTo>
                    <a:pt x="219" y="71"/>
                  </a:lnTo>
                  <a:lnTo>
                    <a:pt x="217" y="71"/>
                  </a:lnTo>
                  <a:lnTo>
                    <a:pt x="217" y="72"/>
                  </a:lnTo>
                  <a:lnTo>
                    <a:pt x="217" y="72"/>
                  </a:lnTo>
                  <a:lnTo>
                    <a:pt x="220" y="90"/>
                  </a:lnTo>
                  <a:lnTo>
                    <a:pt x="222" y="99"/>
                  </a:lnTo>
                  <a:lnTo>
                    <a:pt x="224" y="104"/>
                  </a:lnTo>
                  <a:lnTo>
                    <a:pt x="226" y="107"/>
                  </a:lnTo>
                  <a:lnTo>
                    <a:pt x="226" y="107"/>
                  </a:lnTo>
                  <a:lnTo>
                    <a:pt x="223" y="103"/>
                  </a:lnTo>
                  <a:lnTo>
                    <a:pt x="220" y="97"/>
                  </a:lnTo>
                  <a:lnTo>
                    <a:pt x="216" y="87"/>
                  </a:lnTo>
                  <a:lnTo>
                    <a:pt x="212" y="77"/>
                  </a:lnTo>
                  <a:lnTo>
                    <a:pt x="209" y="72"/>
                  </a:lnTo>
                  <a:lnTo>
                    <a:pt x="206" y="68"/>
                  </a:lnTo>
                  <a:lnTo>
                    <a:pt x="206" y="68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4" y="69"/>
                  </a:lnTo>
                  <a:lnTo>
                    <a:pt x="204" y="69"/>
                  </a:lnTo>
                  <a:lnTo>
                    <a:pt x="210" y="87"/>
                  </a:lnTo>
                  <a:lnTo>
                    <a:pt x="210" y="87"/>
                  </a:lnTo>
                  <a:lnTo>
                    <a:pt x="214" y="97"/>
                  </a:lnTo>
                  <a:lnTo>
                    <a:pt x="215" y="101"/>
                  </a:lnTo>
                  <a:lnTo>
                    <a:pt x="213" y="97"/>
                  </a:lnTo>
                  <a:lnTo>
                    <a:pt x="213" y="97"/>
                  </a:lnTo>
                  <a:lnTo>
                    <a:pt x="206" y="79"/>
                  </a:lnTo>
                  <a:lnTo>
                    <a:pt x="202" y="71"/>
                  </a:lnTo>
                  <a:lnTo>
                    <a:pt x="197" y="63"/>
                  </a:lnTo>
                  <a:lnTo>
                    <a:pt x="197" y="63"/>
                  </a:lnTo>
                  <a:lnTo>
                    <a:pt x="196" y="62"/>
                  </a:lnTo>
                  <a:lnTo>
                    <a:pt x="195" y="63"/>
                  </a:lnTo>
                  <a:lnTo>
                    <a:pt x="195" y="63"/>
                  </a:lnTo>
                  <a:lnTo>
                    <a:pt x="198" y="75"/>
                  </a:lnTo>
                  <a:lnTo>
                    <a:pt x="202" y="86"/>
                  </a:lnTo>
                  <a:lnTo>
                    <a:pt x="202" y="86"/>
                  </a:lnTo>
                  <a:lnTo>
                    <a:pt x="197" y="74"/>
                  </a:lnTo>
                  <a:lnTo>
                    <a:pt x="191" y="63"/>
                  </a:lnTo>
                  <a:lnTo>
                    <a:pt x="191" y="63"/>
                  </a:lnTo>
                  <a:lnTo>
                    <a:pt x="190" y="63"/>
                  </a:lnTo>
                  <a:lnTo>
                    <a:pt x="189" y="64"/>
                  </a:lnTo>
                  <a:lnTo>
                    <a:pt x="189" y="64"/>
                  </a:lnTo>
                  <a:lnTo>
                    <a:pt x="191" y="74"/>
                  </a:lnTo>
                  <a:lnTo>
                    <a:pt x="192" y="84"/>
                  </a:lnTo>
                  <a:lnTo>
                    <a:pt x="192" y="84"/>
                  </a:lnTo>
                  <a:lnTo>
                    <a:pt x="191" y="79"/>
                  </a:lnTo>
                  <a:lnTo>
                    <a:pt x="189" y="73"/>
                  </a:lnTo>
                  <a:lnTo>
                    <a:pt x="184" y="63"/>
                  </a:lnTo>
                  <a:lnTo>
                    <a:pt x="184" y="63"/>
                  </a:lnTo>
                  <a:lnTo>
                    <a:pt x="183" y="62"/>
                  </a:lnTo>
                  <a:lnTo>
                    <a:pt x="182" y="63"/>
                  </a:lnTo>
                  <a:lnTo>
                    <a:pt x="182" y="63"/>
                  </a:lnTo>
                  <a:lnTo>
                    <a:pt x="182" y="68"/>
                  </a:lnTo>
                  <a:lnTo>
                    <a:pt x="182" y="68"/>
                  </a:lnTo>
                  <a:lnTo>
                    <a:pt x="181" y="65"/>
                  </a:lnTo>
                  <a:lnTo>
                    <a:pt x="181" y="65"/>
                  </a:lnTo>
                  <a:lnTo>
                    <a:pt x="180" y="64"/>
                  </a:lnTo>
                  <a:lnTo>
                    <a:pt x="179" y="64"/>
                  </a:lnTo>
                  <a:lnTo>
                    <a:pt x="179" y="64"/>
                  </a:lnTo>
                  <a:lnTo>
                    <a:pt x="177" y="69"/>
                  </a:lnTo>
                  <a:lnTo>
                    <a:pt x="177" y="69"/>
                  </a:lnTo>
                  <a:lnTo>
                    <a:pt x="176" y="68"/>
                  </a:lnTo>
                  <a:lnTo>
                    <a:pt x="175" y="69"/>
                  </a:lnTo>
                  <a:lnTo>
                    <a:pt x="175" y="69"/>
                  </a:lnTo>
                  <a:lnTo>
                    <a:pt x="174" y="72"/>
                  </a:lnTo>
                  <a:lnTo>
                    <a:pt x="173" y="73"/>
                  </a:lnTo>
                  <a:lnTo>
                    <a:pt x="172" y="71"/>
                  </a:lnTo>
                  <a:lnTo>
                    <a:pt x="171" y="68"/>
                  </a:lnTo>
                  <a:lnTo>
                    <a:pt x="171" y="68"/>
                  </a:lnTo>
                  <a:lnTo>
                    <a:pt x="171" y="67"/>
                  </a:lnTo>
                  <a:lnTo>
                    <a:pt x="171" y="67"/>
                  </a:lnTo>
                  <a:lnTo>
                    <a:pt x="172" y="62"/>
                  </a:lnTo>
                  <a:lnTo>
                    <a:pt x="171" y="56"/>
                  </a:lnTo>
                  <a:lnTo>
                    <a:pt x="171" y="56"/>
                  </a:lnTo>
                  <a:lnTo>
                    <a:pt x="195" y="56"/>
                  </a:lnTo>
                  <a:lnTo>
                    <a:pt x="219" y="58"/>
                  </a:lnTo>
                  <a:lnTo>
                    <a:pt x="243" y="61"/>
                  </a:lnTo>
                  <a:lnTo>
                    <a:pt x="267" y="66"/>
                  </a:lnTo>
                  <a:lnTo>
                    <a:pt x="290" y="72"/>
                  </a:lnTo>
                  <a:lnTo>
                    <a:pt x="314" y="79"/>
                  </a:lnTo>
                  <a:lnTo>
                    <a:pt x="336" y="87"/>
                  </a:lnTo>
                  <a:lnTo>
                    <a:pt x="359" y="97"/>
                  </a:lnTo>
                  <a:lnTo>
                    <a:pt x="359" y="97"/>
                  </a:lnTo>
                  <a:close/>
                  <a:moveTo>
                    <a:pt x="522" y="222"/>
                  </a:moveTo>
                  <a:lnTo>
                    <a:pt x="522" y="222"/>
                  </a:lnTo>
                  <a:lnTo>
                    <a:pt x="522" y="226"/>
                  </a:lnTo>
                  <a:lnTo>
                    <a:pt x="521" y="231"/>
                  </a:lnTo>
                  <a:lnTo>
                    <a:pt x="521" y="231"/>
                  </a:lnTo>
                  <a:lnTo>
                    <a:pt x="520" y="219"/>
                  </a:lnTo>
                  <a:lnTo>
                    <a:pt x="518" y="208"/>
                  </a:lnTo>
                  <a:lnTo>
                    <a:pt x="518" y="208"/>
                  </a:lnTo>
                  <a:lnTo>
                    <a:pt x="520" y="213"/>
                  </a:lnTo>
                  <a:lnTo>
                    <a:pt x="520" y="213"/>
                  </a:lnTo>
                  <a:lnTo>
                    <a:pt x="522" y="222"/>
                  </a:lnTo>
                  <a:lnTo>
                    <a:pt x="522" y="222"/>
                  </a:lnTo>
                  <a:close/>
                  <a:moveTo>
                    <a:pt x="515" y="205"/>
                  </a:moveTo>
                  <a:lnTo>
                    <a:pt x="515" y="205"/>
                  </a:lnTo>
                  <a:lnTo>
                    <a:pt x="515" y="205"/>
                  </a:lnTo>
                  <a:lnTo>
                    <a:pt x="515" y="205"/>
                  </a:lnTo>
                  <a:lnTo>
                    <a:pt x="514" y="203"/>
                  </a:lnTo>
                  <a:lnTo>
                    <a:pt x="514" y="203"/>
                  </a:lnTo>
                  <a:lnTo>
                    <a:pt x="515" y="205"/>
                  </a:lnTo>
                  <a:lnTo>
                    <a:pt x="515" y="205"/>
                  </a:lnTo>
                  <a:close/>
                  <a:moveTo>
                    <a:pt x="464" y="155"/>
                  </a:moveTo>
                  <a:lnTo>
                    <a:pt x="464" y="155"/>
                  </a:lnTo>
                  <a:lnTo>
                    <a:pt x="476" y="163"/>
                  </a:lnTo>
                  <a:lnTo>
                    <a:pt x="486" y="172"/>
                  </a:lnTo>
                  <a:lnTo>
                    <a:pt x="496" y="181"/>
                  </a:lnTo>
                  <a:lnTo>
                    <a:pt x="505" y="191"/>
                  </a:lnTo>
                  <a:lnTo>
                    <a:pt x="505" y="191"/>
                  </a:lnTo>
                  <a:lnTo>
                    <a:pt x="509" y="197"/>
                  </a:lnTo>
                  <a:lnTo>
                    <a:pt x="509" y="197"/>
                  </a:lnTo>
                  <a:lnTo>
                    <a:pt x="513" y="213"/>
                  </a:lnTo>
                  <a:lnTo>
                    <a:pt x="513" y="213"/>
                  </a:lnTo>
                  <a:lnTo>
                    <a:pt x="512" y="222"/>
                  </a:lnTo>
                  <a:lnTo>
                    <a:pt x="513" y="230"/>
                  </a:lnTo>
                  <a:lnTo>
                    <a:pt x="513" y="230"/>
                  </a:lnTo>
                  <a:lnTo>
                    <a:pt x="509" y="221"/>
                  </a:lnTo>
                  <a:lnTo>
                    <a:pt x="507" y="211"/>
                  </a:lnTo>
                  <a:lnTo>
                    <a:pt x="504" y="191"/>
                  </a:lnTo>
                  <a:lnTo>
                    <a:pt x="504" y="191"/>
                  </a:lnTo>
                  <a:lnTo>
                    <a:pt x="504" y="190"/>
                  </a:lnTo>
                  <a:lnTo>
                    <a:pt x="503" y="190"/>
                  </a:lnTo>
                  <a:lnTo>
                    <a:pt x="502" y="191"/>
                  </a:lnTo>
                  <a:lnTo>
                    <a:pt x="502" y="191"/>
                  </a:lnTo>
                  <a:lnTo>
                    <a:pt x="502" y="191"/>
                  </a:lnTo>
                  <a:lnTo>
                    <a:pt x="502" y="196"/>
                  </a:lnTo>
                  <a:lnTo>
                    <a:pt x="502" y="196"/>
                  </a:lnTo>
                  <a:lnTo>
                    <a:pt x="502" y="198"/>
                  </a:lnTo>
                  <a:lnTo>
                    <a:pt x="502" y="198"/>
                  </a:lnTo>
                  <a:lnTo>
                    <a:pt x="504" y="212"/>
                  </a:lnTo>
                  <a:lnTo>
                    <a:pt x="504" y="212"/>
                  </a:lnTo>
                  <a:lnTo>
                    <a:pt x="505" y="219"/>
                  </a:lnTo>
                  <a:lnTo>
                    <a:pt x="506" y="228"/>
                  </a:lnTo>
                  <a:lnTo>
                    <a:pt x="506" y="231"/>
                  </a:lnTo>
                  <a:lnTo>
                    <a:pt x="505" y="232"/>
                  </a:lnTo>
                  <a:lnTo>
                    <a:pt x="504" y="231"/>
                  </a:lnTo>
                  <a:lnTo>
                    <a:pt x="502" y="227"/>
                  </a:lnTo>
                  <a:lnTo>
                    <a:pt x="502" y="227"/>
                  </a:lnTo>
                  <a:lnTo>
                    <a:pt x="500" y="223"/>
                  </a:lnTo>
                  <a:lnTo>
                    <a:pt x="500" y="223"/>
                  </a:lnTo>
                  <a:lnTo>
                    <a:pt x="500" y="212"/>
                  </a:lnTo>
                  <a:lnTo>
                    <a:pt x="499" y="201"/>
                  </a:lnTo>
                  <a:lnTo>
                    <a:pt x="496" y="191"/>
                  </a:lnTo>
                  <a:lnTo>
                    <a:pt x="492" y="180"/>
                  </a:lnTo>
                  <a:lnTo>
                    <a:pt x="492" y="180"/>
                  </a:lnTo>
                  <a:lnTo>
                    <a:pt x="491" y="179"/>
                  </a:lnTo>
                  <a:lnTo>
                    <a:pt x="490" y="179"/>
                  </a:lnTo>
                  <a:lnTo>
                    <a:pt x="490" y="180"/>
                  </a:lnTo>
                  <a:lnTo>
                    <a:pt x="490" y="180"/>
                  </a:lnTo>
                  <a:lnTo>
                    <a:pt x="490" y="180"/>
                  </a:lnTo>
                  <a:lnTo>
                    <a:pt x="492" y="192"/>
                  </a:lnTo>
                  <a:lnTo>
                    <a:pt x="493" y="202"/>
                  </a:lnTo>
                  <a:lnTo>
                    <a:pt x="495" y="213"/>
                  </a:lnTo>
                  <a:lnTo>
                    <a:pt x="498" y="223"/>
                  </a:lnTo>
                  <a:lnTo>
                    <a:pt x="498" y="223"/>
                  </a:lnTo>
                  <a:lnTo>
                    <a:pt x="497" y="230"/>
                  </a:lnTo>
                  <a:lnTo>
                    <a:pt x="497" y="230"/>
                  </a:lnTo>
                  <a:lnTo>
                    <a:pt x="497" y="230"/>
                  </a:lnTo>
                  <a:lnTo>
                    <a:pt x="497" y="230"/>
                  </a:lnTo>
                  <a:lnTo>
                    <a:pt x="495" y="226"/>
                  </a:lnTo>
                  <a:lnTo>
                    <a:pt x="492" y="220"/>
                  </a:lnTo>
                  <a:lnTo>
                    <a:pt x="492" y="220"/>
                  </a:lnTo>
                  <a:lnTo>
                    <a:pt x="489" y="208"/>
                  </a:lnTo>
                  <a:lnTo>
                    <a:pt x="486" y="196"/>
                  </a:lnTo>
                  <a:lnTo>
                    <a:pt x="486" y="196"/>
                  </a:lnTo>
                  <a:lnTo>
                    <a:pt x="485" y="185"/>
                  </a:lnTo>
                  <a:lnTo>
                    <a:pt x="482" y="173"/>
                  </a:lnTo>
                  <a:lnTo>
                    <a:pt x="482" y="173"/>
                  </a:lnTo>
                  <a:lnTo>
                    <a:pt x="481" y="173"/>
                  </a:lnTo>
                  <a:lnTo>
                    <a:pt x="481" y="173"/>
                  </a:lnTo>
                  <a:lnTo>
                    <a:pt x="480" y="173"/>
                  </a:lnTo>
                  <a:lnTo>
                    <a:pt x="480" y="174"/>
                  </a:lnTo>
                  <a:lnTo>
                    <a:pt x="480" y="174"/>
                  </a:lnTo>
                  <a:lnTo>
                    <a:pt x="482" y="187"/>
                  </a:lnTo>
                  <a:lnTo>
                    <a:pt x="485" y="198"/>
                  </a:lnTo>
                  <a:lnTo>
                    <a:pt x="485" y="198"/>
                  </a:lnTo>
                  <a:lnTo>
                    <a:pt x="485" y="212"/>
                  </a:lnTo>
                  <a:lnTo>
                    <a:pt x="485" y="212"/>
                  </a:lnTo>
                  <a:lnTo>
                    <a:pt x="485" y="215"/>
                  </a:lnTo>
                  <a:lnTo>
                    <a:pt x="485" y="215"/>
                  </a:lnTo>
                  <a:lnTo>
                    <a:pt x="483" y="211"/>
                  </a:lnTo>
                  <a:lnTo>
                    <a:pt x="479" y="199"/>
                  </a:lnTo>
                  <a:lnTo>
                    <a:pt x="479" y="199"/>
                  </a:lnTo>
                  <a:lnTo>
                    <a:pt x="477" y="191"/>
                  </a:lnTo>
                  <a:lnTo>
                    <a:pt x="477" y="191"/>
                  </a:lnTo>
                  <a:lnTo>
                    <a:pt x="474" y="175"/>
                  </a:lnTo>
                  <a:lnTo>
                    <a:pt x="469" y="160"/>
                  </a:lnTo>
                  <a:lnTo>
                    <a:pt x="469" y="160"/>
                  </a:lnTo>
                  <a:lnTo>
                    <a:pt x="469" y="159"/>
                  </a:lnTo>
                  <a:lnTo>
                    <a:pt x="468" y="159"/>
                  </a:lnTo>
                  <a:lnTo>
                    <a:pt x="467" y="160"/>
                  </a:lnTo>
                  <a:lnTo>
                    <a:pt x="467" y="161"/>
                  </a:lnTo>
                  <a:lnTo>
                    <a:pt x="467" y="161"/>
                  </a:lnTo>
                  <a:lnTo>
                    <a:pt x="470" y="176"/>
                  </a:lnTo>
                  <a:lnTo>
                    <a:pt x="475" y="192"/>
                  </a:lnTo>
                  <a:lnTo>
                    <a:pt x="475" y="192"/>
                  </a:lnTo>
                  <a:lnTo>
                    <a:pt x="475" y="194"/>
                  </a:lnTo>
                  <a:lnTo>
                    <a:pt x="475" y="194"/>
                  </a:lnTo>
                  <a:lnTo>
                    <a:pt x="475" y="205"/>
                  </a:lnTo>
                  <a:lnTo>
                    <a:pt x="475" y="210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0" y="207"/>
                  </a:lnTo>
                  <a:lnTo>
                    <a:pt x="468" y="202"/>
                  </a:lnTo>
                  <a:lnTo>
                    <a:pt x="465" y="191"/>
                  </a:lnTo>
                  <a:lnTo>
                    <a:pt x="465" y="191"/>
                  </a:lnTo>
                  <a:lnTo>
                    <a:pt x="461" y="170"/>
                  </a:lnTo>
                  <a:lnTo>
                    <a:pt x="457" y="150"/>
                  </a:lnTo>
                  <a:lnTo>
                    <a:pt x="457" y="150"/>
                  </a:lnTo>
                  <a:lnTo>
                    <a:pt x="464" y="155"/>
                  </a:lnTo>
                  <a:lnTo>
                    <a:pt x="464" y="155"/>
                  </a:lnTo>
                  <a:close/>
                  <a:moveTo>
                    <a:pt x="498" y="214"/>
                  </a:moveTo>
                  <a:lnTo>
                    <a:pt x="498" y="214"/>
                  </a:lnTo>
                  <a:lnTo>
                    <a:pt x="495" y="197"/>
                  </a:lnTo>
                  <a:lnTo>
                    <a:pt x="495" y="197"/>
                  </a:lnTo>
                  <a:lnTo>
                    <a:pt x="494" y="192"/>
                  </a:lnTo>
                  <a:lnTo>
                    <a:pt x="494" y="192"/>
                  </a:lnTo>
                  <a:lnTo>
                    <a:pt x="497" y="203"/>
                  </a:lnTo>
                  <a:lnTo>
                    <a:pt x="498" y="214"/>
                  </a:lnTo>
                  <a:lnTo>
                    <a:pt x="498" y="214"/>
                  </a:lnTo>
                  <a:lnTo>
                    <a:pt x="498" y="214"/>
                  </a:lnTo>
                  <a:lnTo>
                    <a:pt x="498" y="214"/>
                  </a:lnTo>
                  <a:close/>
                  <a:moveTo>
                    <a:pt x="443" y="194"/>
                  </a:moveTo>
                  <a:lnTo>
                    <a:pt x="443" y="194"/>
                  </a:lnTo>
                  <a:lnTo>
                    <a:pt x="440" y="185"/>
                  </a:lnTo>
                  <a:lnTo>
                    <a:pt x="440" y="185"/>
                  </a:lnTo>
                  <a:lnTo>
                    <a:pt x="437" y="172"/>
                  </a:lnTo>
                  <a:lnTo>
                    <a:pt x="435" y="160"/>
                  </a:lnTo>
                  <a:lnTo>
                    <a:pt x="435" y="160"/>
                  </a:lnTo>
                  <a:lnTo>
                    <a:pt x="434" y="156"/>
                  </a:lnTo>
                  <a:lnTo>
                    <a:pt x="435" y="157"/>
                  </a:lnTo>
                  <a:lnTo>
                    <a:pt x="437" y="162"/>
                  </a:lnTo>
                  <a:lnTo>
                    <a:pt x="437" y="162"/>
                  </a:lnTo>
                  <a:lnTo>
                    <a:pt x="439" y="170"/>
                  </a:lnTo>
                  <a:lnTo>
                    <a:pt x="441" y="177"/>
                  </a:lnTo>
                  <a:lnTo>
                    <a:pt x="443" y="193"/>
                  </a:lnTo>
                  <a:lnTo>
                    <a:pt x="443" y="193"/>
                  </a:lnTo>
                  <a:lnTo>
                    <a:pt x="443" y="194"/>
                  </a:lnTo>
                  <a:lnTo>
                    <a:pt x="443" y="194"/>
                  </a:lnTo>
                  <a:close/>
                  <a:moveTo>
                    <a:pt x="358" y="142"/>
                  </a:moveTo>
                  <a:lnTo>
                    <a:pt x="358" y="142"/>
                  </a:lnTo>
                  <a:lnTo>
                    <a:pt x="352" y="126"/>
                  </a:lnTo>
                  <a:lnTo>
                    <a:pt x="349" y="118"/>
                  </a:lnTo>
                  <a:lnTo>
                    <a:pt x="346" y="112"/>
                  </a:lnTo>
                  <a:lnTo>
                    <a:pt x="346" y="112"/>
                  </a:lnTo>
                  <a:lnTo>
                    <a:pt x="350" y="119"/>
                  </a:lnTo>
                  <a:lnTo>
                    <a:pt x="353" y="127"/>
                  </a:lnTo>
                  <a:lnTo>
                    <a:pt x="358" y="142"/>
                  </a:lnTo>
                  <a:lnTo>
                    <a:pt x="358" y="142"/>
                  </a:lnTo>
                  <a:close/>
                  <a:moveTo>
                    <a:pt x="206" y="100"/>
                  </a:moveTo>
                  <a:lnTo>
                    <a:pt x="206" y="100"/>
                  </a:lnTo>
                  <a:lnTo>
                    <a:pt x="205" y="92"/>
                  </a:lnTo>
                  <a:lnTo>
                    <a:pt x="204" y="85"/>
                  </a:lnTo>
                  <a:lnTo>
                    <a:pt x="199" y="70"/>
                  </a:lnTo>
                  <a:lnTo>
                    <a:pt x="199" y="70"/>
                  </a:lnTo>
                  <a:lnTo>
                    <a:pt x="198" y="68"/>
                  </a:lnTo>
                  <a:lnTo>
                    <a:pt x="199" y="68"/>
                  </a:lnTo>
                  <a:lnTo>
                    <a:pt x="201" y="73"/>
                  </a:lnTo>
                  <a:lnTo>
                    <a:pt x="206" y="84"/>
                  </a:lnTo>
                  <a:lnTo>
                    <a:pt x="206" y="84"/>
                  </a:lnTo>
                  <a:lnTo>
                    <a:pt x="210" y="95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06" y="100"/>
                  </a:lnTo>
                  <a:lnTo>
                    <a:pt x="206" y="100"/>
                  </a:lnTo>
                  <a:close/>
                  <a:moveTo>
                    <a:pt x="167" y="78"/>
                  </a:moveTo>
                  <a:lnTo>
                    <a:pt x="167" y="78"/>
                  </a:lnTo>
                  <a:lnTo>
                    <a:pt x="170" y="72"/>
                  </a:lnTo>
                  <a:lnTo>
                    <a:pt x="170" y="72"/>
                  </a:lnTo>
                  <a:lnTo>
                    <a:pt x="171" y="74"/>
                  </a:lnTo>
                  <a:lnTo>
                    <a:pt x="172" y="76"/>
                  </a:lnTo>
                  <a:lnTo>
                    <a:pt x="172" y="76"/>
                  </a:lnTo>
                  <a:lnTo>
                    <a:pt x="173" y="77"/>
                  </a:lnTo>
                  <a:lnTo>
                    <a:pt x="174" y="76"/>
                  </a:lnTo>
                  <a:lnTo>
                    <a:pt x="174" y="76"/>
                  </a:lnTo>
                  <a:lnTo>
                    <a:pt x="176" y="74"/>
                  </a:lnTo>
                  <a:lnTo>
                    <a:pt x="176" y="75"/>
                  </a:lnTo>
                  <a:lnTo>
                    <a:pt x="177" y="82"/>
                  </a:lnTo>
                  <a:lnTo>
                    <a:pt x="177" y="82"/>
                  </a:lnTo>
                  <a:lnTo>
                    <a:pt x="178" y="83"/>
                  </a:lnTo>
                  <a:lnTo>
                    <a:pt x="178" y="82"/>
                  </a:lnTo>
                  <a:lnTo>
                    <a:pt x="179" y="82"/>
                  </a:lnTo>
                  <a:lnTo>
                    <a:pt x="179" y="82"/>
                  </a:lnTo>
                  <a:lnTo>
                    <a:pt x="180" y="75"/>
                  </a:lnTo>
                  <a:lnTo>
                    <a:pt x="180" y="69"/>
                  </a:lnTo>
                  <a:lnTo>
                    <a:pt x="180" y="69"/>
                  </a:lnTo>
                  <a:lnTo>
                    <a:pt x="183" y="79"/>
                  </a:lnTo>
                  <a:lnTo>
                    <a:pt x="183" y="79"/>
                  </a:lnTo>
                  <a:lnTo>
                    <a:pt x="183" y="81"/>
                  </a:lnTo>
                  <a:lnTo>
                    <a:pt x="183" y="81"/>
                  </a:lnTo>
                  <a:lnTo>
                    <a:pt x="185" y="85"/>
                  </a:lnTo>
                  <a:lnTo>
                    <a:pt x="185" y="85"/>
                  </a:lnTo>
                  <a:lnTo>
                    <a:pt x="186" y="86"/>
                  </a:lnTo>
                  <a:lnTo>
                    <a:pt x="187" y="86"/>
                  </a:lnTo>
                  <a:lnTo>
                    <a:pt x="187" y="85"/>
                  </a:lnTo>
                  <a:lnTo>
                    <a:pt x="187" y="84"/>
                  </a:lnTo>
                  <a:lnTo>
                    <a:pt x="187" y="84"/>
                  </a:lnTo>
                  <a:lnTo>
                    <a:pt x="184" y="73"/>
                  </a:lnTo>
                  <a:lnTo>
                    <a:pt x="184" y="69"/>
                  </a:lnTo>
                  <a:lnTo>
                    <a:pt x="185" y="72"/>
                  </a:lnTo>
                  <a:lnTo>
                    <a:pt x="185" y="72"/>
                  </a:lnTo>
                  <a:lnTo>
                    <a:pt x="188" y="80"/>
                  </a:lnTo>
                  <a:lnTo>
                    <a:pt x="193" y="88"/>
                  </a:lnTo>
                  <a:lnTo>
                    <a:pt x="193" y="88"/>
                  </a:lnTo>
                  <a:lnTo>
                    <a:pt x="194" y="88"/>
                  </a:lnTo>
                  <a:lnTo>
                    <a:pt x="195" y="87"/>
                  </a:lnTo>
                  <a:lnTo>
                    <a:pt x="195" y="87"/>
                  </a:lnTo>
                  <a:lnTo>
                    <a:pt x="193" y="75"/>
                  </a:lnTo>
                  <a:lnTo>
                    <a:pt x="193" y="75"/>
                  </a:lnTo>
                  <a:lnTo>
                    <a:pt x="191" y="69"/>
                  </a:lnTo>
                  <a:lnTo>
                    <a:pt x="191" y="68"/>
                  </a:lnTo>
                  <a:lnTo>
                    <a:pt x="191" y="68"/>
                  </a:lnTo>
                  <a:lnTo>
                    <a:pt x="194" y="72"/>
                  </a:lnTo>
                  <a:lnTo>
                    <a:pt x="194" y="72"/>
                  </a:lnTo>
                  <a:lnTo>
                    <a:pt x="197" y="79"/>
                  </a:lnTo>
                  <a:lnTo>
                    <a:pt x="199" y="85"/>
                  </a:lnTo>
                  <a:lnTo>
                    <a:pt x="203" y="98"/>
                  </a:lnTo>
                  <a:lnTo>
                    <a:pt x="203" y="98"/>
                  </a:lnTo>
                  <a:lnTo>
                    <a:pt x="167" y="78"/>
                  </a:lnTo>
                  <a:lnTo>
                    <a:pt x="167" y="78"/>
                  </a:lnTo>
                  <a:close/>
                  <a:moveTo>
                    <a:pt x="30" y="46"/>
                  </a:moveTo>
                  <a:lnTo>
                    <a:pt x="30" y="46"/>
                  </a:lnTo>
                  <a:lnTo>
                    <a:pt x="42" y="44"/>
                  </a:lnTo>
                  <a:lnTo>
                    <a:pt x="54" y="42"/>
                  </a:lnTo>
                  <a:lnTo>
                    <a:pt x="67" y="40"/>
                  </a:lnTo>
                  <a:lnTo>
                    <a:pt x="80" y="39"/>
                  </a:lnTo>
                  <a:lnTo>
                    <a:pt x="80" y="39"/>
                  </a:lnTo>
                  <a:lnTo>
                    <a:pt x="90" y="40"/>
                  </a:lnTo>
                  <a:lnTo>
                    <a:pt x="99" y="41"/>
                  </a:lnTo>
                  <a:lnTo>
                    <a:pt x="108" y="44"/>
                  </a:lnTo>
                  <a:lnTo>
                    <a:pt x="116" y="48"/>
                  </a:lnTo>
                  <a:lnTo>
                    <a:pt x="116" y="48"/>
                  </a:lnTo>
                  <a:lnTo>
                    <a:pt x="129" y="58"/>
                  </a:lnTo>
                  <a:lnTo>
                    <a:pt x="135" y="62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40" y="66"/>
                  </a:lnTo>
                  <a:lnTo>
                    <a:pt x="139" y="67"/>
                  </a:lnTo>
                  <a:lnTo>
                    <a:pt x="139" y="67"/>
                  </a:lnTo>
                  <a:lnTo>
                    <a:pt x="136" y="69"/>
                  </a:lnTo>
                  <a:lnTo>
                    <a:pt x="133" y="71"/>
                  </a:lnTo>
                  <a:lnTo>
                    <a:pt x="130" y="72"/>
                  </a:lnTo>
                  <a:lnTo>
                    <a:pt x="127" y="73"/>
                  </a:lnTo>
                  <a:lnTo>
                    <a:pt x="120" y="73"/>
                  </a:lnTo>
                  <a:lnTo>
                    <a:pt x="113" y="71"/>
                  </a:lnTo>
                  <a:lnTo>
                    <a:pt x="106" y="68"/>
                  </a:lnTo>
                  <a:lnTo>
                    <a:pt x="99" y="65"/>
                  </a:lnTo>
                  <a:lnTo>
                    <a:pt x="87" y="59"/>
                  </a:lnTo>
                  <a:lnTo>
                    <a:pt x="87" y="59"/>
                  </a:lnTo>
                  <a:lnTo>
                    <a:pt x="72" y="55"/>
                  </a:lnTo>
                  <a:lnTo>
                    <a:pt x="57" y="53"/>
                  </a:lnTo>
                  <a:lnTo>
                    <a:pt x="43" y="50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30" y="46"/>
                  </a:lnTo>
                  <a:lnTo>
                    <a:pt x="30" y="46"/>
                  </a:lnTo>
                  <a:close/>
                  <a:moveTo>
                    <a:pt x="114" y="37"/>
                  </a:moveTo>
                  <a:lnTo>
                    <a:pt x="114" y="37"/>
                  </a:lnTo>
                  <a:lnTo>
                    <a:pt x="106" y="33"/>
                  </a:lnTo>
                  <a:lnTo>
                    <a:pt x="98" y="32"/>
                  </a:lnTo>
                  <a:lnTo>
                    <a:pt x="82" y="31"/>
                  </a:lnTo>
                  <a:lnTo>
                    <a:pt x="82" y="31"/>
                  </a:lnTo>
                  <a:lnTo>
                    <a:pt x="74" y="30"/>
                  </a:lnTo>
                  <a:lnTo>
                    <a:pt x="66" y="31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8" y="30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73" y="25"/>
                  </a:lnTo>
                  <a:lnTo>
                    <a:pt x="79" y="24"/>
                  </a:lnTo>
                  <a:lnTo>
                    <a:pt x="86" y="25"/>
                  </a:lnTo>
                  <a:lnTo>
                    <a:pt x="93" y="26"/>
                  </a:lnTo>
                  <a:lnTo>
                    <a:pt x="99" y="28"/>
                  </a:lnTo>
                  <a:lnTo>
                    <a:pt x="105" y="31"/>
                  </a:lnTo>
                  <a:lnTo>
                    <a:pt x="117" y="39"/>
                  </a:lnTo>
                  <a:lnTo>
                    <a:pt x="117" y="39"/>
                  </a:lnTo>
                  <a:lnTo>
                    <a:pt x="114" y="37"/>
                  </a:lnTo>
                  <a:lnTo>
                    <a:pt x="114" y="37"/>
                  </a:lnTo>
                  <a:close/>
                  <a:moveTo>
                    <a:pt x="38" y="58"/>
                  </a:moveTo>
                  <a:lnTo>
                    <a:pt x="38" y="58"/>
                  </a:lnTo>
                  <a:lnTo>
                    <a:pt x="67" y="64"/>
                  </a:lnTo>
                  <a:lnTo>
                    <a:pt x="82" y="68"/>
                  </a:lnTo>
                  <a:lnTo>
                    <a:pt x="96" y="73"/>
                  </a:lnTo>
                  <a:lnTo>
                    <a:pt x="96" y="73"/>
                  </a:lnTo>
                  <a:lnTo>
                    <a:pt x="110" y="79"/>
                  </a:lnTo>
                  <a:lnTo>
                    <a:pt x="117" y="81"/>
                  </a:lnTo>
                  <a:lnTo>
                    <a:pt x="125" y="82"/>
                  </a:lnTo>
                  <a:lnTo>
                    <a:pt x="125" y="82"/>
                  </a:lnTo>
                  <a:lnTo>
                    <a:pt x="119" y="84"/>
                  </a:lnTo>
                  <a:lnTo>
                    <a:pt x="114" y="86"/>
                  </a:lnTo>
                  <a:lnTo>
                    <a:pt x="108" y="88"/>
                  </a:lnTo>
                  <a:lnTo>
                    <a:pt x="102" y="88"/>
                  </a:lnTo>
                  <a:lnTo>
                    <a:pt x="96" y="88"/>
                  </a:lnTo>
                  <a:lnTo>
                    <a:pt x="90" y="88"/>
                  </a:lnTo>
                  <a:lnTo>
                    <a:pt x="84" y="87"/>
                  </a:lnTo>
                  <a:lnTo>
                    <a:pt x="78" y="85"/>
                  </a:lnTo>
                  <a:lnTo>
                    <a:pt x="78" y="85"/>
                  </a:lnTo>
                  <a:lnTo>
                    <a:pt x="66" y="80"/>
                  </a:lnTo>
                  <a:lnTo>
                    <a:pt x="56" y="74"/>
                  </a:lnTo>
                  <a:lnTo>
                    <a:pt x="38" y="58"/>
                  </a:lnTo>
                  <a:lnTo>
                    <a:pt x="38" y="58"/>
                  </a:lnTo>
                  <a:close/>
                  <a:moveTo>
                    <a:pt x="152" y="70"/>
                  </a:moveTo>
                  <a:lnTo>
                    <a:pt x="152" y="70"/>
                  </a:lnTo>
                  <a:lnTo>
                    <a:pt x="152" y="70"/>
                  </a:lnTo>
                  <a:lnTo>
                    <a:pt x="152" y="70"/>
                  </a:lnTo>
                  <a:lnTo>
                    <a:pt x="152" y="57"/>
                  </a:lnTo>
                  <a:lnTo>
                    <a:pt x="152" y="57"/>
                  </a:lnTo>
                  <a:lnTo>
                    <a:pt x="162" y="56"/>
                  </a:lnTo>
                  <a:lnTo>
                    <a:pt x="162" y="56"/>
                  </a:lnTo>
                  <a:lnTo>
                    <a:pt x="162" y="57"/>
                  </a:lnTo>
                  <a:lnTo>
                    <a:pt x="162" y="57"/>
                  </a:lnTo>
                  <a:lnTo>
                    <a:pt x="163" y="62"/>
                  </a:lnTo>
                  <a:lnTo>
                    <a:pt x="163" y="66"/>
                  </a:lnTo>
                  <a:lnTo>
                    <a:pt x="161" y="70"/>
                  </a:lnTo>
                  <a:lnTo>
                    <a:pt x="159" y="74"/>
                  </a:lnTo>
                  <a:lnTo>
                    <a:pt x="159" y="74"/>
                  </a:lnTo>
                  <a:lnTo>
                    <a:pt x="152" y="70"/>
                  </a:lnTo>
                  <a:lnTo>
                    <a:pt x="152" y="70"/>
                  </a:lnTo>
                  <a:close/>
                  <a:moveTo>
                    <a:pt x="125" y="34"/>
                  </a:moveTo>
                  <a:lnTo>
                    <a:pt x="125" y="34"/>
                  </a:lnTo>
                  <a:lnTo>
                    <a:pt x="116" y="28"/>
                  </a:lnTo>
                  <a:lnTo>
                    <a:pt x="106" y="23"/>
                  </a:lnTo>
                  <a:lnTo>
                    <a:pt x="95" y="18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76" y="15"/>
                  </a:lnTo>
                  <a:lnTo>
                    <a:pt x="69" y="16"/>
                  </a:lnTo>
                  <a:lnTo>
                    <a:pt x="61" y="18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0" y="24"/>
                  </a:lnTo>
                  <a:lnTo>
                    <a:pt x="46" y="27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47" y="25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61" y="13"/>
                  </a:lnTo>
                  <a:lnTo>
                    <a:pt x="66" y="10"/>
                  </a:lnTo>
                  <a:lnTo>
                    <a:pt x="71" y="9"/>
                  </a:lnTo>
                  <a:lnTo>
                    <a:pt x="76" y="8"/>
                  </a:lnTo>
                  <a:lnTo>
                    <a:pt x="80" y="8"/>
                  </a:lnTo>
                  <a:lnTo>
                    <a:pt x="85" y="8"/>
                  </a:lnTo>
                  <a:lnTo>
                    <a:pt x="94" y="10"/>
                  </a:lnTo>
                  <a:lnTo>
                    <a:pt x="102" y="14"/>
                  </a:lnTo>
                  <a:lnTo>
                    <a:pt x="110" y="19"/>
                  </a:lnTo>
                  <a:lnTo>
                    <a:pt x="118" y="27"/>
                  </a:lnTo>
                  <a:lnTo>
                    <a:pt x="125" y="34"/>
                  </a:lnTo>
                  <a:lnTo>
                    <a:pt x="125" y="34"/>
                  </a:lnTo>
                  <a:close/>
                  <a:moveTo>
                    <a:pt x="50" y="78"/>
                  </a:moveTo>
                  <a:lnTo>
                    <a:pt x="50" y="78"/>
                  </a:lnTo>
                  <a:lnTo>
                    <a:pt x="57" y="83"/>
                  </a:lnTo>
                  <a:lnTo>
                    <a:pt x="64" y="88"/>
                  </a:lnTo>
                  <a:lnTo>
                    <a:pt x="73" y="92"/>
                  </a:lnTo>
                  <a:lnTo>
                    <a:pt x="81" y="95"/>
                  </a:lnTo>
                  <a:lnTo>
                    <a:pt x="81" y="95"/>
                  </a:lnTo>
                  <a:lnTo>
                    <a:pt x="75" y="93"/>
                  </a:lnTo>
                  <a:lnTo>
                    <a:pt x="70" y="91"/>
                  </a:lnTo>
                  <a:lnTo>
                    <a:pt x="70" y="91"/>
                  </a:lnTo>
                  <a:lnTo>
                    <a:pt x="59" y="85"/>
                  </a:lnTo>
                  <a:lnTo>
                    <a:pt x="50" y="78"/>
                  </a:lnTo>
                  <a:lnTo>
                    <a:pt x="50" y="78"/>
                  </a:lnTo>
                  <a:close/>
                  <a:moveTo>
                    <a:pt x="452" y="231"/>
                  </a:moveTo>
                  <a:lnTo>
                    <a:pt x="452" y="231"/>
                  </a:lnTo>
                  <a:lnTo>
                    <a:pt x="432" y="222"/>
                  </a:lnTo>
                  <a:lnTo>
                    <a:pt x="412" y="213"/>
                  </a:lnTo>
                  <a:lnTo>
                    <a:pt x="372" y="193"/>
                  </a:lnTo>
                  <a:lnTo>
                    <a:pt x="372" y="193"/>
                  </a:lnTo>
                  <a:lnTo>
                    <a:pt x="333" y="173"/>
                  </a:lnTo>
                  <a:lnTo>
                    <a:pt x="294" y="151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3" y="88"/>
                  </a:lnTo>
                  <a:lnTo>
                    <a:pt x="211" y="80"/>
                  </a:lnTo>
                  <a:lnTo>
                    <a:pt x="207" y="73"/>
                  </a:lnTo>
                  <a:lnTo>
                    <a:pt x="207" y="73"/>
                  </a:lnTo>
                  <a:lnTo>
                    <a:pt x="210" y="77"/>
                  </a:lnTo>
                  <a:lnTo>
                    <a:pt x="212" y="82"/>
                  </a:lnTo>
                  <a:lnTo>
                    <a:pt x="217" y="92"/>
                  </a:lnTo>
                  <a:lnTo>
                    <a:pt x="221" y="101"/>
                  </a:lnTo>
                  <a:lnTo>
                    <a:pt x="224" y="107"/>
                  </a:lnTo>
                  <a:lnTo>
                    <a:pt x="227" y="111"/>
                  </a:lnTo>
                  <a:lnTo>
                    <a:pt x="227" y="111"/>
                  </a:lnTo>
                  <a:lnTo>
                    <a:pt x="228" y="112"/>
                  </a:lnTo>
                  <a:lnTo>
                    <a:pt x="229" y="110"/>
                  </a:lnTo>
                  <a:lnTo>
                    <a:pt x="229" y="110"/>
                  </a:lnTo>
                  <a:lnTo>
                    <a:pt x="223" y="91"/>
                  </a:lnTo>
                  <a:lnTo>
                    <a:pt x="223" y="91"/>
                  </a:lnTo>
                  <a:lnTo>
                    <a:pt x="220" y="78"/>
                  </a:lnTo>
                  <a:lnTo>
                    <a:pt x="219" y="77"/>
                  </a:lnTo>
                  <a:lnTo>
                    <a:pt x="220" y="77"/>
                  </a:lnTo>
                  <a:lnTo>
                    <a:pt x="224" y="85"/>
                  </a:lnTo>
                  <a:lnTo>
                    <a:pt x="224" y="85"/>
                  </a:lnTo>
                  <a:lnTo>
                    <a:pt x="232" y="100"/>
                  </a:lnTo>
                  <a:lnTo>
                    <a:pt x="236" y="108"/>
                  </a:lnTo>
                  <a:lnTo>
                    <a:pt x="240" y="115"/>
                  </a:lnTo>
                  <a:lnTo>
                    <a:pt x="240" y="115"/>
                  </a:lnTo>
                  <a:lnTo>
                    <a:pt x="240" y="116"/>
                  </a:lnTo>
                  <a:lnTo>
                    <a:pt x="241" y="116"/>
                  </a:lnTo>
                  <a:lnTo>
                    <a:pt x="241" y="114"/>
                  </a:lnTo>
                  <a:lnTo>
                    <a:pt x="241" y="114"/>
                  </a:lnTo>
                  <a:lnTo>
                    <a:pt x="236" y="95"/>
                  </a:lnTo>
                  <a:lnTo>
                    <a:pt x="236" y="95"/>
                  </a:lnTo>
                  <a:lnTo>
                    <a:pt x="243" y="111"/>
                  </a:lnTo>
                  <a:lnTo>
                    <a:pt x="251" y="125"/>
                  </a:lnTo>
                  <a:lnTo>
                    <a:pt x="251" y="125"/>
                  </a:lnTo>
                  <a:lnTo>
                    <a:pt x="252" y="125"/>
                  </a:lnTo>
                  <a:lnTo>
                    <a:pt x="253" y="124"/>
                  </a:lnTo>
                  <a:lnTo>
                    <a:pt x="253" y="124"/>
                  </a:lnTo>
                  <a:lnTo>
                    <a:pt x="250" y="111"/>
                  </a:lnTo>
                  <a:lnTo>
                    <a:pt x="246" y="96"/>
                  </a:lnTo>
                  <a:lnTo>
                    <a:pt x="237" y="70"/>
                  </a:lnTo>
                  <a:lnTo>
                    <a:pt x="237" y="70"/>
                  </a:lnTo>
                  <a:lnTo>
                    <a:pt x="241" y="83"/>
                  </a:lnTo>
                  <a:lnTo>
                    <a:pt x="247" y="96"/>
                  </a:lnTo>
                  <a:lnTo>
                    <a:pt x="253" y="110"/>
                  </a:lnTo>
                  <a:lnTo>
                    <a:pt x="261" y="122"/>
                  </a:lnTo>
                  <a:lnTo>
                    <a:pt x="261" y="122"/>
                  </a:lnTo>
                  <a:lnTo>
                    <a:pt x="261" y="122"/>
                  </a:lnTo>
                  <a:lnTo>
                    <a:pt x="262" y="122"/>
                  </a:lnTo>
                  <a:lnTo>
                    <a:pt x="263" y="121"/>
                  </a:lnTo>
                  <a:lnTo>
                    <a:pt x="263" y="121"/>
                  </a:lnTo>
                  <a:lnTo>
                    <a:pt x="259" y="109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4" y="93"/>
                  </a:lnTo>
                  <a:lnTo>
                    <a:pt x="254" y="93"/>
                  </a:lnTo>
                  <a:lnTo>
                    <a:pt x="263" y="114"/>
                  </a:lnTo>
                  <a:lnTo>
                    <a:pt x="269" y="124"/>
                  </a:lnTo>
                  <a:lnTo>
                    <a:pt x="275" y="134"/>
                  </a:lnTo>
                  <a:lnTo>
                    <a:pt x="275" y="134"/>
                  </a:lnTo>
                  <a:lnTo>
                    <a:pt x="277" y="134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5" y="122"/>
                  </a:lnTo>
                  <a:lnTo>
                    <a:pt x="272" y="112"/>
                  </a:lnTo>
                  <a:lnTo>
                    <a:pt x="272" y="112"/>
                  </a:lnTo>
                  <a:lnTo>
                    <a:pt x="269" y="98"/>
                  </a:lnTo>
                  <a:lnTo>
                    <a:pt x="269" y="98"/>
                  </a:lnTo>
                  <a:lnTo>
                    <a:pt x="266" y="89"/>
                  </a:lnTo>
                  <a:lnTo>
                    <a:pt x="266" y="86"/>
                  </a:lnTo>
                  <a:lnTo>
                    <a:pt x="268" y="90"/>
                  </a:lnTo>
                  <a:lnTo>
                    <a:pt x="268" y="90"/>
                  </a:lnTo>
                  <a:lnTo>
                    <a:pt x="273" y="106"/>
                  </a:lnTo>
                  <a:lnTo>
                    <a:pt x="279" y="120"/>
                  </a:lnTo>
                  <a:lnTo>
                    <a:pt x="284" y="134"/>
                  </a:lnTo>
                  <a:lnTo>
                    <a:pt x="288" y="141"/>
                  </a:lnTo>
                  <a:lnTo>
                    <a:pt x="292" y="148"/>
                  </a:lnTo>
                  <a:lnTo>
                    <a:pt x="292" y="148"/>
                  </a:lnTo>
                  <a:lnTo>
                    <a:pt x="293" y="148"/>
                  </a:lnTo>
                  <a:lnTo>
                    <a:pt x="294" y="147"/>
                  </a:lnTo>
                  <a:lnTo>
                    <a:pt x="294" y="147"/>
                  </a:lnTo>
                  <a:lnTo>
                    <a:pt x="293" y="140"/>
                  </a:lnTo>
                  <a:lnTo>
                    <a:pt x="292" y="134"/>
                  </a:lnTo>
                  <a:lnTo>
                    <a:pt x="288" y="122"/>
                  </a:lnTo>
                  <a:lnTo>
                    <a:pt x="284" y="110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8" y="89"/>
                  </a:lnTo>
                  <a:lnTo>
                    <a:pt x="278" y="89"/>
                  </a:lnTo>
                  <a:lnTo>
                    <a:pt x="279" y="90"/>
                  </a:lnTo>
                  <a:lnTo>
                    <a:pt x="282" y="99"/>
                  </a:lnTo>
                  <a:lnTo>
                    <a:pt x="282" y="99"/>
                  </a:lnTo>
                  <a:lnTo>
                    <a:pt x="289" y="118"/>
                  </a:lnTo>
                  <a:lnTo>
                    <a:pt x="289" y="118"/>
                  </a:lnTo>
                  <a:lnTo>
                    <a:pt x="295" y="134"/>
                  </a:lnTo>
                  <a:lnTo>
                    <a:pt x="298" y="141"/>
                  </a:lnTo>
                  <a:lnTo>
                    <a:pt x="302" y="149"/>
                  </a:lnTo>
                  <a:lnTo>
                    <a:pt x="302" y="149"/>
                  </a:lnTo>
                  <a:lnTo>
                    <a:pt x="304" y="149"/>
                  </a:lnTo>
                  <a:lnTo>
                    <a:pt x="304" y="148"/>
                  </a:lnTo>
                  <a:lnTo>
                    <a:pt x="304" y="148"/>
                  </a:lnTo>
                  <a:lnTo>
                    <a:pt x="304" y="140"/>
                  </a:lnTo>
                  <a:lnTo>
                    <a:pt x="303" y="132"/>
                  </a:lnTo>
                  <a:lnTo>
                    <a:pt x="300" y="116"/>
                  </a:lnTo>
                  <a:lnTo>
                    <a:pt x="300" y="116"/>
                  </a:lnTo>
                  <a:lnTo>
                    <a:pt x="307" y="133"/>
                  </a:lnTo>
                  <a:lnTo>
                    <a:pt x="312" y="141"/>
                  </a:lnTo>
                  <a:lnTo>
                    <a:pt x="317" y="148"/>
                  </a:lnTo>
                  <a:lnTo>
                    <a:pt x="317" y="148"/>
                  </a:lnTo>
                  <a:lnTo>
                    <a:pt x="318" y="149"/>
                  </a:lnTo>
                  <a:lnTo>
                    <a:pt x="318" y="149"/>
                  </a:lnTo>
                  <a:lnTo>
                    <a:pt x="319" y="147"/>
                  </a:lnTo>
                  <a:lnTo>
                    <a:pt x="319" y="147"/>
                  </a:lnTo>
                  <a:lnTo>
                    <a:pt x="308" y="111"/>
                  </a:lnTo>
                  <a:lnTo>
                    <a:pt x="308" y="111"/>
                  </a:lnTo>
                  <a:lnTo>
                    <a:pt x="306" y="99"/>
                  </a:lnTo>
                  <a:lnTo>
                    <a:pt x="306" y="99"/>
                  </a:lnTo>
                  <a:lnTo>
                    <a:pt x="305" y="98"/>
                  </a:lnTo>
                  <a:lnTo>
                    <a:pt x="305" y="98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15" y="126"/>
                  </a:lnTo>
                  <a:lnTo>
                    <a:pt x="320" y="140"/>
                  </a:lnTo>
                  <a:lnTo>
                    <a:pt x="323" y="146"/>
                  </a:lnTo>
                  <a:lnTo>
                    <a:pt x="326" y="152"/>
                  </a:lnTo>
                  <a:lnTo>
                    <a:pt x="330" y="158"/>
                  </a:lnTo>
                  <a:lnTo>
                    <a:pt x="335" y="163"/>
                  </a:lnTo>
                  <a:lnTo>
                    <a:pt x="335" y="163"/>
                  </a:lnTo>
                  <a:lnTo>
                    <a:pt x="336" y="164"/>
                  </a:lnTo>
                  <a:lnTo>
                    <a:pt x="337" y="163"/>
                  </a:lnTo>
                  <a:lnTo>
                    <a:pt x="337" y="163"/>
                  </a:lnTo>
                  <a:lnTo>
                    <a:pt x="335" y="149"/>
                  </a:lnTo>
                  <a:lnTo>
                    <a:pt x="332" y="137"/>
                  </a:lnTo>
                  <a:lnTo>
                    <a:pt x="332" y="137"/>
                  </a:lnTo>
                  <a:lnTo>
                    <a:pt x="339" y="154"/>
                  </a:lnTo>
                  <a:lnTo>
                    <a:pt x="343" y="162"/>
                  </a:lnTo>
                  <a:lnTo>
                    <a:pt x="348" y="170"/>
                  </a:lnTo>
                  <a:lnTo>
                    <a:pt x="348" y="170"/>
                  </a:lnTo>
                  <a:lnTo>
                    <a:pt x="349" y="171"/>
                  </a:lnTo>
                  <a:lnTo>
                    <a:pt x="350" y="170"/>
                  </a:lnTo>
                  <a:lnTo>
                    <a:pt x="350" y="170"/>
                  </a:lnTo>
                  <a:lnTo>
                    <a:pt x="348" y="155"/>
                  </a:lnTo>
                  <a:lnTo>
                    <a:pt x="346" y="141"/>
                  </a:lnTo>
                  <a:lnTo>
                    <a:pt x="346" y="141"/>
                  </a:lnTo>
                  <a:lnTo>
                    <a:pt x="350" y="153"/>
                  </a:lnTo>
                  <a:lnTo>
                    <a:pt x="350" y="153"/>
                  </a:lnTo>
                  <a:lnTo>
                    <a:pt x="353" y="161"/>
                  </a:lnTo>
                  <a:lnTo>
                    <a:pt x="356" y="170"/>
                  </a:lnTo>
                  <a:lnTo>
                    <a:pt x="360" y="178"/>
                  </a:lnTo>
                  <a:lnTo>
                    <a:pt x="366" y="186"/>
                  </a:lnTo>
                  <a:lnTo>
                    <a:pt x="366" y="186"/>
                  </a:lnTo>
                  <a:lnTo>
                    <a:pt x="367" y="186"/>
                  </a:lnTo>
                  <a:lnTo>
                    <a:pt x="368" y="185"/>
                  </a:lnTo>
                  <a:lnTo>
                    <a:pt x="368" y="185"/>
                  </a:lnTo>
                  <a:lnTo>
                    <a:pt x="367" y="176"/>
                  </a:lnTo>
                  <a:lnTo>
                    <a:pt x="366" y="168"/>
                  </a:lnTo>
                  <a:lnTo>
                    <a:pt x="366" y="168"/>
                  </a:lnTo>
                  <a:lnTo>
                    <a:pt x="370" y="179"/>
                  </a:lnTo>
                  <a:lnTo>
                    <a:pt x="374" y="191"/>
                  </a:lnTo>
                  <a:lnTo>
                    <a:pt x="374" y="191"/>
                  </a:lnTo>
                  <a:lnTo>
                    <a:pt x="375" y="192"/>
                  </a:lnTo>
                  <a:lnTo>
                    <a:pt x="376" y="192"/>
                  </a:lnTo>
                  <a:lnTo>
                    <a:pt x="376" y="191"/>
                  </a:lnTo>
                  <a:lnTo>
                    <a:pt x="376" y="191"/>
                  </a:lnTo>
                  <a:lnTo>
                    <a:pt x="376" y="179"/>
                  </a:lnTo>
                  <a:lnTo>
                    <a:pt x="374" y="169"/>
                  </a:lnTo>
                  <a:lnTo>
                    <a:pt x="369" y="149"/>
                  </a:lnTo>
                  <a:lnTo>
                    <a:pt x="362" y="129"/>
                  </a:lnTo>
                  <a:lnTo>
                    <a:pt x="357" y="109"/>
                  </a:lnTo>
                  <a:lnTo>
                    <a:pt x="357" y="109"/>
                  </a:lnTo>
                  <a:lnTo>
                    <a:pt x="358" y="113"/>
                  </a:lnTo>
                  <a:lnTo>
                    <a:pt x="360" y="118"/>
                  </a:lnTo>
                  <a:lnTo>
                    <a:pt x="365" y="127"/>
                  </a:lnTo>
                  <a:lnTo>
                    <a:pt x="365" y="127"/>
                  </a:lnTo>
                  <a:lnTo>
                    <a:pt x="369" y="139"/>
                  </a:lnTo>
                  <a:lnTo>
                    <a:pt x="373" y="150"/>
                  </a:lnTo>
                  <a:lnTo>
                    <a:pt x="373" y="150"/>
                  </a:lnTo>
                  <a:lnTo>
                    <a:pt x="381" y="173"/>
                  </a:lnTo>
                  <a:lnTo>
                    <a:pt x="385" y="186"/>
                  </a:lnTo>
                  <a:lnTo>
                    <a:pt x="390" y="197"/>
                  </a:lnTo>
                  <a:lnTo>
                    <a:pt x="390" y="197"/>
                  </a:lnTo>
                  <a:lnTo>
                    <a:pt x="391" y="198"/>
                  </a:lnTo>
                  <a:lnTo>
                    <a:pt x="393" y="197"/>
                  </a:lnTo>
                  <a:lnTo>
                    <a:pt x="393" y="197"/>
                  </a:lnTo>
                  <a:lnTo>
                    <a:pt x="394" y="187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99" y="190"/>
                  </a:lnTo>
                  <a:lnTo>
                    <a:pt x="405" y="201"/>
                  </a:lnTo>
                  <a:lnTo>
                    <a:pt x="405" y="201"/>
                  </a:lnTo>
                  <a:lnTo>
                    <a:pt x="406" y="201"/>
                  </a:lnTo>
                  <a:lnTo>
                    <a:pt x="407" y="200"/>
                  </a:lnTo>
                  <a:lnTo>
                    <a:pt x="407" y="200"/>
                  </a:lnTo>
                  <a:lnTo>
                    <a:pt x="408" y="191"/>
                  </a:lnTo>
                  <a:lnTo>
                    <a:pt x="408" y="180"/>
                  </a:lnTo>
                  <a:lnTo>
                    <a:pt x="408" y="180"/>
                  </a:lnTo>
                  <a:lnTo>
                    <a:pt x="412" y="191"/>
                  </a:lnTo>
                  <a:lnTo>
                    <a:pt x="419" y="201"/>
                  </a:lnTo>
                  <a:lnTo>
                    <a:pt x="419" y="201"/>
                  </a:lnTo>
                  <a:lnTo>
                    <a:pt x="420" y="201"/>
                  </a:lnTo>
                  <a:lnTo>
                    <a:pt x="421" y="200"/>
                  </a:lnTo>
                  <a:lnTo>
                    <a:pt x="421" y="200"/>
                  </a:lnTo>
                  <a:lnTo>
                    <a:pt x="420" y="192"/>
                  </a:lnTo>
                  <a:lnTo>
                    <a:pt x="420" y="192"/>
                  </a:lnTo>
                  <a:lnTo>
                    <a:pt x="425" y="200"/>
                  </a:lnTo>
                  <a:lnTo>
                    <a:pt x="431" y="207"/>
                  </a:lnTo>
                  <a:lnTo>
                    <a:pt x="431" y="207"/>
                  </a:lnTo>
                  <a:lnTo>
                    <a:pt x="432" y="207"/>
                  </a:lnTo>
                  <a:lnTo>
                    <a:pt x="432" y="206"/>
                  </a:lnTo>
                  <a:lnTo>
                    <a:pt x="432" y="206"/>
                  </a:lnTo>
                  <a:lnTo>
                    <a:pt x="433" y="199"/>
                  </a:lnTo>
                  <a:lnTo>
                    <a:pt x="433" y="192"/>
                  </a:lnTo>
                  <a:lnTo>
                    <a:pt x="433" y="192"/>
                  </a:lnTo>
                  <a:lnTo>
                    <a:pt x="438" y="206"/>
                  </a:lnTo>
                  <a:lnTo>
                    <a:pt x="444" y="220"/>
                  </a:lnTo>
                  <a:lnTo>
                    <a:pt x="444" y="220"/>
                  </a:lnTo>
                  <a:lnTo>
                    <a:pt x="445" y="220"/>
                  </a:lnTo>
                  <a:lnTo>
                    <a:pt x="446" y="220"/>
                  </a:lnTo>
                  <a:lnTo>
                    <a:pt x="446" y="219"/>
                  </a:lnTo>
                  <a:lnTo>
                    <a:pt x="446" y="219"/>
                  </a:lnTo>
                  <a:lnTo>
                    <a:pt x="447" y="210"/>
                  </a:lnTo>
                  <a:lnTo>
                    <a:pt x="447" y="210"/>
                  </a:lnTo>
                  <a:lnTo>
                    <a:pt x="454" y="226"/>
                  </a:lnTo>
                  <a:lnTo>
                    <a:pt x="454" y="226"/>
                  </a:lnTo>
                  <a:lnTo>
                    <a:pt x="455" y="227"/>
                  </a:lnTo>
                  <a:lnTo>
                    <a:pt x="455" y="227"/>
                  </a:lnTo>
                  <a:lnTo>
                    <a:pt x="456" y="225"/>
                  </a:lnTo>
                  <a:lnTo>
                    <a:pt x="456" y="225"/>
                  </a:lnTo>
                  <a:lnTo>
                    <a:pt x="456" y="213"/>
                  </a:lnTo>
                  <a:lnTo>
                    <a:pt x="454" y="200"/>
                  </a:lnTo>
                  <a:lnTo>
                    <a:pt x="454" y="200"/>
                  </a:lnTo>
                  <a:lnTo>
                    <a:pt x="458" y="209"/>
                  </a:lnTo>
                  <a:lnTo>
                    <a:pt x="463" y="218"/>
                  </a:lnTo>
                  <a:lnTo>
                    <a:pt x="463" y="218"/>
                  </a:lnTo>
                  <a:lnTo>
                    <a:pt x="464" y="219"/>
                  </a:lnTo>
                  <a:lnTo>
                    <a:pt x="464" y="218"/>
                  </a:lnTo>
                  <a:lnTo>
                    <a:pt x="464" y="218"/>
                  </a:lnTo>
                  <a:lnTo>
                    <a:pt x="465" y="208"/>
                  </a:lnTo>
                  <a:lnTo>
                    <a:pt x="464" y="199"/>
                  </a:lnTo>
                  <a:lnTo>
                    <a:pt x="464" y="199"/>
                  </a:lnTo>
                  <a:lnTo>
                    <a:pt x="469" y="209"/>
                  </a:lnTo>
                  <a:lnTo>
                    <a:pt x="472" y="213"/>
                  </a:lnTo>
                  <a:lnTo>
                    <a:pt x="476" y="217"/>
                  </a:lnTo>
                  <a:lnTo>
                    <a:pt x="476" y="217"/>
                  </a:lnTo>
                  <a:lnTo>
                    <a:pt x="477" y="217"/>
                  </a:lnTo>
                  <a:lnTo>
                    <a:pt x="478" y="216"/>
                  </a:lnTo>
                  <a:lnTo>
                    <a:pt x="478" y="216"/>
                  </a:lnTo>
                  <a:lnTo>
                    <a:pt x="477" y="202"/>
                  </a:lnTo>
                  <a:lnTo>
                    <a:pt x="477" y="202"/>
                  </a:lnTo>
                  <a:lnTo>
                    <a:pt x="481" y="211"/>
                  </a:lnTo>
                  <a:lnTo>
                    <a:pt x="485" y="221"/>
                  </a:lnTo>
                  <a:lnTo>
                    <a:pt x="485" y="221"/>
                  </a:lnTo>
                  <a:lnTo>
                    <a:pt x="487" y="222"/>
                  </a:lnTo>
                  <a:lnTo>
                    <a:pt x="487" y="221"/>
                  </a:lnTo>
                  <a:lnTo>
                    <a:pt x="487" y="221"/>
                  </a:lnTo>
                  <a:lnTo>
                    <a:pt x="487" y="212"/>
                  </a:lnTo>
                  <a:lnTo>
                    <a:pt x="487" y="212"/>
                  </a:lnTo>
                  <a:lnTo>
                    <a:pt x="491" y="224"/>
                  </a:lnTo>
                  <a:lnTo>
                    <a:pt x="494" y="229"/>
                  </a:lnTo>
                  <a:lnTo>
                    <a:pt x="497" y="235"/>
                  </a:lnTo>
                  <a:lnTo>
                    <a:pt x="497" y="235"/>
                  </a:lnTo>
                  <a:lnTo>
                    <a:pt x="498" y="235"/>
                  </a:lnTo>
                  <a:lnTo>
                    <a:pt x="499" y="234"/>
                  </a:lnTo>
                  <a:lnTo>
                    <a:pt x="499" y="234"/>
                  </a:lnTo>
                  <a:lnTo>
                    <a:pt x="500" y="228"/>
                  </a:lnTo>
                  <a:lnTo>
                    <a:pt x="500" y="228"/>
                  </a:lnTo>
                  <a:lnTo>
                    <a:pt x="502" y="233"/>
                  </a:lnTo>
                  <a:lnTo>
                    <a:pt x="506" y="238"/>
                  </a:lnTo>
                  <a:lnTo>
                    <a:pt x="506" y="238"/>
                  </a:lnTo>
                  <a:lnTo>
                    <a:pt x="507" y="238"/>
                  </a:lnTo>
                  <a:lnTo>
                    <a:pt x="508" y="237"/>
                  </a:lnTo>
                  <a:lnTo>
                    <a:pt x="508" y="237"/>
                  </a:lnTo>
                  <a:lnTo>
                    <a:pt x="508" y="229"/>
                  </a:lnTo>
                  <a:lnTo>
                    <a:pt x="508" y="221"/>
                  </a:lnTo>
                  <a:lnTo>
                    <a:pt x="508" y="221"/>
                  </a:lnTo>
                  <a:lnTo>
                    <a:pt x="510" y="228"/>
                  </a:lnTo>
                  <a:lnTo>
                    <a:pt x="512" y="234"/>
                  </a:lnTo>
                  <a:lnTo>
                    <a:pt x="512" y="234"/>
                  </a:lnTo>
                  <a:lnTo>
                    <a:pt x="513" y="235"/>
                  </a:lnTo>
                  <a:lnTo>
                    <a:pt x="514" y="234"/>
                  </a:lnTo>
                  <a:lnTo>
                    <a:pt x="514" y="234"/>
                  </a:lnTo>
                  <a:lnTo>
                    <a:pt x="515" y="223"/>
                  </a:lnTo>
                  <a:lnTo>
                    <a:pt x="515" y="212"/>
                  </a:lnTo>
                  <a:lnTo>
                    <a:pt x="515" y="212"/>
                  </a:lnTo>
                  <a:lnTo>
                    <a:pt x="519" y="232"/>
                  </a:lnTo>
                  <a:lnTo>
                    <a:pt x="519" y="232"/>
                  </a:lnTo>
                  <a:lnTo>
                    <a:pt x="520" y="233"/>
                  </a:lnTo>
                  <a:lnTo>
                    <a:pt x="521" y="233"/>
                  </a:lnTo>
                  <a:lnTo>
                    <a:pt x="521" y="233"/>
                  </a:lnTo>
                  <a:lnTo>
                    <a:pt x="518" y="237"/>
                  </a:lnTo>
                  <a:lnTo>
                    <a:pt x="515" y="239"/>
                  </a:lnTo>
                  <a:lnTo>
                    <a:pt x="512" y="241"/>
                  </a:lnTo>
                  <a:lnTo>
                    <a:pt x="508" y="243"/>
                  </a:lnTo>
                  <a:lnTo>
                    <a:pt x="503" y="243"/>
                  </a:lnTo>
                  <a:lnTo>
                    <a:pt x="498" y="243"/>
                  </a:lnTo>
                  <a:lnTo>
                    <a:pt x="488" y="242"/>
                  </a:lnTo>
                  <a:lnTo>
                    <a:pt x="478" y="240"/>
                  </a:lnTo>
                  <a:lnTo>
                    <a:pt x="467" y="237"/>
                  </a:lnTo>
                  <a:lnTo>
                    <a:pt x="452" y="231"/>
                  </a:lnTo>
                  <a:lnTo>
                    <a:pt x="452" y="2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思考探究</a:t>
              </a:r>
              <a:endParaRPr lang="zh-CN" altLang="zh-CN" sz="3200" b="1" dirty="0">
                <a:ln w="12700">
                  <a:solidFill>
                    <a:srgbClr val="65C4CA"/>
                  </a:solidFill>
                  <a:prstDash val="solid"/>
                </a:ln>
                <a:solidFill>
                  <a:srgbClr val="65C4CA"/>
                </a:solidFill>
                <a:effectLst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74318" y="1070095"/>
            <a:ext cx="9531093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这三个比喻各自成段，看看它们的顺序能否颠倒，如果把这三个比喻合为一段，表达效果会有什么样的影响</a:t>
            </a:r>
            <a:r>
              <a:rPr lang="en-US" altLang="zh-CN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87556" y="1966335"/>
            <a:ext cx="9663540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    从整篇文章来看，作者是以总</a:t>
            </a:r>
            <a:r>
              <a:rPr lang="en-US" altLang="zh-CN" sz="2400" dirty="0">
                <a:latin typeface="宋体" panose="02010600030101010101" pitchFamily="2" charset="-122"/>
              </a:rPr>
              <a:t>——</a:t>
            </a:r>
            <a:r>
              <a:rPr lang="zh-CN" altLang="en-US" sz="2400" dirty="0">
                <a:latin typeface="宋体" panose="02010600030101010101" pitchFamily="2" charset="-122"/>
              </a:rPr>
              <a:t>分</a:t>
            </a:r>
            <a:r>
              <a:rPr lang="en-US" altLang="zh-CN" sz="2400" dirty="0">
                <a:latin typeface="宋体" panose="02010600030101010101" pitchFamily="2" charset="-122"/>
              </a:rPr>
              <a:t>——</a:t>
            </a:r>
            <a:r>
              <a:rPr lang="zh-CN" altLang="en-US" sz="2400" dirty="0">
                <a:latin typeface="宋体" panose="02010600030101010101" pitchFamily="2" charset="-122"/>
              </a:rPr>
              <a:t>总的思路构筑全文的。作者先总写对春天的盼望，用初春的山、水、太阳，勾勒出春天的总体轮廓，为下文对春的细致描绘做铺垫。</a:t>
            </a:r>
            <a:endParaRPr lang="en-US" altLang="zh-CN" sz="24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    继而从春草、春花、春风、春雨、迎春五个方面描绘出五幅图景，画面之间连接自然、紧凑，并以前四幅图景作为第五幅图景的铺垫、烘托，从而开拓意境，揭示主旨。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    最后作者以激昂的感悟，热情地赞美春天，画龙点睛，收束全文。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122555" y="158750"/>
            <a:ext cx="3363595" cy="652145"/>
            <a:chOff x="101" y="250"/>
            <a:chExt cx="5297" cy="1027"/>
          </a:xfrm>
        </p:grpSpPr>
        <p:sp>
          <p:nvSpPr>
            <p:cNvPr id="14810" name="Freeform 2522"/>
            <p:cNvSpPr>
              <a:spLocks noEditPoints="1"/>
            </p:cNvSpPr>
            <p:nvPr/>
          </p:nvSpPr>
          <p:spPr bwMode="auto">
            <a:xfrm>
              <a:off x="781" y="250"/>
              <a:ext cx="562" cy="430"/>
            </a:xfrm>
            <a:custGeom>
              <a:avLst/>
              <a:gdLst/>
              <a:ahLst/>
              <a:cxnLst>
                <a:cxn ang="0">
                  <a:pos x="291" y="24"/>
                </a:cxn>
                <a:cxn ang="0">
                  <a:pos x="247" y="7"/>
                </a:cxn>
                <a:cxn ang="0">
                  <a:pos x="199" y="0"/>
                </a:cxn>
                <a:cxn ang="0">
                  <a:pos x="127" y="6"/>
                </a:cxn>
                <a:cxn ang="0">
                  <a:pos x="80" y="22"/>
                </a:cxn>
                <a:cxn ang="0">
                  <a:pos x="41" y="53"/>
                </a:cxn>
                <a:cxn ang="0">
                  <a:pos x="26" y="85"/>
                </a:cxn>
                <a:cxn ang="0">
                  <a:pos x="18" y="133"/>
                </a:cxn>
                <a:cxn ang="0">
                  <a:pos x="23" y="164"/>
                </a:cxn>
                <a:cxn ang="0">
                  <a:pos x="42" y="197"/>
                </a:cxn>
                <a:cxn ang="0">
                  <a:pos x="54" y="221"/>
                </a:cxn>
                <a:cxn ang="0">
                  <a:pos x="31" y="259"/>
                </a:cxn>
                <a:cxn ang="0">
                  <a:pos x="7" y="279"/>
                </a:cxn>
                <a:cxn ang="0">
                  <a:pos x="4" y="280"/>
                </a:cxn>
                <a:cxn ang="0">
                  <a:pos x="0" y="285"/>
                </a:cxn>
                <a:cxn ang="0">
                  <a:pos x="6" y="289"/>
                </a:cxn>
                <a:cxn ang="0">
                  <a:pos x="68" y="267"/>
                </a:cxn>
                <a:cxn ang="0">
                  <a:pos x="113" y="229"/>
                </a:cxn>
                <a:cxn ang="0">
                  <a:pos x="193" y="221"/>
                </a:cxn>
                <a:cxn ang="0">
                  <a:pos x="256" y="213"/>
                </a:cxn>
                <a:cxn ang="0">
                  <a:pos x="300" y="194"/>
                </a:cxn>
                <a:cxn ang="0">
                  <a:pos x="329" y="171"/>
                </a:cxn>
                <a:cxn ang="0">
                  <a:pos x="351" y="129"/>
                </a:cxn>
                <a:cxn ang="0">
                  <a:pos x="352" y="95"/>
                </a:cxn>
                <a:cxn ang="0">
                  <a:pos x="333" y="58"/>
                </a:cxn>
                <a:cxn ang="0">
                  <a:pos x="311" y="37"/>
                </a:cxn>
                <a:cxn ang="0">
                  <a:pos x="288" y="192"/>
                </a:cxn>
                <a:cxn ang="0">
                  <a:pos x="241" y="208"/>
                </a:cxn>
                <a:cxn ang="0">
                  <a:pos x="165" y="213"/>
                </a:cxn>
                <a:cxn ang="0">
                  <a:pos x="114" y="213"/>
                </a:cxn>
                <a:cxn ang="0">
                  <a:pos x="104" y="225"/>
                </a:cxn>
                <a:cxn ang="0">
                  <a:pos x="63" y="260"/>
                </a:cxn>
                <a:cxn ang="0">
                  <a:pos x="26" y="275"/>
                </a:cxn>
                <a:cxn ang="0">
                  <a:pos x="57" y="238"/>
                </a:cxn>
                <a:cxn ang="0">
                  <a:pos x="65" y="211"/>
                </a:cxn>
                <a:cxn ang="0">
                  <a:pos x="63" y="206"/>
                </a:cxn>
                <a:cxn ang="0">
                  <a:pos x="40" y="179"/>
                </a:cxn>
                <a:cxn ang="0">
                  <a:pos x="27" y="133"/>
                </a:cxn>
                <a:cxn ang="0">
                  <a:pos x="32" y="95"/>
                </a:cxn>
                <a:cxn ang="0">
                  <a:pos x="57" y="50"/>
                </a:cxn>
                <a:cxn ang="0">
                  <a:pos x="91" y="27"/>
                </a:cxn>
                <a:cxn ang="0">
                  <a:pos x="144" y="12"/>
                </a:cxn>
                <a:cxn ang="0">
                  <a:pos x="209" y="9"/>
                </a:cxn>
                <a:cxn ang="0">
                  <a:pos x="255" y="18"/>
                </a:cxn>
                <a:cxn ang="0">
                  <a:pos x="286" y="32"/>
                </a:cxn>
                <a:cxn ang="0">
                  <a:pos x="321" y="58"/>
                </a:cxn>
                <a:cxn ang="0">
                  <a:pos x="340" y="86"/>
                </a:cxn>
                <a:cxn ang="0">
                  <a:pos x="344" y="112"/>
                </a:cxn>
                <a:cxn ang="0">
                  <a:pos x="334" y="148"/>
                </a:cxn>
                <a:cxn ang="0">
                  <a:pos x="308" y="178"/>
                </a:cxn>
              </a:cxnLst>
              <a:rect l="0" t="0" r="r" b="b"/>
              <a:pathLst>
                <a:path w="353" h="289">
                  <a:moveTo>
                    <a:pt x="311" y="37"/>
                  </a:moveTo>
                  <a:lnTo>
                    <a:pt x="311" y="37"/>
                  </a:lnTo>
                  <a:lnTo>
                    <a:pt x="301" y="30"/>
                  </a:lnTo>
                  <a:lnTo>
                    <a:pt x="291" y="24"/>
                  </a:lnTo>
                  <a:lnTo>
                    <a:pt x="280" y="18"/>
                  </a:lnTo>
                  <a:lnTo>
                    <a:pt x="269" y="14"/>
                  </a:lnTo>
                  <a:lnTo>
                    <a:pt x="258" y="10"/>
                  </a:lnTo>
                  <a:lnTo>
                    <a:pt x="247" y="7"/>
                  </a:lnTo>
                  <a:lnTo>
                    <a:pt x="234" y="4"/>
                  </a:lnTo>
                  <a:lnTo>
                    <a:pt x="223" y="2"/>
                  </a:lnTo>
                  <a:lnTo>
                    <a:pt x="211" y="1"/>
                  </a:lnTo>
                  <a:lnTo>
                    <a:pt x="199" y="0"/>
                  </a:lnTo>
                  <a:lnTo>
                    <a:pt x="175" y="0"/>
                  </a:lnTo>
                  <a:lnTo>
                    <a:pt x="151" y="2"/>
                  </a:lnTo>
                  <a:lnTo>
                    <a:pt x="127" y="6"/>
                  </a:lnTo>
                  <a:lnTo>
                    <a:pt x="127" y="6"/>
                  </a:lnTo>
                  <a:lnTo>
                    <a:pt x="116" y="9"/>
                  </a:lnTo>
                  <a:lnTo>
                    <a:pt x="104" y="13"/>
                  </a:lnTo>
                  <a:lnTo>
                    <a:pt x="92" y="17"/>
                  </a:lnTo>
                  <a:lnTo>
                    <a:pt x="80" y="22"/>
                  </a:lnTo>
                  <a:lnTo>
                    <a:pt x="69" y="28"/>
                  </a:lnTo>
                  <a:lnTo>
                    <a:pt x="59" y="35"/>
                  </a:lnTo>
                  <a:lnTo>
                    <a:pt x="49" y="44"/>
                  </a:lnTo>
                  <a:lnTo>
                    <a:pt x="41" y="53"/>
                  </a:lnTo>
                  <a:lnTo>
                    <a:pt x="41" y="53"/>
                  </a:lnTo>
                  <a:lnTo>
                    <a:pt x="35" y="62"/>
                  </a:lnTo>
                  <a:lnTo>
                    <a:pt x="30" y="74"/>
                  </a:lnTo>
                  <a:lnTo>
                    <a:pt x="26" y="85"/>
                  </a:lnTo>
                  <a:lnTo>
                    <a:pt x="22" y="97"/>
                  </a:lnTo>
                  <a:lnTo>
                    <a:pt x="20" y="109"/>
                  </a:lnTo>
                  <a:lnTo>
                    <a:pt x="18" y="121"/>
                  </a:lnTo>
                  <a:lnTo>
                    <a:pt x="18" y="133"/>
                  </a:lnTo>
                  <a:lnTo>
                    <a:pt x="19" y="144"/>
                  </a:lnTo>
                  <a:lnTo>
                    <a:pt x="19" y="144"/>
                  </a:lnTo>
                  <a:lnTo>
                    <a:pt x="20" y="155"/>
                  </a:lnTo>
                  <a:lnTo>
                    <a:pt x="23" y="164"/>
                  </a:lnTo>
                  <a:lnTo>
                    <a:pt x="26" y="173"/>
                  </a:lnTo>
                  <a:lnTo>
                    <a:pt x="31" y="182"/>
                  </a:lnTo>
                  <a:lnTo>
                    <a:pt x="36" y="190"/>
                  </a:lnTo>
                  <a:lnTo>
                    <a:pt x="42" y="197"/>
                  </a:lnTo>
                  <a:lnTo>
                    <a:pt x="49" y="204"/>
                  </a:lnTo>
                  <a:lnTo>
                    <a:pt x="56" y="211"/>
                  </a:lnTo>
                  <a:lnTo>
                    <a:pt x="56" y="211"/>
                  </a:lnTo>
                  <a:lnTo>
                    <a:pt x="54" y="221"/>
                  </a:lnTo>
                  <a:lnTo>
                    <a:pt x="50" y="232"/>
                  </a:lnTo>
                  <a:lnTo>
                    <a:pt x="45" y="241"/>
                  </a:lnTo>
                  <a:lnTo>
                    <a:pt x="39" y="250"/>
                  </a:lnTo>
                  <a:lnTo>
                    <a:pt x="31" y="259"/>
                  </a:lnTo>
                  <a:lnTo>
                    <a:pt x="23" y="266"/>
                  </a:lnTo>
                  <a:lnTo>
                    <a:pt x="15" y="273"/>
                  </a:lnTo>
                  <a:lnTo>
                    <a:pt x="7" y="279"/>
                  </a:lnTo>
                  <a:lnTo>
                    <a:pt x="7" y="279"/>
                  </a:lnTo>
                  <a:lnTo>
                    <a:pt x="7" y="280"/>
                  </a:lnTo>
                  <a:lnTo>
                    <a:pt x="7" y="280"/>
                  </a:lnTo>
                  <a:lnTo>
                    <a:pt x="4" y="280"/>
                  </a:lnTo>
                  <a:lnTo>
                    <a:pt x="4" y="280"/>
                  </a:lnTo>
                  <a:lnTo>
                    <a:pt x="1" y="281"/>
                  </a:lnTo>
                  <a:lnTo>
                    <a:pt x="0" y="282"/>
                  </a:lnTo>
                  <a:lnTo>
                    <a:pt x="0" y="283"/>
                  </a:lnTo>
                  <a:lnTo>
                    <a:pt x="0" y="285"/>
                  </a:lnTo>
                  <a:lnTo>
                    <a:pt x="3" y="288"/>
                  </a:lnTo>
                  <a:lnTo>
                    <a:pt x="4" y="289"/>
                  </a:lnTo>
                  <a:lnTo>
                    <a:pt x="6" y="289"/>
                  </a:lnTo>
                  <a:lnTo>
                    <a:pt x="6" y="289"/>
                  </a:lnTo>
                  <a:lnTo>
                    <a:pt x="22" y="285"/>
                  </a:lnTo>
                  <a:lnTo>
                    <a:pt x="37" y="281"/>
                  </a:lnTo>
                  <a:lnTo>
                    <a:pt x="53" y="274"/>
                  </a:lnTo>
                  <a:lnTo>
                    <a:pt x="68" y="267"/>
                  </a:lnTo>
                  <a:lnTo>
                    <a:pt x="84" y="257"/>
                  </a:lnTo>
                  <a:lnTo>
                    <a:pt x="97" y="247"/>
                  </a:lnTo>
                  <a:lnTo>
                    <a:pt x="108" y="235"/>
                  </a:lnTo>
                  <a:lnTo>
                    <a:pt x="113" y="229"/>
                  </a:lnTo>
                  <a:lnTo>
                    <a:pt x="117" y="221"/>
                  </a:lnTo>
                  <a:lnTo>
                    <a:pt x="117" y="221"/>
                  </a:lnTo>
                  <a:lnTo>
                    <a:pt x="168" y="222"/>
                  </a:lnTo>
                  <a:lnTo>
                    <a:pt x="193" y="221"/>
                  </a:lnTo>
                  <a:lnTo>
                    <a:pt x="218" y="220"/>
                  </a:lnTo>
                  <a:lnTo>
                    <a:pt x="230" y="218"/>
                  </a:lnTo>
                  <a:lnTo>
                    <a:pt x="243" y="216"/>
                  </a:lnTo>
                  <a:lnTo>
                    <a:pt x="256" y="213"/>
                  </a:lnTo>
                  <a:lnTo>
                    <a:pt x="267" y="210"/>
                  </a:lnTo>
                  <a:lnTo>
                    <a:pt x="279" y="205"/>
                  </a:lnTo>
                  <a:lnTo>
                    <a:pt x="290" y="200"/>
                  </a:lnTo>
                  <a:lnTo>
                    <a:pt x="300" y="194"/>
                  </a:lnTo>
                  <a:lnTo>
                    <a:pt x="311" y="187"/>
                  </a:lnTo>
                  <a:lnTo>
                    <a:pt x="311" y="187"/>
                  </a:lnTo>
                  <a:lnTo>
                    <a:pt x="320" y="179"/>
                  </a:lnTo>
                  <a:lnTo>
                    <a:pt x="329" y="171"/>
                  </a:lnTo>
                  <a:lnTo>
                    <a:pt x="336" y="161"/>
                  </a:lnTo>
                  <a:lnTo>
                    <a:pt x="342" y="151"/>
                  </a:lnTo>
                  <a:lnTo>
                    <a:pt x="347" y="140"/>
                  </a:lnTo>
                  <a:lnTo>
                    <a:pt x="351" y="129"/>
                  </a:lnTo>
                  <a:lnTo>
                    <a:pt x="353" y="117"/>
                  </a:lnTo>
                  <a:lnTo>
                    <a:pt x="353" y="105"/>
                  </a:lnTo>
                  <a:lnTo>
                    <a:pt x="353" y="105"/>
                  </a:lnTo>
                  <a:lnTo>
                    <a:pt x="352" y="95"/>
                  </a:lnTo>
                  <a:lnTo>
                    <a:pt x="349" y="86"/>
                  </a:lnTo>
                  <a:lnTo>
                    <a:pt x="345" y="76"/>
                  </a:lnTo>
                  <a:lnTo>
                    <a:pt x="340" y="68"/>
                  </a:lnTo>
                  <a:lnTo>
                    <a:pt x="333" y="58"/>
                  </a:lnTo>
                  <a:lnTo>
                    <a:pt x="327" y="51"/>
                  </a:lnTo>
                  <a:lnTo>
                    <a:pt x="318" y="44"/>
                  </a:lnTo>
                  <a:lnTo>
                    <a:pt x="311" y="37"/>
                  </a:lnTo>
                  <a:lnTo>
                    <a:pt x="311" y="37"/>
                  </a:lnTo>
                  <a:close/>
                  <a:moveTo>
                    <a:pt x="308" y="178"/>
                  </a:moveTo>
                  <a:lnTo>
                    <a:pt x="308" y="178"/>
                  </a:lnTo>
                  <a:lnTo>
                    <a:pt x="298" y="185"/>
                  </a:lnTo>
                  <a:lnTo>
                    <a:pt x="288" y="192"/>
                  </a:lnTo>
                  <a:lnTo>
                    <a:pt x="277" y="197"/>
                  </a:lnTo>
                  <a:lnTo>
                    <a:pt x="266" y="202"/>
                  </a:lnTo>
                  <a:lnTo>
                    <a:pt x="254" y="206"/>
                  </a:lnTo>
                  <a:lnTo>
                    <a:pt x="241" y="208"/>
                  </a:lnTo>
                  <a:lnTo>
                    <a:pt x="228" y="210"/>
                  </a:lnTo>
                  <a:lnTo>
                    <a:pt x="216" y="212"/>
                  </a:lnTo>
                  <a:lnTo>
                    <a:pt x="190" y="213"/>
                  </a:lnTo>
                  <a:lnTo>
                    <a:pt x="165" y="213"/>
                  </a:lnTo>
                  <a:lnTo>
                    <a:pt x="115" y="213"/>
                  </a:lnTo>
                  <a:lnTo>
                    <a:pt x="115" y="213"/>
                  </a:lnTo>
                  <a:lnTo>
                    <a:pt x="114" y="213"/>
                  </a:lnTo>
                  <a:lnTo>
                    <a:pt x="114" y="213"/>
                  </a:lnTo>
                  <a:lnTo>
                    <a:pt x="113" y="213"/>
                  </a:lnTo>
                  <a:lnTo>
                    <a:pt x="111" y="215"/>
                  </a:lnTo>
                  <a:lnTo>
                    <a:pt x="111" y="215"/>
                  </a:lnTo>
                  <a:lnTo>
                    <a:pt x="104" y="225"/>
                  </a:lnTo>
                  <a:lnTo>
                    <a:pt x="96" y="236"/>
                  </a:lnTo>
                  <a:lnTo>
                    <a:pt x="86" y="245"/>
                  </a:lnTo>
                  <a:lnTo>
                    <a:pt x="75" y="252"/>
                  </a:lnTo>
                  <a:lnTo>
                    <a:pt x="63" y="260"/>
                  </a:lnTo>
                  <a:lnTo>
                    <a:pt x="51" y="266"/>
                  </a:lnTo>
                  <a:lnTo>
                    <a:pt x="39" y="271"/>
                  </a:lnTo>
                  <a:lnTo>
                    <a:pt x="26" y="275"/>
                  </a:lnTo>
                  <a:lnTo>
                    <a:pt x="26" y="275"/>
                  </a:lnTo>
                  <a:lnTo>
                    <a:pt x="40" y="262"/>
                  </a:lnTo>
                  <a:lnTo>
                    <a:pt x="46" y="254"/>
                  </a:lnTo>
                  <a:lnTo>
                    <a:pt x="52" y="246"/>
                  </a:lnTo>
                  <a:lnTo>
                    <a:pt x="57" y="238"/>
                  </a:lnTo>
                  <a:lnTo>
                    <a:pt x="61" y="230"/>
                  </a:lnTo>
                  <a:lnTo>
                    <a:pt x="63" y="220"/>
                  </a:lnTo>
                  <a:lnTo>
                    <a:pt x="65" y="211"/>
                  </a:lnTo>
                  <a:lnTo>
                    <a:pt x="65" y="211"/>
                  </a:lnTo>
                  <a:lnTo>
                    <a:pt x="65" y="210"/>
                  </a:lnTo>
                  <a:lnTo>
                    <a:pt x="65" y="210"/>
                  </a:lnTo>
                  <a:lnTo>
                    <a:pt x="65" y="208"/>
                  </a:lnTo>
                  <a:lnTo>
                    <a:pt x="63" y="206"/>
                  </a:lnTo>
                  <a:lnTo>
                    <a:pt x="63" y="206"/>
                  </a:lnTo>
                  <a:lnTo>
                    <a:pt x="54" y="197"/>
                  </a:lnTo>
                  <a:lnTo>
                    <a:pt x="47" y="188"/>
                  </a:lnTo>
                  <a:lnTo>
                    <a:pt x="40" y="179"/>
                  </a:lnTo>
                  <a:lnTo>
                    <a:pt x="35" y="168"/>
                  </a:lnTo>
                  <a:lnTo>
                    <a:pt x="31" y="158"/>
                  </a:lnTo>
                  <a:lnTo>
                    <a:pt x="28" y="146"/>
                  </a:lnTo>
                  <a:lnTo>
                    <a:pt x="27" y="133"/>
                  </a:lnTo>
                  <a:lnTo>
                    <a:pt x="27" y="121"/>
                  </a:lnTo>
                  <a:lnTo>
                    <a:pt x="27" y="121"/>
                  </a:lnTo>
                  <a:lnTo>
                    <a:pt x="29" y="107"/>
                  </a:lnTo>
                  <a:lnTo>
                    <a:pt x="32" y="95"/>
                  </a:lnTo>
                  <a:lnTo>
                    <a:pt x="37" y="82"/>
                  </a:lnTo>
                  <a:lnTo>
                    <a:pt x="42" y="71"/>
                  </a:lnTo>
                  <a:lnTo>
                    <a:pt x="49" y="59"/>
                  </a:lnTo>
                  <a:lnTo>
                    <a:pt x="57" y="50"/>
                  </a:lnTo>
                  <a:lnTo>
                    <a:pt x="67" y="41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91" y="27"/>
                  </a:lnTo>
                  <a:lnTo>
                    <a:pt x="104" y="22"/>
                  </a:lnTo>
                  <a:lnTo>
                    <a:pt x="117" y="18"/>
                  </a:lnTo>
                  <a:lnTo>
                    <a:pt x="130" y="14"/>
                  </a:lnTo>
                  <a:lnTo>
                    <a:pt x="144" y="12"/>
                  </a:lnTo>
                  <a:lnTo>
                    <a:pt x="158" y="10"/>
                  </a:lnTo>
                  <a:lnTo>
                    <a:pt x="186" y="9"/>
                  </a:lnTo>
                  <a:lnTo>
                    <a:pt x="186" y="9"/>
                  </a:lnTo>
                  <a:lnTo>
                    <a:pt x="209" y="9"/>
                  </a:lnTo>
                  <a:lnTo>
                    <a:pt x="221" y="11"/>
                  </a:lnTo>
                  <a:lnTo>
                    <a:pt x="232" y="12"/>
                  </a:lnTo>
                  <a:lnTo>
                    <a:pt x="243" y="15"/>
                  </a:lnTo>
                  <a:lnTo>
                    <a:pt x="255" y="18"/>
                  </a:lnTo>
                  <a:lnTo>
                    <a:pt x="266" y="22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86" y="32"/>
                  </a:lnTo>
                  <a:lnTo>
                    <a:pt x="296" y="37"/>
                  </a:lnTo>
                  <a:lnTo>
                    <a:pt x="305" y="43"/>
                  </a:lnTo>
                  <a:lnTo>
                    <a:pt x="313" y="50"/>
                  </a:lnTo>
                  <a:lnTo>
                    <a:pt x="321" y="58"/>
                  </a:lnTo>
                  <a:lnTo>
                    <a:pt x="329" y="67"/>
                  </a:lnTo>
                  <a:lnTo>
                    <a:pt x="335" y="76"/>
                  </a:lnTo>
                  <a:lnTo>
                    <a:pt x="340" y="86"/>
                  </a:lnTo>
                  <a:lnTo>
                    <a:pt x="340" y="86"/>
                  </a:lnTo>
                  <a:lnTo>
                    <a:pt x="342" y="93"/>
                  </a:lnTo>
                  <a:lnTo>
                    <a:pt x="343" y="99"/>
                  </a:lnTo>
                  <a:lnTo>
                    <a:pt x="344" y="105"/>
                  </a:lnTo>
                  <a:lnTo>
                    <a:pt x="344" y="112"/>
                  </a:lnTo>
                  <a:lnTo>
                    <a:pt x="344" y="118"/>
                  </a:lnTo>
                  <a:lnTo>
                    <a:pt x="343" y="124"/>
                  </a:lnTo>
                  <a:lnTo>
                    <a:pt x="339" y="136"/>
                  </a:lnTo>
                  <a:lnTo>
                    <a:pt x="334" y="148"/>
                  </a:lnTo>
                  <a:lnTo>
                    <a:pt x="327" y="159"/>
                  </a:lnTo>
                  <a:lnTo>
                    <a:pt x="317" y="169"/>
                  </a:lnTo>
                  <a:lnTo>
                    <a:pt x="308" y="178"/>
                  </a:lnTo>
                  <a:lnTo>
                    <a:pt x="308" y="178"/>
                  </a:lnTo>
                  <a:close/>
                </a:path>
              </a:pathLst>
            </a:custGeom>
            <a:solidFill>
              <a:srgbClr val="65C4CA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14" name="Freeform 2526"/>
            <p:cNvSpPr>
              <a:spLocks noEditPoints="1"/>
            </p:cNvSpPr>
            <p:nvPr/>
          </p:nvSpPr>
          <p:spPr bwMode="auto">
            <a:xfrm>
              <a:off x="101" y="649"/>
              <a:ext cx="1128" cy="532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13" y="54"/>
                </a:cxn>
                <a:cxn ang="0">
                  <a:pos x="209" y="112"/>
                </a:cxn>
                <a:cxn ang="0">
                  <a:pos x="531" y="229"/>
                </a:cxn>
                <a:cxn ang="0">
                  <a:pos x="291" y="63"/>
                </a:cxn>
                <a:cxn ang="0">
                  <a:pos x="457" y="201"/>
                </a:cxn>
                <a:cxn ang="0">
                  <a:pos x="452" y="217"/>
                </a:cxn>
                <a:cxn ang="0">
                  <a:pos x="445" y="215"/>
                </a:cxn>
                <a:cxn ang="0">
                  <a:pos x="427" y="172"/>
                </a:cxn>
                <a:cxn ang="0">
                  <a:pos x="410" y="159"/>
                </a:cxn>
                <a:cxn ang="0">
                  <a:pos x="393" y="131"/>
                </a:cxn>
                <a:cxn ang="0">
                  <a:pos x="386" y="148"/>
                </a:cxn>
                <a:cxn ang="0">
                  <a:pos x="391" y="193"/>
                </a:cxn>
                <a:cxn ang="0">
                  <a:pos x="374" y="187"/>
                </a:cxn>
                <a:cxn ang="0">
                  <a:pos x="365" y="180"/>
                </a:cxn>
                <a:cxn ang="0">
                  <a:pos x="338" y="122"/>
                </a:cxn>
                <a:cxn ang="0">
                  <a:pos x="318" y="93"/>
                </a:cxn>
                <a:cxn ang="0">
                  <a:pos x="302" y="88"/>
                </a:cxn>
                <a:cxn ang="0">
                  <a:pos x="289" y="83"/>
                </a:cxn>
                <a:cxn ang="0">
                  <a:pos x="288" y="126"/>
                </a:cxn>
                <a:cxn ang="0">
                  <a:pos x="270" y="117"/>
                </a:cxn>
                <a:cxn ang="0">
                  <a:pos x="253" y="105"/>
                </a:cxn>
                <a:cxn ang="0">
                  <a:pos x="224" y="67"/>
                </a:cxn>
                <a:cxn ang="0">
                  <a:pos x="223" y="103"/>
                </a:cxn>
                <a:cxn ang="0">
                  <a:pos x="197" y="63"/>
                </a:cxn>
                <a:cxn ang="0">
                  <a:pos x="183" y="62"/>
                </a:cxn>
                <a:cxn ang="0">
                  <a:pos x="171" y="67"/>
                </a:cxn>
                <a:cxn ang="0">
                  <a:pos x="518" y="208"/>
                </a:cxn>
                <a:cxn ang="0">
                  <a:pos x="505" y="191"/>
                </a:cxn>
                <a:cxn ang="0">
                  <a:pos x="502" y="198"/>
                </a:cxn>
                <a:cxn ang="0">
                  <a:pos x="490" y="180"/>
                </a:cxn>
                <a:cxn ang="0">
                  <a:pos x="481" y="173"/>
                </a:cxn>
                <a:cxn ang="0">
                  <a:pos x="469" y="159"/>
                </a:cxn>
                <a:cxn ang="0">
                  <a:pos x="457" y="150"/>
                </a:cxn>
                <a:cxn ang="0">
                  <a:pos x="435" y="160"/>
                </a:cxn>
                <a:cxn ang="0">
                  <a:pos x="358" y="142"/>
                </a:cxn>
                <a:cxn ang="0">
                  <a:pos x="170" y="72"/>
                </a:cxn>
                <a:cxn ang="0">
                  <a:pos x="183" y="81"/>
                </a:cxn>
                <a:cxn ang="0">
                  <a:pos x="193" y="75"/>
                </a:cxn>
                <a:cxn ang="0">
                  <a:pos x="99" y="41"/>
                </a:cxn>
                <a:cxn ang="0">
                  <a:pos x="99" y="65"/>
                </a:cxn>
                <a:cxn ang="0">
                  <a:pos x="58" y="30"/>
                </a:cxn>
                <a:cxn ang="0">
                  <a:pos x="117" y="81"/>
                </a:cxn>
                <a:cxn ang="0">
                  <a:pos x="152" y="57"/>
                </a:cxn>
                <a:cxn ang="0">
                  <a:pos x="76" y="15"/>
                </a:cxn>
                <a:cxn ang="0">
                  <a:pos x="110" y="19"/>
                </a:cxn>
                <a:cxn ang="0">
                  <a:pos x="412" y="213"/>
                </a:cxn>
                <a:cxn ang="0">
                  <a:pos x="228" y="112"/>
                </a:cxn>
                <a:cxn ang="0">
                  <a:pos x="243" y="111"/>
                </a:cxn>
                <a:cxn ang="0">
                  <a:pos x="256" y="96"/>
                </a:cxn>
                <a:cxn ang="0">
                  <a:pos x="273" y="106"/>
                </a:cxn>
                <a:cxn ang="0">
                  <a:pos x="289" y="118"/>
                </a:cxn>
                <a:cxn ang="0">
                  <a:pos x="319" y="147"/>
                </a:cxn>
                <a:cxn ang="0">
                  <a:pos x="332" y="137"/>
                </a:cxn>
                <a:cxn ang="0">
                  <a:pos x="368" y="185"/>
                </a:cxn>
                <a:cxn ang="0">
                  <a:pos x="365" y="127"/>
                </a:cxn>
                <a:cxn ang="0">
                  <a:pos x="407" y="200"/>
                </a:cxn>
                <a:cxn ang="0">
                  <a:pos x="433" y="192"/>
                </a:cxn>
                <a:cxn ang="0">
                  <a:pos x="463" y="218"/>
                </a:cxn>
                <a:cxn ang="0">
                  <a:pos x="487" y="222"/>
                </a:cxn>
                <a:cxn ang="0">
                  <a:pos x="508" y="229"/>
                </a:cxn>
                <a:cxn ang="0">
                  <a:pos x="508" y="243"/>
                </a:cxn>
              </a:cxnLst>
              <a:rect l="0" t="0" r="r" b="b"/>
              <a:pathLst>
                <a:path w="531" h="251">
                  <a:moveTo>
                    <a:pt x="176" y="47"/>
                  </a:moveTo>
                  <a:lnTo>
                    <a:pt x="176" y="47"/>
                  </a:lnTo>
                  <a:lnTo>
                    <a:pt x="163" y="47"/>
                  </a:lnTo>
                  <a:lnTo>
                    <a:pt x="148" y="48"/>
                  </a:lnTo>
                  <a:lnTo>
                    <a:pt x="148" y="48"/>
                  </a:lnTo>
                  <a:lnTo>
                    <a:pt x="141" y="39"/>
                  </a:lnTo>
                  <a:lnTo>
                    <a:pt x="134" y="30"/>
                  </a:lnTo>
                  <a:lnTo>
                    <a:pt x="126" y="22"/>
                  </a:lnTo>
                  <a:lnTo>
                    <a:pt x="118" y="14"/>
                  </a:lnTo>
                  <a:lnTo>
                    <a:pt x="109" y="8"/>
                  </a:lnTo>
                  <a:lnTo>
                    <a:pt x="99" y="4"/>
                  </a:lnTo>
                  <a:lnTo>
                    <a:pt x="89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2" y="0"/>
                  </a:lnTo>
                  <a:lnTo>
                    <a:pt x="66" y="1"/>
                  </a:lnTo>
                  <a:lnTo>
                    <a:pt x="58" y="4"/>
                  </a:lnTo>
                  <a:lnTo>
                    <a:pt x="50" y="9"/>
                  </a:lnTo>
                  <a:lnTo>
                    <a:pt x="43" y="15"/>
                  </a:lnTo>
                  <a:lnTo>
                    <a:pt x="29" y="29"/>
                  </a:lnTo>
                  <a:lnTo>
                    <a:pt x="21" y="34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0" y="38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2" y="40"/>
                  </a:lnTo>
                  <a:lnTo>
                    <a:pt x="1" y="41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46"/>
                  </a:lnTo>
                  <a:lnTo>
                    <a:pt x="3" y="48"/>
                  </a:lnTo>
                  <a:lnTo>
                    <a:pt x="3" y="48"/>
                  </a:lnTo>
                  <a:lnTo>
                    <a:pt x="13" y="54"/>
                  </a:lnTo>
                  <a:lnTo>
                    <a:pt x="23" y="62"/>
                  </a:lnTo>
                  <a:lnTo>
                    <a:pt x="41" y="79"/>
                  </a:lnTo>
                  <a:lnTo>
                    <a:pt x="50" y="87"/>
                  </a:lnTo>
                  <a:lnTo>
                    <a:pt x="59" y="95"/>
                  </a:lnTo>
                  <a:lnTo>
                    <a:pt x="71" y="101"/>
                  </a:lnTo>
                  <a:lnTo>
                    <a:pt x="77" y="104"/>
                  </a:lnTo>
                  <a:lnTo>
                    <a:pt x="83" y="106"/>
                  </a:lnTo>
                  <a:lnTo>
                    <a:pt x="83" y="106"/>
                  </a:lnTo>
                  <a:lnTo>
                    <a:pt x="91" y="107"/>
                  </a:lnTo>
                  <a:lnTo>
                    <a:pt x="101" y="107"/>
                  </a:lnTo>
                  <a:lnTo>
                    <a:pt x="110" y="105"/>
                  </a:lnTo>
                  <a:lnTo>
                    <a:pt x="120" y="101"/>
                  </a:lnTo>
                  <a:lnTo>
                    <a:pt x="128" y="97"/>
                  </a:lnTo>
                  <a:lnTo>
                    <a:pt x="136" y="91"/>
                  </a:lnTo>
                  <a:lnTo>
                    <a:pt x="143" y="85"/>
                  </a:lnTo>
                  <a:lnTo>
                    <a:pt x="147" y="78"/>
                  </a:lnTo>
                  <a:lnTo>
                    <a:pt x="147" y="78"/>
                  </a:lnTo>
                  <a:lnTo>
                    <a:pt x="147" y="78"/>
                  </a:lnTo>
                  <a:lnTo>
                    <a:pt x="147" y="78"/>
                  </a:lnTo>
                  <a:lnTo>
                    <a:pt x="209" y="112"/>
                  </a:lnTo>
                  <a:lnTo>
                    <a:pt x="270" y="147"/>
                  </a:lnTo>
                  <a:lnTo>
                    <a:pt x="332" y="181"/>
                  </a:lnTo>
                  <a:lnTo>
                    <a:pt x="362" y="198"/>
                  </a:lnTo>
                  <a:lnTo>
                    <a:pt x="395" y="213"/>
                  </a:lnTo>
                  <a:lnTo>
                    <a:pt x="395" y="213"/>
                  </a:lnTo>
                  <a:lnTo>
                    <a:pt x="432" y="232"/>
                  </a:lnTo>
                  <a:lnTo>
                    <a:pt x="451" y="240"/>
                  </a:lnTo>
                  <a:lnTo>
                    <a:pt x="470" y="247"/>
                  </a:lnTo>
                  <a:lnTo>
                    <a:pt x="470" y="247"/>
                  </a:lnTo>
                  <a:lnTo>
                    <a:pt x="486" y="250"/>
                  </a:lnTo>
                  <a:lnTo>
                    <a:pt x="494" y="251"/>
                  </a:lnTo>
                  <a:lnTo>
                    <a:pt x="502" y="251"/>
                  </a:lnTo>
                  <a:lnTo>
                    <a:pt x="510" y="250"/>
                  </a:lnTo>
                  <a:lnTo>
                    <a:pt x="517" y="248"/>
                  </a:lnTo>
                  <a:lnTo>
                    <a:pt x="523" y="244"/>
                  </a:lnTo>
                  <a:lnTo>
                    <a:pt x="526" y="241"/>
                  </a:lnTo>
                  <a:lnTo>
                    <a:pt x="528" y="237"/>
                  </a:lnTo>
                  <a:lnTo>
                    <a:pt x="528" y="237"/>
                  </a:lnTo>
                  <a:lnTo>
                    <a:pt x="530" y="233"/>
                  </a:lnTo>
                  <a:lnTo>
                    <a:pt x="531" y="229"/>
                  </a:lnTo>
                  <a:lnTo>
                    <a:pt x="531" y="225"/>
                  </a:lnTo>
                  <a:lnTo>
                    <a:pt x="531" y="221"/>
                  </a:lnTo>
                  <a:lnTo>
                    <a:pt x="529" y="213"/>
                  </a:lnTo>
                  <a:lnTo>
                    <a:pt x="526" y="205"/>
                  </a:lnTo>
                  <a:lnTo>
                    <a:pt x="521" y="198"/>
                  </a:lnTo>
                  <a:lnTo>
                    <a:pt x="516" y="191"/>
                  </a:lnTo>
                  <a:lnTo>
                    <a:pt x="505" y="177"/>
                  </a:lnTo>
                  <a:lnTo>
                    <a:pt x="505" y="177"/>
                  </a:lnTo>
                  <a:lnTo>
                    <a:pt x="494" y="166"/>
                  </a:lnTo>
                  <a:lnTo>
                    <a:pt x="482" y="156"/>
                  </a:lnTo>
                  <a:lnTo>
                    <a:pt x="468" y="146"/>
                  </a:lnTo>
                  <a:lnTo>
                    <a:pt x="455" y="137"/>
                  </a:lnTo>
                  <a:lnTo>
                    <a:pt x="441" y="129"/>
                  </a:lnTo>
                  <a:lnTo>
                    <a:pt x="427" y="121"/>
                  </a:lnTo>
                  <a:lnTo>
                    <a:pt x="399" y="106"/>
                  </a:lnTo>
                  <a:lnTo>
                    <a:pt x="399" y="106"/>
                  </a:lnTo>
                  <a:lnTo>
                    <a:pt x="372" y="93"/>
                  </a:lnTo>
                  <a:lnTo>
                    <a:pt x="346" y="82"/>
                  </a:lnTo>
                  <a:lnTo>
                    <a:pt x="319" y="72"/>
                  </a:lnTo>
                  <a:lnTo>
                    <a:pt x="291" y="63"/>
                  </a:lnTo>
                  <a:lnTo>
                    <a:pt x="263" y="56"/>
                  </a:lnTo>
                  <a:lnTo>
                    <a:pt x="235" y="51"/>
                  </a:lnTo>
                  <a:lnTo>
                    <a:pt x="205" y="48"/>
                  </a:lnTo>
                  <a:lnTo>
                    <a:pt x="176" y="47"/>
                  </a:lnTo>
                  <a:lnTo>
                    <a:pt x="176" y="47"/>
                  </a:lnTo>
                  <a:close/>
                  <a:moveTo>
                    <a:pt x="359" y="97"/>
                  </a:moveTo>
                  <a:lnTo>
                    <a:pt x="359" y="97"/>
                  </a:lnTo>
                  <a:lnTo>
                    <a:pt x="383" y="109"/>
                  </a:lnTo>
                  <a:lnTo>
                    <a:pt x="408" y="121"/>
                  </a:lnTo>
                  <a:lnTo>
                    <a:pt x="432" y="134"/>
                  </a:lnTo>
                  <a:lnTo>
                    <a:pt x="455" y="149"/>
                  </a:lnTo>
                  <a:lnTo>
                    <a:pt x="455" y="149"/>
                  </a:lnTo>
                  <a:lnTo>
                    <a:pt x="460" y="178"/>
                  </a:lnTo>
                  <a:lnTo>
                    <a:pt x="462" y="193"/>
                  </a:lnTo>
                  <a:lnTo>
                    <a:pt x="463" y="208"/>
                  </a:lnTo>
                  <a:lnTo>
                    <a:pt x="463" y="208"/>
                  </a:lnTo>
                  <a:lnTo>
                    <a:pt x="463" y="210"/>
                  </a:lnTo>
                  <a:lnTo>
                    <a:pt x="462" y="210"/>
                  </a:lnTo>
                  <a:lnTo>
                    <a:pt x="460" y="207"/>
                  </a:lnTo>
                  <a:lnTo>
                    <a:pt x="457" y="201"/>
                  </a:lnTo>
                  <a:lnTo>
                    <a:pt x="457" y="201"/>
                  </a:lnTo>
                  <a:lnTo>
                    <a:pt x="454" y="192"/>
                  </a:lnTo>
                  <a:lnTo>
                    <a:pt x="452" y="182"/>
                  </a:lnTo>
                  <a:lnTo>
                    <a:pt x="452" y="182"/>
                  </a:lnTo>
                  <a:lnTo>
                    <a:pt x="446" y="154"/>
                  </a:lnTo>
                  <a:lnTo>
                    <a:pt x="446" y="154"/>
                  </a:lnTo>
                  <a:lnTo>
                    <a:pt x="446" y="153"/>
                  </a:lnTo>
                  <a:lnTo>
                    <a:pt x="445" y="153"/>
                  </a:lnTo>
                  <a:lnTo>
                    <a:pt x="444" y="154"/>
                  </a:lnTo>
                  <a:lnTo>
                    <a:pt x="444" y="154"/>
                  </a:lnTo>
                  <a:lnTo>
                    <a:pt x="444" y="154"/>
                  </a:lnTo>
                  <a:lnTo>
                    <a:pt x="450" y="188"/>
                  </a:lnTo>
                  <a:lnTo>
                    <a:pt x="450" y="188"/>
                  </a:lnTo>
                  <a:lnTo>
                    <a:pt x="453" y="208"/>
                  </a:lnTo>
                  <a:lnTo>
                    <a:pt x="453" y="208"/>
                  </a:lnTo>
                  <a:lnTo>
                    <a:pt x="454" y="217"/>
                  </a:lnTo>
                  <a:lnTo>
                    <a:pt x="454" y="220"/>
                  </a:lnTo>
                  <a:lnTo>
                    <a:pt x="453" y="220"/>
                  </a:lnTo>
                  <a:lnTo>
                    <a:pt x="452" y="217"/>
                  </a:lnTo>
                  <a:lnTo>
                    <a:pt x="452" y="217"/>
                  </a:lnTo>
                  <a:lnTo>
                    <a:pt x="446" y="204"/>
                  </a:lnTo>
                  <a:lnTo>
                    <a:pt x="446" y="204"/>
                  </a:lnTo>
                  <a:lnTo>
                    <a:pt x="446" y="190"/>
                  </a:lnTo>
                  <a:lnTo>
                    <a:pt x="443" y="176"/>
                  </a:lnTo>
                  <a:lnTo>
                    <a:pt x="439" y="162"/>
                  </a:lnTo>
                  <a:lnTo>
                    <a:pt x="437" y="156"/>
                  </a:lnTo>
                  <a:lnTo>
                    <a:pt x="433" y="151"/>
                  </a:lnTo>
                  <a:lnTo>
                    <a:pt x="433" y="151"/>
                  </a:lnTo>
                  <a:lnTo>
                    <a:pt x="432" y="150"/>
                  </a:lnTo>
                  <a:lnTo>
                    <a:pt x="431" y="152"/>
                  </a:lnTo>
                  <a:lnTo>
                    <a:pt x="431" y="152"/>
                  </a:lnTo>
                  <a:lnTo>
                    <a:pt x="434" y="164"/>
                  </a:lnTo>
                  <a:lnTo>
                    <a:pt x="436" y="177"/>
                  </a:lnTo>
                  <a:lnTo>
                    <a:pt x="440" y="191"/>
                  </a:lnTo>
                  <a:lnTo>
                    <a:pt x="444" y="203"/>
                  </a:lnTo>
                  <a:lnTo>
                    <a:pt x="444" y="203"/>
                  </a:lnTo>
                  <a:lnTo>
                    <a:pt x="444" y="208"/>
                  </a:lnTo>
                  <a:lnTo>
                    <a:pt x="444" y="208"/>
                  </a:lnTo>
                  <a:lnTo>
                    <a:pt x="445" y="215"/>
                  </a:lnTo>
                  <a:lnTo>
                    <a:pt x="445" y="215"/>
                  </a:lnTo>
                  <a:lnTo>
                    <a:pt x="444" y="215"/>
                  </a:lnTo>
                  <a:lnTo>
                    <a:pt x="442" y="210"/>
                  </a:lnTo>
                  <a:lnTo>
                    <a:pt x="442" y="210"/>
                  </a:lnTo>
                  <a:lnTo>
                    <a:pt x="435" y="194"/>
                  </a:lnTo>
                  <a:lnTo>
                    <a:pt x="430" y="176"/>
                  </a:lnTo>
                  <a:lnTo>
                    <a:pt x="430" y="176"/>
                  </a:lnTo>
                  <a:lnTo>
                    <a:pt x="427" y="164"/>
                  </a:lnTo>
                  <a:lnTo>
                    <a:pt x="427" y="164"/>
                  </a:lnTo>
                  <a:lnTo>
                    <a:pt x="420" y="140"/>
                  </a:lnTo>
                  <a:lnTo>
                    <a:pt x="420" y="140"/>
                  </a:lnTo>
                  <a:lnTo>
                    <a:pt x="420" y="139"/>
                  </a:lnTo>
                  <a:lnTo>
                    <a:pt x="419" y="139"/>
                  </a:lnTo>
                  <a:lnTo>
                    <a:pt x="418" y="140"/>
                  </a:lnTo>
                  <a:lnTo>
                    <a:pt x="418" y="140"/>
                  </a:lnTo>
                  <a:lnTo>
                    <a:pt x="418" y="140"/>
                  </a:lnTo>
                  <a:lnTo>
                    <a:pt x="419" y="146"/>
                  </a:lnTo>
                  <a:lnTo>
                    <a:pt x="419" y="146"/>
                  </a:lnTo>
                  <a:lnTo>
                    <a:pt x="420" y="147"/>
                  </a:lnTo>
                  <a:lnTo>
                    <a:pt x="420" y="147"/>
                  </a:lnTo>
                  <a:lnTo>
                    <a:pt x="427" y="172"/>
                  </a:lnTo>
                  <a:lnTo>
                    <a:pt x="429" y="186"/>
                  </a:lnTo>
                  <a:lnTo>
                    <a:pt x="431" y="199"/>
                  </a:lnTo>
                  <a:lnTo>
                    <a:pt x="431" y="199"/>
                  </a:lnTo>
                  <a:lnTo>
                    <a:pt x="431" y="201"/>
                  </a:lnTo>
                  <a:lnTo>
                    <a:pt x="430" y="201"/>
                  </a:lnTo>
                  <a:lnTo>
                    <a:pt x="427" y="198"/>
                  </a:lnTo>
                  <a:lnTo>
                    <a:pt x="422" y="190"/>
                  </a:lnTo>
                  <a:lnTo>
                    <a:pt x="422" y="190"/>
                  </a:lnTo>
                  <a:lnTo>
                    <a:pt x="420" y="185"/>
                  </a:lnTo>
                  <a:lnTo>
                    <a:pt x="420" y="185"/>
                  </a:lnTo>
                  <a:lnTo>
                    <a:pt x="417" y="171"/>
                  </a:lnTo>
                  <a:lnTo>
                    <a:pt x="414" y="157"/>
                  </a:lnTo>
                  <a:lnTo>
                    <a:pt x="407" y="131"/>
                  </a:lnTo>
                  <a:lnTo>
                    <a:pt x="407" y="131"/>
                  </a:lnTo>
                  <a:lnTo>
                    <a:pt x="406" y="130"/>
                  </a:lnTo>
                  <a:lnTo>
                    <a:pt x="406" y="130"/>
                  </a:lnTo>
                  <a:lnTo>
                    <a:pt x="405" y="131"/>
                  </a:lnTo>
                  <a:lnTo>
                    <a:pt x="405" y="132"/>
                  </a:lnTo>
                  <a:lnTo>
                    <a:pt x="405" y="132"/>
                  </a:lnTo>
                  <a:lnTo>
                    <a:pt x="410" y="159"/>
                  </a:lnTo>
                  <a:lnTo>
                    <a:pt x="413" y="172"/>
                  </a:lnTo>
                  <a:lnTo>
                    <a:pt x="418" y="186"/>
                  </a:lnTo>
                  <a:lnTo>
                    <a:pt x="418" y="186"/>
                  </a:lnTo>
                  <a:lnTo>
                    <a:pt x="418" y="196"/>
                  </a:lnTo>
                  <a:lnTo>
                    <a:pt x="418" y="196"/>
                  </a:lnTo>
                  <a:lnTo>
                    <a:pt x="418" y="196"/>
                  </a:lnTo>
                  <a:lnTo>
                    <a:pt x="418" y="196"/>
                  </a:lnTo>
                  <a:lnTo>
                    <a:pt x="416" y="193"/>
                  </a:lnTo>
                  <a:lnTo>
                    <a:pt x="412" y="185"/>
                  </a:lnTo>
                  <a:lnTo>
                    <a:pt x="412" y="185"/>
                  </a:lnTo>
                  <a:lnTo>
                    <a:pt x="408" y="175"/>
                  </a:lnTo>
                  <a:lnTo>
                    <a:pt x="405" y="166"/>
                  </a:lnTo>
                  <a:lnTo>
                    <a:pt x="405" y="166"/>
                  </a:lnTo>
                  <a:lnTo>
                    <a:pt x="405" y="165"/>
                  </a:lnTo>
                  <a:lnTo>
                    <a:pt x="405" y="165"/>
                  </a:lnTo>
                  <a:lnTo>
                    <a:pt x="399" y="146"/>
                  </a:lnTo>
                  <a:lnTo>
                    <a:pt x="399" y="146"/>
                  </a:lnTo>
                  <a:lnTo>
                    <a:pt x="393" y="131"/>
                  </a:lnTo>
                  <a:lnTo>
                    <a:pt x="393" y="131"/>
                  </a:lnTo>
                  <a:lnTo>
                    <a:pt x="393" y="131"/>
                  </a:lnTo>
                  <a:lnTo>
                    <a:pt x="391" y="131"/>
                  </a:lnTo>
                  <a:lnTo>
                    <a:pt x="390" y="131"/>
                  </a:lnTo>
                  <a:lnTo>
                    <a:pt x="390" y="132"/>
                  </a:lnTo>
                  <a:lnTo>
                    <a:pt x="390" y="132"/>
                  </a:lnTo>
                  <a:lnTo>
                    <a:pt x="397" y="148"/>
                  </a:lnTo>
                  <a:lnTo>
                    <a:pt x="402" y="164"/>
                  </a:lnTo>
                  <a:lnTo>
                    <a:pt x="402" y="164"/>
                  </a:lnTo>
                  <a:lnTo>
                    <a:pt x="404" y="174"/>
                  </a:lnTo>
                  <a:lnTo>
                    <a:pt x="406" y="186"/>
                  </a:lnTo>
                  <a:lnTo>
                    <a:pt x="406" y="186"/>
                  </a:lnTo>
                  <a:lnTo>
                    <a:pt x="406" y="192"/>
                  </a:lnTo>
                  <a:lnTo>
                    <a:pt x="406" y="195"/>
                  </a:lnTo>
                  <a:lnTo>
                    <a:pt x="406" y="196"/>
                  </a:lnTo>
                  <a:lnTo>
                    <a:pt x="405" y="195"/>
                  </a:lnTo>
                  <a:lnTo>
                    <a:pt x="401" y="188"/>
                  </a:lnTo>
                  <a:lnTo>
                    <a:pt x="401" y="188"/>
                  </a:lnTo>
                  <a:lnTo>
                    <a:pt x="396" y="177"/>
                  </a:lnTo>
                  <a:lnTo>
                    <a:pt x="391" y="167"/>
                  </a:lnTo>
                  <a:lnTo>
                    <a:pt x="391" y="167"/>
                  </a:lnTo>
                  <a:lnTo>
                    <a:pt x="386" y="148"/>
                  </a:lnTo>
                  <a:lnTo>
                    <a:pt x="380" y="131"/>
                  </a:lnTo>
                  <a:lnTo>
                    <a:pt x="380" y="131"/>
                  </a:lnTo>
                  <a:lnTo>
                    <a:pt x="380" y="128"/>
                  </a:lnTo>
                  <a:lnTo>
                    <a:pt x="379" y="127"/>
                  </a:lnTo>
                  <a:lnTo>
                    <a:pt x="379" y="127"/>
                  </a:lnTo>
                  <a:lnTo>
                    <a:pt x="377" y="122"/>
                  </a:lnTo>
                  <a:lnTo>
                    <a:pt x="377" y="122"/>
                  </a:lnTo>
                  <a:lnTo>
                    <a:pt x="377" y="122"/>
                  </a:lnTo>
                  <a:lnTo>
                    <a:pt x="376" y="122"/>
                  </a:lnTo>
                  <a:lnTo>
                    <a:pt x="375" y="122"/>
                  </a:lnTo>
                  <a:lnTo>
                    <a:pt x="375" y="123"/>
                  </a:lnTo>
                  <a:lnTo>
                    <a:pt x="375" y="123"/>
                  </a:lnTo>
                  <a:lnTo>
                    <a:pt x="381" y="144"/>
                  </a:lnTo>
                  <a:lnTo>
                    <a:pt x="388" y="164"/>
                  </a:lnTo>
                  <a:lnTo>
                    <a:pt x="388" y="164"/>
                  </a:lnTo>
                  <a:lnTo>
                    <a:pt x="390" y="173"/>
                  </a:lnTo>
                  <a:lnTo>
                    <a:pt x="390" y="173"/>
                  </a:lnTo>
                  <a:lnTo>
                    <a:pt x="391" y="182"/>
                  </a:lnTo>
                  <a:lnTo>
                    <a:pt x="391" y="193"/>
                  </a:lnTo>
                  <a:lnTo>
                    <a:pt x="391" y="193"/>
                  </a:lnTo>
                  <a:lnTo>
                    <a:pt x="390" y="190"/>
                  </a:lnTo>
                  <a:lnTo>
                    <a:pt x="388" y="186"/>
                  </a:lnTo>
                  <a:lnTo>
                    <a:pt x="385" y="177"/>
                  </a:lnTo>
                  <a:lnTo>
                    <a:pt x="385" y="177"/>
                  </a:lnTo>
                  <a:lnTo>
                    <a:pt x="378" y="159"/>
                  </a:lnTo>
                  <a:lnTo>
                    <a:pt x="372" y="140"/>
                  </a:lnTo>
                  <a:lnTo>
                    <a:pt x="365" y="122"/>
                  </a:lnTo>
                  <a:lnTo>
                    <a:pt x="361" y="113"/>
                  </a:lnTo>
                  <a:lnTo>
                    <a:pt x="356" y="104"/>
                  </a:lnTo>
                  <a:lnTo>
                    <a:pt x="356" y="104"/>
                  </a:lnTo>
                  <a:lnTo>
                    <a:pt x="355" y="104"/>
                  </a:lnTo>
                  <a:lnTo>
                    <a:pt x="354" y="105"/>
                  </a:lnTo>
                  <a:lnTo>
                    <a:pt x="354" y="105"/>
                  </a:lnTo>
                  <a:lnTo>
                    <a:pt x="356" y="115"/>
                  </a:lnTo>
                  <a:lnTo>
                    <a:pt x="359" y="125"/>
                  </a:lnTo>
                  <a:lnTo>
                    <a:pt x="365" y="145"/>
                  </a:lnTo>
                  <a:lnTo>
                    <a:pt x="371" y="165"/>
                  </a:lnTo>
                  <a:lnTo>
                    <a:pt x="373" y="175"/>
                  </a:lnTo>
                  <a:lnTo>
                    <a:pt x="374" y="187"/>
                  </a:lnTo>
                  <a:lnTo>
                    <a:pt x="374" y="187"/>
                  </a:lnTo>
                  <a:lnTo>
                    <a:pt x="373" y="181"/>
                  </a:lnTo>
                  <a:lnTo>
                    <a:pt x="371" y="176"/>
                  </a:lnTo>
                  <a:lnTo>
                    <a:pt x="367" y="166"/>
                  </a:lnTo>
                  <a:lnTo>
                    <a:pt x="367" y="166"/>
                  </a:lnTo>
                  <a:lnTo>
                    <a:pt x="361" y="144"/>
                  </a:lnTo>
                  <a:lnTo>
                    <a:pt x="361" y="144"/>
                  </a:lnTo>
                  <a:lnTo>
                    <a:pt x="355" y="125"/>
                  </a:lnTo>
                  <a:lnTo>
                    <a:pt x="351" y="116"/>
                  </a:lnTo>
                  <a:lnTo>
                    <a:pt x="346" y="107"/>
                  </a:lnTo>
                  <a:lnTo>
                    <a:pt x="346" y="107"/>
                  </a:lnTo>
                  <a:lnTo>
                    <a:pt x="345" y="107"/>
                  </a:lnTo>
                  <a:lnTo>
                    <a:pt x="344" y="107"/>
                  </a:lnTo>
                  <a:lnTo>
                    <a:pt x="344" y="108"/>
                  </a:lnTo>
                  <a:lnTo>
                    <a:pt x="344" y="108"/>
                  </a:lnTo>
                  <a:lnTo>
                    <a:pt x="356" y="142"/>
                  </a:lnTo>
                  <a:lnTo>
                    <a:pt x="361" y="159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9"/>
                  </a:lnTo>
                  <a:lnTo>
                    <a:pt x="365" y="180"/>
                  </a:lnTo>
                  <a:lnTo>
                    <a:pt x="364" y="180"/>
                  </a:lnTo>
                  <a:lnTo>
                    <a:pt x="363" y="178"/>
                  </a:lnTo>
                  <a:lnTo>
                    <a:pt x="359" y="172"/>
                  </a:lnTo>
                  <a:lnTo>
                    <a:pt x="359" y="172"/>
                  </a:lnTo>
                  <a:lnTo>
                    <a:pt x="356" y="164"/>
                  </a:lnTo>
                  <a:lnTo>
                    <a:pt x="353" y="156"/>
                  </a:lnTo>
                  <a:lnTo>
                    <a:pt x="353" y="156"/>
                  </a:lnTo>
                  <a:lnTo>
                    <a:pt x="347" y="139"/>
                  </a:lnTo>
                  <a:lnTo>
                    <a:pt x="340" y="122"/>
                  </a:lnTo>
                  <a:lnTo>
                    <a:pt x="340" y="122"/>
                  </a:lnTo>
                  <a:lnTo>
                    <a:pt x="336" y="113"/>
                  </a:lnTo>
                  <a:lnTo>
                    <a:pt x="332" y="104"/>
                  </a:lnTo>
                  <a:lnTo>
                    <a:pt x="332" y="104"/>
                  </a:lnTo>
                  <a:lnTo>
                    <a:pt x="331" y="103"/>
                  </a:lnTo>
                  <a:lnTo>
                    <a:pt x="331" y="103"/>
                  </a:lnTo>
                  <a:lnTo>
                    <a:pt x="330" y="104"/>
                  </a:lnTo>
                  <a:lnTo>
                    <a:pt x="330" y="105"/>
                  </a:lnTo>
                  <a:lnTo>
                    <a:pt x="330" y="105"/>
                  </a:lnTo>
                  <a:lnTo>
                    <a:pt x="338" y="122"/>
                  </a:lnTo>
                  <a:lnTo>
                    <a:pt x="338" y="122"/>
                  </a:lnTo>
                  <a:lnTo>
                    <a:pt x="339" y="126"/>
                  </a:lnTo>
                  <a:lnTo>
                    <a:pt x="339" y="126"/>
                  </a:lnTo>
                  <a:lnTo>
                    <a:pt x="343" y="138"/>
                  </a:lnTo>
                  <a:lnTo>
                    <a:pt x="345" y="150"/>
                  </a:lnTo>
                  <a:lnTo>
                    <a:pt x="345" y="150"/>
                  </a:lnTo>
                  <a:lnTo>
                    <a:pt x="346" y="158"/>
                  </a:lnTo>
                  <a:lnTo>
                    <a:pt x="346" y="163"/>
                  </a:lnTo>
                  <a:lnTo>
                    <a:pt x="347" y="166"/>
                  </a:lnTo>
                  <a:lnTo>
                    <a:pt x="347" y="166"/>
                  </a:lnTo>
                  <a:lnTo>
                    <a:pt x="342" y="158"/>
                  </a:lnTo>
                  <a:lnTo>
                    <a:pt x="338" y="149"/>
                  </a:lnTo>
                  <a:lnTo>
                    <a:pt x="332" y="131"/>
                  </a:lnTo>
                  <a:lnTo>
                    <a:pt x="326" y="112"/>
                  </a:lnTo>
                  <a:lnTo>
                    <a:pt x="320" y="93"/>
                  </a:lnTo>
                  <a:lnTo>
                    <a:pt x="320" y="93"/>
                  </a:lnTo>
                  <a:lnTo>
                    <a:pt x="319" y="92"/>
                  </a:lnTo>
                  <a:lnTo>
                    <a:pt x="319" y="92"/>
                  </a:lnTo>
                  <a:lnTo>
                    <a:pt x="318" y="92"/>
                  </a:lnTo>
                  <a:lnTo>
                    <a:pt x="318" y="93"/>
                  </a:lnTo>
                  <a:lnTo>
                    <a:pt x="318" y="93"/>
                  </a:lnTo>
                  <a:lnTo>
                    <a:pt x="322" y="110"/>
                  </a:lnTo>
                  <a:lnTo>
                    <a:pt x="327" y="126"/>
                  </a:lnTo>
                  <a:lnTo>
                    <a:pt x="327" y="126"/>
                  </a:lnTo>
                  <a:lnTo>
                    <a:pt x="333" y="149"/>
                  </a:lnTo>
                  <a:lnTo>
                    <a:pt x="333" y="149"/>
                  </a:lnTo>
                  <a:lnTo>
                    <a:pt x="334" y="153"/>
                  </a:lnTo>
                  <a:lnTo>
                    <a:pt x="334" y="157"/>
                  </a:lnTo>
                  <a:lnTo>
                    <a:pt x="333" y="157"/>
                  </a:lnTo>
                  <a:lnTo>
                    <a:pt x="332" y="157"/>
                  </a:lnTo>
                  <a:lnTo>
                    <a:pt x="329" y="154"/>
                  </a:lnTo>
                  <a:lnTo>
                    <a:pt x="329" y="154"/>
                  </a:lnTo>
                  <a:lnTo>
                    <a:pt x="325" y="146"/>
                  </a:lnTo>
                  <a:lnTo>
                    <a:pt x="321" y="139"/>
                  </a:lnTo>
                  <a:lnTo>
                    <a:pt x="316" y="122"/>
                  </a:lnTo>
                  <a:lnTo>
                    <a:pt x="310" y="105"/>
                  </a:lnTo>
                  <a:lnTo>
                    <a:pt x="307" y="96"/>
                  </a:lnTo>
                  <a:lnTo>
                    <a:pt x="303" y="89"/>
                  </a:lnTo>
                  <a:lnTo>
                    <a:pt x="303" y="89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1" y="90"/>
                  </a:lnTo>
                  <a:lnTo>
                    <a:pt x="301" y="90"/>
                  </a:lnTo>
                  <a:lnTo>
                    <a:pt x="309" y="122"/>
                  </a:lnTo>
                  <a:lnTo>
                    <a:pt x="309" y="122"/>
                  </a:lnTo>
                  <a:lnTo>
                    <a:pt x="314" y="138"/>
                  </a:lnTo>
                  <a:lnTo>
                    <a:pt x="314" y="138"/>
                  </a:lnTo>
                  <a:lnTo>
                    <a:pt x="316" y="143"/>
                  </a:lnTo>
                  <a:lnTo>
                    <a:pt x="314" y="140"/>
                  </a:lnTo>
                  <a:lnTo>
                    <a:pt x="314" y="140"/>
                  </a:lnTo>
                  <a:lnTo>
                    <a:pt x="309" y="133"/>
                  </a:lnTo>
                  <a:lnTo>
                    <a:pt x="306" y="127"/>
                  </a:lnTo>
                  <a:lnTo>
                    <a:pt x="300" y="113"/>
                  </a:lnTo>
                  <a:lnTo>
                    <a:pt x="296" y="97"/>
                  </a:lnTo>
                  <a:lnTo>
                    <a:pt x="291" y="83"/>
                  </a:lnTo>
                  <a:lnTo>
                    <a:pt x="291" y="83"/>
                  </a:lnTo>
                  <a:lnTo>
                    <a:pt x="291" y="82"/>
                  </a:lnTo>
                  <a:lnTo>
                    <a:pt x="290" y="82"/>
                  </a:lnTo>
                  <a:lnTo>
                    <a:pt x="289" y="83"/>
                  </a:lnTo>
                  <a:lnTo>
                    <a:pt x="289" y="83"/>
                  </a:lnTo>
                  <a:lnTo>
                    <a:pt x="289" y="83"/>
                  </a:lnTo>
                  <a:lnTo>
                    <a:pt x="293" y="98"/>
                  </a:lnTo>
                  <a:lnTo>
                    <a:pt x="297" y="114"/>
                  </a:lnTo>
                  <a:lnTo>
                    <a:pt x="300" y="129"/>
                  </a:lnTo>
                  <a:lnTo>
                    <a:pt x="302" y="144"/>
                  </a:lnTo>
                  <a:lnTo>
                    <a:pt x="302" y="144"/>
                  </a:lnTo>
                  <a:lnTo>
                    <a:pt x="300" y="138"/>
                  </a:lnTo>
                  <a:lnTo>
                    <a:pt x="296" y="131"/>
                  </a:lnTo>
                  <a:lnTo>
                    <a:pt x="296" y="131"/>
                  </a:lnTo>
                  <a:lnTo>
                    <a:pt x="289" y="113"/>
                  </a:lnTo>
                  <a:lnTo>
                    <a:pt x="289" y="113"/>
                  </a:lnTo>
                  <a:lnTo>
                    <a:pt x="284" y="98"/>
                  </a:lnTo>
                  <a:lnTo>
                    <a:pt x="278" y="85"/>
                  </a:lnTo>
                  <a:lnTo>
                    <a:pt x="278" y="85"/>
                  </a:lnTo>
                  <a:lnTo>
                    <a:pt x="277" y="85"/>
                  </a:lnTo>
                  <a:lnTo>
                    <a:pt x="276" y="86"/>
                  </a:lnTo>
                  <a:lnTo>
                    <a:pt x="276" y="86"/>
                  </a:lnTo>
                  <a:lnTo>
                    <a:pt x="277" y="93"/>
                  </a:lnTo>
                  <a:lnTo>
                    <a:pt x="278" y="99"/>
                  </a:lnTo>
                  <a:lnTo>
                    <a:pt x="283" y="113"/>
                  </a:lnTo>
                  <a:lnTo>
                    <a:pt x="288" y="126"/>
                  </a:lnTo>
                  <a:lnTo>
                    <a:pt x="291" y="139"/>
                  </a:lnTo>
                  <a:lnTo>
                    <a:pt x="291" y="139"/>
                  </a:lnTo>
                  <a:lnTo>
                    <a:pt x="292" y="143"/>
                  </a:lnTo>
                  <a:lnTo>
                    <a:pt x="292" y="143"/>
                  </a:lnTo>
                  <a:lnTo>
                    <a:pt x="291" y="143"/>
                  </a:lnTo>
                  <a:lnTo>
                    <a:pt x="289" y="138"/>
                  </a:lnTo>
                  <a:lnTo>
                    <a:pt x="289" y="138"/>
                  </a:lnTo>
                  <a:lnTo>
                    <a:pt x="284" y="128"/>
                  </a:lnTo>
                  <a:lnTo>
                    <a:pt x="279" y="117"/>
                  </a:lnTo>
                  <a:lnTo>
                    <a:pt x="279" y="117"/>
                  </a:lnTo>
                  <a:lnTo>
                    <a:pt x="273" y="98"/>
                  </a:lnTo>
                  <a:lnTo>
                    <a:pt x="266" y="81"/>
                  </a:lnTo>
                  <a:lnTo>
                    <a:pt x="266" y="81"/>
                  </a:lnTo>
                  <a:lnTo>
                    <a:pt x="265" y="81"/>
                  </a:lnTo>
                  <a:lnTo>
                    <a:pt x="264" y="82"/>
                  </a:lnTo>
                  <a:lnTo>
                    <a:pt x="264" y="82"/>
                  </a:lnTo>
                  <a:lnTo>
                    <a:pt x="265" y="92"/>
                  </a:lnTo>
                  <a:lnTo>
                    <a:pt x="268" y="104"/>
                  </a:lnTo>
                  <a:lnTo>
                    <a:pt x="268" y="104"/>
                  </a:lnTo>
                  <a:lnTo>
                    <a:pt x="270" y="117"/>
                  </a:lnTo>
                  <a:lnTo>
                    <a:pt x="272" y="125"/>
                  </a:lnTo>
                  <a:lnTo>
                    <a:pt x="274" y="129"/>
                  </a:lnTo>
                  <a:lnTo>
                    <a:pt x="274" y="129"/>
                  </a:lnTo>
                  <a:lnTo>
                    <a:pt x="270" y="123"/>
                  </a:lnTo>
                  <a:lnTo>
                    <a:pt x="266" y="117"/>
                  </a:lnTo>
                  <a:lnTo>
                    <a:pt x="260" y="103"/>
                  </a:lnTo>
                  <a:lnTo>
                    <a:pt x="254" y="87"/>
                  </a:lnTo>
                  <a:lnTo>
                    <a:pt x="248" y="73"/>
                  </a:lnTo>
                  <a:lnTo>
                    <a:pt x="248" y="73"/>
                  </a:lnTo>
                  <a:lnTo>
                    <a:pt x="247" y="73"/>
                  </a:lnTo>
                  <a:lnTo>
                    <a:pt x="247" y="73"/>
                  </a:lnTo>
                  <a:lnTo>
                    <a:pt x="246" y="74"/>
                  </a:lnTo>
                  <a:lnTo>
                    <a:pt x="246" y="74"/>
                  </a:lnTo>
                  <a:lnTo>
                    <a:pt x="254" y="97"/>
                  </a:lnTo>
                  <a:lnTo>
                    <a:pt x="254" y="97"/>
                  </a:lnTo>
                  <a:lnTo>
                    <a:pt x="256" y="108"/>
                  </a:lnTo>
                  <a:lnTo>
                    <a:pt x="258" y="113"/>
                  </a:lnTo>
                  <a:lnTo>
                    <a:pt x="260" y="117"/>
                  </a:lnTo>
                  <a:lnTo>
                    <a:pt x="260" y="117"/>
                  </a:lnTo>
                  <a:lnTo>
                    <a:pt x="253" y="105"/>
                  </a:lnTo>
                  <a:lnTo>
                    <a:pt x="247" y="91"/>
                  </a:lnTo>
                  <a:lnTo>
                    <a:pt x="236" y="66"/>
                  </a:lnTo>
                  <a:lnTo>
                    <a:pt x="236" y="66"/>
                  </a:lnTo>
                  <a:lnTo>
                    <a:pt x="235" y="65"/>
                  </a:lnTo>
                  <a:lnTo>
                    <a:pt x="234" y="65"/>
                  </a:lnTo>
                  <a:lnTo>
                    <a:pt x="234" y="65"/>
                  </a:lnTo>
                  <a:lnTo>
                    <a:pt x="234" y="66"/>
                  </a:lnTo>
                  <a:lnTo>
                    <a:pt x="234" y="66"/>
                  </a:lnTo>
                  <a:lnTo>
                    <a:pt x="242" y="92"/>
                  </a:lnTo>
                  <a:lnTo>
                    <a:pt x="246" y="106"/>
                  </a:lnTo>
                  <a:lnTo>
                    <a:pt x="250" y="119"/>
                  </a:lnTo>
                  <a:lnTo>
                    <a:pt x="250" y="119"/>
                  </a:lnTo>
                  <a:lnTo>
                    <a:pt x="248" y="114"/>
                  </a:lnTo>
                  <a:lnTo>
                    <a:pt x="245" y="108"/>
                  </a:lnTo>
                  <a:lnTo>
                    <a:pt x="239" y="96"/>
                  </a:lnTo>
                  <a:lnTo>
                    <a:pt x="239" y="96"/>
                  </a:lnTo>
                  <a:lnTo>
                    <a:pt x="226" y="67"/>
                  </a:lnTo>
                  <a:lnTo>
                    <a:pt x="226" y="67"/>
                  </a:lnTo>
                  <a:lnTo>
                    <a:pt x="225" y="67"/>
                  </a:lnTo>
                  <a:lnTo>
                    <a:pt x="224" y="67"/>
                  </a:lnTo>
                  <a:lnTo>
                    <a:pt x="224" y="67"/>
                  </a:lnTo>
                  <a:lnTo>
                    <a:pt x="224" y="68"/>
                  </a:lnTo>
                  <a:lnTo>
                    <a:pt x="224" y="68"/>
                  </a:lnTo>
                  <a:lnTo>
                    <a:pt x="232" y="89"/>
                  </a:lnTo>
                  <a:lnTo>
                    <a:pt x="238" y="110"/>
                  </a:lnTo>
                  <a:lnTo>
                    <a:pt x="238" y="110"/>
                  </a:lnTo>
                  <a:lnTo>
                    <a:pt x="235" y="100"/>
                  </a:lnTo>
                  <a:lnTo>
                    <a:pt x="231" y="90"/>
                  </a:lnTo>
                  <a:lnTo>
                    <a:pt x="224" y="80"/>
                  </a:lnTo>
                  <a:lnTo>
                    <a:pt x="219" y="71"/>
                  </a:lnTo>
                  <a:lnTo>
                    <a:pt x="219" y="71"/>
                  </a:lnTo>
                  <a:lnTo>
                    <a:pt x="217" y="71"/>
                  </a:lnTo>
                  <a:lnTo>
                    <a:pt x="217" y="72"/>
                  </a:lnTo>
                  <a:lnTo>
                    <a:pt x="217" y="72"/>
                  </a:lnTo>
                  <a:lnTo>
                    <a:pt x="220" y="90"/>
                  </a:lnTo>
                  <a:lnTo>
                    <a:pt x="222" y="99"/>
                  </a:lnTo>
                  <a:lnTo>
                    <a:pt x="224" y="104"/>
                  </a:lnTo>
                  <a:lnTo>
                    <a:pt x="226" y="107"/>
                  </a:lnTo>
                  <a:lnTo>
                    <a:pt x="226" y="107"/>
                  </a:lnTo>
                  <a:lnTo>
                    <a:pt x="223" y="103"/>
                  </a:lnTo>
                  <a:lnTo>
                    <a:pt x="220" y="97"/>
                  </a:lnTo>
                  <a:lnTo>
                    <a:pt x="216" y="87"/>
                  </a:lnTo>
                  <a:lnTo>
                    <a:pt x="212" y="77"/>
                  </a:lnTo>
                  <a:lnTo>
                    <a:pt x="209" y="72"/>
                  </a:lnTo>
                  <a:lnTo>
                    <a:pt x="206" y="68"/>
                  </a:lnTo>
                  <a:lnTo>
                    <a:pt x="206" y="68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4" y="69"/>
                  </a:lnTo>
                  <a:lnTo>
                    <a:pt x="204" y="69"/>
                  </a:lnTo>
                  <a:lnTo>
                    <a:pt x="210" y="87"/>
                  </a:lnTo>
                  <a:lnTo>
                    <a:pt x="210" y="87"/>
                  </a:lnTo>
                  <a:lnTo>
                    <a:pt x="214" y="97"/>
                  </a:lnTo>
                  <a:lnTo>
                    <a:pt x="215" y="101"/>
                  </a:lnTo>
                  <a:lnTo>
                    <a:pt x="213" y="97"/>
                  </a:lnTo>
                  <a:lnTo>
                    <a:pt x="213" y="97"/>
                  </a:lnTo>
                  <a:lnTo>
                    <a:pt x="206" y="79"/>
                  </a:lnTo>
                  <a:lnTo>
                    <a:pt x="202" y="71"/>
                  </a:lnTo>
                  <a:lnTo>
                    <a:pt x="197" y="63"/>
                  </a:lnTo>
                  <a:lnTo>
                    <a:pt x="197" y="63"/>
                  </a:lnTo>
                  <a:lnTo>
                    <a:pt x="196" y="62"/>
                  </a:lnTo>
                  <a:lnTo>
                    <a:pt x="195" y="63"/>
                  </a:lnTo>
                  <a:lnTo>
                    <a:pt x="195" y="63"/>
                  </a:lnTo>
                  <a:lnTo>
                    <a:pt x="198" y="75"/>
                  </a:lnTo>
                  <a:lnTo>
                    <a:pt x="202" y="86"/>
                  </a:lnTo>
                  <a:lnTo>
                    <a:pt x="202" y="86"/>
                  </a:lnTo>
                  <a:lnTo>
                    <a:pt x="197" y="74"/>
                  </a:lnTo>
                  <a:lnTo>
                    <a:pt x="191" y="63"/>
                  </a:lnTo>
                  <a:lnTo>
                    <a:pt x="191" y="63"/>
                  </a:lnTo>
                  <a:lnTo>
                    <a:pt x="190" y="63"/>
                  </a:lnTo>
                  <a:lnTo>
                    <a:pt x="189" y="64"/>
                  </a:lnTo>
                  <a:lnTo>
                    <a:pt x="189" y="64"/>
                  </a:lnTo>
                  <a:lnTo>
                    <a:pt x="191" y="74"/>
                  </a:lnTo>
                  <a:lnTo>
                    <a:pt x="192" y="84"/>
                  </a:lnTo>
                  <a:lnTo>
                    <a:pt x="192" y="84"/>
                  </a:lnTo>
                  <a:lnTo>
                    <a:pt x="191" y="79"/>
                  </a:lnTo>
                  <a:lnTo>
                    <a:pt x="189" y="73"/>
                  </a:lnTo>
                  <a:lnTo>
                    <a:pt x="184" y="63"/>
                  </a:lnTo>
                  <a:lnTo>
                    <a:pt x="184" y="63"/>
                  </a:lnTo>
                  <a:lnTo>
                    <a:pt x="183" y="62"/>
                  </a:lnTo>
                  <a:lnTo>
                    <a:pt x="182" y="63"/>
                  </a:lnTo>
                  <a:lnTo>
                    <a:pt x="182" y="63"/>
                  </a:lnTo>
                  <a:lnTo>
                    <a:pt x="182" y="68"/>
                  </a:lnTo>
                  <a:lnTo>
                    <a:pt x="182" y="68"/>
                  </a:lnTo>
                  <a:lnTo>
                    <a:pt x="181" y="65"/>
                  </a:lnTo>
                  <a:lnTo>
                    <a:pt x="181" y="65"/>
                  </a:lnTo>
                  <a:lnTo>
                    <a:pt x="180" y="64"/>
                  </a:lnTo>
                  <a:lnTo>
                    <a:pt x="179" y="64"/>
                  </a:lnTo>
                  <a:lnTo>
                    <a:pt x="179" y="64"/>
                  </a:lnTo>
                  <a:lnTo>
                    <a:pt x="177" y="69"/>
                  </a:lnTo>
                  <a:lnTo>
                    <a:pt x="177" y="69"/>
                  </a:lnTo>
                  <a:lnTo>
                    <a:pt x="176" y="68"/>
                  </a:lnTo>
                  <a:lnTo>
                    <a:pt x="175" y="69"/>
                  </a:lnTo>
                  <a:lnTo>
                    <a:pt x="175" y="69"/>
                  </a:lnTo>
                  <a:lnTo>
                    <a:pt x="174" y="72"/>
                  </a:lnTo>
                  <a:lnTo>
                    <a:pt x="173" y="73"/>
                  </a:lnTo>
                  <a:lnTo>
                    <a:pt x="172" y="71"/>
                  </a:lnTo>
                  <a:lnTo>
                    <a:pt x="171" y="68"/>
                  </a:lnTo>
                  <a:lnTo>
                    <a:pt x="171" y="68"/>
                  </a:lnTo>
                  <a:lnTo>
                    <a:pt x="171" y="67"/>
                  </a:lnTo>
                  <a:lnTo>
                    <a:pt x="171" y="67"/>
                  </a:lnTo>
                  <a:lnTo>
                    <a:pt x="172" y="62"/>
                  </a:lnTo>
                  <a:lnTo>
                    <a:pt x="171" y="56"/>
                  </a:lnTo>
                  <a:lnTo>
                    <a:pt x="171" y="56"/>
                  </a:lnTo>
                  <a:lnTo>
                    <a:pt x="195" y="56"/>
                  </a:lnTo>
                  <a:lnTo>
                    <a:pt x="219" y="58"/>
                  </a:lnTo>
                  <a:lnTo>
                    <a:pt x="243" y="61"/>
                  </a:lnTo>
                  <a:lnTo>
                    <a:pt x="267" y="66"/>
                  </a:lnTo>
                  <a:lnTo>
                    <a:pt x="290" y="72"/>
                  </a:lnTo>
                  <a:lnTo>
                    <a:pt x="314" y="79"/>
                  </a:lnTo>
                  <a:lnTo>
                    <a:pt x="336" y="87"/>
                  </a:lnTo>
                  <a:lnTo>
                    <a:pt x="359" y="97"/>
                  </a:lnTo>
                  <a:lnTo>
                    <a:pt x="359" y="97"/>
                  </a:lnTo>
                  <a:close/>
                  <a:moveTo>
                    <a:pt x="522" y="222"/>
                  </a:moveTo>
                  <a:lnTo>
                    <a:pt x="522" y="222"/>
                  </a:lnTo>
                  <a:lnTo>
                    <a:pt x="522" y="226"/>
                  </a:lnTo>
                  <a:lnTo>
                    <a:pt x="521" y="231"/>
                  </a:lnTo>
                  <a:lnTo>
                    <a:pt x="521" y="231"/>
                  </a:lnTo>
                  <a:lnTo>
                    <a:pt x="520" y="219"/>
                  </a:lnTo>
                  <a:lnTo>
                    <a:pt x="518" y="208"/>
                  </a:lnTo>
                  <a:lnTo>
                    <a:pt x="518" y="208"/>
                  </a:lnTo>
                  <a:lnTo>
                    <a:pt x="520" y="213"/>
                  </a:lnTo>
                  <a:lnTo>
                    <a:pt x="520" y="213"/>
                  </a:lnTo>
                  <a:lnTo>
                    <a:pt x="522" y="222"/>
                  </a:lnTo>
                  <a:lnTo>
                    <a:pt x="522" y="222"/>
                  </a:lnTo>
                  <a:close/>
                  <a:moveTo>
                    <a:pt x="515" y="205"/>
                  </a:moveTo>
                  <a:lnTo>
                    <a:pt x="515" y="205"/>
                  </a:lnTo>
                  <a:lnTo>
                    <a:pt x="515" y="205"/>
                  </a:lnTo>
                  <a:lnTo>
                    <a:pt x="515" y="205"/>
                  </a:lnTo>
                  <a:lnTo>
                    <a:pt x="514" y="203"/>
                  </a:lnTo>
                  <a:lnTo>
                    <a:pt x="514" y="203"/>
                  </a:lnTo>
                  <a:lnTo>
                    <a:pt x="515" y="205"/>
                  </a:lnTo>
                  <a:lnTo>
                    <a:pt x="515" y="205"/>
                  </a:lnTo>
                  <a:close/>
                  <a:moveTo>
                    <a:pt x="464" y="155"/>
                  </a:moveTo>
                  <a:lnTo>
                    <a:pt x="464" y="155"/>
                  </a:lnTo>
                  <a:lnTo>
                    <a:pt x="476" y="163"/>
                  </a:lnTo>
                  <a:lnTo>
                    <a:pt x="486" y="172"/>
                  </a:lnTo>
                  <a:lnTo>
                    <a:pt x="496" y="181"/>
                  </a:lnTo>
                  <a:lnTo>
                    <a:pt x="505" y="191"/>
                  </a:lnTo>
                  <a:lnTo>
                    <a:pt x="505" y="191"/>
                  </a:lnTo>
                  <a:lnTo>
                    <a:pt x="509" y="197"/>
                  </a:lnTo>
                  <a:lnTo>
                    <a:pt x="509" y="197"/>
                  </a:lnTo>
                  <a:lnTo>
                    <a:pt x="513" y="213"/>
                  </a:lnTo>
                  <a:lnTo>
                    <a:pt x="513" y="213"/>
                  </a:lnTo>
                  <a:lnTo>
                    <a:pt x="512" y="222"/>
                  </a:lnTo>
                  <a:lnTo>
                    <a:pt x="513" y="230"/>
                  </a:lnTo>
                  <a:lnTo>
                    <a:pt x="513" y="230"/>
                  </a:lnTo>
                  <a:lnTo>
                    <a:pt x="509" y="221"/>
                  </a:lnTo>
                  <a:lnTo>
                    <a:pt x="507" y="211"/>
                  </a:lnTo>
                  <a:lnTo>
                    <a:pt x="504" y="191"/>
                  </a:lnTo>
                  <a:lnTo>
                    <a:pt x="504" y="191"/>
                  </a:lnTo>
                  <a:lnTo>
                    <a:pt x="504" y="190"/>
                  </a:lnTo>
                  <a:lnTo>
                    <a:pt x="503" y="190"/>
                  </a:lnTo>
                  <a:lnTo>
                    <a:pt x="502" y="191"/>
                  </a:lnTo>
                  <a:lnTo>
                    <a:pt x="502" y="191"/>
                  </a:lnTo>
                  <a:lnTo>
                    <a:pt x="502" y="191"/>
                  </a:lnTo>
                  <a:lnTo>
                    <a:pt x="502" y="196"/>
                  </a:lnTo>
                  <a:lnTo>
                    <a:pt x="502" y="196"/>
                  </a:lnTo>
                  <a:lnTo>
                    <a:pt x="502" y="198"/>
                  </a:lnTo>
                  <a:lnTo>
                    <a:pt x="502" y="198"/>
                  </a:lnTo>
                  <a:lnTo>
                    <a:pt x="504" y="212"/>
                  </a:lnTo>
                  <a:lnTo>
                    <a:pt x="504" y="212"/>
                  </a:lnTo>
                  <a:lnTo>
                    <a:pt x="505" y="219"/>
                  </a:lnTo>
                  <a:lnTo>
                    <a:pt x="506" y="228"/>
                  </a:lnTo>
                  <a:lnTo>
                    <a:pt x="506" y="231"/>
                  </a:lnTo>
                  <a:lnTo>
                    <a:pt x="505" y="232"/>
                  </a:lnTo>
                  <a:lnTo>
                    <a:pt x="504" y="231"/>
                  </a:lnTo>
                  <a:lnTo>
                    <a:pt x="502" y="227"/>
                  </a:lnTo>
                  <a:lnTo>
                    <a:pt x="502" y="227"/>
                  </a:lnTo>
                  <a:lnTo>
                    <a:pt x="500" y="223"/>
                  </a:lnTo>
                  <a:lnTo>
                    <a:pt x="500" y="223"/>
                  </a:lnTo>
                  <a:lnTo>
                    <a:pt x="500" y="212"/>
                  </a:lnTo>
                  <a:lnTo>
                    <a:pt x="499" y="201"/>
                  </a:lnTo>
                  <a:lnTo>
                    <a:pt x="496" y="191"/>
                  </a:lnTo>
                  <a:lnTo>
                    <a:pt x="492" y="180"/>
                  </a:lnTo>
                  <a:lnTo>
                    <a:pt x="492" y="180"/>
                  </a:lnTo>
                  <a:lnTo>
                    <a:pt x="491" y="179"/>
                  </a:lnTo>
                  <a:lnTo>
                    <a:pt x="490" y="179"/>
                  </a:lnTo>
                  <a:lnTo>
                    <a:pt x="490" y="180"/>
                  </a:lnTo>
                  <a:lnTo>
                    <a:pt x="490" y="180"/>
                  </a:lnTo>
                  <a:lnTo>
                    <a:pt x="490" y="180"/>
                  </a:lnTo>
                  <a:lnTo>
                    <a:pt x="492" y="192"/>
                  </a:lnTo>
                  <a:lnTo>
                    <a:pt x="493" y="202"/>
                  </a:lnTo>
                  <a:lnTo>
                    <a:pt x="495" y="213"/>
                  </a:lnTo>
                  <a:lnTo>
                    <a:pt x="498" y="223"/>
                  </a:lnTo>
                  <a:lnTo>
                    <a:pt x="498" y="223"/>
                  </a:lnTo>
                  <a:lnTo>
                    <a:pt x="497" y="230"/>
                  </a:lnTo>
                  <a:lnTo>
                    <a:pt x="497" y="230"/>
                  </a:lnTo>
                  <a:lnTo>
                    <a:pt x="497" y="230"/>
                  </a:lnTo>
                  <a:lnTo>
                    <a:pt x="497" y="230"/>
                  </a:lnTo>
                  <a:lnTo>
                    <a:pt x="495" y="226"/>
                  </a:lnTo>
                  <a:lnTo>
                    <a:pt x="492" y="220"/>
                  </a:lnTo>
                  <a:lnTo>
                    <a:pt x="492" y="220"/>
                  </a:lnTo>
                  <a:lnTo>
                    <a:pt x="489" y="208"/>
                  </a:lnTo>
                  <a:lnTo>
                    <a:pt x="486" y="196"/>
                  </a:lnTo>
                  <a:lnTo>
                    <a:pt x="486" y="196"/>
                  </a:lnTo>
                  <a:lnTo>
                    <a:pt x="485" y="185"/>
                  </a:lnTo>
                  <a:lnTo>
                    <a:pt x="482" y="173"/>
                  </a:lnTo>
                  <a:lnTo>
                    <a:pt x="482" y="173"/>
                  </a:lnTo>
                  <a:lnTo>
                    <a:pt x="481" y="173"/>
                  </a:lnTo>
                  <a:lnTo>
                    <a:pt x="481" y="173"/>
                  </a:lnTo>
                  <a:lnTo>
                    <a:pt x="480" y="173"/>
                  </a:lnTo>
                  <a:lnTo>
                    <a:pt x="480" y="174"/>
                  </a:lnTo>
                  <a:lnTo>
                    <a:pt x="480" y="174"/>
                  </a:lnTo>
                  <a:lnTo>
                    <a:pt x="482" y="187"/>
                  </a:lnTo>
                  <a:lnTo>
                    <a:pt x="485" y="198"/>
                  </a:lnTo>
                  <a:lnTo>
                    <a:pt x="485" y="198"/>
                  </a:lnTo>
                  <a:lnTo>
                    <a:pt x="485" y="212"/>
                  </a:lnTo>
                  <a:lnTo>
                    <a:pt x="485" y="212"/>
                  </a:lnTo>
                  <a:lnTo>
                    <a:pt x="485" y="215"/>
                  </a:lnTo>
                  <a:lnTo>
                    <a:pt x="485" y="215"/>
                  </a:lnTo>
                  <a:lnTo>
                    <a:pt x="483" y="211"/>
                  </a:lnTo>
                  <a:lnTo>
                    <a:pt x="479" y="199"/>
                  </a:lnTo>
                  <a:lnTo>
                    <a:pt x="479" y="199"/>
                  </a:lnTo>
                  <a:lnTo>
                    <a:pt x="477" y="191"/>
                  </a:lnTo>
                  <a:lnTo>
                    <a:pt x="477" y="191"/>
                  </a:lnTo>
                  <a:lnTo>
                    <a:pt x="474" y="175"/>
                  </a:lnTo>
                  <a:lnTo>
                    <a:pt x="469" y="160"/>
                  </a:lnTo>
                  <a:lnTo>
                    <a:pt x="469" y="160"/>
                  </a:lnTo>
                  <a:lnTo>
                    <a:pt x="469" y="159"/>
                  </a:lnTo>
                  <a:lnTo>
                    <a:pt x="468" y="159"/>
                  </a:lnTo>
                  <a:lnTo>
                    <a:pt x="467" y="160"/>
                  </a:lnTo>
                  <a:lnTo>
                    <a:pt x="467" y="161"/>
                  </a:lnTo>
                  <a:lnTo>
                    <a:pt x="467" y="161"/>
                  </a:lnTo>
                  <a:lnTo>
                    <a:pt x="470" y="176"/>
                  </a:lnTo>
                  <a:lnTo>
                    <a:pt x="475" y="192"/>
                  </a:lnTo>
                  <a:lnTo>
                    <a:pt x="475" y="192"/>
                  </a:lnTo>
                  <a:lnTo>
                    <a:pt x="475" y="194"/>
                  </a:lnTo>
                  <a:lnTo>
                    <a:pt x="475" y="194"/>
                  </a:lnTo>
                  <a:lnTo>
                    <a:pt x="475" y="205"/>
                  </a:lnTo>
                  <a:lnTo>
                    <a:pt x="475" y="210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0" y="207"/>
                  </a:lnTo>
                  <a:lnTo>
                    <a:pt x="468" y="202"/>
                  </a:lnTo>
                  <a:lnTo>
                    <a:pt x="465" y="191"/>
                  </a:lnTo>
                  <a:lnTo>
                    <a:pt x="465" y="191"/>
                  </a:lnTo>
                  <a:lnTo>
                    <a:pt x="461" y="170"/>
                  </a:lnTo>
                  <a:lnTo>
                    <a:pt x="457" y="150"/>
                  </a:lnTo>
                  <a:lnTo>
                    <a:pt x="457" y="150"/>
                  </a:lnTo>
                  <a:lnTo>
                    <a:pt x="464" y="155"/>
                  </a:lnTo>
                  <a:lnTo>
                    <a:pt x="464" y="155"/>
                  </a:lnTo>
                  <a:close/>
                  <a:moveTo>
                    <a:pt x="498" y="214"/>
                  </a:moveTo>
                  <a:lnTo>
                    <a:pt x="498" y="214"/>
                  </a:lnTo>
                  <a:lnTo>
                    <a:pt x="495" y="197"/>
                  </a:lnTo>
                  <a:lnTo>
                    <a:pt x="495" y="197"/>
                  </a:lnTo>
                  <a:lnTo>
                    <a:pt x="494" y="192"/>
                  </a:lnTo>
                  <a:lnTo>
                    <a:pt x="494" y="192"/>
                  </a:lnTo>
                  <a:lnTo>
                    <a:pt x="497" y="203"/>
                  </a:lnTo>
                  <a:lnTo>
                    <a:pt x="498" y="214"/>
                  </a:lnTo>
                  <a:lnTo>
                    <a:pt x="498" y="214"/>
                  </a:lnTo>
                  <a:lnTo>
                    <a:pt x="498" y="214"/>
                  </a:lnTo>
                  <a:lnTo>
                    <a:pt x="498" y="214"/>
                  </a:lnTo>
                  <a:close/>
                  <a:moveTo>
                    <a:pt x="443" y="194"/>
                  </a:moveTo>
                  <a:lnTo>
                    <a:pt x="443" y="194"/>
                  </a:lnTo>
                  <a:lnTo>
                    <a:pt x="440" y="185"/>
                  </a:lnTo>
                  <a:lnTo>
                    <a:pt x="440" y="185"/>
                  </a:lnTo>
                  <a:lnTo>
                    <a:pt x="437" y="172"/>
                  </a:lnTo>
                  <a:lnTo>
                    <a:pt x="435" y="160"/>
                  </a:lnTo>
                  <a:lnTo>
                    <a:pt x="435" y="160"/>
                  </a:lnTo>
                  <a:lnTo>
                    <a:pt x="434" y="156"/>
                  </a:lnTo>
                  <a:lnTo>
                    <a:pt x="435" y="157"/>
                  </a:lnTo>
                  <a:lnTo>
                    <a:pt x="437" y="162"/>
                  </a:lnTo>
                  <a:lnTo>
                    <a:pt x="437" y="162"/>
                  </a:lnTo>
                  <a:lnTo>
                    <a:pt x="439" y="170"/>
                  </a:lnTo>
                  <a:lnTo>
                    <a:pt x="441" y="177"/>
                  </a:lnTo>
                  <a:lnTo>
                    <a:pt x="443" y="193"/>
                  </a:lnTo>
                  <a:lnTo>
                    <a:pt x="443" y="193"/>
                  </a:lnTo>
                  <a:lnTo>
                    <a:pt x="443" y="194"/>
                  </a:lnTo>
                  <a:lnTo>
                    <a:pt x="443" y="194"/>
                  </a:lnTo>
                  <a:close/>
                  <a:moveTo>
                    <a:pt x="358" y="142"/>
                  </a:moveTo>
                  <a:lnTo>
                    <a:pt x="358" y="142"/>
                  </a:lnTo>
                  <a:lnTo>
                    <a:pt x="352" y="126"/>
                  </a:lnTo>
                  <a:lnTo>
                    <a:pt x="349" y="118"/>
                  </a:lnTo>
                  <a:lnTo>
                    <a:pt x="346" y="112"/>
                  </a:lnTo>
                  <a:lnTo>
                    <a:pt x="346" y="112"/>
                  </a:lnTo>
                  <a:lnTo>
                    <a:pt x="350" y="119"/>
                  </a:lnTo>
                  <a:lnTo>
                    <a:pt x="353" y="127"/>
                  </a:lnTo>
                  <a:lnTo>
                    <a:pt x="358" y="142"/>
                  </a:lnTo>
                  <a:lnTo>
                    <a:pt x="358" y="142"/>
                  </a:lnTo>
                  <a:close/>
                  <a:moveTo>
                    <a:pt x="206" y="100"/>
                  </a:moveTo>
                  <a:lnTo>
                    <a:pt x="206" y="100"/>
                  </a:lnTo>
                  <a:lnTo>
                    <a:pt x="205" y="92"/>
                  </a:lnTo>
                  <a:lnTo>
                    <a:pt x="204" y="85"/>
                  </a:lnTo>
                  <a:lnTo>
                    <a:pt x="199" y="70"/>
                  </a:lnTo>
                  <a:lnTo>
                    <a:pt x="199" y="70"/>
                  </a:lnTo>
                  <a:lnTo>
                    <a:pt x="198" y="68"/>
                  </a:lnTo>
                  <a:lnTo>
                    <a:pt x="199" y="68"/>
                  </a:lnTo>
                  <a:lnTo>
                    <a:pt x="201" y="73"/>
                  </a:lnTo>
                  <a:lnTo>
                    <a:pt x="206" y="84"/>
                  </a:lnTo>
                  <a:lnTo>
                    <a:pt x="206" y="84"/>
                  </a:lnTo>
                  <a:lnTo>
                    <a:pt x="210" y="95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06" y="100"/>
                  </a:lnTo>
                  <a:lnTo>
                    <a:pt x="206" y="100"/>
                  </a:lnTo>
                  <a:close/>
                  <a:moveTo>
                    <a:pt x="167" y="78"/>
                  </a:moveTo>
                  <a:lnTo>
                    <a:pt x="167" y="78"/>
                  </a:lnTo>
                  <a:lnTo>
                    <a:pt x="170" y="72"/>
                  </a:lnTo>
                  <a:lnTo>
                    <a:pt x="170" y="72"/>
                  </a:lnTo>
                  <a:lnTo>
                    <a:pt x="171" y="74"/>
                  </a:lnTo>
                  <a:lnTo>
                    <a:pt x="172" y="76"/>
                  </a:lnTo>
                  <a:lnTo>
                    <a:pt x="172" y="76"/>
                  </a:lnTo>
                  <a:lnTo>
                    <a:pt x="173" y="77"/>
                  </a:lnTo>
                  <a:lnTo>
                    <a:pt x="174" y="76"/>
                  </a:lnTo>
                  <a:lnTo>
                    <a:pt x="174" y="76"/>
                  </a:lnTo>
                  <a:lnTo>
                    <a:pt x="176" y="74"/>
                  </a:lnTo>
                  <a:lnTo>
                    <a:pt x="176" y="75"/>
                  </a:lnTo>
                  <a:lnTo>
                    <a:pt x="177" y="82"/>
                  </a:lnTo>
                  <a:lnTo>
                    <a:pt x="177" y="82"/>
                  </a:lnTo>
                  <a:lnTo>
                    <a:pt x="178" y="83"/>
                  </a:lnTo>
                  <a:lnTo>
                    <a:pt x="178" y="82"/>
                  </a:lnTo>
                  <a:lnTo>
                    <a:pt x="179" y="82"/>
                  </a:lnTo>
                  <a:lnTo>
                    <a:pt x="179" y="82"/>
                  </a:lnTo>
                  <a:lnTo>
                    <a:pt x="180" y="75"/>
                  </a:lnTo>
                  <a:lnTo>
                    <a:pt x="180" y="69"/>
                  </a:lnTo>
                  <a:lnTo>
                    <a:pt x="180" y="69"/>
                  </a:lnTo>
                  <a:lnTo>
                    <a:pt x="183" y="79"/>
                  </a:lnTo>
                  <a:lnTo>
                    <a:pt x="183" y="79"/>
                  </a:lnTo>
                  <a:lnTo>
                    <a:pt x="183" y="81"/>
                  </a:lnTo>
                  <a:lnTo>
                    <a:pt x="183" y="81"/>
                  </a:lnTo>
                  <a:lnTo>
                    <a:pt x="185" y="85"/>
                  </a:lnTo>
                  <a:lnTo>
                    <a:pt x="185" y="85"/>
                  </a:lnTo>
                  <a:lnTo>
                    <a:pt x="186" y="86"/>
                  </a:lnTo>
                  <a:lnTo>
                    <a:pt x="187" y="86"/>
                  </a:lnTo>
                  <a:lnTo>
                    <a:pt x="187" y="85"/>
                  </a:lnTo>
                  <a:lnTo>
                    <a:pt x="187" y="84"/>
                  </a:lnTo>
                  <a:lnTo>
                    <a:pt x="187" y="84"/>
                  </a:lnTo>
                  <a:lnTo>
                    <a:pt x="184" y="73"/>
                  </a:lnTo>
                  <a:lnTo>
                    <a:pt x="184" y="69"/>
                  </a:lnTo>
                  <a:lnTo>
                    <a:pt x="185" y="72"/>
                  </a:lnTo>
                  <a:lnTo>
                    <a:pt x="185" y="72"/>
                  </a:lnTo>
                  <a:lnTo>
                    <a:pt x="188" y="80"/>
                  </a:lnTo>
                  <a:lnTo>
                    <a:pt x="193" y="88"/>
                  </a:lnTo>
                  <a:lnTo>
                    <a:pt x="193" y="88"/>
                  </a:lnTo>
                  <a:lnTo>
                    <a:pt x="194" y="88"/>
                  </a:lnTo>
                  <a:lnTo>
                    <a:pt x="195" y="87"/>
                  </a:lnTo>
                  <a:lnTo>
                    <a:pt x="195" y="87"/>
                  </a:lnTo>
                  <a:lnTo>
                    <a:pt x="193" y="75"/>
                  </a:lnTo>
                  <a:lnTo>
                    <a:pt x="193" y="75"/>
                  </a:lnTo>
                  <a:lnTo>
                    <a:pt x="191" y="69"/>
                  </a:lnTo>
                  <a:lnTo>
                    <a:pt x="191" y="68"/>
                  </a:lnTo>
                  <a:lnTo>
                    <a:pt x="191" y="68"/>
                  </a:lnTo>
                  <a:lnTo>
                    <a:pt x="194" y="72"/>
                  </a:lnTo>
                  <a:lnTo>
                    <a:pt x="194" y="72"/>
                  </a:lnTo>
                  <a:lnTo>
                    <a:pt x="197" y="79"/>
                  </a:lnTo>
                  <a:lnTo>
                    <a:pt x="199" y="85"/>
                  </a:lnTo>
                  <a:lnTo>
                    <a:pt x="203" y="98"/>
                  </a:lnTo>
                  <a:lnTo>
                    <a:pt x="203" y="98"/>
                  </a:lnTo>
                  <a:lnTo>
                    <a:pt x="167" y="78"/>
                  </a:lnTo>
                  <a:lnTo>
                    <a:pt x="167" y="78"/>
                  </a:lnTo>
                  <a:close/>
                  <a:moveTo>
                    <a:pt x="30" y="46"/>
                  </a:moveTo>
                  <a:lnTo>
                    <a:pt x="30" y="46"/>
                  </a:lnTo>
                  <a:lnTo>
                    <a:pt x="42" y="44"/>
                  </a:lnTo>
                  <a:lnTo>
                    <a:pt x="54" y="42"/>
                  </a:lnTo>
                  <a:lnTo>
                    <a:pt x="67" y="40"/>
                  </a:lnTo>
                  <a:lnTo>
                    <a:pt x="80" y="39"/>
                  </a:lnTo>
                  <a:lnTo>
                    <a:pt x="80" y="39"/>
                  </a:lnTo>
                  <a:lnTo>
                    <a:pt x="90" y="40"/>
                  </a:lnTo>
                  <a:lnTo>
                    <a:pt x="99" y="41"/>
                  </a:lnTo>
                  <a:lnTo>
                    <a:pt x="108" y="44"/>
                  </a:lnTo>
                  <a:lnTo>
                    <a:pt x="116" y="48"/>
                  </a:lnTo>
                  <a:lnTo>
                    <a:pt x="116" y="48"/>
                  </a:lnTo>
                  <a:lnTo>
                    <a:pt x="129" y="58"/>
                  </a:lnTo>
                  <a:lnTo>
                    <a:pt x="135" y="62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40" y="66"/>
                  </a:lnTo>
                  <a:lnTo>
                    <a:pt x="139" y="67"/>
                  </a:lnTo>
                  <a:lnTo>
                    <a:pt x="139" y="67"/>
                  </a:lnTo>
                  <a:lnTo>
                    <a:pt x="136" y="69"/>
                  </a:lnTo>
                  <a:lnTo>
                    <a:pt x="133" y="71"/>
                  </a:lnTo>
                  <a:lnTo>
                    <a:pt x="130" y="72"/>
                  </a:lnTo>
                  <a:lnTo>
                    <a:pt x="127" y="73"/>
                  </a:lnTo>
                  <a:lnTo>
                    <a:pt x="120" y="73"/>
                  </a:lnTo>
                  <a:lnTo>
                    <a:pt x="113" y="71"/>
                  </a:lnTo>
                  <a:lnTo>
                    <a:pt x="106" y="68"/>
                  </a:lnTo>
                  <a:lnTo>
                    <a:pt x="99" y="65"/>
                  </a:lnTo>
                  <a:lnTo>
                    <a:pt x="87" y="59"/>
                  </a:lnTo>
                  <a:lnTo>
                    <a:pt x="87" y="59"/>
                  </a:lnTo>
                  <a:lnTo>
                    <a:pt x="72" y="55"/>
                  </a:lnTo>
                  <a:lnTo>
                    <a:pt x="57" y="53"/>
                  </a:lnTo>
                  <a:lnTo>
                    <a:pt x="43" y="50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30" y="46"/>
                  </a:lnTo>
                  <a:lnTo>
                    <a:pt x="30" y="46"/>
                  </a:lnTo>
                  <a:close/>
                  <a:moveTo>
                    <a:pt x="114" y="37"/>
                  </a:moveTo>
                  <a:lnTo>
                    <a:pt x="114" y="37"/>
                  </a:lnTo>
                  <a:lnTo>
                    <a:pt x="106" y="33"/>
                  </a:lnTo>
                  <a:lnTo>
                    <a:pt x="98" y="32"/>
                  </a:lnTo>
                  <a:lnTo>
                    <a:pt x="82" y="31"/>
                  </a:lnTo>
                  <a:lnTo>
                    <a:pt x="82" y="31"/>
                  </a:lnTo>
                  <a:lnTo>
                    <a:pt x="74" y="30"/>
                  </a:lnTo>
                  <a:lnTo>
                    <a:pt x="66" y="31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8" y="30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73" y="25"/>
                  </a:lnTo>
                  <a:lnTo>
                    <a:pt x="79" y="24"/>
                  </a:lnTo>
                  <a:lnTo>
                    <a:pt x="86" y="25"/>
                  </a:lnTo>
                  <a:lnTo>
                    <a:pt x="93" y="26"/>
                  </a:lnTo>
                  <a:lnTo>
                    <a:pt x="99" y="28"/>
                  </a:lnTo>
                  <a:lnTo>
                    <a:pt x="105" y="31"/>
                  </a:lnTo>
                  <a:lnTo>
                    <a:pt x="117" y="39"/>
                  </a:lnTo>
                  <a:lnTo>
                    <a:pt x="117" y="39"/>
                  </a:lnTo>
                  <a:lnTo>
                    <a:pt x="114" y="37"/>
                  </a:lnTo>
                  <a:lnTo>
                    <a:pt x="114" y="37"/>
                  </a:lnTo>
                  <a:close/>
                  <a:moveTo>
                    <a:pt x="38" y="58"/>
                  </a:moveTo>
                  <a:lnTo>
                    <a:pt x="38" y="58"/>
                  </a:lnTo>
                  <a:lnTo>
                    <a:pt x="67" y="64"/>
                  </a:lnTo>
                  <a:lnTo>
                    <a:pt x="82" y="68"/>
                  </a:lnTo>
                  <a:lnTo>
                    <a:pt x="96" y="73"/>
                  </a:lnTo>
                  <a:lnTo>
                    <a:pt x="96" y="73"/>
                  </a:lnTo>
                  <a:lnTo>
                    <a:pt x="110" y="79"/>
                  </a:lnTo>
                  <a:lnTo>
                    <a:pt x="117" y="81"/>
                  </a:lnTo>
                  <a:lnTo>
                    <a:pt x="125" y="82"/>
                  </a:lnTo>
                  <a:lnTo>
                    <a:pt x="125" y="82"/>
                  </a:lnTo>
                  <a:lnTo>
                    <a:pt x="119" y="84"/>
                  </a:lnTo>
                  <a:lnTo>
                    <a:pt x="114" y="86"/>
                  </a:lnTo>
                  <a:lnTo>
                    <a:pt x="108" y="88"/>
                  </a:lnTo>
                  <a:lnTo>
                    <a:pt x="102" y="88"/>
                  </a:lnTo>
                  <a:lnTo>
                    <a:pt x="96" y="88"/>
                  </a:lnTo>
                  <a:lnTo>
                    <a:pt x="90" y="88"/>
                  </a:lnTo>
                  <a:lnTo>
                    <a:pt x="84" y="87"/>
                  </a:lnTo>
                  <a:lnTo>
                    <a:pt x="78" y="85"/>
                  </a:lnTo>
                  <a:lnTo>
                    <a:pt x="78" y="85"/>
                  </a:lnTo>
                  <a:lnTo>
                    <a:pt x="66" y="80"/>
                  </a:lnTo>
                  <a:lnTo>
                    <a:pt x="56" y="74"/>
                  </a:lnTo>
                  <a:lnTo>
                    <a:pt x="38" y="58"/>
                  </a:lnTo>
                  <a:lnTo>
                    <a:pt x="38" y="58"/>
                  </a:lnTo>
                  <a:close/>
                  <a:moveTo>
                    <a:pt x="152" y="70"/>
                  </a:moveTo>
                  <a:lnTo>
                    <a:pt x="152" y="70"/>
                  </a:lnTo>
                  <a:lnTo>
                    <a:pt x="152" y="70"/>
                  </a:lnTo>
                  <a:lnTo>
                    <a:pt x="152" y="70"/>
                  </a:lnTo>
                  <a:lnTo>
                    <a:pt x="152" y="57"/>
                  </a:lnTo>
                  <a:lnTo>
                    <a:pt x="152" y="57"/>
                  </a:lnTo>
                  <a:lnTo>
                    <a:pt x="162" y="56"/>
                  </a:lnTo>
                  <a:lnTo>
                    <a:pt x="162" y="56"/>
                  </a:lnTo>
                  <a:lnTo>
                    <a:pt x="162" y="57"/>
                  </a:lnTo>
                  <a:lnTo>
                    <a:pt x="162" y="57"/>
                  </a:lnTo>
                  <a:lnTo>
                    <a:pt x="163" y="62"/>
                  </a:lnTo>
                  <a:lnTo>
                    <a:pt x="163" y="66"/>
                  </a:lnTo>
                  <a:lnTo>
                    <a:pt x="161" y="70"/>
                  </a:lnTo>
                  <a:lnTo>
                    <a:pt x="159" y="74"/>
                  </a:lnTo>
                  <a:lnTo>
                    <a:pt x="159" y="74"/>
                  </a:lnTo>
                  <a:lnTo>
                    <a:pt x="152" y="70"/>
                  </a:lnTo>
                  <a:lnTo>
                    <a:pt x="152" y="70"/>
                  </a:lnTo>
                  <a:close/>
                  <a:moveTo>
                    <a:pt x="125" y="34"/>
                  </a:moveTo>
                  <a:lnTo>
                    <a:pt x="125" y="34"/>
                  </a:lnTo>
                  <a:lnTo>
                    <a:pt x="116" y="28"/>
                  </a:lnTo>
                  <a:lnTo>
                    <a:pt x="106" y="23"/>
                  </a:lnTo>
                  <a:lnTo>
                    <a:pt x="95" y="18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76" y="15"/>
                  </a:lnTo>
                  <a:lnTo>
                    <a:pt x="69" y="16"/>
                  </a:lnTo>
                  <a:lnTo>
                    <a:pt x="61" y="18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0" y="24"/>
                  </a:lnTo>
                  <a:lnTo>
                    <a:pt x="46" y="27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47" y="25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61" y="13"/>
                  </a:lnTo>
                  <a:lnTo>
                    <a:pt x="66" y="10"/>
                  </a:lnTo>
                  <a:lnTo>
                    <a:pt x="71" y="9"/>
                  </a:lnTo>
                  <a:lnTo>
                    <a:pt x="76" y="8"/>
                  </a:lnTo>
                  <a:lnTo>
                    <a:pt x="80" y="8"/>
                  </a:lnTo>
                  <a:lnTo>
                    <a:pt x="85" y="8"/>
                  </a:lnTo>
                  <a:lnTo>
                    <a:pt x="94" y="10"/>
                  </a:lnTo>
                  <a:lnTo>
                    <a:pt x="102" y="14"/>
                  </a:lnTo>
                  <a:lnTo>
                    <a:pt x="110" y="19"/>
                  </a:lnTo>
                  <a:lnTo>
                    <a:pt x="118" y="27"/>
                  </a:lnTo>
                  <a:lnTo>
                    <a:pt x="125" y="34"/>
                  </a:lnTo>
                  <a:lnTo>
                    <a:pt x="125" y="34"/>
                  </a:lnTo>
                  <a:close/>
                  <a:moveTo>
                    <a:pt x="50" y="78"/>
                  </a:moveTo>
                  <a:lnTo>
                    <a:pt x="50" y="78"/>
                  </a:lnTo>
                  <a:lnTo>
                    <a:pt x="57" y="83"/>
                  </a:lnTo>
                  <a:lnTo>
                    <a:pt x="64" y="88"/>
                  </a:lnTo>
                  <a:lnTo>
                    <a:pt x="73" y="92"/>
                  </a:lnTo>
                  <a:lnTo>
                    <a:pt x="81" y="95"/>
                  </a:lnTo>
                  <a:lnTo>
                    <a:pt x="81" y="95"/>
                  </a:lnTo>
                  <a:lnTo>
                    <a:pt x="75" y="93"/>
                  </a:lnTo>
                  <a:lnTo>
                    <a:pt x="70" y="91"/>
                  </a:lnTo>
                  <a:lnTo>
                    <a:pt x="70" y="91"/>
                  </a:lnTo>
                  <a:lnTo>
                    <a:pt x="59" y="85"/>
                  </a:lnTo>
                  <a:lnTo>
                    <a:pt x="50" y="78"/>
                  </a:lnTo>
                  <a:lnTo>
                    <a:pt x="50" y="78"/>
                  </a:lnTo>
                  <a:close/>
                  <a:moveTo>
                    <a:pt x="452" y="231"/>
                  </a:moveTo>
                  <a:lnTo>
                    <a:pt x="452" y="231"/>
                  </a:lnTo>
                  <a:lnTo>
                    <a:pt x="432" y="222"/>
                  </a:lnTo>
                  <a:lnTo>
                    <a:pt x="412" y="213"/>
                  </a:lnTo>
                  <a:lnTo>
                    <a:pt x="372" y="193"/>
                  </a:lnTo>
                  <a:lnTo>
                    <a:pt x="372" y="193"/>
                  </a:lnTo>
                  <a:lnTo>
                    <a:pt x="333" y="173"/>
                  </a:lnTo>
                  <a:lnTo>
                    <a:pt x="294" y="151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3" y="88"/>
                  </a:lnTo>
                  <a:lnTo>
                    <a:pt x="211" y="80"/>
                  </a:lnTo>
                  <a:lnTo>
                    <a:pt x="207" y="73"/>
                  </a:lnTo>
                  <a:lnTo>
                    <a:pt x="207" y="73"/>
                  </a:lnTo>
                  <a:lnTo>
                    <a:pt x="210" y="77"/>
                  </a:lnTo>
                  <a:lnTo>
                    <a:pt x="212" y="82"/>
                  </a:lnTo>
                  <a:lnTo>
                    <a:pt x="217" y="92"/>
                  </a:lnTo>
                  <a:lnTo>
                    <a:pt x="221" y="101"/>
                  </a:lnTo>
                  <a:lnTo>
                    <a:pt x="224" y="107"/>
                  </a:lnTo>
                  <a:lnTo>
                    <a:pt x="227" y="111"/>
                  </a:lnTo>
                  <a:lnTo>
                    <a:pt x="227" y="111"/>
                  </a:lnTo>
                  <a:lnTo>
                    <a:pt x="228" y="112"/>
                  </a:lnTo>
                  <a:lnTo>
                    <a:pt x="229" y="110"/>
                  </a:lnTo>
                  <a:lnTo>
                    <a:pt x="229" y="110"/>
                  </a:lnTo>
                  <a:lnTo>
                    <a:pt x="223" y="91"/>
                  </a:lnTo>
                  <a:lnTo>
                    <a:pt x="223" y="91"/>
                  </a:lnTo>
                  <a:lnTo>
                    <a:pt x="220" y="78"/>
                  </a:lnTo>
                  <a:lnTo>
                    <a:pt x="219" y="77"/>
                  </a:lnTo>
                  <a:lnTo>
                    <a:pt x="220" y="77"/>
                  </a:lnTo>
                  <a:lnTo>
                    <a:pt x="224" y="85"/>
                  </a:lnTo>
                  <a:lnTo>
                    <a:pt x="224" y="85"/>
                  </a:lnTo>
                  <a:lnTo>
                    <a:pt x="232" y="100"/>
                  </a:lnTo>
                  <a:lnTo>
                    <a:pt x="236" y="108"/>
                  </a:lnTo>
                  <a:lnTo>
                    <a:pt x="240" y="115"/>
                  </a:lnTo>
                  <a:lnTo>
                    <a:pt x="240" y="115"/>
                  </a:lnTo>
                  <a:lnTo>
                    <a:pt x="240" y="116"/>
                  </a:lnTo>
                  <a:lnTo>
                    <a:pt x="241" y="116"/>
                  </a:lnTo>
                  <a:lnTo>
                    <a:pt x="241" y="114"/>
                  </a:lnTo>
                  <a:lnTo>
                    <a:pt x="241" y="114"/>
                  </a:lnTo>
                  <a:lnTo>
                    <a:pt x="236" y="95"/>
                  </a:lnTo>
                  <a:lnTo>
                    <a:pt x="236" y="95"/>
                  </a:lnTo>
                  <a:lnTo>
                    <a:pt x="243" y="111"/>
                  </a:lnTo>
                  <a:lnTo>
                    <a:pt x="251" y="125"/>
                  </a:lnTo>
                  <a:lnTo>
                    <a:pt x="251" y="125"/>
                  </a:lnTo>
                  <a:lnTo>
                    <a:pt x="252" y="125"/>
                  </a:lnTo>
                  <a:lnTo>
                    <a:pt x="253" y="124"/>
                  </a:lnTo>
                  <a:lnTo>
                    <a:pt x="253" y="124"/>
                  </a:lnTo>
                  <a:lnTo>
                    <a:pt x="250" y="111"/>
                  </a:lnTo>
                  <a:lnTo>
                    <a:pt x="246" y="96"/>
                  </a:lnTo>
                  <a:lnTo>
                    <a:pt x="237" y="70"/>
                  </a:lnTo>
                  <a:lnTo>
                    <a:pt x="237" y="70"/>
                  </a:lnTo>
                  <a:lnTo>
                    <a:pt x="241" y="83"/>
                  </a:lnTo>
                  <a:lnTo>
                    <a:pt x="247" y="96"/>
                  </a:lnTo>
                  <a:lnTo>
                    <a:pt x="253" y="110"/>
                  </a:lnTo>
                  <a:lnTo>
                    <a:pt x="261" y="122"/>
                  </a:lnTo>
                  <a:lnTo>
                    <a:pt x="261" y="122"/>
                  </a:lnTo>
                  <a:lnTo>
                    <a:pt x="261" y="122"/>
                  </a:lnTo>
                  <a:lnTo>
                    <a:pt x="262" y="122"/>
                  </a:lnTo>
                  <a:lnTo>
                    <a:pt x="263" y="121"/>
                  </a:lnTo>
                  <a:lnTo>
                    <a:pt x="263" y="121"/>
                  </a:lnTo>
                  <a:lnTo>
                    <a:pt x="259" y="109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4" y="93"/>
                  </a:lnTo>
                  <a:lnTo>
                    <a:pt x="254" y="93"/>
                  </a:lnTo>
                  <a:lnTo>
                    <a:pt x="263" y="114"/>
                  </a:lnTo>
                  <a:lnTo>
                    <a:pt x="269" y="124"/>
                  </a:lnTo>
                  <a:lnTo>
                    <a:pt x="275" y="134"/>
                  </a:lnTo>
                  <a:lnTo>
                    <a:pt x="275" y="134"/>
                  </a:lnTo>
                  <a:lnTo>
                    <a:pt x="277" y="134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5" y="122"/>
                  </a:lnTo>
                  <a:lnTo>
                    <a:pt x="272" y="112"/>
                  </a:lnTo>
                  <a:lnTo>
                    <a:pt x="272" y="112"/>
                  </a:lnTo>
                  <a:lnTo>
                    <a:pt x="269" y="98"/>
                  </a:lnTo>
                  <a:lnTo>
                    <a:pt x="269" y="98"/>
                  </a:lnTo>
                  <a:lnTo>
                    <a:pt x="266" y="89"/>
                  </a:lnTo>
                  <a:lnTo>
                    <a:pt x="266" y="86"/>
                  </a:lnTo>
                  <a:lnTo>
                    <a:pt x="268" y="90"/>
                  </a:lnTo>
                  <a:lnTo>
                    <a:pt x="268" y="90"/>
                  </a:lnTo>
                  <a:lnTo>
                    <a:pt x="273" y="106"/>
                  </a:lnTo>
                  <a:lnTo>
                    <a:pt x="279" y="120"/>
                  </a:lnTo>
                  <a:lnTo>
                    <a:pt x="284" y="134"/>
                  </a:lnTo>
                  <a:lnTo>
                    <a:pt x="288" y="141"/>
                  </a:lnTo>
                  <a:lnTo>
                    <a:pt x="292" y="148"/>
                  </a:lnTo>
                  <a:lnTo>
                    <a:pt x="292" y="148"/>
                  </a:lnTo>
                  <a:lnTo>
                    <a:pt x="293" y="148"/>
                  </a:lnTo>
                  <a:lnTo>
                    <a:pt x="294" y="147"/>
                  </a:lnTo>
                  <a:lnTo>
                    <a:pt x="294" y="147"/>
                  </a:lnTo>
                  <a:lnTo>
                    <a:pt x="293" y="140"/>
                  </a:lnTo>
                  <a:lnTo>
                    <a:pt x="292" y="134"/>
                  </a:lnTo>
                  <a:lnTo>
                    <a:pt x="288" y="122"/>
                  </a:lnTo>
                  <a:lnTo>
                    <a:pt x="284" y="110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8" y="89"/>
                  </a:lnTo>
                  <a:lnTo>
                    <a:pt x="278" y="89"/>
                  </a:lnTo>
                  <a:lnTo>
                    <a:pt x="279" y="90"/>
                  </a:lnTo>
                  <a:lnTo>
                    <a:pt x="282" y="99"/>
                  </a:lnTo>
                  <a:lnTo>
                    <a:pt x="282" y="99"/>
                  </a:lnTo>
                  <a:lnTo>
                    <a:pt x="289" y="118"/>
                  </a:lnTo>
                  <a:lnTo>
                    <a:pt x="289" y="118"/>
                  </a:lnTo>
                  <a:lnTo>
                    <a:pt x="295" y="134"/>
                  </a:lnTo>
                  <a:lnTo>
                    <a:pt x="298" y="141"/>
                  </a:lnTo>
                  <a:lnTo>
                    <a:pt x="302" y="149"/>
                  </a:lnTo>
                  <a:lnTo>
                    <a:pt x="302" y="149"/>
                  </a:lnTo>
                  <a:lnTo>
                    <a:pt x="304" y="149"/>
                  </a:lnTo>
                  <a:lnTo>
                    <a:pt x="304" y="148"/>
                  </a:lnTo>
                  <a:lnTo>
                    <a:pt x="304" y="148"/>
                  </a:lnTo>
                  <a:lnTo>
                    <a:pt x="304" y="140"/>
                  </a:lnTo>
                  <a:lnTo>
                    <a:pt x="303" y="132"/>
                  </a:lnTo>
                  <a:lnTo>
                    <a:pt x="300" y="116"/>
                  </a:lnTo>
                  <a:lnTo>
                    <a:pt x="300" y="116"/>
                  </a:lnTo>
                  <a:lnTo>
                    <a:pt x="307" y="133"/>
                  </a:lnTo>
                  <a:lnTo>
                    <a:pt x="312" y="141"/>
                  </a:lnTo>
                  <a:lnTo>
                    <a:pt x="317" y="148"/>
                  </a:lnTo>
                  <a:lnTo>
                    <a:pt x="317" y="148"/>
                  </a:lnTo>
                  <a:lnTo>
                    <a:pt x="318" y="149"/>
                  </a:lnTo>
                  <a:lnTo>
                    <a:pt x="318" y="149"/>
                  </a:lnTo>
                  <a:lnTo>
                    <a:pt x="319" y="147"/>
                  </a:lnTo>
                  <a:lnTo>
                    <a:pt x="319" y="147"/>
                  </a:lnTo>
                  <a:lnTo>
                    <a:pt x="308" y="111"/>
                  </a:lnTo>
                  <a:lnTo>
                    <a:pt x="308" y="111"/>
                  </a:lnTo>
                  <a:lnTo>
                    <a:pt x="306" y="99"/>
                  </a:lnTo>
                  <a:lnTo>
                    <a:pt x="306" y="99"/>
                  </a:lnTo>
                  <a:lnTo>
                    <a:pt x="305" y="98"/>
                  </a:lnTo>
                  <a:lnTo>
                    <a:pt x="305" y="98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15" y="126"/>
                  </a:lnTo>
                  <a:lnTo>
                    <a:pt x="320" y="140"/>
                  </a:lnTo>
                  <a:lnTo>
                    <a:pt x="323" y="146"/>
                  </a:lnTo>
                  <a:lnTo>
                    <a:pt x="326" y="152"/>
                  </a:lnTo>
                  <a:lnTo>
                    <a:pt x="330" y="158"/>
                  </a:lnTo>
                  <a:lnTo>
                    <a:pt x="335" y="163"/>
                  </a:lnTo>
                  <a:lnTo>
                    <a:pt x="335" y="163"/>
                  </a:lnTo>
                  <a:lnTo>
                    <a:pt x="336" y="164"/>
                  </a:lnTo>
                  <a:lnTo>
                    <a:pt x="337" y="163"/>
                  </a:lnTo>
                  <a:lnTo>
                    <a:pt x="337" y="163"/>
                  </a:lnTo>
                  <a:lnTo>
                    <a:pt x="335" y="149"/>
                  </a:lnTo>
                  <a:lnTo>
                    <a:pt x="332" y="137"/>
                  </a:lnTo>
                  <a:lnTo>
                    <a:pt x="332" y="137"/>
                  </a:lnTo>
                  <a:lnTo>
                    <a:pt x="339" y="154"/>
                  </a:lnTo>
                  <a:lnTo>
                    <a:pt x="343" y="162"/>
                  </a:lnTo>
                  <a:lnTo>
                    <a:pt x="348" y="170"/>
                  </a:lnTo>
                  <a:lnTo>
                    <a:pt x="348" y="170"/>
                  </a:lnTo>
                  <a:lnTo>
                    <a:pt x="349" y="171"/>
                  </a:lnTo>
                  <a:lnTo>
                    <a:pt x="350" y="170"/>
                  </a:lnTo>
                  <a:lnTo>
                    <a:pt x="350" y="170"/>
                  </a:lnTo>
                  <a:lnTo>
                    <a:pt x="348" y="155"/>
                  </a:lnTo>
                  <a:lnTo>
                    <a:pt x="346" y="141"/>
                  </a:lnTo>
                  <a:lnTo>
                    <a:pt x="346" y="141"/>
                  </a:lnTo>
                  <a:lnTo>
                    <a:pt x="350" y="153"/>
                  </a:lnTo>
                  <a:lnTo>
                    <a:pt x="350" y="153"/>
                  </a:lnTo>
                  <a:lnTo>
                    <a:pt x="353" y="161"/>
                  </a:lnTo>
                  <a:lnTo>
                    <a:pt x="356" y="170"/>
                  </a:lnTo>
                  <a:lnTo>
                    <a:pt x="360" y="178"/>
                  </a:lnTo>
                  <a:lnTo>
                    <a:pt x="366" y="186"/>
                  </a:lnTo>
                  <a:lnTo>
                    <a:pt x="366" y="186"/>
                  </a:lnTo>
                  <a:lnTo>
                    <a:pt x="367" y="186"/>
                  </a:lnTo>
                  <a:lnTo>
                    <a:pt x="368" y="185"/>
                  </a:lnTo>
                  <a:lnTo>
                    <a:pt x="368" y="185"/>
                  </a:lnTo>
                  <a:lnTo>
                    <a:pt x="367" y="176"/>
                  </a:lnTo>
                  <a:lnTo>
                    <a:pt x="366" y="168"/>
                  </a:lnTo>
                  <a:lnTo>
                    <a:pt x="366" y="168"/>
                  </a:lnTo>
                  <a:lnTo>
                    <a:pt x="370" y="179"/>
                  </a:lnTo>
                  <a:lnTo>
                    <a:pt x="374" y="191"/>
                  </a:lnTo>
                  <a:lnTo>
                    <a:pt x="374" y="191"/>
                  </a:lnTo>
                  <a:lnTo>
                    <a:pt x="375" y="192"/>
                  </a:lnTo>
                  <a:lnTo>
                    <a:pt x="376" y="192"/>
                  </a:lnTo>
                  <a:lnTo>
                    <a:pt x="376" y="191"/>
                  </a:lnTo>
                  <a:lnTo>
                    <a:pt x="376" y="191"/>
                  </a:lnTo>
                  <a:lnTo>
                    <a:pt x="376" y="179"/>
                  </a:lnTo>
                  <a:lnTo>
                    <a:pt x="374" y="169"/>
                  </a:lnTo>
                  <a:lnTo>
                    <a:pt x="369" y="149"/>
                  </a:lnTo>
                  <a:lnTo>
                    <a:pt x="362" y="129"/>
                  </a:lnTo>
                  <a:lnTo>
                    <a:pt x="357" y="109"/>
                  </a:lnTo>
                  <a:lnTo>
                    <a:pt x="357" y="109"/>
                  </a:lnTo>
                  <a:lnTo>
                    <a:pt x="358" y="113"/>
                  </a:lnTo>
                  <a:lnTo>
                    <a:pt x="360" y="118"/>
                  </a:lnTo>
                  <a:lnTo>
                    <a:pt x="365" y="127"/>
                  </a:lnTo>
                  <a:lnTo>
                    <a:pt x="365" y="127"/>
                  </a:lnTo>
                  <a:lnTo>
                    <a:pt x="369" y="139"/>
                  </a:lnTo>
                  <a:lnTo>
                    <a:pt x="373" y="150"/>
                  </a:lnTo>
                  <a:lnTo>
                    <a:pt x="373" y="150"/>
                  </a:lnTo>
                  <a:lnTo>
                    <a:pt x="381" y="173"/>
                  </a:lnTo>
                  <a:lnTo>
                    <a:pt x="385" y="186"/>
                  </a:lnTo>
                  <a:lnTo>
                    <a:pt x="390" y="197"/>
                  </a:lnTo>
                  <a:lnTo>
                    <a:pt x="390" y="197"/>
                  </a:lnTo>
                  <a:lnTo>
                    <a:pt x="391" y="198"/>
                  </a:lnTo>
                  <a:lnTo>
                    <a:pt x="393" y="197"/>
                  </a:lnTo>
                  <a:lnTo>
                    <a:pt x="393" y="197"/>
                  </a:lnTo>
                  <a:lnTo>
                    <a:pt x="394" y="187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99" y="190"/>
                  </a:lnTo>
                  <a:lnTo>
                    <a:pt x="405" y="201"/>
                  </a:lnTo>
                  <a:lnTo>
                    <a:pt x="405" y="201"/>
                  </a:lnTo>
                  <a:lnTo>
                    <a:pt x="406" y="201"/>
                  </a:lnTo>
                  <a:lnTo>
                    <a:pt x="407" y="200"/>
                  </a:lnTo>
                  <a:lnTo>
                    <a:pt x="407" y="200"/>
                  </a:lnTo>
                  <a:lnTo>
                    <a:pt x="408" y="191"/>
                  </a:lnTo>
                  <a:lnTo>
                    <a:pt x="408" y="180"/>
                  </a:lnTo>
                  <a:lnTo>
                    <a:pt x="408" y="180"/>
                  </a:lnTo>
                  <a:lnTo>
                    <a:pt x="412" y="191"/>
                  </a:lnTo>
                  <a:lnTo>
                    <a:pt x="419" y="201"/>
                  </a:lnTo>
                  <a:lnTo>
                    <a:pt x="419" y="201"/>
                  </a:lnTo>
                  <a:lnTo>
                    <a:pt x="420" y="201"/>
                  </a:lnTo>
                  <a:lnTo>
                    <a:pt x="421" y="200"/>
                  </a:lnTo>
                  <a:lnTo>
                    <a:pt x="421" y="200"/>
                  </a:lnTo>
                  <a:lnTo>
                    <a:pt x="420" y="192"/>
                  </a:lnTo>
                  <a:lnTo>
                    <a:pt x="420" y="192"/>
                  </a:lnTo>
                  <a:lnTo>
                    <a:pt x="425" y="200"/>
                  </a:lnTo>
                  <a:lnTo>
                    <a:pt x="431" y="207"/>
                  </a:lnTo>
                  <a:lnTo>
                    <a:pt x="431" y="207"/>
                  </a:lnTo>
                  <a:lnTo>
                    <a:pt x="432" y="207"/>
                  </a:lnTo>
                  <a:lnTo>
                    <a:pt x="432" y="206"/>
                  </a:lnTo>
                  <a:lnTo>
                    <a:pt x="432" y="206"/>
                  </a:lnTo>
                  <a:lnTo>
                    <a:pt x="433" y="199"/>
                  </a:lnTo>
                  <a:lnTo>
                    <a:pt x="433" y="192"/>
                  </a:lnTo>
                  <a:lnTo>
                    <a:pt x="433" y="192"/>
                  </a:lnTo>
                  <a:lnTo>
                    <a:pt x="438" y="206"/>
                  </a:lnTo>
                  <a:lnTo>
                    <a:pt x="444" y="220"/>
                  </a:lnTo>
                  <a:lnTo>
                    <a:pt x="444" y="220"/>
                  </a:lnTo>
                  <a:lnTo>
                    <a:pt x="445" y="220"/>
                  </a:lnTo>
                  <a:lnTo>
                    <a:pt x="446" y="220"/>
                  </a:lnTo>
                  <a:lnTo>
                    <a:pt x="446" y="219"/>
                  </a:lnTo>
                  <a:lnTo>
                    <a:pt x="446" y="219"/>
                  </a:lnTo>
                  <a:lnTo>
                    <a:pt x="447" y="210"/>
                  </a:lnTo>
                  <a:lnTo>
                    <a:pt x="447" y="210"/>
                  </a:lnTo>
                  <a:lnTo>
                    <a:pt x="454" y="226"/>
                  </a:lnTo>
                  <a:lnTo>
                    <a:pt x="454" y="226"/>
                  </a:lnTo>
                  <a:lnTo>
                    <a:pt x="455" y="227"/>
                  </a:lnTo>
                  <a:lnTo>
                    <a:pt x="455" y="227"/>
                  </a:lnTo>
                  <a:lnTo>
                    <a:pt x="456" y="225"/>
                  </a:lnTo>
                  <a:lnTo>
                    <a:pt x="456" y="225"/>
                  </a:lnTo>
                  <a:lnTo>
                    <a:pt x="456" y="213"/>
                  </a:lnTo>
                  <a:lnTo>
                    <a:pt x="454" y="200"/>
                  </a:lnTo>
                  <a:lnTo>
                    <a:pt x="454" y="200"/>
                  </a:lnTo>
                  <a:lnTo>
                    <a:pt x="458" y="209"/>
                  </a:lnTo>
                  <a:lnTo>
                    <a:pt x="463" y="218"/>
                  </a:lnTo>
                  <a:lnTo>
                    <a:pt x="463" y="218"/>
                  </a:lnTo>
                  <a:lnTo>
                    <a:pt x="464" y="219"/>
                  </a:lnTo>
                  <a:lnTo>
                    <a:pt x="464" y="218"/>
                  </a:lnTo>
                  <a:lnTo>
                    <a:pt x="464" y="218"/>
                  </a:lnTo>
                  <a:lnTo>
                    <a:pt x="465" y="208"/>
                  </a:lnTo>
                  <a:lnTo>
                    <a:pt x="464" y="199"/>
                  </a:lnTo>
                  <a:lnTo>
                    <a:pt x="464" y="199"/>
                  </a:lnTo>
                  <a:lnTo>
                    <a:pt x="469" y="209"/>
                  </a:lnTo>
                  <a:lnTo>
                    <a:pt x="472" y="213"/>
                  </a:lnTo>
                  <a:lnTo>
                    <a:pt x="476" y="217"/>
                  </a:lnTo>
                  <a:lnTo>
                    <a:pt x="476" y="217"/>
                  </a:lnTo>
                  <a:lnTo>
                    <a:pt x="477" y="217"/>
                  </a:lnTo>
                  <a:lnTo>
                    <a:pt x="478" y="216"/>
                  </a:lnTo>
                  <a:lnTo>
                    <a:pt x="478" y="216"/>
                  </a:lnTo>
                  <a:lnTo>
                    <a:pt x="477" y="202"/>
                  </a:lnTo>
                  <a:lnTo>
                    <a:pt x="477" y="202"/>
                  </a:lnTo>
                  <a:lnTo>
                    <a:pt x="481" y="211"/>
                  </a:lnTo>
                  <a:lnTo>
                    <a:pt x="485" y="221"/>
                  </a:lnTo>
                  <a:lnTo>
                    <a:pt x="485" y="221"/>
                  </a:lnTo>
                  <a:lnTo>
                    <a:pt x="487" y="222"/>
                  </a:lnTo>
                  <a:lnTo>
                    <a:pt x="487" y="221"/>
                  </a:lnTo>
                  <a:lnTo>
                    <a:pt x="487" y="221"/>
                  </a:lnTo>
                  <a:lnTo>
                    <a:pt x="487" y="212"/>
                  </a:lnTo>
                  <a:lnTo>
                    <a:pt x="487" y="212"/>
                  </a:lnTo>
                  <a:lnTo>
                    <a:pt x="491" y="224"/>
                  </a:lnTo>
                  <a:lnTo>
                    <a:pt x="494" y="229"/>
                  </a:lnTo>
                  <a:lnTo>
                    <a:pt x="497" y="235"/>
                  </a:lnTo>
                  <a:lnTo>
                    <a:pt x="497" y="235"/>
                  </a:lnTo>
                  <a:lnTo>
                    <a:pt x="498" y="235"/>
                  </a:lnTo>
                  <a:lnTo>
                    <a:pt x="499" y="234"/>
                  </a:lnTo>
                  <a:lnTo>
                    <a:pt x="499" y="234"/>
                  </a:lnTo>
                  <a:lnTo>
                    <a:pt x="500" y="228"/>
                  </a:lnTo>
                  <a:lnTo>
                    <a:pt x="500" y="228"/>
                  </a:lnTo>
                  <a:lnTo>
                    <a:pt x="502" y="233"/>
                  </a:lnTo>
                  <a:lnTo>
                    <a:pt x="506" y="238"/>
                  </a:lnTo>
                  <a:lnTo>
                    <a:pt x="506" y="238"/>
                  </a:lnTo>
                  <a:lnTo>
                    <a:pt x="507" y="238"/>
                  </a:lnTo>
                  <a:lnTo>
                    <a:pt x="508" y="237"/>
                  </a:lnTo>
                  <a:lnTo>
                    <a:pt x="508" y="237"/>
                  </a:lnTo>
                  <a:lnTo>
                    <a:pt x="508" y="229"/>
                  </a:lnTo>
                  <a:lnTo>
                    <a:pt x="508" y="221"/>
                  </a:lnTo>
                  <a:lnTo>
                    <a:pt x="508" y="221"/>
                  </a:lnTo>
                  <a:lnTo>
                    <a:pt x="510" y="228"/>
                  </a:lnTo>
                  <a:lnTo>
                    <a:pt x="512" y="234"/>
                  </a:lnTo>
                  <a:lnTo>
                    <a:pt x="512" y="234"/>
                  </a:lnTo>
                  <a:lnTo>
                    <a:pt x="513" y="235"/>
                  </a:lnTo>
                  <a:lnTo>
                    <a:pt x="514" y="234"/>
                  </a:lnTo>
                  <a:lnTo>
                    <a:pt x="514" y="234"/>
                  </a:lnTo>
                  <a:lnTo>
                    <a:pt x="515" y="223"/>
                  </a:lnTo>
                  <a:lnTo>
                    <a:pt x="515" y="212"/>
                  </a:lnTo>
                  <a:lnTo>
                    <a:pt x="515" y="212"/>
                  </a:lnTo>
                  <a:lnTo>
                    <a:pt x="519" y="232"/>
                  </a:lnTo>
                  <a:lnTo>
                    <a:pt x="519" y="232"/>
                  </a:lnTo>
                  <a:lnTo>
                    <a:pt x="520" y="233"/>
                  </a:lnTo>
                  <a:lnTo>
                    <a:pt x="521" y="233"/>
                  </a:lnTo>
                  <a:lnTo>
                    <a:pt x="521" y="233"/>
                  </a:lnTo>
                  <a:lnTo>
                    <a:pt x="518" y="237"/>
                  </a:lnTo>
                  <a:lnTo>
                    <a:pt x="515" y="239"/>
                  </a:lnTo>
                  <a:lnTo>
                    <a:pt x="512" y="241"/>
                  </a:lnTo>
                  <a:lnTo>
                    <a:pt x="508" y="243"/>
                  </a:lnTo>
                  <a:lnTo>
                    <a:pt x="503" y="243"/>
                  </a:lnTo>
                  <a:lnTo>
                    <a:pt x="498" y="243"/>
                  </a:lnTo>
                  <a:lnTo>
                    <a:pt x="488" y="242"/>
                  </a:lnTo>
                  <a:lnTo>
                    <a:pt x="478" y="240"/>
                  </a:lnTo>
                  <a:lnTo>
                    <a:pt x="467" y="237"/>
                  </a:lnTo>
                  <a:lnTo>
                    <a:pt x="452" y="231"/>
                  </a:lnTo>
                  <a:lnTo>
                    <a:pt x="452" y="2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思考探究</a:t>
              </a:r>
              <a:endParaRPr lang="zh-CN" altLang="zh-CN" sz="3200" b="1" dirty="0">
                <a:ln w="12700">
                  <a:solidFill>
                    <a:srgbClr val="65C4CA"/>
                  </a:solidFill>
                  <a:prstDash val="solid"/>
                </a:ln>
                <a:solidFill>
                  <a:srgbClr val="65C4CA"/>
                </a:solidFill>
                <a:effectLst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74318" y="1070095"/>
            <a:ext cx="9531093" cy="637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b="1" noProof="1">
                <a:solidFill>
                  <a:schemeClr val="accent5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作者是如何精心构思文章的？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/>
          <p:nvPr/>
        </p:nvSpPr>
        <p:spPr>
          <a:xfrm>
            <a:off x="4277357" y="1000784"/>
            <a:ext cx="2430145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如何写景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513254" y="2013192"/>
            <a:ext cx="9956675" cy="3572171"/>
            <a:chOff x="1513254" y="2013192"/>
            <a:chExt cx="9956675" cy="3572171"/>
          </a:xfrm>
        </p:grpSpPr>
        <p:sp>
          <p:nvSpPr>
            <p:cNvPr id="66563" name="Text Box 3"/>
            <p:cNvSpPr txBox="1"/>
            <p:nvPr/>
          </p:nvSpPr>
          <p:spPr>
            <a:xfrm>
              <a:off x="1518236" y="2013192"/>
              <a:ext cx="8281987" cy="553085"/>
            </a:xfrm>
            <a:prstGeom prst="rect">
              <a:avLst/>
            </a:prstGeom>
            <a:noFill/>
            <a:ln w="12700" cmpd="sng">
              <a:noFill/>
              <a:prstDash val="soli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1.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运用各种修辞手法，如比喻、拟人、排比等；</a:t>
              </a:r>
            </a:p>
          </p:txBody>
        </p:sp>
        <p:sp>
          <p:nvSpPr>
            <p:cNvPr id="66564" name="Text Box 4"/>
            <p:cNvSpPr txBox="1"/>
            <p:nvPr/>
          </p:nvSpPr>
          <p:spPr>
            <a:xfrm>
              <a:off x="1513285" y="2986548"/>
              <a:ext cx="9956644" cy="553085"/>
            </a:xfrm>
            <a:prstGeom prst="rect">
              <a:avLst/>
            </a:prstGeom>
            <a:noFill/>
            <a:ln w="28575" cmpd="dbl">
              <a:noFill/>
              <a:prstDash val="solid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2.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从不同的感官角度来描写，如视觉、听觉、 触觉等；</a:t>
              </a:r>
            </a:p>
          </p:txBody>
        </p:sp>
        <p:sp>
          <p:nvSpPr>
            <p:cNvPr id="66565" name="Text Box 5"/>
            <p:cNvSpPr txBox="1"/>
            <p:nvPr/>
          </p:nvSpPr>
          <p:spPr>
            <a:xfrm>
              <a:off x="1513254" y="3959823"/>
              <a:ext cx="9042652" cy="553998"/>
            </a:xfrm>
            <a:prstGeom prst="rect">
              <a:avLst/>
            </a:prstGeom>
            <a:noFill/>
            <a:ln w="12700" cmpd="sng">
              <a:noFill/>
              <a:prstDash val="sysDot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3.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按照一定的顺序来描写，如从高到低、从近到远等；</a:t>
              </a:r>
            </a:p>
          </p:txBody>
        </p:sp>
        <p:sp>
          <p:nvSpPr>
            <p:cNvPr id="66567" name="Text Box 7"/>
            <p:cNvSpPr txBox="1"/>
            <p:nvPr/>
          </p:nvSpPr>
          <p:spPr>
            <a:xfrm>
              <a:off x="1629857" y="5031326"/>
              <a:ext cx="8305800" cy="55403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000" b="1" dirty="0">
                  <a:latin typeface="Times New Roman" panose="02020603050405020304" pitchFamily="18" charset="0"/>
                </a:rPr>
                <a:t>    </a:t>
              </a:r>
            </a:p>
          </p:txBody>
        </p:sp>
        <p:sp>
          <p:nvSpPr>
            <p:cNvPr id="66566" name="Text Box 6"/>
            <p:cNvSpPr txBox="1"/>
            <p:nvPr/>
          </p:nvSpPr>
          <p:spPr>
            <a:xfrm>
              <a:off x="1541145" y="4935236"/>
              <a:ext cx="8382000" cy="553085"/>
            </a:xfrm>
            <a:prstGeom prst="rect">
              <a:avLst/>
            </a:prstGeom>
            <a:noFill/>
            <a:ln w="28575" cmpd="dbl">
              <a:noFill/>
              <a:prstDash val="sysDot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4.</a:t>
              </a:r>
              <a:r>
                <a:rPr lang="zh-CN" altLang="en-US" sz="3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虚实结合，动静结合，正面和侧面相结合等。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22555" y="158750"/>
            <a:ext cx="3364230" cy="652780"/>
            <a:chOff x="101" y="250"/>
            <a:chExt cx="5298" cy="1028"/>
          </a:xfrm>
        </p:grpSpPr>
        <p:sp>
          <p:nvSpPr>
            <p:cNvPr id="14810" name="Freeform 2522"/>
            <p:cNvSpPr>
              <a:spLocks noEditPoints="1"/>
            </p:cNvSpPr>
            <p:nvPr/>
          </p:nvSpPr>
          <p:spPr bwMode="auto">
            <a:xfrm>
              <a:off x="781" y="250"/>
              <a:ext cx="562" cy="430"/>
            </a:xfrm>
            <a:custGeom>
              <a:avLst/>
              <a:gdLst/>
              <a:ahLst/>
              <a:cxnLst>
                <a:cxn ang="0">
                  <a:pos x="291" y="24"/>
                </a:cxn>
                <a:cxn ang="0">
                  <a:pos x="247" y="7"/>
                </a:cxn>
                <a:cxn ang="0">
                  <a:pos x="199" y="0"/>
                </a:cxn>
                <a:cxn ang="0">
                  <a:pos x="127" y="6"/>
                </a:cxn>
                <a:cxn ang="0">
                  <a:pos x="80" y="22"/>
                </a:cxn>
                <a:cxn ang="0">
                  <a:pos x="41" y="53"/>
                </a:cxn>
                <a:cxn ang="0">
                  <a:pos x="26" y="85"/>
                </a:cxn>
                <a:cxn ang="0">
                  <a:pos x="18" y="133"/>
                </a:cxn>
                <a:cxn ang="0">
                  <a:pos x="23" y="164"/>
                </a:cxn>
                <a:cxn ang="0">
                  <a:pos x="42" y="197"/>
                </a:cxn>
                <a:cxn ang="0">
                  <a:pos x="54" y="221"/>
                </a:cxn>
                <a:cxn ang="0">
                  <a:pos x="31" y="259"/>
                </a:cxn>
                <a:cxn ang="0">
                  <a:pos x="7" y="279"/>
                </a:cxn>
                <a:cxn ang="0">
                  <a:pos x="4" y="280"/>
                </a:cxn>
                <a:cxn ang="0">
                  <a:pos x="0" y="285"/>
                </a:cxn>
                <a:cxn ang="0">
                  <a:pos x="6" y="289"/>
                </a:cxn>
                <a:cxn ang="0">
                  <a:pos x="68" y="267"/>
                </a:cxn>
                <a:cxn ang="0">
                  <a:pos x="113" y="229"/>
                </a:cxn>
                <a:cxn ang="0">
                  <a:pos x="193" y="221"/>
                </a:cxn>
                <a:cxn ang="0">
                  <a:pos x="256" y="213"/>
                </a:cxn>
                <a:cxn ang="0">
                  <a:pos x="300" y="194"/>
                </a:cxn>
                <a:cxn ang="0">
                  <a:pos x="329" y="171"/>
                </a:cxn>
                <a:cxn ang="0">
                  <a:pos x="351" y="129"/>
                </a:cxn>
                <a:cxn ang="0">
                  <a:pos x="352" y="95"/>
                </a:cxn>
                <a:cxn ang="0">
                  <a:pos x="333" y="58"/>
                </a:cxn>
                <a:cxn ang="0">
                  <a:pos x="311" y="37"/>
                </a:cxn>
                <a:cxn ang="0">
                  <a:pos x="288" y="192"/>
                </a:cxn>
                <a:cxn ang="0">
                  <a:pos x="241" y="208"/>
                </a:cxn>
                <a:cxn ang="0">
                  <a:pos x="165" y="213"/>
                </a:cxn>
                <a:cxn ang="0">
                  <a:pos x="114" y="213"/>
                </a:cxn>
                <a:cxn ang="0">
                  <a:pos x="104" y="225"/>
                </a:cxn>
                <a:cxn ang="0">
                  <a:pos x="63" y="260"/>
                </a:cxn>
                <a:cxn ang="0">
                  <a:pos x="26" y="275"/>
                </a:cxn>
                <a:cxn ang="0">
                  <a:pos x="57" y="238"/>
                </a:cxn>
                <a:cxn ang="0">
                  <a:pos x="65" y="211"/>
                </a:cxn>
                <a:cxn ang="0">
                  <a:pos x="63" y="206"/>
                </a:cxn>
                <a:cxn ang="0">
                  <a:pos x="40" y="179"/>
                </a:cxn>
                <a:cxn ang="0">
                  <a:pos x="27" y="133"/>
                </a:cxn>
                <a:cxn ang="0">
                  <a:pos x="32" y="95"/>
                </a:cxn>
                <a:cxn ang="0">
                  <a:pos x="57" y="50"/>
                </a:cxn>
                <a:cxn ang="0">
                  <a:pos x="91" y="27"/>
                </a:cxn>
                <a:cxn ang="0">
                  <a:pos x="144" y="12"/>
                </a:cxn>
                <a:cxn ang="0">
                  <a:pos x="209" y="9"/>
                </a:cxn>
                <a:cxn ang="0">
                  <a:pos x="255" y="18"/>
                </a:cxn>
                <a:cxn ang="0">
                  <a:pos x="286" y="32"/>
                </a:cxn>
                <a:cxn ang="0">
                  <a:pos x="321" y="58"/>
                </a:cxn>
                <a:cxn ang="0">
                  <a:pos x="340" y="86"/>
                </a:cxn>
                <a:cxn ang="0">
                  <a:pos x="344" y="112"/>
                </a:cxn>
                <a:cxn ang="0">
                  <a:pos x="334" y="148"/>
                </a:cxn>
                <a:cxn ang="0">
                  <a:pos x="308" y="178"/>
                </a:cxn>
              </a:cxnLst>
              <a:rect l="0" t="0" r="r" b="b"/>
              <a:pathLst>
                <a:path w="353" h="289">
                  <a:moveTo>
                    <a:pt x="311" y="37"/>
                  </a:moveTo>
                  <a:lnTo>
                    <a:pt x="311" y="37"/>
                  </a:lnTo>
                  <a:lnTo>
                    <a:pt x="301" y="30"/>
                  </a:lnTo>
                  <a:lnTo>
                    <a:pt x="291" y="24"/>
                  </a:lnTo>
                  <a:lnTo>
                    <a:pt x="280" y="18"/>
                  </a:lnTo>
                  <a:lnTo>
                    <a:pt x="269" y="14"/>
                  </a:lnTo>
                  <a:lnTo>
                    <a:pt x="258" y="10"/>
                  </a:lnTo>
                  <a:lnTo>
                    <a:pt x="247" y="7"/>
                  </a:lnTo>
                  <a:lnTo>
                    <a:pt x="234" y="4"/>
                  </a:lnTo>
                  <a:lnTo>
                    <a:pt x="223" y="2"/>
                  </a:lnTo>
                  <a:lnTo>
                    <a:pt x="211" y="1"/>
                  </a:lnTo>
                  <a:lnTo>
                    <a:pt x="199" y="0"/>
                  </a:lnTo>
                  <a:lnTo>
                    <a:pt x="175" y="0"/>
                  </a:lnTo>
                  <a:lnTo>
                    <a:pt x="151" y="2"/>
                  </a:lnTo>
                  <a:lnTo>
                    <a:pt x="127" y="6"/>
                  </a:lnTo>
                  <a:lnTo>
                    <a:pt x="127" y="6"/>
                  </a:lnTo>
                  <a:lnTo>
                    <a:pt x="116" y="9"/>
                  </a:lnTo>
                  <a:lnTo>
                    <a:pt x="104" y="13"/>
                  </a:lnTo>
                  <a:lnTo>
                    <a:pt x="92" y="17"/>
                  </a:lnTo>
                  <a:lnTo>
                    <a:pt x="80" y="22"/>
                  </a:lnTo>
                  <a:lnTo>
                    <a:pt x="69" y="28"/>
                  </a:lnTo>
                  <a:lnTo>
                    <a:pt x="59" y="35"/>
                  </a:lnTo>
                  <a:lnTo>
                    <a:pt x="49" y="44"/>
                  </a:lnTo>
                  <a:lnTo>
                    <a:pt x="41" y="53"/>
                  </a:lnTo>
                  <a:lnTo>
                    <a:pt x="41" y="53"/>
                  </a:lnTo>
                  <a:lnTo>
                    <a:pt x="35" y="62"/>
                  </a:lnTo>
                  <a:lnTo>
                    <a:pt x="30" y="74"/>
                  </a:lnTo>
                  <a:lnTo>
                    <a:pt x="26" y="85"/>
                  </a:lnTo>
                  <a:lnTo>
                    <a:pt x="22" y="97"/>
                  </a:lnTo>
                  <a:lnTo>
                    <a:pt x="20" y="109"/>
                  </a:lnTo>
                  <a:lnTo>
                    <a:pt x="18" y="121"/>
                  </a:lnTo>
                  <a:lnTo>
                    <a:pt x="18" y="133"/>
                  </a:lnTo>
                  <a:lnTo>
                    <a:pt x="19" y="144"/>
                  </a:lnTo>
                  <a:lnTo>
                    <a:pt x="19" y="144"/>
                  </a:lnTo>
                  <a:lnTo>
                    <a:pt x="20" y="155"/>
                  </a:lnTo>
                  <a:lnTo>
                    <a:pt x="23" y="164"/>
                  </a:lnTo>
                  <a:lnTo>
                    <a:pt x="26" y="173"/>
                  </a:lnTo>
                  <a:lnTo>
                    <a:pt x="31" y="182"/>
                  </a:lnTo>
                  <a:lnTo>
                    <a:pt x="36" y="190"/>
                  </a:lnTo>
                  <a:lnTo>
                    <a:pt x="42" y="197"/>
                  </a:lnTo>
                  <a:lnTo>
                    <a:pt x="49" y="204"/>
                  </a:lnTo>
                  <a:lnTo>
                    <a:pt x="56" y="211"/>
                  </a:lnTo>
                  <a:lnTo>
                    <a:pt x="56" y="211"/>
                  </a:lnTo>
                  <a:lnTo>
                    <a:pt x="54" y="221"/>
                  </a:lnTo>
                  <a:lnTo>
                    <a:pt x="50" y="232"/>
                  </a:lnTo>
                  <a:lnTo>
                    <a:pt x="45" y="241"/>
                  </a:lnTo>
                  <a:lnTo>
                    <a:pt x="39" y="250"/>
                  </a:lnTo>
                  <a:lnTo>
                    <a:pt x="31" y="259"/>
                  </a:lnTo>
                  <a:lnTo>
                    <a:pt x="23" y="266"/>
                  </a:lnTo>
                  <a:lnTo>
                    <a:pt x="15" y="273"/>
                  </a:lnTo>
                  <a:lnTo>
                    <a:pt x="7" y="279"/>
                  </a:lnTo>
                  <a:lnTo>
                    <a:pt x="7" y="279"/>
                  </a:lnTo>
                  <a:lnTo>
                    <a:pt x="7" y="280"/>
                  </a:lnTo>
                  <a:lnTo>
                    <a:pt x="7" y="280"/>
                  </a:lnTo>
                  <a:lnTo>
                    <a:pt x="4" y="280"/>
                  </a:lnTo>
                  <a:lnTo>
                    <a:pt x="4" y="280"/>
                  </a:lnTo>
                  <a:lnTo>
                    <a:pt x="1" y="281"/>
                  </a:lnTo>
                  <a:lnTo>
                    <a:pt x="0" y="282"/>
                  </a:lnTo>
                  <a:lnTo>
                    <a:pt x="0" y="283"/>
                  </a:lnTo>
                  <a:lnTo>
                    <a:pt x="0" y="285"/>
                  </a:lnTo>
                  <a:lnTo>
                    <a:pt x="3" y="288"/>
                  </a:lnTo>
                  <a:lnTo>
                    <a:pt x="4" y="289"/>
                  </a:lnTo>
                  <a:lnTo>
                    <a:pt x="6" y="289"/>
                  </a:lnTo>
                  <a:lnTo>
                    <a:pt x="6" y="289"/>
                  </a:lnTo>
                  <a:lnTo>
                    <a:pt x="22" y="285"/>
                  </a:lnTo>
                  <a:lnTo>
                    <a:pt x="37" y="281"/>
                  </a:lnTo>
                  <a:lnTo>
                    <a:pt x="53" y="274"/>
                  </a:lnTo>
                  <a:lnTo>
                    <a:pt x="68" y="267"/>
                  </a:lnTo>
                  <a:lnTo>
                    <a:pt x="84" y="257"/>
                  </a:lnTo>
                  <a:lnTo>
                    <a:pt x="97" y="247"/>
                  </a:lnTo>
                  <a:lnTo>
                    <a:pt x="108" y="235"/>
                  </a:lnTo>
                  <a:lnTo>
                    <a:pt x="113" y="229"/>
                  </a:lnTo>
                  <a:lnTo>
                    <a:pt x="117" y="221"/>
                  </a:lnTo>
                  <a:lnTo>
                    <a:pt x="117" y="221"/>
                  </a:lnTo>
                  <a:lnTo>
                    <a:pt x="168" y="222"/>
                  </a:lnTo>
                  <a:lnTo>
                    <a:pt x="193" y="221"/>
                  </a:lnTo>
                  <a:lnTo>
                    <a:pt x="218" y="220"/>
                  </a:lnTo>
                  <a:lnTo>
                    <a:pt x="230" y="218"/>
                  </a:lnTo>
                  <a:lnTo>
                    <a:pt x="243" y="216"/>
                  </a:lnTo>
                  <a:lnTo>
                    <a:pt x="256" y="213"/>
                  </a:lnTo>
                  <a:lnTo>
                    <a:pt x="267" y="210"/>
                  </a:lnTo>
                  <a:lnTo>
                    <a:pt x="279" y="205"/>
                  </a:lnTo>
                  <a:lnTo>
                    <a:pt x="290" y="200"/>
                  </a:lnTo>
                  <a:lnTo>
                    <a:pt x="300" y="194"/>
                  </a:lnTo>
                  <a:lnTo>
                    <a:pt x="311" y="187"/>
                  </a:lnTo>
                  <a:lnTo>
                    <a:pt x="311" y="187"/>
                  </a:lnTo>
                  <a:lnTo>
                    <a:pt x="320" y="179"/>
                  </a:lnTo>
                  <a:lnTo>
                    <a:pt x="329" y="171"/>
                  </a:lnTo>
                  <a:lnTo>
                    <a:pt x="336" y="161"/>
                  </a:lnTo>
                  <a:lnTo>
                    <a:pt x="342" y="151"/>
                  </a:lnTo>
                  <a:lnTo>
                    <a:pt x="347" y="140"/>
                  </a:lnTo>
                  <a:lnTo>
                    <a:pt x="351" y="129"/>
                  </a:lnTo>
                  <a:lnTo>
                    <a:pt x="353" y="117"/>
                  </a:lnTo>
                  <a:lnTo>
                    <a:pt x="353" y="105"/>
                  </a:lnTo>
                  <a:lnTo>
                    <a:pt x="353" y="105"/>
                  </a:lnTo>
                  <a:lnTo>
                    <a:pt x="352" y="95"/>
                  </a:lnTo>
                  <a:lnTo>
                    <a:pt x="349" y="86"/>
                  </a:lnTo>
                  <a:lnTo>
                    <a:pt x="345" y="76"/>
                  </a:lnTo>
                  <a:lnTo>
                    <a:pt x="340" y="68"/>
                  </a:lnTo>
                  <a:lnTo>
                    <a:pt x="333" y="58"/>
                  </a:lnTo>
                  <a:lnTo>
                    <a:pt x="327" y="51"/>
                  </a:lnTo>
                  <a:lnTo>
                    <a:pt x="318" y="44"/>
                  </a:lnTo>
                  <a:lnTo>
                    <a:pt x="311" y="37"/>
                  </a:lnTo>
                  <a:lnTo>
                    <a:pt x="311" y="37"/>
                  </a:lnTo>
                  <a:close/>
                  <a:moveTo>
                    <a:pt x="308" y="178"/>
                  </a:moveTo>
                  <a:lnTo>
                    <a:pt x="308" y="178"/>
                  </a:lnTo>
                  <a:lnTo>
                    <a:pt x="298" y="185"/>
                  </a:lnTo>
                  <a:lnTo>
                    <a:pt x="288" y="192"/>
                  </a:lnTo>
                  <a:lnTo>
                    <a:pt x="277" y="197"/>
                  </a:lnTo>
                  <a:lnTo>
                    <a:pt x="266" y="202"/>
                  </a:lnTo>
                  <a:lnTo>
                    <a:pt x="254" y="206"/>
                  </a:lnTo>
                  <a:lnTo>
                    <a:pt x="241" y="208"/>
                  </a:lnTo>
                  <a:lnTo>
                    <a:pt x="228" y="210"/>
                  </a:lnTo>
                  <a:lnTo>
                    <a:pt x="216" y="212"/>
                  </a:lnTo>
                  <a:lnTo>
                    <a:pt x="190" y="213"/>
                  </a:lnTo>
                  <a:lnTo>
                    <a:pt x="165" y="213"/>
                  </a:lnTo>
                  <a:lnTo>
                    <a:pt x="115" y="213"/>
                  </a:lnTo>
                  <a:lnTo>
                    <a:pt x="115" y="213"/>
                  </a:lnTo>
                  <a:lnTo>
                    <a:pt x="114" y="213"/>
                  </a:lnTo>
                  <a:lnTo>
                    <a:pt x="114" y="213"/>
                  </a:lnTo>
                  <a:lnTo>
                    <a:pt x="113" y="213"/>
                  </a:lnTo>
                  <a:lnTo>
                    <a:pt x="111" y="215"/>
                  </a:lnTo>
                  <a:lnTo>
                    <a:pt x="111" y="215"/>
                  </a:lnTo>
                  <a:lnTo>
                    <a:pt x="104" y="225"/>
                  </a:lnTo>
                  <a:lnTo>
                    <a:pt x="96" y="236"/>
                  </a:lnTo>
                  <a:lnTo>
                    <a:pt x="86" y="245"/>
                  </a:lnTo>
                  <a:lnTo>
                    <a:pt x="75" y="252"/>
                  </a:lnTo>
                  <a:lnTo>
                    <a:pt x="63" y="260"/>
                  </a:lnTo>
                  <a:lnTo>
                    <a:pt x="51" y="266"/>
                  </a:lnTo>
                  <a:lnTo>
                    <a:pt x="39" y="271"/>
                  </a:lnTo>
                  <a:lnTo>
                    <a:pt x="26" y="275"/>
                  </a:lnTo>
                  <a:lnTo>
                    <a:pt x="26" y="275"/>
                  </a:lnTo>
                  <a:lnTo>
                    <a:pt x="40" y="262"/>
                  </a:lnTo>
                  <a:lnTo>
                    <a:pt x="46" y="254"/>
                  </a:lnTo>
                  <a:lnTo>
                    <a:pt x="52" y="246"/>
                  </a:lnTo>
                  <a:lnTo>
                    <a:pt x="57" y="238"/>
                  </a:lnTo>
                  <a:lnTo>
                    <a:pt x="61" y="230"/>
                  </a:lnTo>
                  <a:lnTo>
                    <a:pt x="63" y="220"/>
                  </a:lnTo>
                  <a:lnTo>
                    <a:pt x="65" y="211"/>
                  </a:lnTo>
                  <a:lnTo>
                    <a:pt x="65" y="211"/>
                  </a:lnTo>
                  <a:lnTo>
                    <a:pt x="65" y="210"/>
                  </a:lnTo>
                  <a:lnTo>
                    <a:pt x="65" y="210"/>
                  </a:lnTo>
                  <a:lnTo>
                    <a:pt x="65" y="208"/>
                  </a:lnTo>
                  <a:lnTo>
                    <a:pt x="63" y="206"/>
                  </a:lnTo>
                  <a:lnTo>
                    <a:pt x="63" y="206"/>
                  </a:lnTo>
                  <a:lnTo>
                    <a:pt x="54" y="197"/>
                  </a:lnTo>
                  <a:lnTo>
                    <a:pt x="47" y="188"/>
                  </a:lnTo>
                  <a:lnTo>
                    <a:pt x="40" y="179"/>
                  </a:lnTo>
                  <a:lnTo>
                    <a:pt x="35" y="168"/>
                  </a:lnTo>
                  <a:lnTo>
                    <a:pt x="31" y="158"/>
                  </a:lnTo>
                  <a:lnTo>
                    <a:pt x="28" y="146"/>
                  </a:lnTo>
                  <a:lnTo>
                    <a:pt x="27" y="133"/>
                  </a:lnTo>
                  <a:lnTo>
                    <a:pt x="27" y="121"/>
                  </a:lnTo>
                  <a:lnTo>
                    <a:pt x="27" y="121"/>
                  </a:lnTo>
                  <a:lnTo>
                    <a:pt x="29" y="107"/>
                  </a:lnTo>
                  <a:lnTo>
                    <a:pt x="32" y="95"/>
                  </a:lnTo>
                  <a:lnTo>
                    <a:pt x="37" y="82"/>
                  </a:lnTo>
                  <a:lnTo>
                    <a:pt x="42" y="71"/>
                  </a:lnTo>
                  <a:lnTo>
                    <a:pt x="49" y="59"/>
                  </a:lnTo>
                  <a:lnTo>
                    <a:pt x="57" y="50"/>
                  </a:lnTo>
                  <a:lnTo>
                    <a:pt x="67" y="41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91" y="27"/>
                  </a:lnTo>
                  <a:lnTo>
                    <a:pt x="104" y="22"/>
                  </a:lnTo>
                  <a:lnTo>
                    <a:pt x="117" y="18"/>
                  </a:lnTo>
                  <a:lnTo>
                    <a:pt x="130" y="14"/>
                  </a:lnTo>
                  <a:lnTo>
                    <a:pt x="144" y="12"/>
                  </a:lnTo>
                  <a:lnTo>
                    <a:pt x="158" y="10"/>
                  </a:lnTo>
                  <a:lnTo>
                    <a:pt x="186" y="9"/>
                  </a:lnTo>
                  <a:lnTo>
                    <a:pt x="186" y="9"/>
                  </a:lnTo>
                  <a:lnTo>
                    <a:pt x="209" y="9"/>
                  </a:lnTo>
                  <a:lnTo>
                    <a:pt x="221" y="11"/>
                  </a:lnTo>
                  <a:lnTo>
                    <a:pt x="232" y="12"/>
                  </a:lnTo>
                  <a:lnTo>
                    <a:pt x="243" y="15"/>
                  </a:lnTo>
                  <a:lnTo>
                    <a:pt x="255" y="18"/>
                  </a:lnTo>
                  <a:lnTo>
                    <a:pt x="266" y="22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86" y="32"/>
                  </a:lnTo>
                  <a:lnTo>
                    <a:pt x="296" y="37"/>
                  </a:lnTo>
                  <a:lnTo>
                    <a:pt x="305" y="43"/>
                  </a:lnTo>
                  <a:lnTo>
                    <a:pt x="313" y="50"/>
                  </a:lnTo>
                  <a:lnTo>
                    <a:pt x="321" y="58"/>
                  </a:lnTo>
                  <a:lnTo>
                    <a:pt x="329" y="67"/>
                  </a:lnTo>
                  <a:lnTo>
                    <a:pt x="335" y="76"/>
                  </a:lnTo>
                  <a:lnTo>
                    <a:pt x="340" y="86"/>
                  </a:lnTo>
                  <a:lnTo>
                    <a:pt x="340" y="86"/>
                  </a:lnTo>
                  <a:lnTo>
                    <a:pt x="342" y="93"/>
                  </a:lnTo>
                  <a:lnTo>
                    <a:pt x="343" y="99"/>
                  </a:lnTo>
                  <a:lnTo>
                    <a:pt x="344" y="105"/>
                  </a:lnTo>
                  <a:lnTo>
                    <a:pt x="344" y="112"/>
                  </a:lnTo>
                  <a:lnTo>
                    <a:pt x="344" y="118"/>
                  </a:lnTo>
                  <a:lnTo>
                    <a:pt x="343" y="124"/>
                  </a:lnTo>
                  <a:lnTo>
                    <a:pt x="339" y="136"/>
                  </a:lnTo>
                  <a:lnTo>
                    <a:pt x="334" y="148"/>
                  </a:lnTo>
                  <a:lnTo>
                    <a:pt x="327" y="159"/>
                  </a:lnTo>
                  <a:lnTo>
                    <a:pt x="317" y="169"/>
                  </a:lnTo>
                  <a:lnTo>
                    <a:pt x="308" y="178"/>
                  </a:lnTo>
                  <a:lnTo>
                    <a:pt x="308" y="178"/>
                  </a:lnTo>
                  <a:close/>
                </a:path>
              </a:pathLst>
            </a:custGeom>
            <a:solidFill>
              <a:srgbClr val="65C4CA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14" name="Freeform 2526"/>
            <p:cNvSpPr>
              <a:spLocks noEditPoints="1"/>
            </p:cNvSpPr>
            <p:nvPr/>
          </p:nvSpPr>
          <p:spPr bwMode="auto">
            <a:xfrm>
              <a:off x="101" y="649"/>
              <a:ext cx="1128" cy="532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13" y="54"/>
                </a:cxn>
                <a:cxn ang="0">
                  <a:pos x="209" y="112"/>
                </a:cxn>
                <a:cxn ang="0">
                  <a:pos x="531" y="229"/>
                </a:cxn>
                <a:cxn ang="0">
                  <a:pos x="291" y="63"/>
                </a:cxn>
                <a:cxn ang="0">
                  <a:pos x="457" y="201"/>
                </a:cxn>
                <a:cxn ang="0">
                  <a:pos x="452" y="217"/>
                </a:cxn>
                <a:cxn ang="0">
                  <a:pos x="445" y="215"/>
                </a:cxn>
                <a:cxn ang="0">
                  <a:pos x="427" y="172"/>
                </a:cxn>
                <a:cxn ang="0">
                  <a:pos x="410" y="159"/>
                </a:cxn>
                <a:cxn ang="0">
                  <a:pos x="393" y="131"/>
                </a:cxn>
                <a:cxn ang="0">
                  <a:pos x="386" y="148"/>
                </a:cxn>
                <a:cxn ang="0">
                  <a:pos x="391" y="193"/>
                </a:cxn>
                <a:cxn ang="0">
                  <a:pos x="374" y="187"/>
                </a:cxn>
                <a:cxn ang="0">
                  <a:pos x="365" y="180"/>
                </a:cxn>
                <a:cxn ang="0">
                  <a:pos x="338" y="122"/>
                </a:cxn>
                <a:cxn ang="0">
                  <a:pos x="318" y="93"/>
                </a:cxn>
                <a:cxn ang="0">
                  <a:pos x="302" y="88"/>
                </a:cxn>
                <a:cxn ang="0">
                  <a:pos x="289" y="83"/>
                </a:cxn>
                <a:cxn ang="0">
                  <a:pos x="288" y="126"/>
                </a:cxn>
                <a:cxn ang="0">
                  <a:pos x="270" y="117"/>
                </a:cxn>
                <a:cxn ang="0">
                  <a:pos x="253" y="105"/>
                </a:cxn>
                <a:cxn ang="0">
                  <a:pos x="224" y="67"/>
                </a:cxn>
                <a:cxn ang="0">
                  <a:pos x="223" y="103"/>
                </a:cxn>
                <a:cxn ang="0">
                  <a:pos x="197" y="63"/>
                </a:cxn>
                <a:cxn ang="0">
                  <a:pos x="183" y="62"/>
                </a:cxn>
                <a:cxn ang="0">
                  <a:pos x="171" y="67"/>
                </a:cxn>
                <a:cxn ang="0">
                  <a:pos x="518" y="208"/>
                </a:cxn>
                <a:cxn ang="0">
                  <a:pos x="505" y="191"/>
                </a:cxn>
                <a:cxn ang="0">
                  <a:pos x="502" y="198"/>
                </a:cxn>
                <a:cxn ang="0">
                  <a:pos x="490" y="180"/>
                </a:cxn>
                <a:cxn ang="0">
                  <a:pos x="481" y="173"/>
                </a:cxn>
                <a:cxn ang="0">
                  <a:pos x="469" y="159"/>
                </a:cxn>
                <a:cxn ang="0">
                  <a:pos x="457" y="150"/>
                </a:cxn>
                <a:cxn ang="0">
                  <a:pos x="435" y="160"/>
                </a:cxn>
                <a:cxn ang="0">
                  <a:pos x="358" y="142"/>
                </a:cxn>
                <a:cxn ang="0">
                  <a:pos x="170" y="72"/>
                </a:cxn>
                <a:cxn ang="0">
                  <a:pos x="183" y="81"/>
                </a:cxn>
                <a:cxn ang="0">
                  <a:pos x="193" y="75"/>
                </a:cxn>
                <a:cxn ang="0">
                  <a:pos x="99" y="41"/>
                </a:cxn>
                <a:cxn ang="0">
                  <a:pos x="99" y="65"/>
                </a:cxn>
                <a:cxn ang="0">
                  <a:pos x="58" y="30"/>
                </a:cxn>
                <a:cxn ang="0">
                  <a:pos x="117" y="81"/>
                </a:cxn>
                <a:cxn ang="0">
                  <a:pos x="152" y="57"/>
                </a:cxn>
                <a:cxn ang="0">
                  <a:pos x="76" y="15"/>
                </a:cxn>
                <a:cxn ang="0">
                  <a:pos x="110" y="19"/>
                </a:cxn>
                <a:cxn ang="0">
                  <a:pos x="412" y="213"/>
                </a:cxn>
                <a:cxn ang="0">
                  <a:pos x="228" y="112"/>
                </a:cxn>
                <a:cxn ang="0">
                  <a:pos x="243" y="111"/>
                </a:cxn>
                <a:cxn ang="0">
                  <a:pos x="256" y="96"/>
                </a:cxn>
                <a:cxn ang="0">
                  <a:pos x="273" y="106"/>
                </a:cxn>
                <a:cxn ang="0">
                  <a:pos x="289" y="118"/>
                </a:cxn>
                <a:cxn ang="0">
                  <a:pos x="319" y="147"/>
                </a:cxn>
                <a:cxn ang="0">
                  <a:pos x="332" y="137"/>
                </a:cxn>
                <a:cxn ang="0">
                  <a:pos x="368" y="185"/>
                </a:cxn>
                <a:cxn ang="0">
                  <a:pos x="365" y="127"/>
                </a:cxn>
                <a:cxn ang="0">
                  <a:pos x="407" y="200"/>
                </a:cxn>
                <a:cxn ang="0">
                  <a:pos x="433" y="192"/>
                </a:cxn>
                <a:cxn ang="0">
                  <a:pos x="463" y="218"/>
                </a:cxn>
                <a:cxn ang="0">
                  <a:pos x="487" y="222"/>
                </a:cxn>
                <a:cxn ang="0">
                  <a:pos x="508" y="229"/>
                </a:cxn>
                <a:cxn ang="0">
                  <a:pos x="508" y="243"/>
                </a:cxn>
              </a:cxnLst>
              <a:rect l="0" t="0" r="r" b="b"/>
              <a:pathLst>
                <a:path w="531" h="251">
                  <a:moveTo>
                    <a:pt x="176" y="47"/>
                  </a:moveTo>
                  <a:lnTo>
                    <a:pt x="176" y="47"/>
                  </a:lnTo>
                  <a:lnTo>
                    <a:pt x="163" y="47"/>
                  </a:lnTo>
                  <a:lnTo>
                    <a:pt x="148" y="48"/>
                  </a:lnTo>
                  <a:lnTo>
                    <a:pt x="148" y="48"/>
                  </a:lnTo>
                  <a:lnTo>
                    <a:pt x="141" y="39"/>
                  </a:lnTo>
                  <a:lnTo>
                    <a:pt x="134" y="30"/>
                  </a:lnTo>
                  <a:lnTo>
                    <a:pt x="126" y="22"/>
                  </a:lnTo>
                  <a:lnTo>
                    <a:pt x="118" y="14"/>
                  </a:lnTo>
                  <a:lnTo>
                    <a:pt x="109" y="8"/>
                  </a:lnTo>
                  <a:lnTo>
                    <a:pt x="99" y="4"/>
                  </a:lnTo>
                  <a:lnTo>
                    <a:pt x="89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2" y="0"/>
                  </a:lnTo>
                  <a:lnTo>
                    <a:pt x="66" y="1"/>
                  </a:lnTo>
                  <a:lnTo>
                    <a:pt x="58" y="4"/>
                  </a:lnTo>
                  <a:lnTo>
                    <a:pt x="50" y="9"/>
                  </a:lnTo>
                  <a:lnTo>
                    <a:pt x="43" y="15"/>
                  </a:lnTo>
                  <a:lnTo>
                    <a:pt x="29" y="29"/>
                  </a:lnTo>
                  <a:lnTo>
                    <a:pt x="21" y="34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0" y="38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2" y="40"/>
                  </a:lnTo>
                  <a:lnTo>
                    <a:pt x="1" y="41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46"/>
                  </a:lnTo>
                  <a:lnTo>
                    <a:pt x="3" y="48"/>
                  </a:lnTo>
                  <a:lnTo>
                    <a:pt x="3" y="48"/>
                  </a:lnTo>
                  <a:lnTo>
                    <a:pt x="13" y="54"/>
                  </a:lnTo>
                  <a:lnTo>
                    <a:pt x="23" y="62"/>
                  </a:lnTo>
                  <a:lnTo>
                    <a:pt x="41" y="79"/>
                  </a:lnTo>
                  <a:lnTo>
                    <a:pt x="50" y="87"/>
                  </a:lnTo>
                  <a:lnTo>
                    <a:pt x="59" y="95"/>
                  </a:lnTo>
                  <a:lnTo>
                    <a:pt x="71" y="101"/>
                  </a:lnTo>
                  <a:lnTo>
                    <a:pt x="77" y="104"/>
                  </a:lnTo>
                  <a:lnTo>
                    <a:pt x="83" y="106"/>
                  </a:lnTo>
                  <a:lnTo>
                    <a:pt x="83" y="106"/>
                  </a:lnTo>
                  <a:lnTo>
                    <a:pt x="91" y="107"/>
                  </a:lnTo>
                  <a:lnTo>
                    <a:pt x="101" y="107"/>
                  </a:lnTo>
                  <a:lnTo>
                    <a:pt x="110" y="105"/>
                  </a:lnTo>
                  <a:lnTo>
                    <a:pt x="120" y="101"/>
                  </a:lnTo>
                  <a:lnTo>
                    <a:pt x="128" y="97"/>
                  </a:lnTo>
                  <a:lnTo>
                    <a:pt x="136" y="91"/>
                  </a:lnTo>
                  <a:lnTo>
                    <a:pt x="143" y="85"/>
                  </a:lnTo>
                  <a:lnTo>
                    <a:pt x="147" y="78"/>
                  </a:lnTo>
                  <a:lnTo>
                    <a:pt x="147" y="78"/>
                  </a:lnTo>
                  <a:lnTo>
                    <a:pt x="147" y="78"/>
                  </a:lnTo>
                  <a:lnTo>
                    <a:pt x="147" y="78"/>
                  </a:lnTo>
                  <a:lnTo>
                    <a:pt x="209" y="112"/>
                  </a:lnTo>
                  <a:lnTo>
                    <a:pt x="270" y="147"/>
                  </a:lnTo>
                  <a:lnTo>
                    <a:pt x="332" y="181"/>
                  </a:lnTo>
                  <a:lnTo>
                    <a:pt x="362" y="198"/>
                  </a:lnTo>
                  <a:lnTo>
                    <a:pt x="395" y="213"/>
                  </a:lnTo>
                  <a:lnTo>
                    <a:pt x="395" y="213"/>
                  </a:lnTo>
                  <a:lnTo>
                    <a:pt x="432" y="232"/>
                  </a:lnTo>
                  <a:lnTo>
                    <a:pt x="451" y="240"/>
                  </a:lnTo>
                  <a:lnTo>
                    <a:pt x="470" y="247"/>
                  </a:lnTo>
                  <a:lnTo>
                    <a:pt x="470" y="247"/>
                  </a:lnTo>
                  <a:lnTo>
                    <a:pt x="486" y="250"/>
                  </a:lnTo>
                  <a:lnTo>
                    <a:pt x="494" y="251"/>
                  </a:lnTo>
                  <a:lnTo>
                    <a:pt x="502" y="251"/>
                  </a:lnTo>
                  <a:lnTo>
                    <a:pt x="510" y="250"/>
                  </a:lnTo>
                  <a:lnTo>
                    <a:pt x="517" y="248"/>
                  </a:lnTo>
                  <a:lnTo>
                    <a:pt x="523" y="244"/>
                  </a:lnTo>
                  <a:lnTo>
                    <a:pt x="526" y="241"/>
                  </a:lnTo>
                  <a:lnTo>
                    <a:pt x="528" y="237"/>
                  </a:lnTo>
                  <a:lnTo>
                    <a:pt x="528" y="237"/>
                  </a:lnTo>
                  <a:lnTo>
                    <a:pt x="530" y="233"/>
                  </a:lnTo>
                  <a:lnTo>
                    <a:pt x="531" y="229"/>
                  </a:lnTo>
                  <a:lnTo>
                    <a:pt x="531" y="225"/>
                  </a:lnTo>
                  <a:lnTo>
                    <a:pt x="531" y="221"/>
                  </a:lnTo>
                  <a:lnTo>
                    <a:pt x="529" y="213"/>
                  </a:lnTo>
                  <a:lnTo>
                    <a:pt x="526" y="205"/>
                  </a:lnTo>
                  <a:lnTo>
                    <a:pt x="521" y="198"/>
                  </a:lnTo>
                  <a:lnTo>
                    <a:pt x="516" y="191"/>
                  </a:lnTo>
                  <a:lnTo>
                    <a:pt x="505" y="177"/>
                  </a:lnTo>
                  <a:lnTo>
                    <a:pt x="505" y="177"/>
                  </a:lnTo>
                  <a:lnTo>
                    <a:pt x="494" y="166"/>
                  </a:lnTo>
                  <a:lnTo>
                    <a:pt x="482" y="156"/>
                  </a:lnTo>
                  <a:lnTo>
                    <a:pt x="468" y="146"/>
                  </a:lnTo>
                  <a:lnTo>
                    <a:pt x="455" y="137"/>
                  </a:lnTo>
                  <a:lnTo>
                    <a:pt x="441" y="129"/>
                  </a:lnTo>
                  <a:lnTo>
                    <a:pt x="427" y="121"/>
                  </a:lnTo>
                  <a:lnTo>
                    <a:pt x="399" y="106"/>
                  </a:lnTo>
                  <a:lnTo>
                    <a:pt x="399" y="106"/>
                  </a:lnTo>
                  <a:lnTo>
                    <a:pt x="372" y="93"/>
                  </a:lnTo>
                  <a:lnTo>
                    <a:pt x="346" y="82"/>
                  </a:lnTo>
                  <a:lnTo>
                    <a:pt x="319" y="72"/>
                  </a:lnTo>
                  <a:lnTo>
                    <a:pt x="291" y="63"/>
                  </a:lnTo>
                  <a:lnTo>
                    <a:pt x="263" y="56"/>
                  </a:lnTo>
                  <a:lnTo>
                    <a:pt x="235" y="51"/>
                  </a:lnTo>
                  <a:lnTo>
                    <a:pt x="205" y="48"/>
                  </a:lnTo>
                  <a:lnTo>
                    <a:pt x="176" y="47"/>
                  </a:lnTo>
                  <a:lnTo>
                    <a:pt x="176" y="47"/>
                  </a:lnTo>
                  <a:close/>
                  <a:moveTo>
                    <a:pt x="359" y="97"/>
                  </a:moveTo>
                  <a:lnTo>
                    <a:pt x="359" y="97"/>
                  </a:lnTo>
                  <a:lnTo>
                    <a:pt x="383" y="109"/>
                  </a:lnTo>
                  <a:lnTo>
                    <a:pt x="408" y="121"/>
                  </a:lnTo>
                  <a:lnTo>
                    <a:pt x="432" y="134"/>
                  </a:lnTo>
                  <a:lnTo>
                    <a:pt x="455" y="149"/>
                  </a:lnTo>
                  <a:lnTo>
                    <a:pt x="455" y="149"/>
                  </a:lnTo>
                  <a:lnTo>
                    <a:pt x="460" y="178"/>
                  </a:lnTo>
                  <a:lnTo>
                    <a:pt x="462" y="193"/>
                  </a:lnTo>
                  <a:lnTo>
                    <a:pt x="463" y="208"/>
                  </a:lnTo>
                  <a:lnTo>
                    <a:pt x="463" y="208"/>
                  </a:lnTo>
                  <a:lnTo>
                    <a:pt x="463" y="210"/>
                  </a:lnTo>
                  <a:lnTo>
                    <a:pt x="462" y="210"/>
                  </a:lnTo>
                  <a:lnTo>
                    <a:pt x="460" y="207"/>
                  </a:lnTo>
                  <a:lnTo>
                    <a:pt x="457" y="201"/>
                  </a:lnTo>
                  <a:lnTo>
                    <a:pt x="457" y="201"/>
                  </a:lnTo>
                  <a:lnTo>
                    <a:pt x="454" y="192"/>
                  </a:lnTo>
                  <a:lnTo>
                    <a:pt x="452" y="182"/>
                  </a:lnTo>
                  <a:lnTo>
                    <a:pt x="452" y="182"/>
                  </a:lnTo>
                  <a:lnTo>
                    <a:pt x="446" y="154"/>
                  </a:lnTo>
                  <a:lnTo>
                    <a:pt x="446" y="154"/>
                  </a:lnTo>
                  <a:lnTo>
                    <a:pt x="446" y="153"/>
                  </a:lnTo>
                  <a:lnTo>
                    <a:pt x="445" y="153"/>
                  </a:lnTo>
                  <a:lnTo>
                    <a:pt x="444" y="154"/>
                  </a:lnTo>
                  <a:lnTo>
                    <a:pt x="444" y="154"/>
                  </a:lnTo>
                  <a:lnTo>
                    <a:pt x="444" y="154"/>
                  </a:lnTo>
                  <a:lnTo>
                    <a:pt x="450" y="188"/>
                  </a:lnTo>
                  <a:lnTo>
                    <a:pt x="450" y="188"/>
                  </a:lnTo>
                  <a:lnTo>
                    <a:pt x="453" y="208"/>
                  </a:lnTo>
                  <a:lnTo>
                    <a:pt x="453" y="208"/>
                  </a:lnTo>
                  <a:lnTo>
                    <a:pt x="454" y="217"/>
                  </a:lnTo>
                  <a:lnTo>
                    <a:pt x="454" y="220"/>
                  </a:lnTo>
                  <a:lnTo>
                    <a:pt x="453" y="220"/>
                  </a:lnTo>
                  <a:lnTo>
                    <a:pt x="452" y="217"/>
                  </a:lnTo>
                  <a:lnTo>
                    <a:pt x="452" y="217"/>
                  </a:lnTo>
                  <a:lnTo>
                    <a:pt x="446" y="204"/>
                  </a:lnTo>
                  <a:lnTo>
                    <a:pt x="446" y="204"/>
                  </a:lnTo>
                  <a:lnTo>
                    <a:pt x="446" y="190"/>
                  </a:lnTo>
                  <a:lnTo>
                    <a:pt x="443" y="176"/>
                  </a:lnTo>
                  <a:lnTo>
                    <a:pt x="439" y="162"/>
                  </a:lnTo>
                  <a:lnTo>
                    <a:pt x="437" y="156"/>
                  </a:lnTo>
                  <a:lnTo>
                    <a:pt x="433" y="151"/>
                  </a:lnTo>
                  <a:lnTo>
                    <a:pt x="433" y="151"/>
                  </a:lnTo>
                  <a:lnTo>
                    <a:pt x="432" y="150"/>
                  </a:lnTo>
                  <a:lnTo>
                    <a:pt x="431" y="152"/>
                  </a:lnTo>
                  <a:lnTo>
                    <a:pt x="431" y="152"/>
                  </a:lnTo>
                  <a:lnTo>
                    <a:pt x="434" y="164"/>
                  </a:lnTo>
                  <a:lnTo>
                    <a:pt x="436" y="177"/>
                  </a:lnTo>
                  <a:lnTo>
                    <a:pt x="440" y="191"/>
                  </a:lnTo>
                  <a:lnTo>
                    <a:pt x="444" y="203"/>
                  </a:lnTo>
                  <a:lnTo>
                    <a:pt x="444" y="203"/>
                  </a:lnTo>
                  <a:lnTo>
                    <a:pt x="444" y="208"/>
                  </a:lnTo>
                  <a:lnTo>
                    <a:pt x="444" y="208"/>
                  </a:lnTo>
                  <a:lnTo>
                    <a:pt x="445" y="215"/>
                  </a:lnTo>
                  <a:lnTo>
                    <a:pt x="445" y="215"/>
                  </a:lnTo>
                  <a:lnTo>
                    <a:pt x="444" y="215"/>
                  </a:lnTo>
                  <a:lnTo>
                    <a:pt x="442" y="210"/>
                  </a:lnTo>
                  <a:lnTo>
                    <a:pt x="442" y="210"/>
                  </a:lnTo>
                  <a:lnTo>
                    <a:pt x="435" y="194"/>
                  </a:lnTo>
                  <a:lnTo>
                    <a:pt x="430" y="176"/>
                  </a:lnTo>
                  <a:lnTo>
                    <a:pt x="430" y="176"/>
                  </a:lnTo>
                  <a:lnTo>
                    <a:pt x="427" y="164"/>
                  </a:lnTo>
                  <a:lnTo>
                    <a:pt x="427" y="164"/>
                  </a:lnTo>
                  <a:lnTo>
                    <a:pt x="420" y="140"/>
                  </a:lnTo>
                  <a:lnTo>
                    <a:pt x="420" y="140"/>
                  </a:lnTo>
                  <a:lnTo>
                    <a:pt x="420" y="139"/>
                  </a:lnTo>
                  <a:lnTo>
                    <a:pt x="419" y="139"/>
                  </a:lnTo>
                  <a:lnTo>
                    <a:pt x="418" y="140"/>
                  </a:lnTo>
                  <a:lnTo>
                    <a:pt x="418" y="140"/>
                  </a:lnTo>
                  <a:lnTo>
                    <a:pt x="418" y="140"/>
                  </a:lnTo>
                  <a:lnTo>
                    <a:pt x="419" y="146"/>
                  </a:lnTo>
                  <a:lnTo>
                    <a:pt x="419" y="146"/>
                  </a:lnTo>
                  <a:lnTo>
                    <a:pt x="420" y="147"/>
                  </a:lnTo>
                  <a:lnTo>
                    <a:pt x="420" y="147"/>
                  </a:lnTo>
                  <a:lnTo>
                    <a:pt x="427" y="172"/>
                  </a:lnTo>
                  <a:lnTo>
                    <a:pt x="429" y="186"/>
                  </a:lnTo>
                  <a:lnTo>
                    <a:pt x="431" y="199"/>
                  </a:lnTo>
                  <a:lnTo>
                    <a:pt x="431" y="199"/>
                  </a:lnTo>
                  <a:lnTo>
                    <a:pt x="431" y="201"/>
                  </a:lnTo>
                  <a:lnTo>
                    <a:pt x="430" y="201"/>
                  </a:lnTo>
                  <a:lnTo>
                    <a:pt x="427" y="198"/>
                  </a:lnTo>
                  <a:lnTo>
                    <a:pt x="422" y="190"/>
                  </a:lnTo>
                  <a:lnTo>
                    <a:pt x="422" y="190"/>
                  </a:lnTo>
                  <a:lnTo>
                    <a:pt x="420" y="185"/>
                  </a:lnTo>
                  <a:lnTo>
                    <a:pt x="420" y="185"/>
                  </a:lnTo>
                  <a:lnTo>
                    <a:pt x="417" y="171"/>
                  </a:lnTo>
                  <a:lnTo>
                    <a:pt x="414" y="157"/>
                  </a:lnTo>
                  <a:lnTo>
                    <a:pt x="407" y="131"/>
                  </a:lnTo>
                  <a:lnTo>
                    <a:pt x="407" y="131"/>
                  </a:lnTo>
                  <a:lnTo>
                    <a:pt x="406" y="130"/>
                  </a:lnTo>
                  <a:lnTo>
                    <a:pt x="406" y="130"/>
                  </a:lnTo>
                  <a:lnTo>
                    <a:pt x="405" y="131"/>
                  </a:lnTo>
                  <a:lnTo>
                    <a:pt x="405" y="132"/>
                  </a:lnTo>
                  <a:lnTo>
                    <a:pt x="405" y="132"/>
                  </a:lnTo>
                  <a:lnTo>
                    <a:pt x="410" y="159"/>
                  </a:lnTo>
                  <a:lnTo>
                    <a:pt x="413" y="172"/>
                  </a:lnTo>
                  <a:lnTo>
                    <a:pt x="418" y="186"/>
                  </a:lnTo>
                  <a:lnTo>
                    <a:pt x="418" y="186"/>
                  </a:lnTo>
                  <a:lnTo>
                    <a:pt x="418" y="196"/>
                  </a:lnTo>
                  <a:lnTo>
                    <a:pt x="418" y="196"/>
                  </a:lnTo>
                  <a:lnTo>
                    <a:pt x="418" y="196"/>
                  </a:lnTo>
                  <a:lnTo>
                    <a:pt x="418" y="196"/>
                  </a:lnTo>
                  <a:lnTo>
                    <a:pt x="416" y="193"/>
                  </a:lnTo>
                  <a:lnTo>
                    <a:pt x="412" y="185"/>
                  </a:lnTo>
                  <a:lnTo>
                    <a:pt x="412" y="185"/>
                  </a:lnTo>
                  <a:lnTo>
                    <a:pt x="408" y="175"/>
                  </a:lnTo>
                  <a:lnTo>
                    <a:pt x="405" y="166"/>
                  </a:lnTo>
                  <a:lnTo>
                    <a:pt x="405" y="166"/>
                  </a:lnTo>
                  <a:lnTo>
                    <a:pt x="405" y="165"/>
                  </a:lnTo>
                  <a:lnTo>
                    <a:pt x="405" y="165"/>
                  </a:lnTo>
                  <a:lnTo>
                    <a:pt x="399" y="146"/>
                  </a:lnTo>
                  <a:lnTo>
                    <a:pt x="399" y="146"/>
                  </a:lnTo>
                  <a:lnTo>
                    <a:pt x="393" y="131"/>
                  </a:lnTo>
                  <a:lnTo>
                    <a:pt x="393" y="131"/>
                  </a:lnTo>
                  <a:lnTo>
                    <a:pt x="393" y="131"/>
                  </a:lnTo>
                  <a:lnTo>
                    <a:pt x="391" y="131"/>
                  </a:lnTo>
                  <a:lnTo>
                    <a:pt x="390" y="131"/>
                  </a:lnTo>
                  <a:lnTo>
                    <a:pt x="390" y="132"/>
                  </a:lnTo>
                  <a:lnTo>
                    <a:pt x="390" y="132"/>
                  </a:lnTo>
                  <a:lnTo>
                    <a:pt x="397" y="148"/>
                  </a:lnTo>
                  <a:lnTo>
                    <a:pt x="402" y="164"/>
                  </a:lnTo>
                  <a:lnTo>
                    <a:pt x="402" y="164"/>
                  </a:lnTo>
                  <a:lnTo>
                    <a:pt x="404" y="174"/>
                  </a:lnTo>
                  <a:lnTo>
                    <a:pt x="406" y="186"/>
                  </a:lnTo>
                  <a:lnTo>
                    <a:pt x="406" y="186"/>
                  </a:lnTo>
                  <a:lnTo>
                    <a:pt x="406" y="192"/>
                  </a:lnTo>
                  <a:lnTo>
                    <a:pt x="406" y="195"/>
                  </a:lnTo>
                  <a:lnTo>
                    <a:pt x="406" y="196"/>
                  </a:lnTo>
                  <a:lnTo>
                    <a:pt x="405" y="195"/>
                  </a:lnTo>
                  <a:lnTo>
                    <a:pt x="401" y="188"/>
                  </a:lnTo>
                  <a:lnTo>
                    <a:pt x="401" y="188"/>
                  </a:lnTo>
                  <a:lnTo>
                    <a:pt x="396" y="177"/>
                  </a:lnTo>
                  <a:lnTo>
                    <a:pt x="391" y="167"/>
                  </a:lnTo>
                  <a:lnTo>
                    <a:pt x="391" y="167"/>
                  </a:lnTo>
                  <a:lnTo>
                    <a:pt x="386" y="148"/>
                  </a:lnTo>
                  <a:lnTo>
                    <a:pt x="380" y="131"/>
                  </a:lnTo>
                  <a:lnTo>
                    <a:pt x="380" y="131"/>
                  </a:lnTo>
                  <a:lnTo>
                    <a:pt x="380" y="128"/>
                  </a:lnTo>
                  <a:lnTo>
                    <a:pt x="379" y="127"/>
                  </a:lnTo>
                  <a:lnTo>
                    <a:pt x="379" y="127"/>
                  </a:lnTo>
                  <a:lnTo>
                    <a:pt x="377" y="122"/>
                  </a:lnTo>
                  <a:lnTo>
                    <a:pt x="377" y="122"/>
                  </a:lnTo>
                  <a:lnTo>
                    <a:pt x="377" y="122"/>
                  </a:lnTo>
                  <a:lnTo>
                    <a:pt x="376" y="122"/>
                  </a:lnTo>
                  <a:lnTo>
                    <a:pt x="375" y="122"/>
                  </a:lnTo>
                  <a:lnTo>
                    <a:pt x="375" y="123"/>
                  </a:lnTo>
                  <a:lnTo>
                    <a:pt x="375" y="123"/>
                  </a:lnTo>
                  <a:lnTo>
                    <a:pt x="381" y="144"/>
                  </a:lnTo>
                  <a:lnTo>
                    <a:pt x="388" y="164"/>
                  </a:lnTo>
                  <a:lnTo>
                    <a:pt x="388" y="164"/>
                  </a:lnTo>
                  <a:lnTo>
                    <a:pt x="390" y="173"/>
                  </a:lnTo>
                  <a:lnTo>
                    <a:pt x="390" y="173"/>
                  </a:lnTo>
                  <a:lnTo>
                    <a:pt x="391" y="182"/>
                  </a:lnTo>
                  <a:lnTo>
                    <a:pt x="391" y="193"/>
                  </a:lnTo>
                  <a:lnTo>
                    <a:pt x="391" y="193"/>
                  </a:lnTo>
                  <a:lnTo>
                    <a:pt x="390" y="190"/>
                  </a:lnTo>
                  <a:lnTo>
                    <a:pt x="388" y="186"/>
                  </a:lnTo>
                  <a:lnTo>
                    <a:pt x="385" y="177"/>
                  </a:lnTo>
                  <a:lnTo>
                    <a:pt x="385" y="177"/>
                  </a:lnTo>
                  <a:lnTo>
                    <a:pt x="378" y="159"/>
                  </a:lnTo>
                  <a:lnTo>
                    <a:pt x="372" y="140"/>
                  </a:lnTo>
                  <a:lnTo>
                    <a:pt x="365" y="122"/>
                  </a:lnTo>
                  <a:lnTo>
                    <a:pt x="361" y="113"/>
                  </a:lnTo>
                  <a:lnTo>
                    <a:pt x="356" y="104"/>
                  </a:lnTo>
                  <a:lnTo>
                    <a:pt x="356" y="104"/>
                  </a:lnTo>
                  <a:lnTo>
                    <a:pt x="355" y="104"/>
                  </a:lnTo>
                  <a:lnTo>
                    <a:pt x="354" y="105"/>
                  </a:lnTo>
                  <a:lnTo>
                    <a:pt x="354" y="105"/>
                  </a:lnTo>
                  <a:lnTo>
                    <a:pt x="356" y="115"/>
                  </a:lnTo>
                  <a:lnTo>
                    <a:pt x="359" y="125"/>
                  </a:lnTo>
                  <a:lnTo>
                    <a:pt x="365" y="145"/>
                  </a:lnTo>
                  <a:lnTo>
                    <a:pt x="371" y="165"/>
                  </a:lnTo>
                  <a:lnTo>
                    <a:pt x="373" y="175"/>
                  </a:lnTo>
                  <a:lnTo>
                    <a:pt x="374" y="187"/>
                  </a:lnTo>
                  <a:lnTo>
                    <a:pt x="374" y="187"/>
                  </a:lnTo>
                  <a:lnTo>
                    <a:pt x="373" y="181"/>
                  </a:lnTo>
                  <a:lnTo>
                    <a:pt x="371" y="176"/>
                  </a:lnTo>
                  <a:lnTo>
                    <a:pt x="367" y="166"/>
                  </a:lnTo>
                  <a:lnTo>
                    <a:pt x="367" y="166"/>
                  </a:lnTo>
                  <a:lnTo>
                    <a:pt x="361" y="144"/>
                  </a:lnTo>
                  <a:lnTo>
                    <a:pt x="361" y="144"/>
                  </a:lnTo>
                  <a:lnTo>
                    <a:pt x="355" y="125"/>
                  </a:lnTo>
                  <a:lnTo>
                    <a:pt x="351" y="116"/>
                  </a:lnTo>
                  <a:lnTo>
                    <a:pt x="346" y="107"/>
                  </a:lnTo>
                  <a:lnTo>
                    <a:pt x="346" y="107"/>
                  </a:lnTo>
                  <a:lnTo>
                    <a:pt x="345" y="107"/>
                  </a:lnTo>
                  <a:lnTo>
                    <a:pt x="344" y="107"/>
                  </a:lnTo>
                  <a:lnTo>
                    <a:pt x="344" y="108"/>
                  </a:lnTo>
                  <a:lnTo>
                    <a:pt x="344" y="108"/>
                  </a:lnTo>
                  <a:lnTo>
                    <a:pt x="356" y="142"/>
                  </a:lnTo>
                  <a:lnTo>
                    <a:pt x="361" y="159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9"/>
                  </a:lnTo>
                  <a:lnTo>
                    <a:pt x="365" y="180"/>
                  </a:lnTo>
                  <a:lnTo>
                    <a:pt x="364" y="180"/>
                  </a:lnTo>
                  <a:lnTo>
                    <a:pt x="363" y="178"/>
                  </a:lnTo>
                  <a:lnTo>
                    <a:pt x="359" y="172"/>
                  </a:lnTo>
                  <a:lnTo>
                    <a:pt x="359" y="172"/>
                  </a:lnTo>
                  <a:lnTo>
                    <a:pt x="356" y="164"/>
                  </a:lnTo>
                  <a:lnTo>
                    <a:pt x="353" y="156"/>
                  </a:lnTo>
                  <a:lnTo>
                    <a:pt x="353" y="156"/>
                  </a:lnTo>
                  <a:lnTo>
                    <a:pt x="347" y="139"/>
                  </a:lnTo>
                  <a:lnTo>
                    <a:pt x="340" y="122"/>
                  </a:lnTo>
                  <a:lnTo>
                    <a:pt x="340" y="122"/>
                  </a:lnTo>
                  <a:lnTo>
                    <a:pt x="336" y="113"/>
                  </a:lnTo>
                  <a:lnTo>
                    <a:pt x="332" y="104"/>
                  </a:lnTo>
                  <a:lnTo>
                    <a:pt x="332" y="104"/>
                  </a:lnTo>
                  <a:lnTo>
                    <a:pt x="331" y="103"/>
                  </a:lnTo>
                  <a:lnTo>
                    <a:pt x="331" y="103"/>
                  </a:lnTo>
                  <a:lnTo>
                    <a:pt x="330" y="104"/>
                  </a:lnTo>
                  <a:lnTo>
                    <a:pt x="330" y="105"/>
                  </a:lnTo>
                  <a:lnTo>
                    <a:pt x="330" y="105"/>
                  </a:lnTo>
                  <a:lnTo>
                    <a:pt x="338" y="122"/>
                  </a:lnTo>
                  <a:lnTo>
                    <a:pt x="338" y="122"/>
                  </a:lnTo>
                  <a:lnTo>
                    <a:pt x="339" y="126"/>
                  </a:lnTo>
                  <a:lnTo>
                    <a:pt x="339" y="126"/>
                  </a:lnTo>
                  <a:lnTo>
                    <a:pt x="343" y="138"/>
                  </a:lnTo>
                  <a:lnTo>
                    <a:pt x="345" y="150"/>
                  </a:lnTo>
                  <a:lnTo>
                    <a:pt x="345" y="150"/>
                  </a:lnTo>
                  <a:lnTo>
                    <a:pt x="346" y="158"/>
                  </a:lnTo>
                  <a:lnTo>
                    <a:pt x="346" y="163"/>
                  </a:lnTo>
                  <a:lnTo>
                    <a:pt x="347" y="166"/>
                  </a:lnTo>
                  <a:lnTo>
                    <a:pt x="347" y="166"/>
                  </a:lnTo>
                  <a:lnTo>
                    <a:pt x="342" y="158"/>
                  </a:lnTo>
                  <a:lnTo>
                    <a:pt x="338" y="149"/>
                  </a:lnTo>
                  <a:lnTo>
                    <a:pt x="332" y="131"/>
                  </a:lnTo>
                  <a:lnTo>
                    <a:pt x="326" y="112"/>
                  </a:lnTo>
                  <a:lnTo>
                    <a:pt x="320" y="93"/>
                  </a:lnTo>
                  <a:lnTo>
                    <a:pt x="320" y="93"/>
                  </a:lnTo>
                  <a:lnTo>
                    <a:pt x="319" y="92"/>
                  </a:lnTo>
                  <a:lnTo>
                    <a:pt x="319" y="92"/>
                  </a:lnTo>
                  <a:lnTo>
                    <a:pt x="318" y="92"/>
                  </a:lnTo>
                  <a:lnTo>
                    <a:pt x="318" y="93"/>
                  </a:lnTo>
                  <a:lnTo>
                    <a:pt x="318" y="93"/>
                  </a:lnTo>
                  <a:lnTo>
                    <a:pt x="322" y="110"/>
                  </a:lnTo>
                  <a:lnTo>
                    <a:pt x="327" y="126"/>
                  </a:lnTo>
                  <a:lnTo>
                    <a:pt x="327" y="126"/>
                  </a:lnTo>
                  <a:lnTo>
                    <a:pt x="333" y="149"/>
                  </a:lnTo>
                  <a:lnTo>
                    <a:pt x="333" y="149"/>
                  </a:lnTo>
                  <a:lnTo>
                    <a:pt x="334" y="153"/>
                  </a:lnTo>
                  <a:lnTo>
                    <a:pt x="334" y="157"/>
                  </a:lnTo>
                  <a:lnTo>
                    <a:pt x="333" y="157"/>
                  </a:lnTo>
                  <a:lnTo>
                    <a:pt x="332" y="157"/>
                  </a:lnTo>
                  <a:lnTo>
                    <a:pt x="329" y="154"/>
                  </a:lnTo>
                  <a:lnTo>
                    <a:pt x="329" y="154"/>
                  </a:lnTo>
                  <a:lnTo>
                    <a:pt x="325" y="146"/>
                  </a:lnTo>
                  <a:lnTo>
                    <a:pt x="321" y="139"/>
                  </a:lnTo>
                  <a:lnTo>
                    <a:pt x="316" y="122"/>
                  </a:lnTo>
                  <a:lnTo>
                    <a:pt x="310" y="105"/>
                  </a:lnTo>
                  <a:lnTo>
                    <a:pt x="307" y="96"/>
                  </a:lnTo>
                  <a:lnTo>
                    <a:pt x="303" y="89"/>
                  </a:lnTo>
                  <a:lnTo>
                    <a:pt x="303" y="89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1" y="90"/>
                  </a:lnTo>
                  <a:lnTo>
                    <a:pt x="301" y="90"/>
                  </a:lnTo>
                  <a:lnTo>
                    <a:pt x="309" y="122"/>
                  </a:lnTo>
                  <a:lnTo>
                    <a:pt x="309" y="122"/>
                  </a:lnTo>
                  <a:lnTo>
                    <a:pt x="314" y="138"/>
                  </a:lnTo>
                  <a:lnTo>
                    <a:pt x="314" y="138"/>
                  </a:lnTo>
                  <a:lnTo>
                    <a:pt x="316" y="143"/>
                  </a:lnTo>
                  <a:lnTo>
                    <a:pt x="314" y="140"/>
                  </a:lnTo>
                  <a:lnTo>
                    <a:pt x="314" y="140"/>
                  </a:lnTo>
                  <a:lnTo>
                    <a:pt x="309" y="133"/>
                  </a:lnTo>
                  <a:lnTo>
                    <a:pt x="306" y="127"/>
                  </a:lnTo>
                  <a:lnTo>
                    <a:pt x="300" y="113"/>
                  </a:lnTo>
                  <a:lnTo>
                    <a:pt x="296" y="97"/>
                  </a:lnTo>
                  <a:lnTo>
                    <a:pt x="291" y="83"/>
                  </a:lnTo>
                  <a:lnTo>
                    <a:pt x="291" y="83"/>
                  </a:lnTo>
                  <a:lnTo>
                    <a:pt x="291" y="82"/>
                  </a:lnTo>
                  <a:lnTo>
                    <a:pt x="290" y="82"/>
                  </a:lnTo>
                  <a:lnTo>
                    <a:pt x="289" y="83"/>
                  </a:lnTo>
                  <a:lnTo>
                    <a:pt x="289" y="83"/>
                  </a:lnTo>
                  <a:lnTo>
                    <a:pt x="289" y="83"/>
                  </a:lnTo>
                  <a:lnTo>
                    <a:pt x="293" y="98"/>
                  </a:lnTo>
                  <a:lnTo>
                    <a:pt x="297" y="114"/>
                  </a:lnTo>
                  <a:lnTo>
                    <a:pt x="300" y="129"/>
                  </a:lnTo>
                  <a:lnTo>
                    <a:pt x="302" y="144"/>
                  </a:lnTo>
                  <a:lnTo>
                    <a:pt x="302" y="144"/>
                  </a:lnTo>
                  <a:lnTo>
                    <a:pt x="300" y="138"/>
                  </a:lnTo>
                  <a:lnTo>
                    <a:pt x="296" y="131"/>
                  </a:lnTo>
                  <a:lnTo>
                    <a:pt x="296" y="131"/>
                  </a:lnTo>
                  <a:lnTo>
                    <a:pt x="289" y="113"/>
                  </a:lnTo>
                  <a:lnTo>
                    <a:pt x="289" y="113"/>
                  </a:lnTo>
                  <a:lnTo>
                    <a:pt x="284" y="98"/>
                  </a:lnTo>
                  <a:lnTo>
                    <a:pt x="278" y="85"/>
                  </a:lnTo>
                  <a:lnTo>
                    <a:pt x="278" y="85"/>
                  </a:lnTo>
                  <a:lnTo>
                    <a:pt x="277" y="85"/>
                  </a:lnTo>
                  <a:lnTo>
                    <a:pt x="276" y="86"/>
                  </a:lnTo>
                  <a:lnTo>
                    <a:pt x="276" y="86"/>
                  </a:lnTo>
                  <a:lnTo>
                    <a:pt x="277" y="93"/>
                  </a:lnTo>
                  <a:lnTo>
                    <a:pt x="278" y="99"/>
                  </a:lnTo>
                  <a:lnTo>
                    <a:pt x="283" y="113"/>
                  </a:lnTo>
                  <a:lnTo>
                    <a:pt x="288" y="126"/>
                  </a:lnTo>
                  <a:lnTo>
                    <a:pt x="291" y="139"/>
                  </a:lnTo>
                  <a:lnTo>
                    <a:pt x="291" y="139"/>
                  </a:lnTo>
                  <a:lnTo>
                    <a:pt x="292" y="143"/>
                  </a:lnTo>
                  <a:lnTo>
                    <a:pt x="292" y="143"/>
                  </a:lnTo>
                  <a:lnTo>
                    <a:pt x="291" y="143"/>
                  </a:lnTo>
                  <a:lnTo>
                    <a:pt x="289" y="138"/>
                  </a:lnTo>
                  <a:lnTo>
                    <a:pt x="289" y="138"/>
                  </a:lnTo>
                  <a:lnTo>
                    <a:pt x="284" y="128"/>
                  </a:lnTo>
                  <a:lnTo>
                    <a:pt x="279" y="117"/>
                  </a:lnTo>
                  <a:lnTo>
                    <a:pt x="279" y="117"/>
                  </a:lnTo>
                  <a:lnTo>
                    <a:pt x="273" y="98"/>
                  </a:lnTo>
                  <a:lnTo>
                    <a:pt x="266" y="81"/>
                  </a:lnTo>
                  <a:lnTo>
                    <a:pt x="266" y="81"/>
                  </a:lnTo>
                  <a:lnTo>
                    <a:pt x="265" y="81"/>
                  </a:lnTo>
                  <a:lnTo>
                    <a:pt x="264" y="82"/>
                  </a:lnTo>
                  <a:lnTo>
                    <a:pt x="264" y="82"/>
                  </a:lnTo>
                  <a:lnTo>
                    <a:pt x="265" y="92"/>
                  </a:lnTo>
                  <a:lnTo>
                    <a:pt x="268" y="104"/>
                  </a:lnTo>
                  <a:lnTo>
                    <a:pt x="268" y="104"/>
                  </a:lnTo>
                  <a:lnTo>
                    <a:pt x="270" y="117"/>
                  </a:lnTo>
                  <a:lnTo>
                    <a:pt x="272" y="125"/>
                  </a:lnTo>
                  <a:lnTo>
                    <a:pt x="274" y="129"/>
                  </a:lnTo>
                  <a:lnTo>
                    <a:pt x="274" y="129"/>
                  </a:lnTo>
                  <a:lnTo>
                    <a:pt x="270" y="123"/>
                  </a:lnTo>
                  <a:lnTo>
                    <a:pt x="266" y="117"/>
                  </a:lnTo>
                  <a:lnTo>
                    <a:pt x="260" y="103"/>
                  </a:lnTo>
                  <a:lnTo>
                    <a:pt x="254" y="87"/>
                  </a:lnTo>
                  <a:lnTo>
                    <a:pt x="248" y="73"/>
                  </a:lnTo>
                  <a:lnTo>
                    <a:pt x="248" y="73"/>
                  </a:lnTo>
                  <a:lnTo>
                    <a:pt x="247" y="73"/>
                  </a:lnTo>
                  <a:lnTo>
                    <a:pt x="247" y="73"/>
                  </a:lnTo>
                  <a:lnTo>
                    <a:pt x="246" y="74"/>
                  </a:lnTo>
                  <a:lnTo>
                    <a:pt x="246" y="74"/>
                  </a:lnTo>
                  <a:lnTo>
                    <a:pt x="254" y="97"/>
                  </a:lnTo>
                  <a:lnTo>
                    <a:pt x="254" y="97"/>
                  </a:lnTo>
                  <a:lnTo>
                    <a:pt x="256" y="108"/>
                  </a:lnTo>
                  <a:lnTo>
                    <a:pt x="258" y="113"/>
                  </a:lnTo>
                  <a:lnTo>
                    <a:pt x="260" y="117"/>
                  </a:lnTo>
                  <a:lnTo>
                    <a:pt x="260" y="117"/>
                  </a:lnTo>
                  <a:lnTo>
                    <a:pt x="253" y="105"/>
                  </a:lnTo>
                  <a:lnTo>
                    <a:pt x="247" y="91"/>
                  </a:lnTo>
                  <a:lnTo>
                    <a:pt x="236" y="66"/>
                  </a:lnTo>
                  <a:lnTo>
                    <a:pt x="236" y="66"/>
                  </a:lnTo>
                  <a:lnTo>
                    <a:pt x="235" y="65"/>
                  </a:lnTo>
                  <a:lnTo>
                    <a:pt x="234" y="65"/>
                  </a:lnTo>
                  <a:lnTo>
                    <a:pt x="234" y="65"/>
                  </a:lnTo>
                  <a:lnTo>
                    <a:pt x="234" y="66"/>
                  </a:lnTo>
                  <a:lnTo>
                    <a:pt x="234" y="66"/>
                  </a:lnTo>
                  <a:lnTo>
                    <a:pt x="242" y="92"/>
                  </a:lnTo>
                  <a:lnTo>
                    <a:pt x="246" y="106"/>
                  </a:lnTo>
                  <a:lnTo>
                    <a:pt x="250" y="119"/>
                  </a:lnTo>
                  <a:lnTo>
                    <a:pt x="250" y="119"/>
                  </a:lnTo>
                  <a:lnTo>
                    <a:pt x="248" y="114"/>
                  </a:lnTo>
                  <a:lnTo>
                    <a:pt x="245" y="108"/>
                  </a:lnTo>
                  <a:lnTo>
                    <a:pt x="239" y="96"/>
                  </a:lnTo>
                  <a:lnTo>
                    <a:pt x="239" y="96"/>
                  </a:lnTo>
                  <a:lnTo>
                    <a:pt x="226" y="67"/>
                  </a:lnTo>
                  <a:lnTo>
                    <a:pt x="226" y="67"/>
                  </a:lnTo>
                  <a:lnTo>
                    <a:pt x="225" y="67"/>
                  </a:lnTo>
                  <a:lnTo>
                    <a:pt x="224" y="67"/>
                  </a:lnTo>
                  <a:lnTo>
                    <a:pt x="224" y="67"/>
                  </a:lnTo>
                  <a:lnTo>
                    <a:pt x="224" y="68"/>
                  </a:lnTo>
                  <a:lnTo>
                    <a:pt x="224" y="68"/>
                  </a:lnTo>
                  <a:lnTo>
                    <a:pt x="232" y="89"/>
                  </a:lnTo>
                  <a:lnTo>
                    <a:pt x="238" y="110"/>
                  </a:lnTo>
                  <a:lnTo>
                    <a:pt x="238" y="110"/>
                  </a:lnTo>
                  <a:lnTo>
                    <a:pt x="235" y="100"/>
                  </a:lnTo>
                  <a:lnTo>
                    <a:pt x="231" y="90"/>
                  </a:lnTo>
                  <a:lnTo>
                    <a:pt x="224" y="80"/>
                  </a:lnTo>
                  <a:lnTo>
                    <a:pt x="219" y="71"/>
                  </a:lnTo>
                  <a:lnTo>
                    <a:pt x="219" y="71"/>
                  </a:lnTo>
                  <a:lnTo>
                    <a:pt x="217" y="71"/>
                  </a:lnTo>
                  <a:lnTo>
                    <a:pt x="217" y="72"/>
                  </a:lnTo>
                  <a:lnTo>
                    <a:pt x="217" y="72"/>
                  </a:lnTo>
                  <a:lnTo>
                    <a:pt x="220" y="90"/>
                  </a:lnTo>
                  <a:lnTo>
                    <a:pt x="222" y="99"/>
                  </a:lnTo>
                  <a:lnTo>
                    <a:pt x="224" y="104"/>
                  </a:lnTo>
                  <a:lnTo>
                    <a:pt x="226" y="107"/>
                  </a:lnTo>
                  <a:lnTo>
                    <a:pt x="226" y="107"/>
                  </a:lnTo>
                  <a:lnTo>
                    <a:pt x="223" y="103"/>
                  </a:lnTo>
                  <a:lnTo>
                    <a:pt x="220" y="97"/>
                  </a:lnTo>
                  <a:lnTo>
                    <a:pt x="216" y="87"/>
                  </a:lnTo>
                  <a:lnTo>
                    <a:pt x="212" y="77"/>
                  </a:lnTo>
                  <a:lnTo>
                    <a:pt x="209" y="72"/>
                  </a:lnTo>
                  <a:lnTo>
                    <a:pt x="206" y="68"/>
                  </a:lnTo>
                  <a:lnTo>
                    <a:pt x="206" y="68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4" y="69"/>
                  </a:lnTo>
                  <a:lnTo>
                    <a:pt x="204" y="69"/>
                  </a:lnTo>
                  <a:lnTo>
                    <a:pt x="210" y="87"/>
                  </a:lnTo>
                  <a:lnTo>
                    <a:pt x="210" y="87"/>
                  </a:lnTo>
                  <a:lnTo>
                    <a:pt x="214" y="97"/>
                  </a:lnTo>
                  <a:lnTo>
                    <a:pt x="215" y="101"/>
                  </a:lnTo>
                  <a:lnTo>
                    <a:pt x="213" y="97"/>
                  </a:lnTo>
                  <a:lnTo>
                    <a:pt x="213" y="97"/>
                  </a:lnTo>
                  <a:lnTo>
                    <a:pt x="206" y="79"/>
                  </a:lnTo>
                  <a:lnTo>
                    <a:pt x="202" y="71"/>
                  </a:lnTo>
                  <a:lnTo>
                    <a:pt x="197" y="63"/>
                  </a:lnTo>
                  <a:lnTo>
                    <a:pt x="197" y="63"/>
                  </a:lnTo>
                  <a:lnTo>
                    <a:pt x="196" y="62"/>
                  </a:lnTo>
                  <a:lnTo>
                    <a:pt x="195" y="63"/>
                  </a:lnTo>
                  <a:lnTo>
                    <a:pt x="195" y="63"/>
                  </a:lnTo>
                  <a:lnTo>
                    <a:pt x="198" y="75"/>
                  </a:lnTo>
                  <a:lnTo>
                    <a:pt x="202" y="86"/>
                  </a:lnTo>
                  <a:lnTo>
                    <a:pt x="202" y="86"/>
                  </a:lnTo>
                  <a:lnTo>
                    <a:pt x="197" y="74"/>
                  </a:lnTo>
                  <a:lnTo>
                    <a:pt x="191" y="63"/>
                  </a:lnTo>
                  <a:lnTo>
                    <a:pt x="191" y="63"/>
                  </a:lnTo>
                  <a:lnTo>
                    <a:pt x="190" y="63"/>
                  </a:lnTo>
                  <a:lnTo>
                    <a:pt x="189" y="64"/>
                  </a:lnTo>
                  <a:lnTo>
                    <a:pt x="189" y="64"/>
                  </a:lnTo>
                  <a:lnTo>
                    <a:pt x="191" y="74"/>
                  </a:lnTo>
                  <a:lnTo>
                    <a:pt x="192" y="84"/>
                  </a:lnTo>
                  <a:lnTo>
                    <a:pt x="192" y="84"/>
                  </a:lnTo>
                  <a:lnTo>
                    <a:pt x="191" y="79"/>
                  </a:lnTo>
                  <a:lnTo>
                    <a:pt x="189" y="73"/>
                  </a:lnTo>
                  <a:lnTo>
                    <a:pt x="184" y="63"/>
                  </a:lnTo>
                  <a:lnTo>
                    <a:pt x="184" y="63"/>
                  </a:lnTo>
                  <a:lnTo>
                    <a:pt x="183" y="62"/>
                  </a:lnTo>
                  <a:lnTo>
                    <a:pt x="182" y="63"/>
                  </a:lnTo>
                  <a:lnTo>
                    <a:pt x="182" y="63"/>
                  </a:lnTo>
                  <a:lnTo>
                    <a:pt x="182" y="68"/>
                  </a:lnTo>
                  <a:lnTo>
                    <a:pt x="182" y="68"/>
                  </a:lnTo>
                  <a:lnTo>
                    <a:pt x="181" y="65"/>
                  </a:lnTo>
                  <a:lnTo>
                    <a:pt x="181" y="65"/>
                  </a:lnTo>
                  <a:lnTo>
                    <a:pt x="180" y="64"/>
                  </a:lnTo>
                  <a:lnTo>
                    <a:pt x="179" y="64"/>
                  </a:lnTo>
                  <a:lnTo>
                    <a:pt x="179" y="64"/>
                  </a:lnTo>
                  <a:lnTo>
                    <a:pt x="177" y="69"/>
                  </a:lnTo>
                  <a:lnTo>
                    <a:pt x="177" y="69"/>
                  </a:lnTo>
                  <a:lnTo>
                    <a:pt x="176" y="68"/>
                  </a:lnTo>
                  <a:lnTo>
                    <a:pt x="175" y="69"/>
                  </a:lnTo>
                  <a:lnTo>
                    <a:pt x="175" y="69"/>
                  </a:lnTo>
                  <a:lnTo>
                    <a:pt x="174" y="72"/>
                  </a:lnTo>
                  <a:lnTo>
                    <a:pt x="173" y="73"/>
                  </a:lnTo>
                  <a:lnTo>
                    <a:pt x="172" y="71"/>
                  </a:lnTo>
                  <a:lnTo>
                    <a:pt x="171" y="68"/>
                  </a:lnTo>
                  <a:lnTo>
                    <a:pt x="171" y="68"/>
                  </a:lnTo>
                  <a:lnTo>
                    <a:pt x="171" y="67"/>
                  </a:lnTo>
                  <a:lnTo>
                    <a:pt x="171" y="67"/>
                  </a:lnTo>
                  <a:lnTo>
                    <a:pt x="172" y="62"/>
                  </a:lnTo>
                  <a:lnTo>
                    <a:pt x="171" y="56"/>
                  </a:lnTo>
                  <a:lnTo>
                    <a:pt x="171" y="56"/>
                  </a:lnTo>
                  <a:lnTo>
                    <a:pt x="195" y="56"/>
                  </a:lnTo>
                  <a:lnTo>
                    <a:pt x="219" y="58"/>
                  </a:lnTo>
                  <a:lnTo>
                    <a:pt x="243" y="61"/>
                  </a:lnTo>
                  <a:lnTo>
                    <a:pt x="267" y="66"/>
                  </a:lnTo>
                  <a:lnTo>
                    <a:pt x="290" y="72"/>
                  </a:lnTo>
                  <a:lnTo>
                    <a:pt x="314" y="79"/>
                  </a:lnTo>
                  <a:lnTo>
                    <a:pt x="336" y="87"/>
                  </a:lnTo>
                  <a:lnTo>
                    <a:pt x="359" y="97"/>
                  </a:lnTo>
                  <a:lnTo>
                    <a:pt x="359" y="97"/>
                  </a:lnTo>
                  <a:close/>
                  <a:moveTo>
                    <a:pt x="522" y="222"/>
                  </a:moveTo>
                  <a:lnTo>
                    <a:pt x="522" y="222"/>
                  </a:lnTo>
                  <a:lnTo>
                    <a:pt x="522" y="226"/>
                  </a:lnTo>
                  <a:lnTo>
                    <a:pt x="521" y="231"/>
                  </a:lnTo>
                  <a:lnTo>
                    <a:pt x="521" y="231"/>
                  </a:lnTo>
                  <a:lnTo>
                    <a:pt x="520" y="219"/>
                  </a:lnTo>
                  <a:lnTo>
                    <a:pt x="518" y="208"/>
                  </a:lnTo>
                  <a:lnTo>
                    <a:pt x="518" y="208"/>
                  </a:lnTo>
                  <a:lnTo>
                    <a:pt x="520" y="213"/>
                  </a:lnTo>
                  <a:lnTo>
                    <a:pt x="520" y="213"/>
                  </a:lnTo>
                  <a:lnTo>
                    <a:pt x="522" y="222"/>
                  </a:lnTo>
                  <a:lnTo>
                    <a:pt x="522" y="222"/>
                  </a:lnTo>
                  <a:close/>
                  <a:moveTo>
                    <a:pt x="515" y="205"/>
                  </a:moveTo>
                  <a:lnTo>
                    <a:pt x="515" y="205"/>
                  </a:lnTo>
                  <a:lnTo>
                    <a:pt x="515" y="205"/>
                  </a:lnTo>
                  <a:lnTo>
                    <a:pt x="515" y="205"/>
                  </a:lnTo>
                  <a:lnTo>
                    <a:pt x="514" y="203"/>
                  </a:lnTo>
                  <a:lnTo>
                    <a:pt x="514" y="203"/>
                  </a:lnTo>
                  <a:lnTo>
                    <a:pt x="515" y="205"/>
                  </a:lnTo>
                  <a:lnTo>
                    <a:pt x="515" y="205"/>
                  </a:lnTo>
                  <a:close/>
                  <a:moveTo>
                    <a:pt x="464" y="155"/>
                  </a:moveTo>
                  <a:lnTo>
                    <a:pt x="464" y="155"/>
                  </a:lnTo>
                  <a:lnTo>
                    <a:pt x="476" y="163"/>
                  </a:lnTo>
                  <a:lnTo>
                    <a:pt x="486" y="172"/>
                  </a:lnTo>
                  <a:lnTo>
                    <a:pt x="496" y="181"/>
                  </a:lnTo>
                  <a:lnTo>
                    <a:pt x="505" y="191"/>
                  </a:lnTo>
                  <a:lnTo>
                    <a:pt x="505" y="191"/>
                  </a:lnTo>
                  <a:lnTo>
                    <a:pt x="509" y="197"/>
                  </a:lnTo>
                  <a:lnTo>
                    <a:pt x="509" y="197"/>
                  </a:lnTo>
                  <a:lnTo>
                    <a:pt x="513" y="213"/>
                  </a:lnTo>
                  <a:lnTo>
                    <a:pt x="513" y="213"/>
                  </a:lnTo>
                  <a:lnTo>
                    <a:pt x="512" y="222"/>
                  </a:lnTo>
                  <a:lnTo>
                    <a:pt x="513" y="230"/>
                  </a:lnTo>
                  <a:lnTo>
                    <a:pt x="513" y="230"/>
                  </a:lnTo>
                  <a:lnTo>
                    <a:pt x="509" y="221"/>
                  </a:lnTo>
                  <a:lnTo>
                    <a:pt x="507" y="211"/>
                  </a:lnTo>
                  <a:lnTo>
                    <a:pt x="504" y="191"/>
                  </a:lnTo>
                  <a:lnTo>
                    <a:pt x="504" y="191"/>
                  </a:lnTo>
                  <a:lnTo>
                    <a:pt x="504" y="190"/>
                  </a:lnTo>
                  <a:lnTo>
                    <a:pt x="503" y="190"/>
                  </a:lnTo>
                  <a:lnTo>
                    <a:pt x="502" y="191"/>
                  </a:lnTo>
                  <a:lnTo>
                    <a:pt x="502" y="191"/>
                  </a:lnTo>
                  <a:lnTo>
                    <a:pt x="502" y="191"/>
                  </a:lnTo>
                  <a:lnTo>
                    <a:pt x="502" y="196"/>
                  </a:lnTo>
                  <a:lnTo>
                    <a:pt x="502" y="196"/>
                  </a:lnTo>
                  <a:lnTo>
                    <a:pt x="502" y="198"/>
                  </a:lnTo>
                  <a:lnTo>
                    <a:pt x="502" y="198"/>
                  </a:lnTo>
                  <a:lnTo>
                    <a:pt x="504" y="212"/>
                  </a:lnTo>
                  <a:lnTo>
                    <a:pt x="504" y="212"/>
                  </a:lnTo>
                  <a:lnTo>
                    <a:pt x="505" y="219"/>
                  </a:lnTo>
                  <a:lnTo>
                    <a:pt x="506" y="228"/>
                  </a:lnTo>
                  <a:lnTo>
                    <a:pt x="506" y="231"/>
                  </a:lnTo>
                  <a:lnTo>
                    <a:pt x="505" y="232"/>
                  </a:lnTo>
                  <a:lnTo>
                    <a:pt x="504" y="231"/>
                  </a:lnTo>
                  <a:lnTo>
                    <a:pt x="502" y="227"/>
                  </a:lnTo>
                  <a:lnTo>
                    <a:pt x="502" y="227"/>
                  </a:lnTo>
                  <a:lnTo>
                    <a:pt x="500" y="223"/>
                  </a:lnTo>
                  <a:lnTo>
                    <a:pt x="500" y="223"/>
                  </a:lnTo>
                  <a:lnTo>
                    <a:pt x="500" y="212"/>
                  </a:lnTo>
                  <a:lnTo>
                    <a:pt x="499" y="201"/>
                  </a:lnTo>
                  <a:lnTo>
                    <a:pt x="496" y="191"/>
                  </a:lnTo>
                  <a:lnTo>
                    <a:pt x="492" y="180"/>
                  </a:lnTo>
                  <a:lnTo>
                    <a:pt x="492" y="180"/>
                  </a:lnTo>
                  <a:lnTo>
                    <a:pt x="491" y="179"/>
                  </a:lnTo>
                  <a:lnTo>
                    <a:pt x="490" y="179"/>
                  </a:lnTo>
                  <a:lnTo>
                    <a:pt x="490" y="180"/>
                  </a:lnTo>
                  <a:lnTo>
                    <a:pt x="490" y="180"/>
                  </a:lnTo>
                  <a:lnTo>
                    <a:pt x="490" y="180"/>
                  </a:lnTo>
                  <a:lnTo>
                    <a:pt x="492" y="192"/>
                  </a:lnTo>
                  <a:lnTo>
                    <a:pt x="493" y="202"/>
                  </a:lnTo>
                  <a:lnTo>
                    <a:pt x="495" y="213"/>
                  </a:lnTo>
                  <a:lnTo>
                    <a:pt x="498" y="223"/>
                  </a:lnTo>
                  <a:lnTo>
                    <a:pt x="498" y="223"/>
                  </a:lnTo>
                  <a:lnTo>
                    <a:pt x="497" y="230"/>
                  </a:lnTo>
                  <a:lnTo>
                    <a:pt x="497" y="230"/>
                  </a:lnTo>
                  <a:lnTo>
                    <a:pt x="497" y="230"/>
                  </a:lnTo>
                  <a:lnTo>
                    <a:pt x="497" y="230"/>
                  </a:lnTo>
                  <a:lnTo>
                    <a:pt x="495" y="226"/>
                  </a:lnTo>
                  <a:lnTo>
                    <a:pt x="492" y="220"/>
                  </a:lnTo>
                  <a:lnTo>
                    <a:pt x="492" y="220"/>
                  </a:lnTo>
                  <a:lnTo>
                    <a:pt x="489" y="208"/>
                  </a:lnTo>
                  <a:lnTo>
                    <a:pt x="486" y="196"/>
                  </a:lnTo>
                  <a:lnTo>
                    <a:pt x="486" y="196"/>
                  </a:lnTo>
                  <a:lnTo>
                    <a:pt x="485" y="185"/>
                  </a:lnTo>
                  <a:lnTo>
                    <a:pt x="482" y="173"/>
                  </a:lnTo>
                  <a:lnTo>
                    <a:pt x="482" y="173"/>
                  </a:lnTo>
                  <a:lnTo>
                    <a:pt x="481" y="173"/>
                  </a:lnTo>
                  <a:lnTo>
                    <a:pt x="481" y="173"/>
                  </a:lnTo>
                  <a:lnTo>
                    <a:pt x="480" y="173"/>
                  </a:lnTo>
                  <a:lnTo>
                    <a:pt x="480" y="174"/>
                  </a:lnTo>
                  <a:lnTo>
                    <a:pt x="480" y="174"/>
                  </a:lnTo>
                  <a:lnTo>
                    <a:pt x="482" y="187"/>
                  </a:lnTo>
                  <a:lnTo>
                    <a:pt x="485" y="198"/>
                  </a:lnTo>
                  <a:lnTo>
                    <a:pt x="485" y="198"/>
                  </a:lnTo>
                  <a:lnTo>
                    <a:pt x="485" y="212"/>
                  </a:lnTo>
                  <a:lnTo>
                    <a:pt x="485" y="212"/>
                  </a:lnTo>
                  <a:lnTo>
                    <a:pt x="485" y="215"/>
                  </a:lnTo>
                  <a:lnTo>
                    <a:pt x="485" y="215"/>
                  </a:lnTo>
                  <a:lnTo>
                    <a:pt x="483" y="211"/>
                  </a:lnTo>
                  <a:lnTo>
                    <a:pt x="479" y="199"/>
                  </a:lnTo>
                  <a:lnTo>
                    <a:pt x="479" y="199"/>
                  </a:lnTo>
                  <a:lnTo>
                    <a:pt x="477" y="191"/>
                  </a:lnTo>
                  <a:lnTo>
                    <a:pt x="477" y="191"/>
                  </a:lnTo>
                  <a:lnTo>
                    <a:pt x="474" y="175"/>
                  </a:lnTo>
                  <a:lnTo>
                    <a:pt x="469" y="160"/>
                  </a:lnTo>
                  <a:lnTo>
                    <a:pt x="469" y="160"/>
                  </a:lnTo>
                  <a:lnTo>
                    <a:pt x="469" y="159"/>
                  </a:lnTo>
                  <a:lnTo>
                    <a:pt x="468" y="159"/>
                  </a:lnTo>
                  <a:lnTo>
                    <a:pt x="467" y="160"/>
                  </a:lnTo>
                  <a:lnTo>
                    <a:pt x="467" y="161"/>
                  </a:lnTo>
                  <a:lnTo>
                    <a:pt x="467" y="161"/>
                  </a:lnTo>
                  <a:lnTo>
                    <a:pt x="470" y="176"/>
                  </a:lnTo>
                  <a:lnTo>
                    <a:pt x="475" y="192"/>
                  </a:lnTo>
                  <a:lnTo>
                    <a:pt x="475" y="192"/>
                  </a:lnTo>
                  <a:lnTo>
                    <a:pt x="475" y="194"/>
                  </a:lnTo>
                  <a:lnTo>
                    <a:pt x="475" y="194"/>
                  </a:lnTo>
                  <a:lnTo>
                    <a:pt x="475" y="205"/>
                  </a:lnTo>
                  <a:lnTo>
                    <a:pt x="475" y="210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0" y="207"/>
                  </a:lnTo>
                  <a:lnTo>
                    <a:pt x="468" y="202"/>
                  </a:lnTo>
                  <a:lnTo>
                    <a:pt x="465" y="191"/>
                  </a:lnTo>
                  <a:lnTo>
                    <a:pt x="465" y="191"/>
                  </a:lnTo>
                  <a:lnTo>
                    <a:pt x="461" y="170"/>
                  </a:lnTo>
                  <a:lnTo>
                    <a:pt x="457" y="150"/>
                  </a:lnTo>
                  <a:lnTo>
                    <a:pt x="457" y="150"/>
                  </a:lnTo>
                  <a:lnTo>
                    <a:pt x="464" y="155"/>
                  </a:lnTo>
                  <a:lnTo>
                    <a:pt x="464" y="155"/>
                  </a:lnTo>
                  <a:close/>
                  <a:moveTo>
                    <a:pt x="498" y="214"/>
                  </a:moveTo>
                  <a:lnTo>
                    <a:pt x="498" y="214"/>
                  </a:lnTo>
                  <a:lnTo>
                    <a:pt x="495" y="197"/>
                  </a:lnTo>
                  <a:lnTo>
                    <a:pt x="495" y="197"/>
                  </a:lnTo>
                  <a:lnTo>
                    <a:pt x="494" y="192"/>
                  </a:lnTo>
                  <a:lnTo>
                    <a:pt x="494" y="192"/>
                  </a:lnTo>
                  <a:lnTo>
                    <a:pt x="497" y="203"/>
                  </a:lnTo>
                  <a:lnTo>
                    <a:pt x="498" y="214"/>
                  </a:lnTo>
                  <a:lnTo>
                    <a:pt x="498" y="214"/>
                  </a:lnTo>
                  <a:lnTo>
                    <a:pt x="498" y="214"/>
                  </a:lnTo>
                  <a:lnTo>
                    <a:pt x="498" y="214"/>
                  </a:lnTo>
                  <a:close/>
                  <a:moveTo>
                    <a:pt x="443" y="194"/>
                  </a:moveTo>
                  <a:lnTo>
                    <a:pt x="443" y="194"/>
                  </a:lnTo>
                  <a:lnTo>
                    <a:pt x="440" y="185"/>
                  </a:lnTo>
                  <a:lnTo>
                    <a:pt x="440" y="185"/>
                  </a:lnTo>
                  <a:lnTo>
                    <a:pt x="437" y="172"/>
                  </a:lnTo>
                  <a:lnTo>
                    <a:pt x="435" y="160"/>
                  </a:lnTo>
                  <a:lnTo>
                    <a:pt x="435" y="160"/>
                  </a:lnTo>
                  <a:lnTo>
                    <a:pt x="434" y="156"/>
                  </a:lnTo>
                  <a:lnTo>
                    <a:pt x="435" y="157"/>
                  </a:lnTo>
                  <a:lnTo>
                    <a:pt x="437" y="162"/>
                  </a:lnTo>
                  <a:lnTo>
                    <a:pt x="437" y="162"/>
                  </a:lnTo>
                  <a:lnTo>
                    <a:pt x="439" y="170"/>
                  </a:lnTo>
                  <a:lnTo>
                    <a:pt x="441" y="177"/>
                  </a:lnTo>
                  <a:lnTo>
                    <a:pt x="443" y="193"/>
                  </a:lnTo>
                  <a:lnTo>
                    <a:pt x="443" y="193"/>
                  </a:lnTo>
                  <a:lnTo>
                    <a:pt x="443" y="194"/>
                  </a:lnTo>
                  <a:lnTo>
                    <a:pt x="443" y="194"/>
                  </a:lnTo>
                  <a:close/>
                  <a:moveTo>
                    <a:pt x="358" y="142"/>
                  </a:moveTo>
                  <a:lnTo>
                    <a:pt x="358" y="142"/>
                  </a:lnTo>
                  <a:lnTo>
                    <a:pt x="352" y="126"/>
                  </a:lnTo>
                  <a:lnTo>
                    <a:pt x="349" y="118"/>
                  </a:lnTo>
                  <a:lnTo>
                    <a:pt x="346" y="112"/>
                  </a:lnTo>
                  <a:lnTo>
                    <a:pt x="346" y="112"/>
                  </a:lnTo>
                  <a:lnTo>
                    <a:pt x="350" y="119"/>
                  </a:lnTo>
                  <a:lnTo>
                    <a:pt x="353" y="127"/>
                  </a:lnTo>
                  <a:lnTo>
                    <a:pt x="358" y="142"/>
                  </a:lnTo>
                  <a:lnTo>
                    <a:pt x="358" y="142"/>
                  </a:lnTo>
                  <a:close/>
                  <a:moveTo>
                    <a:pt x="206" y="100"/>
                  </a:moveTo>
                  <a:lnTo>
                    <a:pt x="206" y="100"/>
                  </a:lnTo>
                  <a:lnTo>
                    <a:pt x="205" y="92"/>
                  </a:lnTo>
                  <a:lnTo>
                    <a:pt x="204" y="85"/>
                  </a:lnTo>
                  <a:lnTo>
                    <a:pt x="199" y="70"/>
                  </a:lnTo>
                  <a:lnTo>
                    <a:pt x="199" y="70"/>
                  </a:lnTo>
                  <a:lnTo>
                    <a:pt x="198" y="68"/>
                  </a:lnTo>
                  <a:lnTo>
                    <a:pt x="199" y="68"/>
                  </a:lnTo>
                  <a:lnTo>
                    <a:pt x="201" y="73"/>
                  </a:lnTo>
                  <a:lnTo>
                    <a:pt x="206" y="84"/>
                  </a:lnTo>
                  <a:lnTo>
                    <a:pt x="206" y="84"/>
                  </a:lnTo>
                  <a:lnTo>
                    <a:pt x="210" y="95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06" y="100"/>
                  </a:lnTo>
                  <a:lnTo>
                    <a:pt x="206" y="100"/>
                  </a:lnTo>
                  <a:close/>
                  <a:moveTo>
                    <a:pt x="167" y="78"/>
                  </a:moveTo>
                  <a:lnTo>
                    <a:pt x="167" y="78"/>
                  </a:lnTo>
                  <a:lnTo>
                    <a:pt x="170" y="72"/>
                  </a:lnTo>
                  <a:lnTo>
                    <a:pt x="170" y="72"/>
                  </a:lnTo>
                  <a:lnTo>
                    <a:pt x="171" y="74"/>
                  </a:lnTo>
                  <a:lnTo>
                    <a:pt x="172" y="76"/>
                  </a:lnTo>
                  <a:lnTo>
                    <a:pt x="172" y="76"/>
                  </a:lnTo>
                  <a:lnTo>
                    <a:pt x="173" y="77"/>
                  </a:lnTo>
                  <a:lnTo>
                    <a:pt x="174" y="76"/>
                  </a:lnTo>
                  <a:lnTo>
                    <a:pt x="174" y="76"/>
                  </a:lnTo>
                  <a:lnTo>
                    <a:pt x="176" y="74"/>
                  </a:lnTo>
                  <a:lnTo>
                    <a:pt x="176" y="75"/>
                  </a:lnTo>
                  <a:lnTo>
                    <a:pt x="177" y="82"/>
                  </a:lnTo>
                  <a:lnTo>
                    <a:pt x="177" y="82"/>
                  </a:lnTo>
                  <a:lnTo>
                    <a:pt x="178" y="83"/>
                  </a:lnTo>
                  <a:lnTo>
                    <a:pt x="178" y="82"/>
                  </a:lnTo>
                  <a:lnTo>
                    <a:pt x="179" y="82"/>
                  </a:lnTo>
                  <a:lnTo>
                    <a:pt x="179" y="82"/>
                  </a:lnTo>
                  <a:lnTo>
                    <a:pt x="180" y="75"/>
                  </a:lnTo>
                  <a:lnTo>
                    <a:pt x="180" y="69"/>
                  </a:lnTo>
                  <a:lnTo>
                    <a:pt x="180" y="69"/>
                  </a:lnTo>
                  <a:lnTo>
                    <a:pt x="183" y="79"/>
                  </a:lnTo>
                  <a:lnTo>
                    <a:pt x="183" y="79"/>
                  </a:lnTo>
                  <a:lnTo>
                    <a:pt x="183" y="81"/>
                  </a:lnTo>
                  <a:lnTo>
                    <a:pt x="183" y="81"/>
                  </a:lnTo>
                  <a:lnTo>
                    <a:pt x="185" y="85"/>
                  </a:lnTo>
                  <a:lnTo>
                    <a:pt x="185" y="85"/>
                  </a:lnTo>
                  <a:lnTo>
                    <a:pt x="186" y="86"/>
                  </a:lnTo>
                  <a:lnTo>
                    <a:pt x="187" y="86"/>
                  </a:lnTo>
                  <a:lnTo>
                    <a:pt x="187" y="85"/>
                  </a:lnTo>
                  <a:lnTo>
                    <a:pt x="187" y="84"/>
                  </a:lnTo>
                  <a:lnTo>
                    <a:pt x="187" y="84"/>
                  </a:lnTo>
                  <a:lnTo>
                    <a:pt x="184" y="73"/>
                  </a:lnTo>
                  <a:lnTo>
                    <a:pt x="184" y="69"/>
                  </a:lnTo>
                  <a:lnTo>
                    <a:pt x="185" y="72"/>
                  </a:lnTo>
                  <a:lnTo>
                    <a:pt x="185" y="72"/>
                  </a:lnTo>
                  <a:lnTo>
                    <a:pt x="188" y="80"/>
                  </a:lnTo>
                  <a:lnTo>
                    <a:pt x="193" y="88"/>
                  </a:lnTo>
                  <a:lnTo>
                    <a:pt x="193" y="88"/>
                  </a:lnTo>
                  <a:lnTo>
                    <a:pt x="194" y="88"/>
                  </a:lnTo>
                  <a:lnTo>
                    <a:pt x="195" y="87"/>
                  </a:lnTo>
                  <a:lnTo>
                    <a:pt x="195" y="87"/>
                  </a:lnTo>
                  <a:lnTo>
                    <a:pt x="193" y="75"/>
                  </a:lnTo>
                  <a:lnTo>
                    <a:pt x="193" y="75"/>
                  </a:lnTo>
                  <a:lnTo>
                    <a:pt x="191" y="69"/>
                  </a:lnTo>
                  <a:lnTo>
                    <a:pt x="191" y="68"/>
                  </a:lnTo>
                  <a:lnTo>
                    <a:pt x="191" y="68"/>
                  </a:lnTo>
                  <a:lnTo>
                    <a:pt x="194" y="72"/>
                  </a:lnTo>
                  <a:lnTo>
                    <a:pt x="194" y="72"/>
                  </a:lnTo>
                  <a:lnTo>
                    <a:pt x="197" y="79"/>
                  </a:lnTo>
                  <a:lnTo>
                    <a:pt x="199" y="85"/>
                  </a:lnTo>
                  <a:lnTo>
                    <a:pt x="203" y="98"/>
                  </a:lnTo>
                  <a:lnTo>
                    <a:pt x="203" y="98"/>
                  </a:lnTo>
                  <a:lnTo>
                    <a:pt x="167" y="78"/>
                  </a:lnTo>
                  <a:lnTo>
                    <a:pt x="167" y="78"/>
                  </a:lnTo>
                  <a:close/>
                  <a:moveTo>
                    <a:pt x="30" y="46"/>
                  </a:moveTo>
                  <a:lnTo>
                    <a:pt x="30" y="46"/>
                  </a:lnTo>
                  <a:lnTo>
                    <a:pt x="42" y="44"/>
                  </a:lnTo>
                  <a:lnTo>
                    <a:pt x="54" y="42"/>
                  </a:lnTo>
                  <a:lnTo>
                    <a:pt x="67" y="40"/>
                  </a:lnTo>
                  <a:lnTo>
                    <a:pt x="80" y="39"/>
                  </a:lnTo>
                  <a:lnTo>
                    <a:pt x="80" y="39"/>
                  </a:lnTo>
                  <a:lnTo>
                    <a:pt x="90" y="40"/>
                  </a:lnTo>
                  <a:lnTo>
                    <a:pt x="99" y="41"/>
                  </a:lnTo>
                  <a:lnTo>
                    <a:pt x="108" y="44"/>
                  </a:lnTo>
                  <a:lnTo>
                    <a:pt x="116" y="48"/>
                  </a:lnTo>
                  <a:lnTo>
                    <a:pt x="116" y="48"/>
                  </a:lnTo>
                  <a:lnTo>
                    <a:pt x="129" y="58"/>
                  </a:lnTo>
                  <a:lnTo>
                    <a:pt x="135" y="62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40" y="66"/>
                  </a:lnTo>
                  <a:lnTo>
                    <a:pt x="139" y="67"/>
                  </a:lnTo>
                  <a:lnTo>
                    <a:pt x="139" y="67"/>
                  </a:lnTo>
                  <a:lnTo>
                    <a:pt x="136" y="69"/>
                  </a:lnTo>
                  <a:lnTo>
                    <a:pt x="133" y="71"/>
                  </a:lnTo>
                  <a:lnTo>
                    <a:pt x="130" y="72"/>
                  </a:lnTo>
                  <a:lnTo>
                    <a:pt x="127" y="73"/>
                  </a:lnTo>
                  <a:lnTo>
                    <a:pt x="120" y="73"/>
                  </a:lnTo>
                  <a:lnTo>
                    <a:pt x="113" y="71"/>
                  </a:lnTo>
                  <a:lnTo>
                    <a:pt x="106" y="68"/>
                  </a:lnTo>
                  <a:lnTo>
                    <a:pt x="99" y="65"/>
                  </a:lnTo>
                  <a:lnTo>
                    <a:pt x="87" y="59"/>
                  </a:lnTo>
                  <a:lnTo>
                    <a:pt x="87" y="59"/>
                  </a:lnTo>
                  <a:lnTo>
                    <a:pt x="72" y="55"/>
                  </a:lnTo>
                  <a:lnTo>
                    <a:pt x="57" y="53"/>
                  </a:lnTo>
                  <a:lnTo>
                    <a:pt x="43" y="50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30" y="46"/>
                  </a:lnTo>
                  <a:lnTo>
                    <a:pt x="30" y="46"/>
                  </a:lnTo>
                  <a:close/>
                  <a:moveTo>
                    <a:pt x="114" y="37"/>
                  </a:moveTo>
                  <a:lnTo>
                    <a:pt x="114" y="37"/>
                  </a:lnTo>
                  <a:lnTo>
                    <a:pt x="106" y="33"/>
                  </a:lnTo>
                  <a:lnTo>
                    <a:pt x="98" y="32"/>
                  </a:lnTo>
                  <a:lnTo>
                    <a:pt x="82" y="31"/>
                  </a:lnTo>
                  <a:lnTo>
                    <a:pt x="82" y="31"/>
                  </a:lnTo>
                  <a:lnTo>
                    <a:pt x="74" y="30"/>
                  </a:lnTo>
                  <a:lnTo>
                    <a:pt x="66" y="31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8" y="30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73" y="25"/>
                  </a:lnTo>
                  <a:lnTo>
                    <a:pt x="79" y="24"/>
                  </a:lnTo>
                  <a:lnTo>
                    <a:pt x="86" y="25"/>
                  </a:lnTo>
                  <a:lnTo>
                    <a:pt x="93" y="26"/>
                  </a:lnTo>
                  <a:lnTo>
                    <a:pt x="99" y="28"/>
                  </a:lnTo>
                  <a:lnTo>
                    <a:pt x="105" y="31"/>
                  </a:lnTo>
                  <a:lnTo>
                    <a:pt x="117" y="39"/>
                  </a:lnTo>
                  <a:lnTo>
                    <a:pt x="117" y="39"/>
                  </a:lnTo>
                  <a:lnTo>
                    <a:pt x="114" y="37"/>
                  </a:lnTo>
                  <a:lnTo>
                    <a:pt x="114" y="37"/>
                  </a:lnTo>
                  <a:close/>
                  <a:moveTo>
                    <a:pt x="38" y="58"/>
                  </a:moveTo>
                  <a:lnTo>
                    <a:pt x="38" y="58"/>
                  </a:lnTo>
                  <a:lnTo>
                    <a:pt x="67" y="64"/>
                  </a:lnTo>
                  <a:lnTo>
                    <a:pt x="82" y="68"/>
                  </a:lnTo>
                  <a:lnTo>
                    <a:pt x="96" y="73"/>
                  </a:lnTo>
                  <a:lnTo>
                    <a:pt x="96" y="73"/>
                  </a:lnTo>
                  <a:lnTo>
                    <a:pt x="110" y="79"/>
                  </a:lnTo>
                  <a:lnTo>
                    <a:pt x="117" y="81"/>
                  </a:lnTo>
                  <a:lnTo>
                    <a:pt x="125" y="82"/>
                  </a:lnTo>
                  <a:lnTo>
                    <a:pt x="125" y="82"/>
                  </a:lnTo>
                  <a:lnTo>
                    <a:pt x="119" y="84"/>
                  </a:lnTo>
                  <a:lnTo>
                    <a:pt x="114" y="86"/>
                  </a:lnTo>
                  <a:lnTo>
                    <a:pt x="108" y="88"/>
                  </a:lnTo>
                  <a:lnTo>
                    <a:pt x="102" y="88"/>
                  </a:lnTo>
                  <a:lnTo>
                    <a:pt x="96" y="88"/>
                  </a:lnTo>
                  <a:lnTo>
                    <a:pt x="90" y="88"/>
                  </a:lnTo>
                  <a:lnTo>
                    <a:pt x="84" y="87"/>
                  </a:lnTo>
                  <a:lnTo>
                    <a:pt x="78" y="85"/>
                  </a:lnTo>
                  <a:lnTo>
                    <a:pt x="78" y="85"/>
                  </a:lnTo>
                  <a:lnTo>
                    <a:pt x="66" y="80"/>
                  </a:lnTo>
                  <a:lnTo>
                    <a:pt x="56" y="74"/>
                  </a:lnTo>
                  <a:lnTo>
                    <a:pt x="38" y="58"/>
                  </a:lnTo>
                  <a:lnTo>
                    <a:pt x="38" y="58"/>
                  </a:lnTo>
                  <a:close/>
                  <a:moveTo>
                    <a:pt x="152" y="70"/>
                  </a:moveTo>
                  <a:lnTo>
                    <a:pt x="152" y="70"/>
                  </a:lnTo>
                  <a:lnTo>
                    <a:pt x="152" y="70"/>
                  </a:lnTo>
                  <a:lnTo>
                    <a:pt x="152" y="70"/>
                  </a:lnTo>
                  <a:lnTo>
                    <a:pt x="152" y="57"/>
                  </a:lnTo>
                  <a:lnTo>
                    <a:pt x="152" y="57"/>
                  </a:lnTo>
                  <a:lnTo>
                    <a:pt x="162" y="56"/>
                  </a:lnTo>
                  <a:lnTo>
                    <a:pt x="162" y="56"/>
                  </a:lnTo>
                  <a:lnTo>
                    <a:pt x="162" y="57"/>
                  </a:lnTo>
                  <a:lnTo>
                    <a:pt x="162" y="57"/>
                  </a:lnTo>
                  <a:lnTo>
                    <a:pt x="163" y="62"/>
                  </a:lnTo>
                  <a:lnTo>
                    <a:pt x="163" y="66"/>
                  </a:lnTo>
                  <a:lnTo>
                    <a:pt x="161" y="70"/>
                  </a:lnTo>
                  <a:lnTo>
                    <a:pt x="159" y="74"/>
                  </a:lnTo>
                  <a:lnTo>
                    <a:pt x="159" y="74"/>
                  </a:lnTo>
                  <a:lnTo>
                    <a:pt x="152" y="70"/>
                  </a:lnTo>
                  <a:lnTo>
                    <a:pt x="152" y="70"/>
                  </a:lnTo>
                  <a:close/>
                  <a:moveTo>
                    <a:pt x="125" y="34"/>
                  </a:moveTo>
                  <a:lnTo>
                    <a:pt x="125" y="34"/>
                  </a:lnTo>
                  <a:lnTo>
                    <a:pt x="116" y="28"/>
                  </a:lnTo>
                  <a:lnTo>
                    <a:pt x="106" y="23"/>
                  </a:lnTo>
                  <a:lnTo>
                    <a:pt x="95" y="18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76" y="15"/>
                  </a:lnTo>
                  <a:lnTo>
                    <a:pt x="69" y="16"/>
                  </a:lnTo>
                  <a:lnTo>
                    <a:pt x="61" y="18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0" y="24"/>
                  </a:lnTo>
                  <a:lnTo>
                    <a:pt x="46" y="27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47" y="25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61" y="13"/>
                  </a:lnTo>
                  <a:lnTo>
                    <a:pt x="66" y="10"/>
                  </a:lnTo>
                  <a:lnTo>
                    <a:pt x="71" y="9"/>
                  </a:lnTo>
                  <a:lnTo>
                    <a:pt x="76" y="8"/>
                  </a:lnTo>
                  <a:lnTo>
                    <a:pt x="80" y="8"/>
                  </a:lnTo>
                  <a:lnTo>
                    <a:pt x="85" y="8"/>
                  </a:lnTo>
                  <a:lnTo>
                    <a:pt x="94" y="10"/>
                  </a:lnTo>
                  <a:lnTo>
                    <a:pt x="102" y="14"/>
                  </a:lnTo>
                  <a:lnTo>
                    <a:pt x="110" y="19"/>
                  </a:lnTo>
                  <a:lnTo>
                    <a:pt x="118" y="27"/>
                  </a:lnTo>
                  <a:lnTo>
                    <a:pt x="125" y="34"/>
                  </a:lnTo>
                  <a:lnTo>
                    <a:pt x="125" y="34"/>
                  </a:lnTo>
                  <a:close/>
                  <a:moveTo>
                    <a:pt x="50" y="78"/>
                  </a:moveTo>
                  <a:lnTo>
                    <a:pt x="50" y="78"/>
                  </a:lnTo>
                  <a:lnTo>
                    <a:pt x="57" y="83"/>
                  </a:lnTo>
                  <a:lnTo>
                    <a:pt x="64" y="88"/>
                  </a:lnTo>
                  <a:lnTo>
                    <a:pt x="73" y="92"/>
                  </a:lnTo>
                  <a:lnTo>
                    <a:pt x="81" y="95"/>
                  </a:lnTo>
                  <a:lnTo>
                    <a:pt x="81" y="95"/>
                  </a:lnTo>
                  <a:lnTo>
                    <a:pt x="75" y="93"/>
                  </a:lnTo>
                  <a:lnTo>
                    <a:pt x="70" y="91"/>
                  </a:lnTo>
                  <a:lnTo>
                    <a:pt x="70" y="91"/>
                  </a:lnTo>
                  <a:lnTo>
                    <a:pt x="59" y="85"/>
                  </a:lnTo>
                  <a:lnTo>
                    <a:pt x="50" y="78"/>
                  </a:lnTo>
                  <a:lnTo>
                    <a:pt x="50" y="78"/>
                  </a:lnTo>
                  <a:close/>
                  <a:moveTo>
                    <a:pt x="452" y="231"/>
                  </a:moveTo>
                  <a:lnTo>
                    <a:pt x="452" y="231"/>
                  </a:lnTo>
                  <a:lnTo>
                    <a:pt x="432" y="222"/>
                  </a:lnTo>
                  <a:lnTo>
                    <a:pt x="412" y="213"/>
                  </a:lnTo>
                  <a:lnTo>
                    <a:pt x="372" y="193"/>
                  </a:lnTo>
                  <a:lnTo>
                    <a:pt x="372" y="193"/>
                  </a:lnTo>
                  <a:lnTo>
                    <a:pt x="333" y="173"/>
                  </a:lnTo>
                  <a:lnTo>
                    <a:pt x="294" y="151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3" y="88"/>
                  </a:lnTo>
                  <a:lnTo>
                    <a:pt x="211" y="80"/>
                  </a:lnTo>
                  <a:lnTo>
                    <a:pt x="207" y="73"/>
                  </a:lnTo>
                  <a:lnTo>
                    <a:pt x="207" y="73"/>
                  </a:lnTo>
                  <a:lnTo>
                    <a:pt x="210" y="77"/>
                  </a:lnTo>
                  <a:lnTo>
                    <a:pt x="212" y="82"/>
                  </a:lnTo>
                  <a:lnTo>
                    <a:pt x="217" y="92"/>
                  </a:lnTo>
                  <a:lnTo>
                    <a:pt x="221" y="101"/>
                  </a:lnTo>
                  <a:lnTo>
                    <a:pt x="224" y="107"/>
                  </a:lnTo>
                  <a:lnTo>
                    <a:pt x="227" y="111"/>
                  </a:lnTo>
                  <a:lnTo>
                    <a:pt x="227" y="111"/>
                  </a:lnTo>
                  <a:lnTo>
                    <a:pt x="228" y="112"/>
                  </a:lnTo>
                  <a:lnTo>
                    <a:pt x="229" y="110"/>
                  </a:lnTo>
                  <a:lnTo>
                    <a:pt x="229" y="110"/>
                  </a:lnTo>
                  <a:lnTo>
                    <a:pt x="223" y="91"/>
                  </a:lnTo>
                  <a:lnTo>
                    <a:pt x="223" y="91"/>
                  </a:lnTo>
                  <a:lnTo>
                    <a:pt x="220" y="78"/>
                  </a:lnTo>
                  <a:lnTo>
                    <a:pt x="219" y="77"/>
                  </a:lnTo>
                  <a:lnTo>
                    <a:pt x="220" y="77"/>
                  </a:lnTo>
                  <a:lnTo>
                    <a:pt x="224" y="85"/>
                  </a:lnTo>
                  <a:lnTo>
                    <a:pt x="224" y="85"/>
                  </a:lnTo>
                  <a:lnTo>
                    <a:pt x="232" y="100"/>
                  </a:lnTo>
                  <a:lnTo>
                    <a:pt x="236" y="108"/>
                  </a:lnTo>
                  <a:lnTo>
                    <a:pt x="240" y="115"/>
                  </a:lnTo>
                  <a:lnTo>
                    <a:pt x="240" y="115"/>
                  </a:lnTo>
                  <a:lnTo>
                    <a:pt x="240" y="116"/>
                  </a:lnTo>
                  <a:lnTo>
                    <a:pt x="241" y="116"/>
                  </a:lnTo>
                  <a:lnTo>
                    <a:pt x="241" y="114"/>
                  </a:lnTo>
                  <a:lnTo>
                    <a:pt x="241" y="114"/>
                  </a:lnTo>
                  <a:lnTo>
                    <a:pt x="236" y="95"/>
                  </a:lnTo>
                  <a:lnTo>
                    <a:pt x="236" y="95"/>
                  </a:lnTo>
                  <a:lnTo>
                    <a:pt x="243" y="111"/>
                  </a:lnTo>
                  <a:lnTo>
                    <a:pt x="251" y="125"/>
                  </a:lnTo>
                  <a:lnTo>
                    <a:pt x="251" y="125"/>
                  </a:lnTo>
                  <a:lnTo>
                    <a:pt x="252" y="125"/>
                  </a:lnTo>
                  <a:lnTo>
                    <a:pt x="253" y="124"/>
                  </a:lnTo>
                  <a:lnTo>
                    <a:pt x="253" y="124"/>
                  </a:lnTo>
                  <a:lnTo>
                    <a:pt x="250" y="111"/>
                  </a:lnTo>
                  <a:lnTo>
                    <a:pt x="246" y="96"/>
                  </a:lnTo>
                  <a:lnTo>
                    <a:pt x="237" y="70"/>
                  </a:lnTo>
                  <a:lnTo>
                    <a:pt x="237" y="70"/>
                  </a:lnTo>
                  <a:lnTo>
                    <a:pt x="241" y="83"/>
                  </a:lnTo>
                  <a:lnTo>
                    <a:pt x="247" y="96"/>
                  </a:lnTo>
                  <a:lnTo>
                    <a:pt x="253" y="110"/>
                  </a:lnTo>
                  <a:lnTo>
                    <a:pt x="261" y="122"/>
                  </a:lnTo>
                  <a:lnTo>
                    <a:pt x="261" y="122"/>
                  </a:lnTo>
                  <a:lnTo>
                    <a:pt x="261" y="122"/>
                  </a:lnTo>
                  <a:lnTo>
                    <a:pt x="262" y="122"/>
                  </a:lnTo>
                  <a:lnTo>
                    <a:pt x="263" y="121"/>
                  </a:lnTo>
                  <a:lnTo>
                    <a:pt x="263" y="121"/>
                  </a:lnTo>
                  <a:lnTo>
                    <a:pt x="259" y="109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4" y="93"/>
                  </a:lnTo>
                  <a:lnTo>
                    <a:pt x="254" y="93"/>
                  </a:lnTo>
                  <a:lnTo>
                    <a:pt x="263" y="114"/>
                  </a:lnTo>
                  <a:lnTo>
                    <a:pt x="269" y="124"/>
                  </a:lnTo>
                  <a:lnTo>
                    <a:pt x="275" y="134"/>
                  </a:lnTo>
                  <a:lnTo>
                    <a:pt x="275" y="134"/>
                  </a:lnTo>
                  <a:lnTo>
                    <a:pt x="277" y="134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5" y="122"/>
                  </a:lnTo>
                  <a:lnTo>
                    <a:pt x="272" y="112"/>
                  </a:lnTo>
                  <a:lnTo>
                    <a:pt x="272" y="112"/>
                  </a:lnTo>
                  <a:lnTo>
                    <a:pt x="269" y="98"/>
                  </a:lnTo>
                  <a:lnTo>
                    <a:pt x="269" y="98"/>
                  </a:lnTo>
                  <a:lnTo>
                    <a:pt x="266" y="89"/>
                  </a:lnTo>
                  <a:lnTo>
                    <a:pt x="266" y="86"/>
                  </a:lnTo>
                  <a:lnTo>
                    <a:pt x="268" y="90"/>
                  </a:lnTo>
                  <a:lnTo>
                    <a:pt x="268" y="90"/>
                  </a:lnTo>
                  <a:lnTo>
                    <a:pt x="273" y="106"/>
                  </a:lnTo>
                  <a:lnTo>
                    <a:pt x="279" y="120"/>
                  </a:lnTo>
                  <a:lnTo>
                    <a:pt x="284" y="134"/>
                  </a:lnTo>
                  <a:lnTo>
                    <a:pt x="288" y="141"/>
                  </a:lnTo>
                  <a:lnTo>
                    <a:pt x="292" y="148"/>
                  </a:lnTo>
                  <a:lnTo>
                    <a:pt x="292" y="148"/>
                  </a:lnTo>
                  <a:lnTo>
                    <a:pt x="293" y="148"/>
                  </a:lnTo>
                  <a:lnTo>
                    <a:pt x="294" y="147"/>
                  </a:lnTo>
                  <a:lnTo>
                    <a:pt x="294" y="147"/>
                  </a:lnTo>
                  <a:lnTo>
                    <a:pt x="293" y="140"/>
                  </a:lnTo>
                  <a:lnTo>
                    <a:pt x="292" y="134"/>
                  </a:lnTo>
                  <a:lnTo>
                    <a:pt x="288" y="122"/>
                  </a:lnTo>
                  <a:lnTo>
                    <a:pt x="284" y="110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8" y="89"/>
                  </a:lnTo>
                  <a:lnTo>
                    <a:pt x="278" y="89"/>
                  </a:lnTo>
                  <a:lnTo>
                    <a:pt x="279" y="90"/>
                  </a:lnTo>
                  <a:lnTo>
                    <a:pt x="282" y="99"/>
                  </a:lnTo>
                  <a:lnTo>
                    <a:pt x="282" y="99"/>
                  </a:lnTo>
                  <a:lnTo>
                    <a:pt x="289" y="118"/>
                  </a:lnTo>
                  <a:lnTo>
                    <a:pt x="289" y="118"/>
                  </a:lnTo>
                  <a:lnTo>
                    <a:pt x="295" y="134"/>
                  </a:lnTo>
                  <a:lnTo>
                    <a:pt x="298" y="141"/>
                  </a:lnTo>
                  <a:lnTo>
                    <a:pt x="302" y="149"/>
                  </a:lnTo>
                  <a:lnTo>
                    <a:pt x="302" y="149"/>
                  </a:lnTo>
                  <a:lnTo>
                    <a:pt x="304" y="149"/>
                  </a:lnTo>
                  <a:lnTo>
                    <a:pt x="304" y="148"/>
                  </a:lnTo>
                  <a:lnTo>
                    <a:pt x="304" y="148"/>
                  </a:lnTo>
                  <a:lnTo>
                    <a:pt x="304" y="140"/>
                  </a:lnTo>
                  <a:lnTo>
                    <a:pt x="303" y="132"/>
                  </a:lnTo>
                  <a:lnTo>
                    <a:pt x="300" y="116"/>
                  </a:lnTo>
                  <a:lnTo>
                    <a:pt x="300" y="116"/>
                  </a:lnTo>
                  <a:lnTo>
                    <a:pt x="307" y="133"/>
                  </a:lnTo>
                  <a:lnTo>
                    <a:pt x="312" y="141"/>
                  </a:lnTo>
                  <a:lnTo>
                    <a:pt x="317" y="148"/>
                  </a:lnTo>
                  <a:lnTo>
                    <a:pt x="317" y="148"/>
                  </a:lnTo>
                  <a:lnTo>
                    <a:pt x="318" y="149"/>
                  </a:lnTo>
                  <a:lnTo>
                    <a:pt x="318" y="149"/>
                  </a:lnTo>
                  <a:lnTo>
                    <a:pt x="319" y="147"/>
                  </a:lnTo>
                  <a:lnTo>
                    <a:pt x="319" y="147"/>
                  </a:lnTo>
                  <a:lnTo>
                    <a:pt x="308" y="111"/>
                  </a:lnTo>
                  <a:lnTo>
                    <a:pt x="308" y="111"/>
                  </a:lnTo>
                  <a:lnTo>
                    <a:pt x="306" y="99"/>
                  </a:lnTo>
                  <a:lnTo>
                    <a:pt x="306" y="99"/>
                  </a:lnTo>
                  <a:lnTo>
                    <a:pt x="305" y="98"/>
                  </a:lnTo>
                  <a:lnTo>
                    <a:pt x="305" y="98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15" y="126"/>
                  </a:lnTo>
                  <a:lnTo>
                    <a:pt x="320" y="140"/>
                  </a:lnTo>
                  <a:lnTo>
                    <a:pt x="323" y="146"/>
                  </a:lnTo>
                  <a:lnTo>
                    <a:pt x="326" y="152"/>
                  </a:lnTo>
                  <a:lnTo>
                    <a:pt x="330" y="158"/>
                  </a:lnTo>
                  <a:lnTo>
                    <a:pt x="335" y="163"/>
                  </a:lnTo>
                  <a:lnTo>
                    <a:pt x="335" y="163"/>
                  </a:lnTo>
                  <a:lnTo>
                    <a:pt x="336" y="164"/>
                  </a:lnTo>
                  <a:lnTo>
                    <a:pt x="337" y="163"/>
                  </a:lnTo>
                  <a:lnTo>
                    <a:pt x="337" y="163"/>
                  </a:lnTo>
                  <a:lnTo>
                    <a:pt x="335" y="149"/>
                  </a:lnTo>
                  <a:lnTo>
                    <a:pt x="332" y="137"/>
                  </a:lnTo>
                  <a:lnTo>
                    <a:pt x="332" y="137"/>
                  </a:lnTo>
                  <a:lnTo>
                    <a:pt x="339" y="154"/>
                  </a:lnTo>
                  <a:lnTo>
                    <a:pt x="343" y="162"/>
                  </a:lnTo>
                  <a:lnTo>
                    <a:pt x="348" y="170"/>
                  </a:lnTo>
                  <a:lnTo>
                    <a:pt x="348" y="170"/>
                  </a:lnTo>
                  <a:lnTo>
                    <a:pt x="349" y="171"/>
                  </a:lnTo>
                  <a:lnTo>
                    <a:pt x="350" y="170"/>
                  </a:lnTo>
                  <a:lnTo>
                    <a:pt x="350" y="170"/>
                  </a:lnTo>
                  <a:lnTo>
                    <a:pt x="348" y="155"/>
                  </a:lnTo>
                  <a:lnTo>
                    <a:pt x="346" y="141"/>
                  </a:lnTo>
                  <a:lnTo>
                    <a:pt x="346" y="141"/>
                  </a:lnTo>
                  <a:lnTo>
                    <a:pt x="350" y="153"/>
                  </a:lnTo>
                  <a:lnTo>
                    <a:pt x="350" y="153"/>
                  </a:lnTo>
                  <a:lnTo>
                    <a:pt x="353" y="161"/>
                  </a:lnTo>
                  <a:lnTo>
                    <a:pt x="356" y="170"/>
                  </a:lnTo>
                  <a:lnTo>
                    <a:pt x="360" y="178"/>
                  </a:lnTo>
                  <a:lnTo>
                    <a:pt x="366" y="186"/>
                  </a:lnTo>
                  <a:lnTo>
                    <a:pt x="366" y="186"/>
                  </a:lnTo>
                  <a:lnTo>
                    <a:pt x="367" y="186"/>
                  </a:lnTo>
                  <a:lnTo>
                    <a:pt x="368" y="185"/>
                  </a:lnTo>
                  <a:lnTo>
                    <a:pt x="368" y="185"/>
                  </a:lnTo>
                  <a:lnTo>
                    <a:pt x="367" y="176"/>
                  </a:lnTo>
                  <a:lnTo>
                    <a:pt x="366" y="168"/>
                  </a:lnTo>
                  <a:lnTo>
                    <a:pt x="366" y="168"/>
                  </a:lnTo>
                  <a:lnTo>
                    <a:pt x="370" y="179"/>
                  </a:lnTo>
                  <a:lnTo>
                    <a:pt x="374" y="191"/>
                  </a:lnTo>
                  <a:lnTo>
                    <a:pt x="374" y="191"/>
                  </a:lnTo>
                  <a:lnTo>
                    <a:pt x="375" y="192"/>
                  </a:lnTo>
                  <a:lnTo>
                    <a:pt x="376" y="192"/>
                  </a:lnTo>
                  <a:lnTo>
                    <a:pt x="376" y="191"/>
                  </a:lnTo>
                  <a:lnTo>
                    <a:pt x="376" y="191"/>
                  </a:lnTo>
                  <a:lnTo>
                    <a:pt x="376" y="179"/>
                  </a:lnTo>
                  <a:lnTo>
                    <a:pt x="374" y="169"/>
                  </a:lnTo>
                  <a:lnTo>
                    <a:pt x="369" y="149"/>
                  </a:lnTo>
                  <a:lnTo>
                    <a:pt x="362" y="129"/>
                  </a:lnTo>
                  <a:lnTo>
                    <a:pt x="357" y="109"/>
                  </a:lnTo>
                  <a:lnTo>
                    <a:pt x="357" y="109"/>
                  </a:lnTo>
                  <a:lnTo>
                    <a:pt x="358" y="113"/>
                  </a:lnTo>
                  <a:lnTo>
                    <a:pt x="360" y="118"/>
                  </a:lnTo>
                  <a:lnTo>
                    <a:pt x="365" y="127"/>
                  </a:lnTo>
                  <a:lnTo>
                    <a:pt x="365" y="127"/>
                  </a:lnTo>
                  <a:lnTo>
                    <a:pt x="369" y="139"/>
                  </a:lnTo>
                  <a:lnTo>
                    <a:pt x="373" y="150"/>
                  </a:lnTo>
                  <a:lnTo>
                    <a:pt x="373" y="150"/>
                  </a:lnTo>
                  <a:lnTo>
                    <a:pt x="381" y="173"/>
                  </a:lnTo>
                  <a:lnTo>
                    <a:pt x="385" y="186"/>
                  </a:lnTo>
                  <a:lnTo>
                    <a:pt x="390" y="197"/>
                  </a:lnTo>
                  <a:lnTo>
                    <a:pt x="390" y="197"/>
                  </a:lnTo>
                  <a:lnTo>
                    <a:pt x="391" y="198"/>
                  </a:lnTo>
                  <a:lnTo>
                    <a:pt x="393" y="197"/>
                  </a:lnTo>
                  <a:lnTo>
                    <a:pt x="393" y="197"/>
                  </a:lnTo>
                  <a:lnTo>
                    <a:pt x="394" y="187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99" y="190"/>
                  </a:lnTo>
                  <a:lnTo>
                    <a:pt x="405" y="201"/>
                  </a:lnTo>
                  <a:lnTo>
                    <a:pt x="405" y="201"/>
                  </a:lnTo>
                  <a:lnTo>
                    <a:pt x="406" y="201"/>
                  </a:lnTo>
                  <a:lnTo>
                    <a:pt x="407" y="200"/>
                  </a:lnTo>
                  <a:lnTo>
                    <a:pt x="407" y="200"/>
                  </a:lnTo>
                  <a:lnTo>
                    <a:pt x="408" y="191"/>
                  </a:lnTo>
                  <a:lnTo>
                    <a:pt x="408" y="180"/>
                  </a:lnTo>
                  <a:lnTo>
                    <a:pt x="408" y="180"/>
                  </a:lnTo>
                  <a:lnTo>
                    <a:pt x="412" y="191"/>
                  </a:lnTo>
                  <a:lnTo>
                    <a:pt x="419" y="201"/>
                  </a:lnTo>
                  <a:lnTo>
                    <a:pt x="419" y="201"/>
                  </a:lnTo>
                  <a:lnTo>
                    <a:pt x="420" y="201"/>
                  </a:lnTo>
                  <a:lnTo>
                    <a:pt x="421" y="200"/>
                  </a:lnTo>
                  <a:lnTo>
                    <a:pt x="421" y="200"/>
                  </a:lnTo>
                  <a:lnTo>
                    <a:pt x="420" y="192"/>
                  </a:lnTo>
                  <a:lnTo>
                    <a:pt x="420" y="192"/>
                  </a:lnTo>
                  <a:lnTo>
                    <a:pt x="425" y="200"/>
                  </a:lnTo>
                  <a:lnTo>
                    <a:pt x="431" y="207"/>
                  </a:lnTo>
                  <a:lnTo>
                    <a:pt x="431" y="207"/>
                  </a:lnTo>
                  <a:lnTo>
                    <a:pt x="432" y="207"/>
                  </a:lnTo>
                  <a:lnTo>
                    <a:pt x="432" y="206"/>
                  </a:lnTo>
                  <a:lnTo>
                    <a:pt x="432" y="206"/>
                  </a:lnTo>
                  <a:lnTo>
                    <a:pt x="433" y="199"/>
                  </a:lnTo>
                  <a:lnTo>
                    <a:pt x="433" y="192"/>
                  </a:lnTo>
                  <a:lnTo>
                    <a:pt x="433" y="192"/>
                  </a:lnTo>
                  <a:lnTo>
                    <a:pt x="438" y="206"/>
                  </a:lnTo>
                  <a:lnTo>
                    <a:pt x="444" y="220"/>
                  </a:lnTo>
                  <a:lnTo>
                    <a:pt x="444" y="220"/>
                  </a:lnTo>
                  <a:lnTo>
                    <a:pt x="445" y="220"/>
                  </a:lnTo>
                  <a:lnTo>
                    <a:pt x="446" y="220"/>
                  </a:lnTo>
                  <a:lnTo>
                    <a:pt x="446" y="219"/>
                  </a:lnTo>
                  <a:lnTo>
                    <a:pt x="446" y="219"/>
                  </a:lnTo>
                  <a:lnTo>
                    <a:pt x="447" y="210"/>
                  </a:lnTo>
                  <a:lnTo>
                    <a:pt x="447" y="210"/>
                  </a:lnTo>
                  <a:lnTo>
                    <a:pt x="454" y="226"/>
                  </a:lnTo>
                  <a:lnTo>
                    <a:pt x="454" y="226"/>
                  </a:lnTo>
                  <a:lnTo>
                    <a:pt x="455" y="227"/>
                  </a:lnTo>
                  <a:lnTo>
                    <a:pt x="455" y="227"/>
                  </a:lnTo>
                  <a:lnTo>
                    <a:pt x="456" y="225"/>
                  </a:lnTo>
                  <a:lnTo>
                    <a:pt x="456" y="225"/>
                  </a:lnTo>
                  <a:lnTo>
                    <a:pt x="456" y="213"/>
                  </a:lnTo>
                  <a:lnTo>
                    <a:pt x="454" y="200"/>
                  </a:lnTo>
                  <a:lnTo>
                    <a:pt x="454" y="200"/>
                  </a:lnTo>
                  <a:lnTo>
                    <a:pt x="458" y="209"/>
                  </a:lnTo>
                  <a:lnTo>
                    <a:pt x="463" y="218"/>
                  </a:lnTo>
                  <a:lnTo>
                    <a:pt x="463" y="218"/>
                  </a:lnTo>
                  <a:lnTo>
                    <a:pt x="464" y="219"/>
                  </a:lnTo>
                  <a:lnTo>
                    <a:pt x="464" y="218"/>
                  </a:lnTo>
                  <a:lnTo>
                    <a:pt x="464" y="218"/>
                  </a:lnTo>
                  <a:lnTo>
                    <a:pt x="465" y="208"/>
                  </a:lnTo>
                  <a:lnTo>
                    <a:pt x="464" y="199"/>
                  </a:lnTo>
                  <a:lnTo>
                    <a:pt x="464" y="199"/>
                  </a:lnTo>
                  <a:lnTo>
                    <a:pt x="469" y="209"/>
                  </a:lnTo>
                  <a:lnTo>
                    <a:pt x="472" y="213"/>
                  </a:lnTo>
                  <a:lnTo>
                    <a:pt x="476" y="217"/>
                  </a:lnTo>
                  <a:lnTo>
                    <a:pt x="476" y="217"/>
                  </a:lnTo>
                  <a:lnTo>
                    <a:pt x="477" y="217"/>
                  </a:lnTo>
                  <a:lnTo>
                    <a:pt x="478" y="216"/>
                  </a:lnTo>
                  <a:lnTo>
                    <a:pt x="478" y="216"/>
                  </a:lnTo>
                  <a:lnTo>
                    <a:pt x="477" y="202"/>
                  </a:lnTo>
                  <a:lnTo>
                    <a:pt x="477" y="202"/>
                  </a:lnTo>
                  <a:lnTo>
                    <a:pt x="481" y="211"/>
                  </a:lnTo>
                  <a:lnTo>
                    <a:pt x="485" y="221"/>
                  </a:lnTo>
                  <a:lnTo>
                    <a:pt x="485" y="221"/>
                  </a:lnTo>
                  <a:lnTo>
                    <a:pt x="487" y="222"/>
                  </a:lnTo>
                  <a:lnTo>
                    <a:pt x="487" y="221"/>
                  </a:lnTo>
                  <a:lnTo>
                    <a:pt x="487" y="221"/>
                  </a:lnTo>
                  <a:lnTo>
                    <a:pt x="487" y="212"/>
                  </a:lnTo>
                  <a:lnTo>
                    <a:pt x="487" y="212"/>
                  </a:lnTo>
                  <a:lnTo>
                    <a:pt x="491" y="224"/>
                  </a:lnTo>
                  <a:lnTo>
                    <a:pt x="494" y="229"/>
                  </a:lnTo>
                  <a:lnTo>
                    <a:pt x="497" y="235"/>
                  </a:lnTo>
                  <a:lnTo>
                    <a:pt x="497" y="235"/>
                  </a:lnTo>
                  <a:lnTo>
                    <a:pt x="498" y="235"/>
                  </a:lnTo>
                  <a:lnTo>
                    <a:pt x="499" y="234"/>
                  </a:lnTo>
                  <a:lnTo>
                    <a:pt x="499" y="234"/>
                  </a:lnTo>
                  <a:lnTo>
                    <a:pt x="500" y="228"/>
                  </a:lnTo>
                  <a:lnTo>
                    <a:pt x="500" y="228"/>
                  </a:lnTo>
                  <a:lnTo>
                    <a:pt x="502" y="233"/>
                  </a:lnTo>
                  <a:lnTo>
                    <a:pt x="506" y="238"/>
                  </a:lnTo>
                  <a:lnTo>
                    <a:pt x="506" y="238"/>
                  </a:lnTo>
                  <a:lnTo>
                    <a:pt x="507" y="238"/>
                  </a:lnTo>
                  <a:lnTo>
                    <a:pt x="508" y="237"/>
                  </a:lnTo>
                  <a:lnTo>
                    <a:pt x="508" y="237"/>
                  </a:lnTo>
                  <a:lnTo>
                    <a:pt x="508" y="229"/>
                  </a:lnTo>
                  <a:lnTo>
                    <a:pt x="508" y="221"/>
                  </a:lnTo>
                  <a:lnTo>
                    <a:pt x="508" y="221"/>
                  </a:lnTo>
                  <a:lnTo>
                    <a:pt x="510" y="228"/>
                  </a:lnTo>
                  <a:lnTo>
                    <a:pt x="512" y="234"/>
                  </a:lnTo>
                  <a:lnTo>
                    <a:pt x="512" y="234"/>
                  </a:lnTo>
                  <a:lnTo>
                    <a:pt x="513" y="235"/>
                  </a:lnTo>
                  <a:lnTo>
                    <a:pt x="514" y="234"/>
                  </a:lnTo>
                  <a:lnTo>
                    <a:pt x="514" y="234"/>
                  </a:lnTo>
                  <a:lnTo>
                    <a:pt x="515" y="223"/>
                  </a:lnTo>
                  <a:lnTo>
                    <a:pt x="515" y="212"/>
                  </a:lnTo>
                  <a:lnTo>
                    <a:pt x="515" y="212"/>
                  </a:lnTo>
                  <a:lnTo>
                    <a:pt x="519" y="232"/>
                  </a:lnTo>
                  <a:lnTo>
                    <a:pt x="519" y="232"/>
                  </a:lnTo>
                  <a:lnTo>
                    <a:pt x="520" y="233"/>
                  </a:lnTo>
                  <a:lnTo>
                    <a:pt x="521" y="233"/>
                  </a:lnTo>
                  <a:lnTo>
                    <a:pt x="521" y="233"/>
                  </a:lnTo>
                  <a:lnTo>
                    <a:pt x="518" y="237"/>
                  </a:lnTo>
                  <a:lnTo>
                    <a:pt x="515" y="239"/>
                  </a:lnTo>
                  <a:lnTo>
                    <a:pt x="512" y="241"/>
                  </a:lnTo>
                  <a:lnTo>
                    <a:pt x="508" y="243"/>
                  </a:lnTo>
                  <a:lnTo>
                    <a:pt x="503" y="243"/>
                  </a:lnTo>
                  <a:lnTo>
                    <a:pt x="498" y="243"/>
                  </a:lnTo>
                  <a:lnTo>
                    <a:pt x="488" y="242"/>
                  </a:lnTo>
                  <a:lnTo>
                    <a:pt x="478" y="240"/>
                  </a:lnTo>
                  <a:lnTo>
                    <a:pt x="467" y="237"/>
                  </a:lnTo>
                  <a:lnTo>
                    <a:pt x="452" y="231"/>
                  </a:lnTo>
                  <a:lnTo>
                    <a:pt x="452" y="2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65C4C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zh-CN" sz="3200" b="1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学习写法</a:t>
              </a:r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00976" y="1193363"/>
            <a:ext cx="10318319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000" b="1" kern="1200" cap="none" spc="0" normalizeH="0" baseline="0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   </a:t>
            </a:r>
            <a:r>
              <a:rPr kumimoji="0" lang="en-US" altLang="zh-CN" sz="3000" b="1" kern="1200" cap="none" spc="0" normalizeH="0" baseline="0" noProof="1">
                <a:latin typeface="楷体" panose="02010609060101010101" charset="-122"/>
                <a:ea typeface="楷体" panose="02010609060101010101" charset="-122"/>
                <a:cs typeface="+mn-ea"/>
              </a:rPr>
              <a:t>《</a:t>
            </a:r>
            <a:r>
              <a:rPr kumimoji="0" lang="zh-CN" altLang="en-US" sz="3000" b="1" kern="1200" cap="none" spc="0" normalizeH="0" baseline="0" noProof="1">
                <a:latin typeface="楷体" panose="02010609060101010101" charset="-122"/>
                <a:ea typeface="楷体" panose="02010609060101010101" charset="-122"/>
                <a:cs typeface="+mn-ea"/>
              </a:rPr>
              <a:t>春</a:t>
            </a:r>
            <a:r>
              <a:rPr kumimoji="0" lang="en-US" altLang="zh-CN" sz="3000" b="1" kern="1200" cap="none" spc="0" normalizeH="0" baseline="0" noProof="1">
                <a:latin typeface="楷体" panose="02010609060101010101" charset="-122"/>
                <a:ea typeface="楷体" panose="02010609060101010101" charset="-122"/>
                <a:cs typeface="+mn-ea"/>
              </a:rPr>
              <a:t>》</a:t>
            </a:r>
            <a:r>
              <a:rPr kumimoji="0" lang="zh-CN" altLang="en-US" sz="3000" b="1" kern="1200" cap="none" spc="0" normalizeH="0" baseline="0" noProof="1">
                <a:latin typeface="楷体" panose="02010609060101010101" charset="-122"/>
                <a:ea typeface="楷体" panose="02010609060101010101" charset="-122"/>
                <a:cs typeface="+mn-ea"/>
              </a:rPr>
              <a:t>是一篇诗意盎然的</a:t>
            </a:r>
            <a:r>
              <a:rPr kumimoji="0" lang="zh-CN" altLang="en-US" sz="3000" b="1" kern="1200" cap="none" spc="0" normalizeH="0" baseline="0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ea"/>
              </a:rPr>
              <a:t>抒情</a:t>
            </a:r>
            <a:r>
              <a:rPr kumimoji="0" lang="zh-CN" altLang="en-US" sz="3000" b="1" kern="1200" cap="none" spc="0" normalizeH="0" baseline="0" noProof="1">
                <a:latin typeface="楷体" panose="02010609060101010101" charset="-122"/>
                <a:ea typeface="楷体" panose="02010609060101010101" charset="-122"/>
                <a:cs typeface="+mn-ea"/>
              </a:rPr>
              <a:t>散文。春本来是自然界的一个季节，本文用了</a:t>
            </a:r>
            <a:r>
              <a:rPr kumimoji="0" lang="zh-CN" altLang="en-US" sz="3000" b="1" kern="1200" cap="none" spc="0" normalizeH="0" baseline="0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ea"/>
              </a:rPr>
              <a:t>多种修辞</a:t>
            </a:r>
            <a:r>
              <a:rPr kumimoji="0" lang="zh-CN" altLang="en-US" sz="3000" b="1" kern="1200" cap="none" spc="0" normalizeH="0" baseline="0" noProof="1">
                <a:latin typeface="楷体" panose="02010609060101010101" charset="-122"/>
                <a:ea typeface="楷体" panose="02010609060101010101" charset="-122"/>
                <a:cs typeface="+mn-ea"/>
              </a:rPr>
              <a:t>手法赋予它以感情和生命。作者</a:t>
            </a:r>
            <a:r>
              <a:rPr kumimoji="0" lang="zh-CN" altLang="en-US" sz="3000" b="1" kern="1200" cap="none" spc="0" normalizeH="0" baseline="0" noProof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+mn-ea"/>
              </a:rPr>
              <a:t>抓住春的主要特征，虚实结合，动静结合，从不同角度，用极富表现力的语言</a:t>
            </a:r>
            <a:r>
              <a:rPr kumimoji="0" lang="zh-CN" altLang="en-US" sz="3000" b="1" kern="1200" cap="none" spc="0" normalizeH="0" baseline="0" noProof="1">
                <a:latin typeface="楷体" panose="02010609060101010101" charset="-122"/>
                <a:ea typeface="楷体" panose="02010609060101010101" charset="-122"/>
                <a:cs typeface="+mn-ea"/>
              </a:rPr>
              <a:t>，描绘了大地回春、万物复苏、生机勃发、草木争荣的景象，抒写出作者热爱春天、憧憬未来的欣喜心情。这是一首抒情诗，一幅风景画，更是一曲春的赞歌。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84455" y="157480"/>
            <a:ext cx="3389630" cy="695325"/>
            <a:chOff x="61" y="183"/>
            <a:chExt cx="5338" cy="1095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" y="183"/>
              <a:ext cx="1374" cy="101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8" name="文本框 37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课堂小结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32"/>
          <p:cNvSpPr txBox="1">
            <a:spLocks noChangeArrowheads="1"/>
          </p:cNvSpPr>
          <p:nvPr/>
        </p:nvSpPr>
        <p:spPr bwMode="auto">
          <a:xfrm>
            <a:off x="5966884" y="390101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665">
                <a:solidFill>
                  <a:srgbClr val="FFFFFF"/>
                </a:solidFill>
              </a:rPr>
              <a:t>状元成才路</a:t>
            </a:r>
            <a:endParaRPr lang="zh-CN" altLang="zh-CN" sz="665">
              <a:solidFill>
                <a:srgbClr val="FFFFFF"/>
              </a:solidFill>
            </a:endParaRPr>
          </a:p>
        </p:txBody>
      </p:sp>
      <p:sp>
        <p:nvSpPr>
          <p:cNvPr id="4099" name="文本框 34"/>
          <p:cNvSpPr txBox="1">
            <a:spLocks noChangeArrowheads="1"/>
          </p:cNvSpPr>
          <p:nvPr/>
        </p:nvSpPr>
        <p:spPr bwMode="auto">
          <a:xfrm rot="21319903">
            <a:off x="4608053" y="16529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0" name="文本框 36"/>
          <p:cNvSpPr txBox="1">
            <a:spLocks noChangeArrowheads="1"/>
          </p:cNvSpPr>
          <p:nvPr/>
        </p:nvSpPr>
        <p:spPr bwMode="auto">
          <a:xfrm rot="16249134">
            <a:off x="7848670" y="177046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1" name="文本框 37"/>
          <p:cNvSpPr txBox="1">
            <a:spLocks noChangeArrowheads="1"/>
          </p:cNvSpPr>
          <p:nvPr/>
        </p:nvSpPr>
        <p:spPr bwMode="auto">
          <a:xfrm rot="17449134">
            <a:off x="7141704" y="231444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2" name="文本框 45"/>
          <p:cNvSpPr txBox="1">
            <a:spLocks noChangeArrowheads="1"/>
          </p:cNvSpPr>
          <p:nvPr/>
        </p:nvSpPr>
        <p:spPr bwMode="auto">
          <a:xfrm rot="16249134">
            <a:off x="8595853" y="18000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3" name="文本框 46"/>
          <p:cNvSpPr txBox="1">
            <a:spLocks noChangeArrowheads="1"/>
          </p:cNvSpPr>
          <p:nvPr/>
        </p:nvSpPr>
        <p:spPr bwMode="auto">
          <a:xfrm rot="21175089">
            <a:off x="9456278" y="210807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4" name="文本框 47"/>
          <p:cNvSpPr txBox="1">
            <a:spLocks noChangeArrowheads="1"/>
          </p:cNvSpPr>
          <p:nvPr/>
        </p:nvSpPr>
        <p:spPr bwMode="auto">
          <a:xfrm rot="17449134">
            <a:off x="10240504" y="3347381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5" name="文本框 49"/>
          <p:cNvSpPr txBox="1">
            <a:spLocks noChangeArrowheads="1"/>
          </p:cNvSpPr>
          <p:nvPr/>
        </p:nvSpPr>
        <p:spPr bwMode="auto">
          <a:xfrm rot="657351">
            <a:off x="7297278" y="17948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6" name="文本框 50"/>
          <p:cNvSpPr txBox="1">
            <a:spLocks noChangeArrowheads="1"/>
          </p:cNvSpPr>
          <p:nvPr/>
        </p:nvSpPr>
        <p:spPr bwMode="auto">
          <a:xfrm rot="1480325">
            <a:off x="9888078" y="16741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7" name="文本框 51"/>
          <p:cNvSpPr txBox="1">
            <a:spLocks noChangeArrowheads="1"/>
          </p:cNvSpPr>
          <p:nvPr/>
        </p:nvSpPr>
        <p:spPr bwMode="auto">
          <a:xfrm rot="16249134">
            <a:off x="8007420" y="29176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8" name="文本框 32"/>
          <p:cNvSpPr txBox="1">
            <a:spLocks noChangeArrowheads="1"/>
          </p:cNvSpPr>
          <p:nvPr/>
        </p:nvSpPr>
        <p:spPr bwMode="auto">
          <a:xfrm>
            <a:off x="4349751" y="4747684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09" name="文本框 34"/>
          <p:cNvSpPr txBox="1">
            <a:spLocks noChangeArrowheads="1"/>
          </p:cNvSpPr>
          <p:nvPr/>
        </p:nvSpPr>
        <p:spPr bwMode="auto">
          <a:xfrm rot="4149897">
            <a:off x="5981770" y="4679822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0" name="文本框 36"/>
          <p:cNvSpPr txBox="1">
            <a:spLocks noChangeArrowheads="1"/>
          </p:cNvSpPr>
          <p:nvPr/>
        </p:nvSpPr>
        <p:spPr bwMode="auto">
          <a:xfrm rot="20220000">
            <a:off x="5233528" y="17503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1" name="文本框 37"/>
          <p:cNvSpPr txBox="1">
            <a:spLocks noChangeArrowheads="1"/>
          </p:cNvSpPr>
          <p:nvPr/>
        </p:nvSpPr>
        <p:spPr bwMode="auto">
          <a:xfrm rot="21420000">
            <a:off x="5540445" y="27536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2" name="文本框 45"/>
          <p:cNvSpPr txBox="1">
            <a:spLocks noChangeArrowheads="1"/>
          </p:cNvSpPr>
          <p:nvPr/>
        </p:nvSpPr>
        <p:spPr bwMode="auto">
          <a:xfrm rot="20220000">
            <a:off x="5980712" y="17799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3" name="文本框 46"/>
          <p:cNvSpPr txBox="1">
            <a:spLocks noChangeArrowheads="1"/>
          </p:cNvSpPr>
          <p:nvPr/>
        </p:nvSpPr>
        <p:spPr bwMode="auto">
          <a:xfrm rot="20220000">
            <a:off x="6473894" y="206573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4" name="文本框 47"/>
          <p:cNvSpPr txBox="1">
            <a:spLocks noChangeArrowheads="1"/>
          </p:cNvSpPr>
          <p:nvPr/>
        </p:nvSpPr>
        <p:spPr bwMode="auto">
          <a:xfrm rot="21420000">
            <a:off x="6785045" y="29949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5" name="文本框 49"/>
          <p:cNvSpPr txBox="1">
            <a:spLocks noChangeArrowheads="1"/>
          </p:cNvSpPr>
          <p:nvPr/>
        </p:nvSpPr>
        <p:spPr bwMode="auto">
          <a:xfrm rot="16249134">
            <a:off x="8447686" y="28287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6" name="文本框 50"/>
          <p:cNvSpPr txBox="1">
            <a:spLocks noChangeArrowheads="1"/>
          </p:cNvSpPr>
          <p:nvPr/>
        </p:nvSpPr>
        <p:spPr bwMode="auto">
          <a:xfrm rot="21429897">
            <a:off x="7485661" y="34690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7" name="文本框 51"/>
          <p:cNvSpPr txBox="1">
            <a:spLocks noChangeArrowheads="1"/>
          </p:cNvSpPr>
          <p:nvPr/>
        </p:nvSpPr>
        <p:spPr bwMode="auto">
          <a:xfrm rot="16249134">
            <a:off x="7827504" y="45940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8" name="文本框 32"/>
          <p:cNvSpPr txBox="1">
            <a:spLocks noChangeArrowheads="1"/>
          </p:cNvSpPr>
          <p:nvPr/>
        </p:nvSpPr>
        <p:spPr bwMode="auto">
          <a:xfrm rot="1209897">
            <a:off x="2033128" y="38712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19" name="文本框 34"/>
          <p:cNvSpPr txBox="1">
            <a:spLocks noChangeArrowheads="1"/>
          </p:cNvSpPr>
          <p:nvPr/>
        </p:nvSpPr>
        <p:spPr bwMode="auto">
          <a:xfrm rot="4149897">
            <a:off x="2887204" y="4622671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0" name="文本框 36"/>
          <p:cNvSpPr txBox="1">
            <a:spLocks noChangeArrowheads="1"/>
          </p:cNvSpPr>
          <p:nvPr/>
        </p:nvSpPr>
        <p:spPr bwMode="auto">
          <a:xfrm rot="20220000">
            <a:off x="2172828" y="43199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1" name="文本框 37"/>
          <p:cNvSpPr txBox="1">
            <a:spLocks noChangeArrowheads="1"/>
          </p:cNvSpPr>
          <p:nvPr/>
        </p:nvSpPr>
        <p:spPr bwMode="auto">
          <a:xfrm rot="1029897">
            <a:off x="3347578" y="36871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2" name="文本框 45"/>
          <p:cNvSpPr txBox="1">
            <a:spLocks noChangeArrowheads="1"/>
          </p:cNvSpPr>
          <p:nvPr/>
        </p:nvSpPr>
        <p:spPr bwMode="auto">
          <a:xfrm rot="20220000">
            <a:off x="4249278" y="4209922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3" name="文本框 46"/>
          <p:cNvSpPr txBox="1">
            <a:spLocks noChangeArrowheads="1"/>
          </p:cNvSpPr>
          <p:nvPr/>
        </p:nvSpPr>
        <p:spPr bwMode="auto">
          <a:xfrm rot="21429897">
            <a:off x="1082745" y="20551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4" name="文本框 47"/>
          <p:cNvSpPr txBox="1">
            <a:spLocks noChangeArrowheads="1"/>
          </p:cNvSpPr>
          <p:nvPr/>
        </p:nvSpPr>
        <p:spPr bwMode="auto">
          <a:xfrm rot="1029897">
            <a:off x="1137778" y="45485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5" name="文本框 49"/>
          <p:cNvSpPr txBox="1">
            <a:spLocks noChangeArrowheads="1"/>
          </p:cNvSpPr>
          <p:nvPr/>
        </p:nvSpPr>
        <p:spPr bwMode="auto">
          <a:xfrm rot="21429897">
            <a:off x="4046078" y="513067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6" name="文本框 50"/>
          <p:cNvSpPr txBox="1">
            <a:spLocks noChangeArrowheads="1"/>
          </p:cNvSpPr>
          <p:nvPr/>
        </p:nvSpPr>
        <p:spPr bwMode="auto">
          <a:xfrm rot="21429897">
            <a:off x="5576428" y="424167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7" name="文本框 51"/>
          <p:cNvSpPr txBox="1">
            <a:spLocks noChangeArrowheads="1"/>
          </p:cNvSpPr>
          <p:nvPr/>
        </p:nvSpPr>
        <p:spPr bwMode="auto">
          <a:xfrm rot="21429897">
            <a:off x="5798678" y="525343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8" name="文本框 32"/>
          <p:cNvSpPr txBox="1">
            <a:spLocks noChangeArrowheads="1"/>
          </p:cNvSpPr>
          <p:nvPr/>
        </p:nvSpPr>
        <p:spPr bwMode="auto">
          <a:xfrm rot="16529158">
            <a:off x="463620" y="2737781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29" name="文本框 34"/>
          <p:cNvSpPr txBox="1">
            <a:spLocks noChangeArrowheads="1"/>
          </p:cNvSpPr>
          <p:nvPr/>
        </p:nvSpPr>
        <p:spPr bwMode="auto">
          <a:xfrm rot="4149897">
            <a:off x="1816170" y="28933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0" name="文本框 36"/>
          <p:cNvSpPr txBox="1">
            <a:spLocks noChangeArrowheads="1"/>
          </p:cNvSpPr>
          <p:nvPr/>
        </p:nvSpPr>
        <p:spPr bwMode="auto">
          <a:xfrm rot="21429897">
            <a:off x="1690228" y="17186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1" name="文本框 37"/>
          <p:cNvSpPr txBox="1">
            <a:spLocks noChangeArrowheads="1"/>
          </p:cNvSpPr>
          <p:nvPr/>
        </p:nvSpPr>
        <p:spPr bwMode="auto">
          <a:xfrm rot="1029897">
            <a:off x="1817228" y="226047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2" name="文本框 45"/>
          <p:cNvSpPr txBox="1">
            <a:spLocks noChangeArrowheads="1"/>
          </p:cNvSpPr>
          <p:nvPr/>
        </p:nvSpPr>
        <p:spPr bwMode="auto">
          <a:xfrm rot="20220000">
            <a:off x="2856512" y="1542922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3" name="文本框 46"/>
          <p:cNvSpPr txBox="1">
            <a:spLocks noChangeArrowheads="1"/>
          </p:cNvSpPr>
          <p:nvPr/>
        </p:nvSpPr>
        <p:spPr bwMode="auto">
          <a:xfrm rot="20220000">
            <a:off x="3616394" y="17694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4" name="文本框 47"/>
          <p:cNvSpPr txBox="1">
            <a:spLocks noChangeArrowheads="1"/>
          </p:cNvSpPr>
          <p:nvPr/>
        </p:nvSpPr>
        <p:spPr bwMode="auto">
          <a:xfrm rot="21420000">
            <a:off x="3254445" y="2520822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5" name="文本框 49"/>
          <p:cNvSpPr txBox="1">
            <a:spLocks noChangeArrowheads="1"/>
          </p:cNvSpPr>
          <p:nvPr/>
        </p:nvSpPr>
        <p:spPr bwMode="auto">
          <a:xfrm rot="20220000">
            <a:off x="4401678" y="206573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6" name="文本框 50"/>
          <p:cNvSpPr txBox="1">
            <a:spLocks noChangeArrowheads="1"/>
          </p:cNvSpPr>
          <p:nvPr/>
        </p:nvSpPr>
        <p:spPr bwMode="auto">
          <a:xfrm rot="20220000">
            <a:off x="3832294" y="284043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7" name="文本框 51"/>
          <p:cNvSpPr txBox="1">
            <a:spLocks noChangeArrowheads="1"/>
          </p:cNvSpPr>
          <p:nvPr/>
        </p:nvSpPr>
        <p:spPr bwMode="auto">
          <a:xfrm rot="20220000">
            <a:off x="4678961" y="302247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8" name="文本框 32"/>
          <p:cNvSpPr txBox="1">
            <a:spLocks noChangeArrowheads="1"/>
          </p:cNvSpPr>
          <p:nvPr/>
        </p:nvSpPr>
        <p:spPr bwMode="auto">
          <a:xfrm rot="1209897">
            <a:off x="6852778" y="473273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39" name="文本框 34"/>
          <p:cNvSpPr txBox="1">
            <a:spLocks noChangeArrowheads="1"/>
          </p:cNvSpPr>
          <p:nvPr/>
        </p:nvSpPr>
        <p:spPr bwMode="auto">
          <a:xfrm rot="20569134">
            <a:off x="8447686" y="520687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0" name="文本框 36"/>
          <p:cNvSpPr txBox="1">
            <a:spLocks noChangeArrowheads="1"/>
          </p:cNvSpPr>
          <p:nvPr/>
        </p:nvSpPr>
        <p:spPr bwMode="auto">
          <a:xfrm rot="368503">
            <a:off x="7731194" y="38268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1" name="文本框 37"/>
          <p:cNvSpPr txBox="1">
            <a:spLocks noChangeArrowheads="1"/>
          </p:cNvSpPr>
          <p:nvPr/>
        </p:nvSpPr>
        <p:spPr bwMode="auto">
          <a:xfrm rot="829244">
            <a:off x="7079261" y="53127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2" name="文本框 45"/>
          <p:cNvSpPr txBox="1">
            <a:spLocks noChangeArrowheads="1"/>
          </p:cNvSpPr>
          <p:nvPr/>
        </p:nvSpPr>
        <p:spPr bwMode="auto">
          <a:xfrm rot="17097278">
            <a:off x="9072104" y="33494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3" name="文本框 46"/>
          <p:cNvSpPr txBox="1">
            <a:spLocks noChangeArrowheads="1"/>
          </p:cNvSpPr>
          <p:nvPr/>
        </p:nvSpPr>
        <p:spPr bwMode="auto">
          <a:xfrm rot="2702238">
            <a:off x="10124086" y="40987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4" name="文本框 47"/>
          <p:cNvSpPr txBox="1">
            <a:spLocks noChangeArrowheads="1"/>
          </p:cNvSpPr>
          <p:nvPr/>
        </p:nvSpPr>
        <p:spPr bwMode="auto">
          <a:xfrm rot="18143362">
            <a:off x="9025537" y="4553881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5" name="文本框 49"/>
          <p:cNvSpPr txBox="1">
            <a:spLocks noChangeArrowheads="1"/>
          </p:cNvSpPr>
          <p:nvPr/>
        </p:nvSpPr>
        <p:spPr bwMode="auto">
          <a:xfrm rot="18419577">
            <a:off x="2652253" y="311454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6" name="文本框 50"/>
          <p:cNvSpPr txBox="1">
            <a:spLocks noChangeArrowheads="1"/>
          </p:cNvSpPr>
          <p:nvPr/>
        </p:nvSpPr>
        <p:spPr bwMode="auto">
          <a:xfrm rot="17959444">
            <a:off x="9685937" y="480364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7" name="文本框 51"/>
          <p:cNvSpPr txBox="1">
            <a:spLocks noChangeArrowheads="1"/>
          </p:cNvSpPr>
          <p:nvPr/>
        </p:nvSpPr>
        <p:spPr bwMode="auto">
          <a:xfrm rot="1549510">
            <a:off x="10372794" y="2914522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8" name="文本框 32"/>
          <p:cNvSpPr txBox="1">
            <a:spLocks noChangeArrowheads="1"/>
          </p:cNvSpPr>
          <p:nvPr/>
        </p:nvSpPr>
        <p:spPr bwMode="auto">
          <a:xfrm rot="4190103">
            <a:off x="5751053" y="335796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49" name="文本框 34"/>
          <p:cNvSpPr txBox="1">
            <a:spLocks noChangeArrowheads="1"/>
          </p:cNvSpPr>
          <p:nvPr/>
        </p:nvSpPr>
        <p:spPr bwMode="auto">
          <a:xfrm rot="8340000">
            <a:off x="6593486" y="419933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0" name="文本框 36"/>
          <p:cNvSpPr txBox="1">
            <a:spLocks noChangeArrowheads="1"/>
          </p:cNvSpPr>
          <p:nvPr/>
        </p:nvSpPr>
        <p:spPr bwMode="auto">
          <a:xfrm rot="20439237">
            <a:off x="7731194" y="234937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1" name="文本框 37"/>
          <p:cNvSpPr txBox="1">
            <a:spLocks noChangeArrowheads="1"/>
          </p:cNvSpPr>
          <p:nvPr/>
        </p:nvSpPr>
        <p:spPr bwMode="auto">
          <a:xfrm rot="39237">
            <a:off x="7566094" y="30457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2" name="文本框 45"/>
          <p:cNvSpPr txBox="1">
            <a:spLocks noChangeArrowheads="1"/>
          </p:cNvSpPr>
          <p:nvPr/>
        </p:nvSpPr>
        <p:spPr bwMode="auto">
          <a:xfrm rot="20439237">
            <a:off x="8478378" y="23790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3" name="文本框 46"/>
          <p:cNvSpPr txBox="1">
            <a:spLocks noChangeArrowheads="1"/>
          </p:cNvSpPr>
          <p:nvPr/>
        </p:nvSpPr>
        <p:spPr bwMode="auto">
          <a:xfrm rot="20439237">
            <a:off x="8971561" y="26647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4" name="文本框 47"/>
          <p:cNvSpPr txBox="1">
            <a:spLocks noChangeArrowheads="1"/>
          </p:cNvSpPr>
          <p:nvPr/>
        </p:nvSpPr>
        <p:spPr bwMode="auto">
          <a:xfrm rot="39237">
            <a:off x="9612912" y="32912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5" name="文本框 49"/>
          <p:cNvSpPr txBox="1">
            <a:spLocks noChangeArrowheads="1"/>
          </p:cNvSpPr>
          <p:nvPr/>
        </p:nvSpPr>
        <p:spPr bwMode="auto">
          <a:xfrm rot="20439237">
            <a:off x="9418178" y="28933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6" name="文本框 50"/>
          <p:cNvSpPr txBox="1">
            <a:spLocks noChangeArrowheads="1"/>
          </p:cNvSpPr>
          <p:nvPr/>
        </p:nvSpPr>
        <p:spPr bwMode="auto">
          <a:xfrm rot="20439237">
            <a:off x="10017194" y="25927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7" name="文本框 51"/>
          <p:cNvSpPr txBox="1">
            <a:spLocks noChangeArrowheads="1"/>
          </p:cNvSpPr>
          <p:nvPr/>
        </p:nvSpPr>
        <p:spPr bwMode="auto">
          <a:xfrm rot="20439237">
            <a:off x="9752612" y="3740022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8" name="文本框 32"/>
          <p:cNvSpPr txBox="1">
            <a:spLocks noChangeArrowheads="1"/>
          </p:cNvSpPr>
          <p:nvPr/>
        </p:nvSpPr>
        <p:spPr bwMode="auto">
          <a:xfrm rot="4190103">
            <a:off x="3721170" y="4469214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59" name="文本框 34"/>
          <p:cNvSpPr txBox="1">
            <a:spLocks noChangeArrowheads="1"/>
          </p:cNvSpPr>
          <p:nvPr/>
        </p:nvSpPr>
        <p:spPr bwMode="auto">
          <a:xfrm rot="8340000">
            <a:off x="5262102" y="37696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0" name="文本框 36"/>
          <p:cNvSpPr txBox="1">
            <a:spLocks noChangeArrowheads="1"/>
          </p:cNvSpPr>
          <p:nvPr/>
        </p:nvSpPr>
        <p:spPr bwMode="auto">
          <a:xfrm rot="2810103">
            <a:off x="5118170" y="232926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1" name="文本框 37"/>
          <p:cNvSpPr txBox="1">
            <a:spLocks noChangeArrowheads="1"/>
          </p:cNvSpPr>
          <p:nvPr/>
        </p:nvSpPr>
        <p:spPr bwMode="auto">
          <a:xfrm rot="4010103">
            <a:off x="5118170" y="305316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2" name="文本框 45"/>
          <p:cNvSpPr txBox="1">
            <a:spLocks noChangeArrowheads="1"/>
          </p:cNvSpPr>
          <p:nvPr/>
        </p:nvSpPr>
        <p:spPr bwMode="auto">
          <a:xfrm rot="2810103">
            <a:off x="5865353" y="23588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3" name="文本框 46"/>
          <p:cNvSpPr txBox="1">
            <a:spLocks noChangeArrowheads="1"/>
          </p:cNvSpPr>
          <p:nvPr/>
        </p:nvSpPr>
        <p:spPr bwMode="auto">
          <a:xfrm rot="2810103">
            <a:off x="6358537" y="264464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4" name="文本框 47"/>
          <p:cNvSpPr txBox="1">
            <a:spLocks noChangeArrowheads="1"/>
          </p:cNvSpPr>
          <p:nvPr/>
        </p:nvSpPr>
        <p:spPr bwMode="auto">
          <a:xfrm rot="4010103">
            <a:off x="6358537" y="336854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5" name="文本框 49"/>
          <p:cNvSpPr txBox="1">
            <a:spLocks noChangeArrowheads="1"/>
          </p:cNvSpPr>
          <p:nvPr/>
        </p:nvSpPr>
        <p:spPr bwMode="auto">
          <a:xfrm rot="20439237">
            <a:off x="8332328" y="34077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6" name="文本框 50"/>
          <p:cNvSpPr txBox="1">
            <a:spLocks noChangeArrowheads="1"/>
          </p:cNvSpPr>
          <p:nvPr/>
        </p:nvSpPr>
        <p:spPr bwMode="auto">
          <a:xfrm rot="4020000">
            <a:off x="6991420" y="352306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7" name="文本框 51"/>
          <p:cNvSpPr txBox="1">
            <a:spLocks noChangeArrowheads="1"/>
          </p:cNvSpPr>
          <p:nvPr/>
        </p:nvSpPr>
        <p:spPr bwMode="auto">
          <a:xfrm rot="20439237">
            <a:off x="7498361" y="43072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8" name="文本框 32"/>
          <p:cNvSpPr txBox="1">
            <a:spLocks noChangeArrowheads="1"/>
          </p:cNvSpPr>
          <p:nvPr/>
        </p:nvSpPr>
        <p:spPr bwMode="auto">
          <a:xfrm rot="5400000">
            <a:off x="1555820" y="432104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69" name="文本框 34"/>
          <p:cNvSpPr txBox="1">
            <a:spLocks noChangeArrowheads="1"/>
          </p:cNvSpPr>
          <p:nvPr/>
        </p:nvSpPr>
        <p:spPr bwMode="auto">
          <a:xfrm rot="8340000">
            <a:off x="2537953" y="47517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0" name="文本框 36"/>
          <p:cNvSpPr txBox="1">
            <a:spLocks noChangeArrowheads="1"/>
          </p:cNvSpPr>
          <p:nvPr/>
        </p:nvSpPr>
        <p:spPr bwMode="auto">
          <a:xfrm rot="2810103">
            <a:off x="2516786" y="3658530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1" name="文本框 37"/>
          <p:cNvSpPr txBox="1">
            <a:spLocks noChangeArrowheads="1"/>
          </p:cNvSpPr>
          <p:nvPr/>
        </p:nvSpPr>
        <p:spPr bwMode="auto">
          <a:xfrm rot="5220000">
            <a:off x="3096753" y="40352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2" name="文本框 45"/>
          <p:cNvSpPr txBox="1">
            <a:spLocks noChangeArrowheads="1"/>
          </p:cNvSpPr>
          <p:nvPr/>
        </p:nvSpPr>
        <p:spPr bwMode="auto">
          <a:xfrm rot="2810103">
            <a:off x="3780437" y="3677581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3" name="文本框 46"/>
          <p:cNvSpPr txBox="1">
            <a:spLocks noChangeArrowheads="1"/>
          </p:cNvSpPr>
          <p:nvPr/>
        </p:nvSpPr>
        <p:spPr bwMode="auto">
          <a:xfrm rot="4020000">
            <a:off x="967386" y="263406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4" name="文本框 47"/>
          <p:cNvSpPr txBox="1">
            <a:spLocks noChangeArrowheads="1"/>
          </p:cNvSpPr>
          <p:nvPr/>
        </p:nvSpPr>
        <p:spPr bwMode="auto">
          <a:xfrm rot="5220000">
            <a:off x="969504" y="387866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5" name="文本框 49"/>
          <p:cNvSpPr txBox="1">
            <a:spLocks noChangeArrowheads="1"/>
          </p:cNvSpPr>
          <p:nvPr/>
        </p:nvSpPr>
        <p:spPr bwMode="auto">
          <a:xfrm rot="4020000">
            <a:off x="3319004" y="5002614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6" name="文本框 50"/>
          <p:cNvSpPr txBox="1">
            <a:spLocks noChangeArrowheads="1"/>
          </p:cNvSpPr>
          <p:nvPr/>
        </p:nvSpPr>
        <p:spPr bwMode="auto">
          <a:xfrm rot="4020000">
            <a:off x="4970004" y="45051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7" name="文本框 51"/>
          <p:cNvSpPr txBox="1">
            <a:spLocks noChangeArrowheads="1"/>
          </p:cNvSpPr>
          <p:nvPr/>
        </p:nvSpPr>
        <p:spPr bwMode="auto">
          <a:xfrm rot="4020000">
            <a:off x="5463186" y="479094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8" name="文本框 32"/>
          <p:cNvSpPr txBox="1">
            <a:spLocks noChangeArrowheads="1"/>
          </p:cNvSpPr>
          <p:nvPr/>
        </p:nvSpPr>
        <p:spPr bwMode="auto">
          <a:xfrm rot="20719261">
            <a:off x="718678" y="33674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79" name="文本框 34"/>
          <p:cNvSpPr txBox="1">
            <a:spLocks noChangeArrowheads="1"/>
          </p:cNvSpPr>
          <p:nvPr/>
        </p:nvSpPr>
        <p:spPr bwMode="auto">
          <a:xfrm rot="8340000">
            <a:off x="1701869" y="34712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0" name="文本框 36"/>
          <p:cNvSpPr txBox="1">
            <a:spLocks noChangeArrowheads="1"/>
          </p:cNvSpPr>
          <p:nvPr/>
        </p:nvSpPr>
        <p:spPr bwMode="auto">
          <a:xfrm rot="4020000">
            <a:off x="2260670" y="2030814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1" name="文本框 37"/>
          <p:cNvSpPr txBox="1">
            <a:spLocks noChangeArrowheads="1"/>
          </p:cNvSpPr>
          <p:nvPr/>
        </p:nvSpPr>
        <p:spPr bwMode="auto">
          <a:xfrm rot="5220000">
            <a:off x="2260670" y="2754714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2" name="文本框 45"/>
          <p:cNvSpPr txBox="1">
            <a:spLocks noChangeArrowheads="1"/>
          </p:cNvSpPr>
          <p:nvPr/>
        </p:nvSpPr>
        <p:spPr bwMode="auto">
          <a:xfrm rot="2810103">
            <a:off x="3007853" y="206044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3" name="文本框 46"/>
          <p:cNvSpPr txBox="1">
            <a:spLocks noChangeArrowheads="1"/>
          </p:cNvSpPr>
          <p:nvPr/>
        </p:nvSpPr>
        <p:spPr bwMode="auto">
          <a:xfrm rot="2810103">
            <a:off x="3501037" y="234619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4" name="文本框 47"/>
          <p:cNvSpPr txBox="1">
            <a:spLocks noChangeArrowheads="1"/>
          </p:cNvSpPr>
          <p:nvPr/>
        </p:nvSpPr>
        <p:spPr bwMode="auto">
          <a:xfrm rot="4010103">
            <a:off x="3139086" y="3099730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5" name="文本框 49"/>
          <p:cNvSpPr txBox="1">
            <a:spLocks noChangeArrowheads="1"/>
          </p:cNvSpPr>
          <p:nvPr/>
        </p:nvSpPr>
        <p:spPr bwMode="auto">
          <a:xfrm rot="2810103">
            <a:off x="4284204" y="2644647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6" name="文本框 50"/>
          <p:cNvSpPr txBox="1">
            <a:spLocks noChangeArrowheads="1"/>
          </p:cNvSpPr>
          <p:nvPr/>
        </p:nvSpPr>
        <p:spPr bwMode="auto">
          <a:xfrm rot="2810103">
            <a:off x="4133920" y="3224614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7" name="文本框 51"/>
          <p:cNvSpPr txBox="1">
            <a:spLocks noChangeArrowheads="1"/>
          </p:cNvSpPr>
          <p:nvPr/>
        </p:nvSpPr>
        <p:spPr bwMode="auto">
          <a:xfrm rot="2810103">
            <a:off x="4627104" y="3510363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8" name="文本框 32"/>
          <p:cNvSpPr txBox="1">
            <a:spLocks noChangeArrowheads="1"/>
          </p:cNvSpPr>
          <p:nvPr/>
        </p:nvSpPr>
        <p:spPr bwMode="auto">
          <a:xfrm rot="5400000">
            <a:off x="6369120" y="4926414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89" name="文本框 34"/>
          <p:cNvSpPr txBox="1">
            <a:spLocks noChangeArrowheads="1"/>
          </p:cNvSpPr>
          <p:nvPr/>
        </p:nvSpPr>
        <p:spPr bwMode="auto">
          <a:xfrm rot="3159237">
            <a:off x="7789404" y="53571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90" name="文本框 36"/>
          <p:cNvSpPr txBox="1">
            <a:spLocks noChangeArrowheads="1"/>
          </p:cNvSpPr>
          <p:nvPr/>
        </p:nvSpPr>
        <p:spPr bwMode="auto">
          <a:xfrm rot="20439237">
            <a:off x="8349261" y="39157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91" name="文本框 37"/>
          <p:cNvSpPr txBox="1">
            <a:spLocks noChangeArrowheads="1"/>
          </p:cNvSpPr>
          <p:nvPr/>
        </p:nvSpPr>
        <p:spPr bwMode="auto">
          <a:xfrm rot="39237">
            <a:off x="8349261" y="46396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92" name="文本框 45"/>
          <p:cNvSpPr txBox="1">
            <a:spLocks noChangeArrowheads="1"/>
          </p:cNvSpPr>
          <p:nvPr/>
        </p:nvSpPr>
        <p:spPr bwMode="auto">
          <a:xfrm rot="20439237">
            <a:off x="9096445" y="394533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93" name="文本框 46"/>
          <p:cNvSpPr txBox="1">
            <a:spLocks noChangeArrowheads="1"/>
          </p:cNvSpPr>
          <p:nvPr/>
        </p:nvSpPr>
        <p:spPr bwMode="auto">
          <a:xfrm rot="20439237">
            <a:off x="9589628" y="423108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94" name="文本框 47"/>
          <p:cNvSpPr txBox="1">
            <a:spLocks noChangeArrowheads="1"/>
          </p:cNvSpPr>
          <p:nvPr/>
        </p:nvSpPr>
        <p:spPr bwMode="auto">
          <a:xfrm rot="39237">
            <a:off x="9172645" y="4988855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95" name="文本框 49"/>
          <p:cNvSpPr txBox="1">
            <a:spLocks noChangeArrowheads="1"/>
          </p:cNvSpPr>
          <p:nvPr/>
        </p:nvSpPr>
        <p:spPr bwMode="auto">
          <a:xfrm rot="20439237">
            <a:off x="10283894" y="4618439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96" name="文本框 50"/>
          <p:cNvSpPr txBox="1">
            <a:spLocks noChangeArrowheads="1"/>
          </p:cNvSpPr>
          <p:nvPr/>
        </p:nvSpPr>
        <p:spPr bwMode="auto">
          <a:xfrm rot="20439237">
            <a:off x="10222512" y="5109506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sp>
        <p:nvSpPr>
          <p:cNvPr id="4197" name="文本框 51"/>
          <p:cNvSpPr txBox="1">
            <a:spLocks noChangeArrowheads="1"/>
          </p:cNvSpPr>
          <p:nvPr/>
        </p:nvSpPr>
        <p:spPr bwMode="auto">
          <a:xfrm rot="20439237">
            <a:off x="9073161" y="1542922"/>
            <a:ext cx="609462" cy="19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665">
                <a:solidFill>
                  <a:srgbClr val="FFFFFF"/>
                </a:solidFill>
              </a:rPr>
              <a:t>状元成才路</a:t>
            </a:r>
          </a:p>
        </p:txBody>
      </p:sp>
      <p:pic>
        <p:nvPicPr>
          <p:cNvPr id="4198" name="Picture 2" descr="http://pic1.win4000.com/wallpaper/5/530428496e86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矩形 2"/>
          <p:cNvSpPr>
            <a:spLocks noChangeArrowheads="1"/>
          </p:cNvSpPr>
          <p:nvPr/>
        </p:nvSpPr>
        <p:spPr bwMode="auto">
          <a:xfrm>
            <a:off x="624405" y="787400"/>
            <a:ext cx="8341796" cy="5345438"/>
          </a:xfrm>
          <a:prstGeom prst="rect">
            <a:avLst/>
          </a:prstGeom>
          <a:solidFill>
            <a:srgbClr val="FFFFCC">
              <a:alpha val="67058"/>
            </a:srgbClr>
          </a:solidFill>
          <a:ln>
            <a:noFill/>
          </a:ln>
          <a:effectLst>
            <a:softEdge rad="1270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endParaRPr lang="en-US" altLang="zh-CN" sz="4265" b="1" dirty="0">
              <a:ln>
                <a:solidFill>
                  <a:schemeClr val="accent1"/>
                </a:solidFill>
              </a:ln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ctr" eaLnBrk="1" hangingPunct="1">
              <a:defRPr/>
            </a:pPr>
            <a:endParaRPr lang="en-US" altLang="zh-CN" sz="426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ctr" eaLnBrk="1" hangingPunct="1">
              <a:lnSpc>
                <a:spcPct val="140000"/>
              </a:lnSpc>
              <a:defRPr/>
            </a:pPr>
            <a:r>
              <a:rPr lang="zh-CN" altLang="en-US" sz="4265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好雨知时节，当春乃发生。</a:t>
            </a:r>
            <a:br>
              <a:rPr lang="zh-CN" altLang="en-US" sz="4265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</a:br>
            <a:r>
              <a:rPr lang="zh-CN" altLang="en-US" sz="4265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随风潜入夜，润物细无声。</a:t>
            </a:r>
            <a:br>
              <a:rPr lang="zh-CN" altLang="en-US" sz="4265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</a:br>
            <a:r>
              <a:rPr lang="zh-CN" altLang="en-US" sz="4265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野径云俱黑，江船火独明。</a:t>
            </a:r>
            <a:br>
              <a:rPr lang="zh-CN" altLang="en-US" sz="4265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</a:br>
            <a:r>
              <a:rPr lang="zh-CN" altLang="en-US" sz="4265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晓看红湿处，花重锦官城。</a:t>
            </a:r>
          </a:p>
        </p:txBody>
      </p:sp>
      <p:sp>
        <p:nvSpPr>
          <p:cNvPr id="9220" name="矩形 3"/>
          <p:cNvSpPr>
            <a:spLocks noChangeArrowheads="1"/>
          </p:cNvSpPr>
          <p:nvPr/>
        </p:nvSpPr>
        <p:spPr bwMode="auto">
          <a:xfrm>
            <a:off x="3333752" y="956734"/>
            <a:ext cx="282363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265" b="1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春夜喜雨</a:t>
            </a:r>
          </a:p>
        </p:txBody>
      </p:sp>
      <p:sp>
        <p:nvSpPr>
          <p:cNvPr id="9221" name="矩形 4"/>
          <p:cNvSpPr>
            <a:spLocks noChangeArrowheads="1"/>
          </p:cNvSpPr>
          <p:nvPr/>
        </p:nvSpPr>
        <p:spPr bwMode="auto">
          <a:xfrm>
            <a:off x="3503084" y="1794934"/>
            <a:ext cx="2580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唐</a:t>
            </a:r>
            <a:r>
              <a:rPr lang="en-US" altLang="zh-CN" sz="3200" b="1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·</a:t>
            </a:r>
            <a:r>
              <a:rPr lang="zh-CN" altLang="en-US" sz="3200" b="1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杜甫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845" y="129540"/>
            <a:ext cx="3270885" cy="681355"/>
            <a:chOff x="247" y="204"/>
            <a:chExt cx="5151" cy="1073"/>
          </a:xfrm>
        </p:grpSpPr>
        <p:sp>
          <p:nvSpPr>
            <p:cNvPr id="14" name="文本框 13"/>
            <p:cNvSpPr txBox="1"/>
            <p:nvPr/>
          </p:nvSpPr>
          <p:spPr>
            <a:xfrm>
              <a:off x="1344" y="359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学习目标</a:t>
              </a:r>
            </a:p>
          </p:txBody>
        </p:sp>
        <p:sp>
          <p:nvSpPr>
            <p:cNvPr id="59" name="椭圆 52"/>
            <p:cNvSpPr/>
            <p:nvPr/>
          </p:nvSpPr>
          <p:spPr>
            <a:xfrm>
              <a:off x="247" y="204"/>
              <a:ext cx="804" cy="977"/>
            </a:xfrm>
            <a:custGeom>
              <a:avLst/>
              <a:gdLst>
                <a:gd name="connsiteX0" fmla="*/ 157163 w 273050"/>
                <a:gd name="connsiteY0" fmla="*/ 44450 h 331788"/>
                <a:gd name="connsiteX1" fmla="*/ 157163 w 273050"/>
                <a:gd name="connsiteY1" fmla="*/ 149225 h 331788"/>
                <a:gd name="connsiteX2" fmla="*/ 179428 w 273050"/>
                <a:gd name="connsiteY2" fmla="*/ 134997 h 331788"/>
                <a:gd name="connsiteX3" fmla="*/ 183357 w 273050"/>
                <a:gd name="connsiteY3" fmla="*/ 133703 h 331788"/>
                <a:gd name="connsiteX4" fmla="*/ 187286 w 273050"/>
                <a:gd name="connsiteY4" fmla="*/ 134997 h 331788"/>
                <a:gd name="connsiteX5" fmla="*/ 209551 w 273050"/>
                <a:gd name="connsiteY5" fmla="*/ 149225 h 331788"/>
                <a:gd name="connsiteX6" fmla="*/ 209551 w 273050"/>
                <a:gd name="connsiteY6" fmla="*/ 44450 h 331788"/>
                <a:gd name="connsiteX7" fmla="*/ 157163 w 273050"/>
                <a:gd name="connsiteY7" fmla="*/ 44450 h 331788"/>
                <a:gd name="connsiteX8" fmla="*/ 21721 w 273050"/>
                <a:gd name="connsiteY8" fmla="*/ 12700 h 331788"/>
                <a:gd name="connsiteX9" fmla="*/ 12700 w 273050"/>
                <a:gd name="connsiteY9" fmla="*/ 22225 h 331788"/>
                <a:gd name="connsiteX10" fmla="*/ 21721 w 273050"/>
                <a:gd name="connsiteY10" fmla="*/ 31750 h 331788"/>
                <a:gd name="connsiteX11" fmla="*/ 231775 w 273050"/>
                <a:gd name="connsiteY11" fmla="*/ 31750 h 331788"/>
                <a:gd name="connsiteX12" fmla="*/ 231775 w 273050"/>
                <a:gd name="connsiteY12" fmla="*/ 12700 h 331788"/>
                <a:gd name="connsiteX13" fmla="*/ 21721 w 273050"/>
                <a:gd name="connsiteY13" fmla="*/ 12700 h 331788"/>
                <a:gd name="connsiteX14" fmla="*/ 21895 w 273050"/>
                <a:gd name="connsiteY14" fmla="*/ 0 h 331788"/>
                <a:gd name="connsiteX15" fmla="*/ 238275 w 273050"/>
                <a:gd name="connsiteY15" fmla="*/ 0 h 331788"/>
                <a:gd name="connsiteX16" fmla="*/ 244715 w 273050"/>
                <a:gd name="connsiteY16" fmla="*/ 6480 h 331788"/>
                <a:gd name="connsiteX17" fmla="*/ 244715 w 273050"/>
                <a:gd name="connsiteY17" fmla="*/ 31105 h 331788"/>
                <a:gd name="connsiteX18" fmla="*/ 266610 w 273050"/>
                <a:gd name="connsiteY18" fmla="*/ 31105 h 331788"/>
                <a:gd name="connsiteX19" fmla="*/ 273050 w 273050"/>
                <a:gd name="connsiteY19" fmla="*/ 37585 h 331788"/>
                <a:gd name="connsiteX20" fmla="*/ 273050 w 273050"/>
                <a:gd name="connsiteY20" fmla="*/ 325308 h 331788"/>
                <a:gd name="connsiteX21" fmla="*/ 266610 w 273050"/>
                <a:gd name="connsiteY21" fmla="*/ 331788 h 331788"/>
                <a:gd name="connsiteX22" fmla="*/ 21895 w 273050"/>
                <a:gd name="connsiteY22" fmla="*/ 331788 h 331788"/>
                <a:gd name="connsiteX23" fmla="*/ 0 w 273050"/>
                <a:gd name="connsiteY23" fmla="*/ 309755 h 331788"/>
                <a:gd name="connsiteX24" fmla="*/ 0 w 273050"/>
                <a:gd name="connsiteY24" fmla="*/ 22033 h 331788"/>
                <a:gd name="connsiteX25" fmla="*/ 21895 w 273050"/>
                <a:gd name="connsiteY25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3050" h="331788">
                  <a:moveTo>
                    <a:pt x="157163" y="44450"/>
                  </a:moveTo>
                  <a:lnTo>
                    <a:pt x="157163" y="149225"/>
                  </a:lnTo>
                  <a:cubicBezTo>
                    <a:pt x="157163" y="149225"/>
                    <a:pt x="157163" y="149225"/>
                    <a:pt x="179428" y="134997"/>
                  </a:cubicBezTo>
                  <a:cubicBezTo>
                    <a:pt x="180738" y="133703"/>
                    <a:pt x="182047" y="133703"/>
                    <a:pt x="183357" y="133703"/>
                  </a:cubicBezTo>
                  <a:cubicBezTo>
                    <a:pt x="184667" y="133703"/>
                    <a:pt x="185977" y="133703"/>
                    <a:pt x="187286" y="134997"/>
                  </a:cubicBezTo>
                  <a:cubicBezTo>
                    <a:pt x="187286" y="134997"/>
                    <a:pt x="187286" y="134997"/>
                    <a:pt x="209551" y="149225"/>
                  </a:cubicBezTo>
                  <a:cubicBezTo>
                    <a:pt x="209551" y="149225"/>
                    <a:pt x="209551" y="149225"/>
                    <a:pt x="209551" y="44450"/>
                  </a:cubicBezTo>
                  <a:cubicBezTo>
                    <a:pt x="209551" y="44450"/>
                    <a:pt x="209551" y="44450"/>
                    <a:pt x="157163" y="44450"/>
                  </a:cubicBezTo>
                  <a:close/>
                  <a:moveTo>
                    <a:pt x="21721" y="12700"/>
                  </a:moveTo>
                  <a:cubicBezTo>
                    <a:pt x="16566" y="12700"/>
                    <a:pt x="12700" y="16782"/>
                    <a:pt x="12700" y="22225"/>
                  </a:cubicBezTo>
                  <a:cubicBezTo>
                    <a:pt x="12700" y="27668"/>
                    <a:pt x="16566" y="31750"/>
                    <a:pt x="21721" y="31750"/>
                  </a:cubicBezTo>
                  <a:cubicBezTo>
                    <a:pt x="21721" y="31750"/>
                    <a:pt x="21721" y="31750"/>
                    <a:pt x="231775" y="31750"/>
                  </a:cubicBezTo>
                  <a:cubicBezTo>
                    <a:pt x="231775" y="31750"/>
                    <a:pt x="231775" y="31750"/>
                    <a:pt x="231775" y="12700"/>
                  </a:cubicBezTo>
                  <a:cubicBezTo>
                    <a:pt x="231775" y="12700"/>
                    <a:pt x="231775" y="12700"/>
                    <a:pt x="21721" y="12700"/>
                  </a:cubicBezTo>
                  <a:close/>
                  <a:moveTo>
                    <a:pt x="21895" y="0"/>
                  </a:moveTo>
                  <a:cubicBezTo>
                    <a:pt x="21895" y="0"/>
                    <a:pt x="21895" y="0"/>
                    <a:pt x="238275" y="0"/>
                  </a:cubicBezTo>
                  <a:cubicBezTo>
                    <a:pt x="242139" y="0"/>
                    <a:pt x="244715" y="2592"/>
                    <a:pt x="244715" y="6480"/>
                  </a:cubicBezTo>
                  <a:cubicBezTo>
                    <a:pt x="244715" y="6480"/>
                    <a:pt x="244715" y="6480"/>
                    <a:pt x="244715" y="31105"/>
                  </a:cubicBezTo>
                  <a:cubicBezTo>
                    <a:pt x="244715" y="31105"/>
                    <a:pt x="244715" y="31105"/>
                    <a:pt x="266610" y="31105"/>
                  </a:cubicBezTo>
                  <a:cubicBezTo>
                    <a:pt x="270474" y="31105"/>
                    <a:pt x="273050" y="33697"/>
                    <a:pt x="273050" y="37585"/>
                  </a:cubicBezTo>
                  <a:cubicBezTo>
                    <a:pt x="273050" y="37585"/>
                    <a:pt x="273050" y="37585"/>
                    <a:pt x="273050" y="325308"/>
                  </a:cubicBezTo>
                  <a:cubicBezTo>
                    <a:pt x="273050" y="329196"/>
                    <a:pt x="270474" y="331788"/>
                    <a:pt x="266610" y="331788"/>
                  </a:cubicBezTo>
                  <a:cubicBezTo>
                    <a:pt x="266610" y="331788"/>
                    <a:pt x="266610" y="331788"/>
                    <a:pt x="21895" y="331788"/>
                  </a:cubicBezTo>
                  <a:cubicBezTo>
                    <a:pt x="10304" y="331788"/>
                    <a:pt x="0" y="321420"/>
                    <a:pt x="0" y="309755"/>
                  </a:cubicBezTo>
                  <a:cubicBezTo>
                    <a:pt x="0" y="309755"/>
                    <a:pt x="0" y="309755"/>
                    <a:pt x="0" y="22033"/>
                  </a:cubicBezTo>
                  <a:cubicBezTo>
                    <a:pt x="0" y="10368"/>
                    <a:pt x="10304" y="0"/>
                    <a:pt x="21895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343815" y="1519963"/>
            <a:ext cx="9261237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ts val="1200"/>
              </a:spcBef>
              <a:buFont typeface="Times New Roman" panose="02020603050405020304" pitchFamily="18" charset="0"/>
              <a:buAutoNum type="arabicPeriod"/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了解作者及其作品，朗读并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背诵课文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，把握重音和停连，理清文章思路。</a:t>
            </a:r>
            <a:r>
              <a:rPr lang="zh-CN" altLang="en-US" sz="3000" b="1" dirty="0">
                <a:solidFill>
                  <a:schemeClr val="accent5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（重点）</a:t>
            </a:r>
            <a:endParaRPr lang="en-US" altLang="zh-CN" sz="3000" b="1" dirty="0">
              <a:solidFill>
                <a:schemeClr val="accent5">
                  <a:lumMod val="75000"/>
                </a:schemeClr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25000"/>
              </a:lnSpc>
              <a:spcBef>
                <a:spcPts val="1200"/>
              </a:spcBef>
              <a:buFont typeface="Times New Roman" panose="02020603050405020304" pitchFamily="18" charset="0"/>
              <a:buAutoNum type="arabicPeriod"/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体会本文的写作特点，学习本文运用比喻、拟人等修辞手法描绘景物的方法。</a:t>
            </a:r>
            <a:r>
              <a:rPr lang="zh-CN" altLang="en-US" sz="3000" b="1" dirty="0">
                <a:solidFill>
                  <a:schemeClr val="accent5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（重点、难点）</a:t>
            </a:r>
          </a:p>
          <a:p>
            <a:pPr eaLnBrk="1" hangingPunct="1">
              <a:lnSpc>
                <a:spcPct val="125000"/>
              </a:lnSpc>
              <a:spcBef>
                <a:spcPts val="1200"/>
              </a:spcBef>
              <a:buFont typeface="Times New Roman" panose="02020603050405020304" pitchFamily="18" charset="0"/>
              <a:buAutoNum type="arabicPeriod"/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</a:rPr>
              <a:t>感悟作者对春天的热爱、赞美之情，培养热爱大自然、热爱生活的情感。</a:t>
            </a:r>
            <a:r>
              <a:rPr lang="zh-CN" altLang="en-US" sz="3000" b="1" dirty="0">
                <a:solidFill>
                  <a:schemeClr val="accent5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（重点）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 dir="u"/>
      </p:transition>
    </mc:Choice>
    <mc:Fallback xmlns:a14="http://schemas.microsoft.com/office/drawing/2010/main" xmlns="">
      <p:transition spd="med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83820" y="2266123"/>
            <a:ext cx="8461066" cy="1978180"/>
            <a:chOff x="247" y="204"/>
            <a:chExt cx="4719" cy="977"/>
          </a:xfrm>
        </p:grpSpPr>
        <p:sp>
          <p:nvSpPr>
            <p:cNvPr id="14" name="文本框 13"/>
            <p:cNvSpPr txBox="1"/>
            <p:nvPr/>
          </p:nvSpPr>
          <p:spPr>
            <a:xfrm>
              <a:off x="911" y="365"/>
              <a:ext cx="4055" cy="6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80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预习检测</a:t>
              </a:r>
            </a:p>
          </p:txBody>
        </p:sp>
        <p:sp>
          <p:nvSpPr>
            <p:cNvPr id="59" name="椭圆 52"/>
            <p:cNvSpPr/>
            <p:nvPr/>
          </p:nvSpPr>
          <p:spPr>
            <a:xfrm>
              <a:off x="247" y="204"/>
              <a:ext cx="804" cy="977"/>
            </a:xfrm>
            <a:custGeom>
              <a:avLst/>
              <a:gdLst>
                <a:gd name="connsiteX0" fmla="*/ 157163 w 273050"/>
                <a:gd name="connsiteY0" fmla="*/ 44450 h 331788"/>
                <a:gd name="connsiteX1" fmla="*/ 157163 w 273050"/>
                <a:gd name="connsiteY1" fmla="*/ 149225 h 331788"/>
                <a:gd name="connsiteX2" fmla="*/ 179428 w 273050"/>
                <a:gd name="connsiteY2" fmla="*/ 134997 h 331788"/>
                <a:gd name="connsiteX3" fmla="*/ 183357 w 273050"/>
                <a:gd name="connsiteY3" fmla="*/ 133703 h 331788"/>
                <a:gd name="connsiteX4" fmla="*/ 187286 w 273050"/>
                <a:gd name="connsiteY4" fmla="*/ 134997 h 331788"/>
                <a:gd name="connsiteX5" fmla="*/ 209551 w 273050"/>
                <a:gd name="connsiteY5" fmla="*/ 149225 h 331788"/>
                <a:gd name="connsiteX6" fmla="*/ 209551 w 273050"/>
                <a:gd name="connsiteY6" fmla="*/ 44450 h 331788"/>
                <a:gd name="connsiteX7" fmla="*/ 157163 w 273050"/>
                <a:gd name="connsiteY7" fmla="*/ 44450 h 331788"/>
                <a:gd name="connsiteX8" fmla="*/ 21721 w 273050"/>
                <a:gd name="connsiteY8" fmla="*/ 12700 h 331788"/>
                <a:gd name="connsiteX9" fmla="*/ 12700 w 273050"/>
                <a:gd name="connsiteY9" fmla="*/ 22225 h 331788"/>
                <a:gd name="connsiteX10" fmla="*/ 21721 w 273050"/>
                <a:gd name="connsiteY10" fmla="*/ 31750 h 331788"/>
                <a:gd name="connsiteX11" fmla="*/ 231775 w 273050"/>
                <a:gd name="connsiteY11" fmla="*/ 31750 h 331788"/>
                <a:gd name="connsiteX12" fmla="*/ 231775 w 273050"/>
                <a:gd name="connsiteY12" fmla="*/ 12700 h 331788"/>
                <a:gd name="connsiteX13" fmla="*/ 21721 w 273050"/>
                <a:gd name="connsiteY13" fmla="*/ 12700 h 331788"/>
                <a:gd name="connsiteX14" fmla="*/ 21895 w 273050"/>
                <a:gd name="connsiteY14" fmla="*/ 0 h 331788"/>
                <a:gd name="connsiteX15" fmla="*/ 238275 w 273050"/>
                <a:gd name="connsiteY15" fmla="*/ 0 h 331788"/>
                <a:gd name="connsiteX16" fmla="*/ 244715 w 273050"/>
                <a:gd name="connsiteY16" fmla="*/ 6480 h 331788"/>
                <a:gd name="connsiteX17" fmla="*/ 244715 w 273050"/>
                <a:gd name="connsiteY17" fmla="*/ 31105 h 331788"/>
                <a:gd name="connsiteX18" fmla="*/ 266610 w 273050"/>
                <a:gd name="connsiteY18" fmla="*/ 31105 h 331788"/>
                <a:gd name="connsiteX19" fmla="*/ 273050 w 273050"/>
                <a:gd name="connsiteY19" fmla="*/ 37585 h 331788"/>
                <a:gd name="connsiteX20" fmla="*/ 273050 w 273050"/>
                <a:gd name="connsiteY20" fmla="*/ 325308 h 331788"/>
                <a:gd name="connsiteX21" fmla="*/ 266610 w 273050"/>
                <a:gd name="connsiteY21" fmla="*/ 331788 h 331788"/>
                <a:gd name="connsiteX22" fmla="*/ 21895 w 273050"/>
                <a:gd name="connsiteY22" fmla="*/ 331788 h 331788"/>
                <a:gd name="connsiteX23" fmla="*/ 0 w 273050"/>
                <a:gd name="connsiteY23" fmla="*/ 309755 h 331788"/>
                <a:gd name="connsiteX24" fmla="*/ 0 w 273050"/>
                <a:gd name="connsiteY24" fmla="*/ 22033 h 331788"/>
                <a:gd name="connsiteX25" fmla="*/ 21895 w 273050"/>
                <a:gd name="connsiteY25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3050" h="331788">
                  <a:moveTo>
                    <a:pt x="157163" y="44450"/>
                  </a:moveTo>
                  <a:lnTo>
                    <a:pt x="157163" y="149225"/>
                  </a:lnTo>
                  <a:cubicBezTo>
                    <a:pt x="157163" y="149225"/>
                    <a:pt x="157163" y="149225"/>
                    <a:pt x="179428" y="134997"/>
                  </a:cubicBezTo>
                  <a:cubicBezTo>
                    <a:pt x="180738" y="133703"/>
                    <a:pt x="182047" y="133703"/>
                    <a:pt x="183357" y="133703"/>
                  </a:cubicBezTo>
                  <a:cubicBezTo>
                    <a:pt x="184667" y="133703"/>
                    <a:pt x="185977" y="133703"/>
                    <a:pt x="187286" y="134997"/>
                  </a:cubicBezTo>
                  <a:cubicBezTo>
                    <a:pt x="187286" y="134997"/>
                    <a:pt x="187286" y="134997"/>
                    <a:pt x="209551" y="149225"/>
                  </a:cubicBezTo>
                  <a:cubicBezTo>
                    <a:pt x="209551" y="149225"/>
                    <a:pt x="209551" y="149225"/>
                    <a:pt x="209551" y="44450"/>
                  </a:cubicBezTo>
                  <a:cubicBezTo>
                    <a:pt x="209551" y="44450"/>
                    <a:pt x="209551" y="44450"/>
                    <a:pt x="157163" y="44450"/>
                  </a:cubicBezTo>
                  <a:close/>
                  <a:moveTo>
                    <a:pt x="21721" y="12700"/>
                  </a:moveTo>
                  <a:cubicBezTo>
                    <a:pt x="16566" y="12700"/>
                    <a:pt x="12700" y="16782"/>
                    <a:pt x="12700" y="22225"/>
                  </a:cubicBezTo>
                  <a:cubicBezTo>
                    <a:pt x="12700" y="27668"/>
                    <a:pt x="16566" y="31750"/>
                    <a:pt x="21721" y="31750"/>
                  </a:cubicBezTo>
                  <a:cubicBezTo>
                    <a:pt x="21721" y="31750"/>
                    <a:pt x="21721" y="31750"/>
                    <a:pt x="231775" y="31750"/>
                  </a:cubicBezTo>
                  <a:cubicBezTo>
                    <a:pt x="231775" y="31750"/>
                    <a:pt x="231775" y="31750"/>
                    <a:pt x="231775" y="12700"/>
                  </a:cubicBezTo>
                  <a:cubicBezTo>
                    <a:pt x="231775" y="12700"/>
                    <a:pt x="231775" y="12700"/>
                    <a:pt x="21721" y="12700"/>
                  </a:cubicBezTo>
                  <a:close/>
                  <a:moveTo>
                    <a:pt x="21895" y="0"/>
                  </a:moveTo>
                  <a:cubicBezTo>
                    <a:pt x="21895" y="0"/>
                    <a:pt x="21895" y="0"/>
                    <a:pt x="238275" y="0"/>
                  </a:cubicBezTo>
                  <a:cubicBezTo>
                    <a:pt x="242139" y="0"/>
                    <a:pt x="244715" y="2592"/>
                    <a:pt x="244715" y="6480"/>
                  </a:cubicBezTo>
                  <a:cubicBezTo>
                    <a:pt x="244715" y="6480"/>
                    <a:pt x="244715" y="6480"/>
                    <a:pt x="244715" y="31105"/>
                  </a:cubicBezTo>
                  <a:cubicBezTo>
                    <a:pt x="244715" y="31105"/>
                    <a:pt x="244715" y="31105"/>
                    <a:pt x="266610" y="31105"/>
                  </a:cubicBezTo>
                  <a:cubicBezTo>
                    <a:pt x="270474" y="31105"/>
                    <a:pt x="273050" y="33697"/>
                    <a:pt x="273050" y="37585"/>
                  </a:cubicBezTo>
                  <a:cubicBezTo>
                    <a:pt x="273050" y="37585"/>
                    <a:pt x="273050" y="37585"/>
                    <a:pt x="273050" y="325308"/>
                  </a:cubicBezTo>
                  <a:cubicBezTo>
                    <a:pt x="273050" y="329196"/>
                    <a:pt x="270474" y="331788"/>
                    <a:pt x="266610" y="331788"/>
                  </a:cubicBezTo>
                  <a:cubicBezTo>
                    <a:pt x="266610" y="331788"/>
                    <a:pt x="266610" y="331788"/>
                    <a:pt x="21895" y="331788"/>
                  </a:cubicBezTo>
                  <a:cubicBezTo>
                    <a:pt x="10304" y="331788"/>
                    <a:pt x="0" y="321420"/>
                    <a:pt x="0" y="309755"/>
                  </a:cubicBezTo>
                  <a:cubicBezTo>
                    <a:pt x="0" y="309755"/>
                    <a:pt x="0" y="309755"/>
                    <a:pt x="0" y="22033"/>
                  </a:cubicBezTo>
                  <a:cubicBezTo>
                    <a:pt x="0" y="10368"/>
                    <a:pt x="10304" y="0"/>
                    <a:pt x="21895" y="0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 dir="u"/>
      </p:transition>
    </mc:Choice>
    <mc:Fallback xmlns="">
      <p:transition spd="med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40821" y="216858"/>
            <a:ext cx="3243580" cy="646430"/>
            <a:chOff x="291" y="138"/>
            <a:chExt cx="5108" cy="1018"/>
          </a:xfrm>
        </p:grpSpPr>
        <p:sp>
          <p:nvSpPr>
            <p:cNvPr id="48" name="椭圆 2"/>
            <p:cNvSpPr/>
            <p:nvPr/>
          </p:nvSpPr>
          <p:spPr>
            <a:xfrm>
              <a:off x="291" y="138"/>
              <a:ext cx="1090" cy="1000"/>
            </a:xfrm>
            <a:custGeom>
              <a:avLst/>
              <a:gdLst>
                <a:gd name="connsiteX0" fmla="*/ 58918 w 323554"/>
                <a:gd name="connsiteY0" fmla="*/ 189699 h 313525"/>
                <a:gd name="connsiteX1" fmla="*/ 101421 w 323554"/>
                <a:gd name="connsiteY1" fmla="*/ 189699 h 313525"/>
                <a:gd name="connsiteX2" fmla="*/ 103997 w 323554"/>
                <a:gd name="connsiteY2" fmla="*/ 189699 h 313525"/>
                <a:gd name="connsiteX3" fmla="*/ 114301 w 323554"/>
                <a:gd name="connsiteY3" fmla="*/ 201731 h 313525"/>
                <a:gd name="connsiteX4" fmla="*/ 113013 w 323554"/>
                <a:gd name="connsiteY4" fmla="*/ 205741 h 313525"/>
                <a:gd name="connsiteX5" fmla="*/ 101421 w 323554"/>
                <a:gd name="connsiteY5" fmla="*/ 215099 h 313525"/>
                <a:gd name="connsiteX6" fmla="*/ 58918 w 323554"/>
                <a:gd name="connsiteY6" fmla="*/ 215099 h 313525"/>
                <a:gd name="connsiteX7" fmla="*/ 46038 w 323554"/>
                <a:gd name="connsiteY7" fmla="*/ 201731 h 313525"/>
                <a:gd name="connsiteX8" fmla="*/ 58918 w 323554"/>
                <a:gd name="connsiteY8" fmla="*/ 189699 h 313525"/>
                <a:gd name="connsiteX9" fmla="*/ 149225 w 323554"/>
                <a:gd name="connsiteY9" fmla="*/ 165887 h 313525"/>
                <a:gd name="connsiteX10" fmla="*/ 142875 w 323554"/>
                <a:gd name="connsiteY10" fmla="*/ 186525 h 313525"/>
                <a:gd name="connsiteX11" fmla="*/ 153988 w 323554"/>
                <a:gd name="connsiteY11" fmla="*/ 196050 h 313525"/>
                <a:gd name="connsiteX12" fmla="*/ 173038 w 323554"/>
                <a:gd name="connsiteY12" fmla="*/ 188112 h 313525"/>
                <a:gd name="connsiteX13" fmla="*/ 145188 w 323554"/>
                <a:gd name="connsiteY13" fmla="*/ 151599 h 313525"/>
                <a:gd name="connsiteX14" fmla="*/ 187326 w 323554"/>
                <a:gd name="connsiteY14" fmla="*/ 190104 h 313525"/>
                <a:gd name="connsiteX15" fmla="*/ 138803 w 323554"/>
                <a:gd name="connsiteY15" fmla="*/ 210640 h 313525"/>
                <a:gd name="connsiteX16" fmla="*/ 131142 w 323554"/>
                <a:gd name="connsiteY16" fmla="*/ 210640 h 313525"/>
                <a:gd name="connsiteX17" fmla="*/ 129865 w 323554"/>
                <a:gd name="connsiteY17" fmla="*/ 202939 h 313525"/>
                <a:gd name="connsiteX18" fmla="*/ 145188 w 323554"/>
                <a:gd name="connsiteY18" fmla="*/ 151599 h 313525"/>
                <a:gd name="connsiteX19" fmla="*/ 58982 w 323554"/>
                <a:gd name="connsiteY19" fmla="*/ 146837 h 313525"/>
                <a:gd name="connsiteX20" fmla="*/ 130176 w 323554"/>
                <a:gd name="connsiteY20" fmla="*/ 146837 h 313525"/>
                <a:gd name="connsiteX21" fmla="*/ 130176 w 323554"/>
                <a:gd name="connsiteY21" fmla="*/ 148186 h 313525"/>
                <a:gd name="connsiteX22" fmla="*/ 122409 w 323554"/>
                <a:gd name="connsiteY22" fmla="*/ 173825 h 313525"/>
                <a:gd name="connsiteX23" fmla="*/ 58982 w 323554"/>
                <a:gd name="connsiteY23" fmla="*/ 173825 h 313525"/>
                <a:gd name="connsiteX24" fmla="*/ 46038 w 323554"/>
                <a:gd name="connsiteY24" fmla="*/ 160331 h 313525"/>
                <a:gd name="connsiteX25" fmla="*/ 58982 w 323554"/>
                <a:gd name="connsiteY25" fmla="*/ 146837 h 313525"/>
                <a:gd name="connsiteX26" fmla="*/ 59011 w 323554"/>
                <a:gd name="connsiteY26" fmla="*/ 105562 h 313525"/>
                <a:gd name="connsiteX27" fmla="*/ 166688 w 323554"/>
                <a:gd name="connsiteY27" fmla="*/ 105562 h 313525"/>
                <a:gd name="connsiteX28" fmla="*/ 144634 w 323554"/>
                <a:gd name="connsiteY28" fmla="*/ 130962 h 313525"/>
                <a:gd name="connsiteX29" fmla="*/ 59011 w 323554"/>
                <a:gd name="connsiteY29" fmla="*/ 130962 h 313525"/>
                <a:gd name="connsiteX30" fmla="*/ 46038 w 323554"/>
                <a:gd name="connsiteY30" fmla="*/ 118930 h 313525"/>
                <a:gd name="connsiteX31" fmla="*/ 59011 w 323554"/>
                <a:gd name="connsiteY31" fmla="*/ 105562 h 313525"/>
                <a:gd name="connsiteX32" fmla="*/ 226883 w 323554"/>
                <a:gd name="connsiteY32" fmla="*/ 81749 h 313525"/>
                <a:gd name="connsiteX33" fmla="*/ 224292 w 323554"/>
                <a:gd name="connsiteY33" fmla="*/ 83037 h 313525"/>
                <a:gd name="connsiteX34" fmla="*/ 171159 w 323554"/>
                <a:gd name="connsiteY34" fmla="*/ 140996 h 313525"/>
                <a:gd name="connsiteX35" fmla="*/ 172455 w 323554"/>
                <a:gd name="connsiteY35" fmla="*/ 146148 h 313525"/>
                <a:gd name="connsiteX36" fmla="*/ 175047 w 323554"/>
                <a:gd name="connsiteY36" fmla="*/ 148724 h 313525"/>
                <a:gd name="connsiteX37" fmla="*/ 177639 w 323554"/>
                <a:gd name="connsiteY37" fmla="*/ 150012 h 313525"/>
                <a:gd name="connsiteX38" fmla="*/ 180230 w 323554"/>
                <a:gd name="connsiteY38" fmla="*/ 148724 h 313525"/>
                <a:gd name="connsiteX39" fmla="*/ 232067 w 323554"/>
                <a:gd name="connsiteY39" fmla="*/ 90765 h 313525"/>
                <a:gd name="connsiteX40" fmla="*/ 232067 w 323554"/>
                <a:gd name="connsiteY40" fmla="*/ 85613 h 313525"/>
                <a:gd name="connsiteX41" fmla="*/ 229475 w 323554"/>
                <a:gd name="connsiteY41" fmla="*/ 83037 h 313525"/>
                <a:gd name="connsiteX42" fmla="*/ 226883 w 323554"/>
                <a:gd name="connsiteY42" fmla="*/ 81749 h 313525"/>
                <a:gd name="connsiteX43" fmla="*/ 247254 w 323554"/>
                <a:gd name="connsiteY43" fmla="*/ 62303 h 313525"/>
                <a:gd name="connsiteX44" fmla="*/ 242491 w 323554"/>
                <a:gd name="connsiteY44" fmla="*/ 63493 h 313525"/>
                <a:gd name="connsiteX45" fmla="*/ 237729 w 323554"/>
                <a:gd name="connsiteY45" fmla="*/ 68256 h 313525"/>
                <a:gd name="connsiteX46" fmla="*/ 236538 w 323554"/>
                <a:gd name="connsiteY46" fmla="*/ 70637 h 313525"/>
                <a:gd name="connsiteX47" fmla="*/ 237729 w 323554"/>
                <a:gd name="connsiteY47" fmla="*/ 73019 h 313525"/>
                <a:gd name="connsiteX48" fmla="*/ 240110 w 323554"/>
                <a:gd name="connsiteY48" fmla="*/ 74209 h 313525"/>
                <a:gd name="connsiteX49" fmla="*/ 242491 w 323554"/>
                <a:gd name="connsiteY49" fmla="*/ 75400 h 313525"/>
                <a:gd name="connsiteX50" fmla="*/ 244873 w 323554"/>
                <a:gd name="connsiteY50" fmla="*/ 75400 h 313525"/>
                <a:gd name="connsiteX51" fmla="*/ 244873 w 323554"/>
                <a:gd name="connsiteY51" fmla="*/ 74209 h 313525"/>
                <a:gd name="connsiteX52" fmla="*/ 249635 w 323554"/>
                <a:gd name="connsiteY52" fmla="*/ 69447 h 313525"/>
                <a:gd name="connsiteX53" fmla="*/ 249635 w 323554"/>
                <a:gd name="connsiteY53" fmla="*/ 64684 h 313525"/>
                <a:gd name="connsiteX54" fmla="*/ 247254 w 323554"/>
                <a:gd name="connsiteY54" fmla="*/ 62303 h 313525"/>
                <a:gd name="connsiteX55" fmla="*/ 24647 w 323554"/>
                <a:gd name="connsiteY55" fmla="*/ 48412 h 313525"/>
                <a:gd name="connsiteX56" fmla="*/ 201069 w 323554"/>
                <a:gd name="connsiteY56" fmla="*/ 48412 h 313525"/>
                <a:gd name="connsiteX57" fmla="*/ 214041 w 323554"/>
                <a:gd name="connsiteY57" fmla="*/ 52292 h 313525"/>
                <a:gd name="connsiteX58" fmla="*/ 193285 w 323554"/>
                <a:gd name="connsiteY58" fmla="*/ 76863 h 313525"/>
                <a:gd name="connsiteX59" fmla="*/ 181610 w 323554"/>
                <a:gd name="connsiteY59" fmla="*/ 72983 h 313525"/>
                <a:gd name="connsiteX60" fmla="*/ 45403 w 323554"/>
                <a:gd name="connsiteY60" fmla="*/ 72983 h 313525"/>
                <a:gd name="connsiteX61" fmla="*/ 24647 w 323554"/>
                <a:gd name="connsiteY61" fmla="*/ 93675 h 313525"/>
                <a:gd name="connsiteX62" fmla="*/ 24647 w 323554"/>
                <a:gd name="connsiteY62" fmla="*/ 268262 h 313525"/>
                <a:gd name="connsiteX63" fmla="*/ 45403 w 323554"/>
                <a:gd name="connsiteY63" fmla="*/ 287660 h 313525"/>
                <a:gd name="connsiteX64" fmla="*/ 181610 w 323554"/>
                <a:gd name="connsiteY64" fmla="*/ 287660 h 313525"/>
                <a:gd name="connsiteX65" fmla="*/ 202366 w 323554"/>
                <a:gd name="connsiteY65" fmla="*/ 268262 h 313525"/>
                <a:gd name="connsiteX66" fmla="*/ 202366 w 323554"/>
                <a:gd name="connsiteY66" fmla="*/ 202307 h 313525"/>
                <a:gd name="connsiteX67" fmla="*/ 203663 w 323554"/>
                <a:gd name="connsiteY67" fmla="*/ 201014 h 313525"/>
                <a:gd name="connsiteX68" fmla="*/ 206258 w 323554"/>
                <a:gd name="connsiteY68" fmla="*/ 198427 h 313525"/>
                <a:gd name="connsiteX69" fmla="*/ 227013 w 323554"/>
                <a:gd name="connsiteY69" fmla="*/ 175149 h 313525"/>
                <a:gd name="connsiteX70" fmla="*/ 227013 w 323554"/>
                <a:gd name="connsiteY70" fmla="*/ 287660 h 313525"/>
                <a:gd name="connsiteX71" fmla="*/ 201069 w 323554"/>
                <a:gd name="connsiteY71" fmla="*/ 313525 h 313525"/>
                <a:gd name="connsiteX72" fmla="*/ 25944 w 323554"/>
                <a:gd name="connsiteY72" fmla="*/ 313525 h 313525"/>
                <a:gd name="connsiteX73" fmla="*/ 0 w 323554"/>
                <a:gd name="connsiteY73" fmla="*/ 287660 h 313525"/>
                <a:gd name="connsiteX74" fmla="*/ 0 w 323554"/>
                <a:gd name="connsiteY74" fmla="*/ 72983 h 313525"/>
                <a:gd name="connsiteX75" fmla="*/ 24647 w 323554"/>
                <a:gd name="connsiteY75" fmla="*/ 48412 h 313525"/>
                <a:gd name="connsiteX76" fmla="*/ 242888 w 323554"/>
                <a:gd name="connsiteY76" fmla="*/ 42062 h 313525"/>
                <a:gd name="connsiteX77" fmla="*/ 285751 w 323554"/>
                <a:gd name="connsiteY77" fmla="*/ 81750 h 313525"/>
                <a:gd name="connsiteX78" fmla="*/ 279401 w 323554"/>
                <a:gd name="connsiteY78" fmla="*/ 89687 h 313525"/>
                <a:gd name="connsiteX79" fmla="*/ 200026 w 323554"/>
                <a:gd name="connsiteY79" fmla="*/ 178587 h 313525"/>
                <a:gd name="connsiteX80" fmla="*/ 193676 w 323554"/>
                <a:gd name="connsiteY80" fmla="*/ 184937 h 313525"/>
                <a:gd name="connsiteX81" fmla="*/ 150813 w 323554"/>
                <a:gd name="connsiteY81" fmla="*/ 146837 h 313525"/>
                <a:gd name="connsiteX82" fmla="*/ 155576 w 323554"/>
                <a:gd name="connsiteY82" fmla="*/ 138899 h 313525"/>
                <a:gd name="connsiteX83" fmla="*/ 236538 w 323554"/>
                <a:gd name="connsiteY83" fmla="*/ 48412 h 313525"/>
                <a:gd name="connsiteX84" fmla="*/ 257175 w 323554"/>
                <a:gd name="connsiteY84" fmla="*/ 26187 h 313525"/>
                <a:gd name="connsiteX85" fmla="*/ 301625 w 323554"/>
                <a:gd name="connsiteY85" fmla="*/ 64287 h 313525"/>
                <a:gd name="connsiteX86" fmla="*/ 295275 w 323554"/>
                <a:gd name="connsiteY86" fmla="*/ 72225 h 313525"/>
                <a:gd name="connsiteX87" fmla="*/ 290513 w 323554"/>
                <a:gd name="connsiteY87" fmla="*/ 75400 h 313525"/>
                <a:gd name="connsiteX88" fmla="*/ 247650 w 323554"/>
                <a:gd name="connsiteY88" fmla="*/ 37300 h 313525"/>
                <a:gd name="connsiteX89" fmla="*/ 250825 w 323554"/>
                <a:gd name="connsiteY89" fmla="*/ 34125 h 313525"/>
                <a:gd name="connsiteX90" fmla="*/ 285750 w 323554"/>
                <a:gd name="connsiteY90" fmla="*/ 11899 h 313525"/>
                <a:gd name="connsiteX91" fmla="*/ 279400 w 323554"/>
                <a:gd name="connsiteY91" fmla="*/ 19837 h 313525"/>
                <a:gd name="connsiteX92" fmla="*/ 304800 w 323554"/>
                <a:gd name="connsiteY92" fmla="*/ 43649 h 313525"/>
                <a:gd name="connsiteX93" fmla="*/ 312738 w 323554"/>
                <a:gd name="connsiteY93" fmla="*/ 35712 h 313525"/>
                <a:gd name="connsiteX94" fmla="*/ 285265 w 323554"/>
                <a:gd name="connsiteY94" fmla="*/ 516 h 313525"/>
                <a:gd name="connsiteX95" fmla="*/ 294336 w 323554"/>
                <a:gd name="connsiteY95" fmla="*/ 3151 h 313525"/>
                <a:gd name="connsiteX96" fmla="*/ 318958 w 323554"/>
                <a:gd name="connsiteY96" fmla="*/ 25545 h 313525"/>
                <a:gd name="connsiteX97" fmla="*/ 320254 w 323554"/>
                <a:gd name="connsiteY97" fmla="*/ 43987 h 313525"/>
                <a:gd name="connsiteX98" fmla="*/ 305999 w 323554"/>
                <a:gd name="connsiteY98" fmla="*/ 61112 h 313525"/>
                <a:gd name="connsiteX99" fmla="*/ 261938 w 323554"/>
                <a:gd name="connsiteY99" fmla="*/ 20276 h 313525"/>
                <a:gd name="connsiteX100" fmla="*/ 276193 w 323554"/>
                <a:gd name="connsiteY100" fmla="*/ 4468 h 313525"/>
                <a:gd name="connsiteX101" fmla="*/ 285265 w 323554"/>
                <a:gd name="connsiteY101" fmla="*/ 516 h 31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554" h="313525">
                  <a:moveTo>
                    <a:pt x="58918" y="189699"/>
                  </a:moveTo>
                  <a:cubicBezTo>
                    <a:pt x="58918" y="189699"/>
                    <a:pt x="58918" y="189699"/>
                    <a:pt x="101421" y="189699"/>
                  </a:cubicBezTo>
                  <a:cubicBezTo>
                    <a:pt x="102709" y="189699"/>
                    <a:pt x="102709" y="189699"/>
                    <a:pt x="103997" y="189699"/>
                  </a:cubicBezTo>
                  <a:cubicBezTo>
                    <a:pt x="109149" y="189699"/>
                    <a:pt x="114301" y="195046"/>
                    <a:pt x="114301" y="201731"/>
                  </a:cubicBezTo>
                  <a:cubicBezTo>
                    <a:pt x="114301" y="203067"/>
                    <a:pt x="114301" y="204404"/>
                    <a:pt x="113013" y="205741"/>
                  </a:cubicBezTo>
                  <a:cubicBezTo>
                    <a:pt x="111725" y="211088"/>
                    <a:pt x="107861" y="215099"/>
                    <a:pt x="101421" y="215099"/>
                  </a:cubicBezTo>
                  <a:cubicBezTo>
                    <a:pt x="101421" y="215099"/>
                    <a:pt x="101421" y="215099"/>
                    <a:pt x="58918" y="215099"/>
                  </a:cubicBezTo>
                  <a:cubicBezTo>
                    <a:pt x="51190" y="215099"/>
                    <a:pt x="46038" y="209752"/>
                    <a:pt x="46038" y="201731"/>
                  </a:cubicBezTo>
                  <a:cubicBezTo>
                    <a:pt x="46038" y="195046"/>
                    <a:pt x="51190" y="189699"/>
                    <a:pt x="58918" y="189699"/>
                  </a:cubicBezTo>
                  <a:close/>
                  <a:moveTo>
                    <a:pt x="149225" y="165887"/>
                  </a:moveTo>
                  <a:lnTo>
                    <a:pt x="142875" y="186525"/>
                  </a:lnTo>
                  <a:lnTo>
                    <a:pt x="153988" y="196050"/>
                  </a:lnTo>
                  <a:lnTo>
                    <a:pt x="173038" y="188112"/>
                  </a:lnTo>
                  <a:close/>
                  <a:moveTo>
                    <a:pt x="145188" y="151599"/>
                  </a:moveTo>
                  <a:cubicBezTo>
                    <a:pt x="145188" y="151599"/>
                    <a:pt x="145188" y="151599"/>
                    <a:pt x="187326" y="190104"/>
                  </a:cubicBezTo>
                  <a:cubicBezTo>
                    <a:pt x="187326" y="190104"/>
                    <a:pt x="187326" y="190104"/>
                    <a:pt x="138803" y="210640"/>
                  </a:cubicBezTo>
                  <a:cubicBezTo>
                    <a:pt x="136249" y="211924"/>
                    <a:pt x="133696" y="211924"/>
                    <a:pt x="131142" y="210640"/>
                  </a:cubicBezTo>
                  <a:cubicBezTo>
                    <a:pt x="129865" y="208073"/>
                    <a:pt x="128588" y="205506"/>
                    <a:pt x="129865" y="202939"/>
                  </a:cubicBezTo>
                  <a:cubicBezTo>
                    <a:pt x="129865" y="202939"/>
                    <a:pt x="129865" y="202939"/>
                    <a:pt x="145188" y="151599"/>
                  </a:cubicBezTo>
                  <a:close/>
                  <a:moveTo>
                    <a:pt x="58982" y="146837"/>
                  </a:moveTo>
                  <a:cubicBezTo>
                    <a:pt x="58982" y="146837"/>
                    <a:pt x="58982" y="146837"/>
                    <a:pt x="130176" y="146837"/>
                  </a:cubicBezTo>
                  <a:cubicBezTo>
                    <a:pt x="130176" y="148186"/>
                    <a:pt x="130176" y="148186"/>
                    <a:pt x="130176" y="148186"/>
                  </a:cubicBezTo>
                  <a:lnTo>
                    <a:pt x="122409" y="173825"/>
                  </a:lnTo>
                  <a:cubicBezTo>
                    <a:pt x="122409" y="173825"/>
                    <a:pt x="122409" y="173825"/>
                    <a:pt x="58982" y="173825"/>
                  </a:cubicBezTo>
                  <a:cubicBezTo>
                    <a:pt x="51216" y="173825"/>
                    <a:pt x="46038" y="167078"/>
                    <a:pt x="46038" y="160331"/>
                  </a:cubicBezTo>
                  <a:cubicBezTo>
                    <a:pt x="46038" y="153584"/>
                    <a:pt x="51216" y="146837"/>
                    <a:pt x="58982" y="146837"/>
                  </a:cubicBezTo>
                  <a:close/>
                  <a:moveTo>
                    <a:pt x="59011" y="105562"/>
                  </a:moveTo>
                  <a:lnTo>
                    <a:pt x="166688" y="105562"/>
                  </a:lnTo>
                  <a:cubicBezTo>
                    <a:pt x="166688" y="105562"/>
                    <a:pt x="166688" y="105562"/>
                    <a:pt x="144634" y="130962"/>
                  </a:cubicBezTo>
                  <a:cubicBezTo>
                    <a:pt x="144634" y="130962"/>
                    <a:pt x="144634" y="130962"/>
                    <a:pt x="59011" y="130962"/>
                  </a:cubicBezTo>
                  <a:cubicBezTo>
                    <a:pt x="51227" y="130962"/>
                    <a:pt x="46038" y="125615"/>
                    <a:pt x="46038" y="118930"/>
                  </a:cubicBezTo>
                  <a:cubicBezTo>
                    <a:pt x="46038" y="110909"/>
                    <a:pt x="51227" y="105562"/>
                    <a:pt x="59011" y="105562"/>
                  </a:cubicBezTo>
                  <a:close/>
                  <a:moveTo>
                    <a:pt x="226883" y="81749"/>
                  </a:moveTo>
                  <a:cubicBezTo>
                    <a:pt x="225587" y="81749"/>
                    <a:pt x="224292" y="83037"/>
                    <a:pt x="224292" y="83037"/>
                  </a:cubicBezTo>
                  <a:cubicBezTo>
                    <a:pt x="224292" y="83037"/>
                    <a:pt x="224292" y="83037"/>
                    <a:pt x="171159" y="140996"/>
                  </a:cubicBezTo>
                  <a:cubicBezTo>
                    <a:pt x="169863" y="142284"/>
                    <a:pt x="169863" y="144860"/>
                    <a:pt x="172455" y="146148"/>
                  </a:cubicBezTo>
                  <a:cubicBezTo>
                    <a:pt x="172455" y="146148"/>
                    <a:pt x="172455" y="146148"/>
                    <a:pt x="175047" y="148724"/>
                  </a:cubicBezTo>
                  <a:cubicBezTo>
                    <a:pt x="175047" y="148724"/>
                    <a:pt x="176343" y="150012"/>
                    <a:pt x="177639" y="150012"/>
                  </a:cubicBezTo>
                  <a:cubicBezTo>
                    <a:pt x="177639" y="150012"/>
                    <a:pt x="178934" y="148724"/>
                    <a:pt x="180230" y="148724"/>
                  </a:cubicBezTo>
                  <a:cubicBezTo>
                    <a:pt x="180230" y="148724"/>
                    <a:pt x="180230" y="148724"/>
                    <a:pt x="232067" y="90765"/>
                  </a:cubicBezTo>
                  <a:cubicBezTo>
                    <a:pt x="233363" y="89477"/>
                    <a:pt x="233363" y="86901"/>
                    <a:pt x="232067" y="85613"/>
                  </a:cubicBezTo>
                  <a:cubicBezTo>
                    <a:pt x="232067" y="85613"/>
                    <a:pt x="232067" y="85613"/>
                    <a:pt x="229475" y="83037"/>
                  </a:cubicBezTo>
                  <a:cubicBezTo>
                    <a:pt x="228179" y="81749"/>
                    <a:pt x="226883" y="81749"/>
                    <a:pt x="226883" y="81749"/>
                  </a:cubicBezTo>
                  <a:close/>
                  <a:moveTo>
                    <a:pt x="247254" y="62303"/>
                  </a:moveTo>
                  <a:cubicBezTo>
                    <a:pt x="244873" y="61112"/>
                    <a:pt x="243682" y="62303"/>
                    <a:pt x="242491" y="63493"/>
                  </a:cubicBezTo>
                  <a:cubicBezTo>
                    <a:pt x="242491" y="63493"/>
                    <a:pt x="242491" y="63493"/>
                    <a:pt x="237729" y="68256"/>
                  </a:cubicBezTo>
                  <a:cubicBezTo>
                    <a:pt x="237729" y="68256"/>
                    <a:pt x="236538" y="69447"/>
                    <a:pt x="236538" y="70637"/>
                  </a:cubicBezTo>
                  <a:cubicBezTo>
                    <a:pt x="236538" y="70637"/>
                    <a:pt x="237729" y="71828"/>
                    <a:pt x="237729" y="73019"/>
                  </a:cubicBezTo>
                  <a:cubicBezTo>
                    <a:pt x="237729" y="73019"/>
                    <a:pt x="237729" y="73019"/>
                    <a:pt x="240110" y="74209"/>
                  </a:cubicBezTo>
                  <a:cubicBezTo>
                    <a:pt x="241301" y="75400"/>
                    <a:pt x="242491" y="75400"/>
                    <a:pt x="242491" y="75400"/>
                  </a:cubicBezTo>
                  <a:cubicBezTo>
                    <a:pt x="243682" y="75400"/>
                    <a:pt x="243682" y="75400"/>
                    <a:pt x="244873" y="75400"/>
                  </a:cubicBezTo>
                  <a:cubicBezTo>
                    <a:pt x="244873" y="74209"/>
                    <a:pt x="244873" y="74209"/>
                    <a:pt x="244873" y="74209"/>
                  </a:cubicBezTo>
                  <a:cubicBezTo>
                    <a:pt x="244873" y="74209"/>
                    <a:pt x="244873" y="74209"/>
                    <a:pt x="249635" y="69447"/>
                  </a:cubicBezTo>
                  <a:cubicBezTo>
                    <a:pt x="250826" y="68256"/>
                    <a:pt x="250826" y="65875"/>
                    <a:pt x="249635" y="64684"/>
                  </a:cubicBezTo>
                  <a:cubicBezTo>
                    <a:pt x="249635" y="64684"/>
                    <a:pt x="249635" y="64684"/>
                    <a:pt x="247254" y="62303"/>
                  </a:cubicBezTo>
                  <a:close/>
                  <a:moveTo>
                    <a:pt x="24647" y="48412"/>
                  </a:moveTo>
                  <a:cubicBezTo>
                    <a:pt x="24647" y="48412"/>
                    <a:pt x="24647" y="48412"/>
                    <a:pt x="201069" y="48412"/>
                  </a:cubicBezTo>
                  <a:cubicBezTo>
                    <a:pt x="206258" y="48412"/>
                    <a:pt x="210149" y="49705"/>
                    <a:pt x="214041" y="52292"/>
                  </a:cubicBezTo>
                  <a:cubicBezTo>
                    <a:pt x="214041" y="52292"/>
                    <a:pt x="214041" y="52292"/>
                    <a:pt x="193285" y="76863"/>
                  </a:cubicBezTo>
                  <a:cubicBezTo>
                    <a:pt x="189394" y="74277"/>
                    <a:pt x="185502" y="72983"/>
                    <a:pt x="181610" y="72983"/>
                  </a:cubicBezTo>
                  <a:cubicBezTo>
                    <a:pt x="181610" y="72983"/>
                    <a:pt x="181610" y="72983"/>
                    <a:pt x="45403" y="72983"/>
                  </a:cubicBezTo>
                  <a:cubicBezTo>
                    <a:pt x="33728" y="72983"/>
                    <a:pt x="24647" y="82036"/>
                    <a:pt x="24647" y="93675"/>
                  </a:cubicBezTo>
                  <a:cubicBezTo>
                    <a:pt x="24647" y="93675"/>
                    <a:pt x="24647" y="93675"/>
                    <a:pt x="24647" y="268262"/>
                  </a:cubicBezTo>
                  <a:cubicBezTo>
                    <a:pt x="24647" y="278608"/>
                    <a:pt x="33728" y="287660"/>
                    <a:pt x="45403" y="287660"/>
                  </a:cubicBezTo>
                  <a:cubicBezTo>
                    <a:pt x="45403" y="287660"/>
                    <a:pt x="45403" y="287660"/>
                    <a:pt x="181610" y="287660"/>
                  </a:cubicBezTo>
                  <a:cubicBezTo>
                    <a:pt x="193285" y="287660"/>
                    <a:pt x="202366" y="278608"/>
                    <a:pt x="202366" y="268262"/>
                  </a:cubicBezTo>
                  <a:cubicBezTo>
                    <a:pt x="202366" y="268262"/>
                    <a:pt x="202366" y="268262"/>
                    <a:pt x="202366" y="202307"/>
                  </a:cubicBezTo>
                  <a:cubicBezTo>
                    <a:pt x="202366" y="202307"/>
                    <a:pt x="202366" y="201014"/>
                    <a:pt x="203663" y="201014"/>
                  </a:cubicBezTo>
                  <a:cubicBezTo>
                    <a:pt x="203663" y="199720"/>
                    <a:pt x="204960" y="199720"/>
                    <a:pt x="206258" y="198427"/>
                  </a:cubicBezTo>
                  <a:cubicBezTo>
                    <a:pt x="206258" y="198427"/>
                    <a:pt x="206258" y="198427"/>
                    <a:pt x="227013" y="175149"/>
                  </a:cubicBezTo>
                  <a:cubicBezTo>
                    <a:pt x="227013" y="175149"/>
                    <a:pt x="227013" y="175149"/>
                    <a:pt x="227013" y="287660"/>
                  </a:cubicBezTo>
                  <a:cubicBezTo>
                    <a:pt x="227013" y="301886"/>
                    <a:pt x="215338" y="313525"/>
                    <a:pt x="201069" y="313525"/>
                  </a:cubicBezTo>
                  <a:cubicBezTo>
                    <a:pt x="201069" y="313525"/>
                    <a:pt x="201069" y="313525"/>
                    <a:pt x="25944" y="313525"/>
                  </a:cubicBezTo>
                  <a:cubicBezTo>
                    <a:pt x="11675" y="313525"/>
                    <a:pt x="0" y="301886"/>
                    <a:pt x="0" y="287660"/>
                  </a:cubicBezTo>
                  <a:cubicBezTo>
                    <a:pt x="0" y="287660"/>
                    <a:pt x="0" y="287660"/>
                    <a:pt x="0" y="72983"/>
                  </a:cubicBezTo>
                  <a:cubicBezTo>
                    <a:pt x="0" y="60051"/>
                    <a:pt x="10378" y="48412"/>
                    <a:pt x="24647" y="48412"/>
                  </a:cubicBezTo>
                  <a:close/>
                  <a:moveTo>
                    <a:pt x="242888" y="42062"/>
                  </a:moveTo>
                  <a:lnTo>
                    <a:pt x="285751" y="81750"/>
                  </a:lnTo>
                  <a:lnTo>
                    <a:pt x="279401" y="89687"/>
                  </a:lnTo>
                  <a:lnTo>
                    <a:pt x="200026" y="178587"/>
                  </a:lnTo>
                  <a:lnTo>
                    <a:pt x="193676" y="184937"/>
                  </a:lnTo>
                  <a:lnTo>
                    <a:pt x="150813" y="146837"/>
                  </a:lnTo>
                  <a:lnTo>
                    <a:pt x="155576" y="138899"/>
                  </a:lnTo>
                  <a:lnTo>
                    <a:pt x="236538" y="48412"/>
                  </a:lnTo>
                  <a:close/>
                  <a:moveTo>
                    <a:pt x="257175" y="26187"/>
                  </a:moveTo>
                  <a:lnTo>
                    <a:pt x="301625" y="64287"/>
                  </a:lnTo>
                  <a:lnTo>
                    <a:pt x="295275" y="72225"/>
                  </a:lnTo>
                  <a:lnTo>
                    <a:pt x="290513" y="75400"/>
                  </a:lnTo>
                  <a:lnTo>
                    <a:pt x="247650" y="37300"/>
                  </a:lnTo>
                  <a:lnTo>
                    <a:pt x="250825" y="34125"/>
                  </a:lnTo>
                  <a:close/>
                  <a:moveTo>
                    <a:pt x="285750" y="11899"/>
                  </a:moveTo>
                  <a:lnTo>
                    <a:pt x="279400" y="19837"/>
                  </a:lnTo>
                  <a:lnTo>
                    <a:pt x="304800" y="43649"/>
                  </a:lnTo>
                  <a:lnTo>
                    <a:pt x="312738" y="35712"/>
                  </a:lnTo>
                  <a:close/>
                  <a:moveTo>
                    <a:pt x="285265" y="516"/>
                  </a:moveTo>
                  <a:cubicBezTo>
                    <a:pt x="289152" y="-801"/>
                    <a:pt x="291744" y="516"/>
                    <a:pt x="294336" y="3151"/>
                  </a:cubicBezTo>
                  <a:cubicBezTo>
                    <a:pt x="294336" y="3151"/>
                    <a:pt x="294336" y="3151"/>
                    <a:pt x="318958" y="25545"/>
                  </a:cubicBezTo>
                  <a:cubicBezTo>
                    <a:pt x="324142" y="30814"/>
                    <a:pt x="325438" y="38718"/>
                    <a:pt x="320254" y="43987"/>
                  </a:cubicBezTo>
                  <a:cubicBezTo>
                    <a:pt x="320254" y="43987"/>
                    <a:pt x="320254" y="43987"/>
                    <a:pt x="305999" y="61112"/>
                  </a:cubicBezTo>
                  <a:cubicBezTo>
                    <a:pt x="305999" y="61112"/>
                    <a:pt x="305999" y="61112"/>
                    <a:pt x="261938" y="20276"/>
                  </a:cubicBezTo>
                  <a:cubicBezTo>
                    <a:pt x="261938" y="20276"/>
                    <a:pt x="261938" y="20276"/>
                    <a:pt x="276193" y="4468"/>
                  </a:cubicBezTo>
                  <a:cubicBezTo>
                    <a:pt x="278785" y="1834"/>
                    <a:pt x="281377" y="516"/>
                    <a:pt x="285265" y="516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344" y="237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字词积累</a:t>
              </a:r>
            </a:p>
          </p:txBody>
        </p:sp>
      </p:grp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1539323" y="2200965"/>
            <a:ext cx="8886825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朗润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）            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涨起来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   ）      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嫩绿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）  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宛转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）            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应和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）            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撑伞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   ）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酝酿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            ）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窠巢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         ）   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烘托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  ）</a:t>
            </a:r>
          </a:p>
          <a:p>
            <a:pPr marL="0" marR="0" lvl="0" indent="0" defTabSz="91440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蓑笠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       ）     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抖擞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）           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黄晕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      ）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2626761" y="2351778"/>
            <a:ext cx="749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rùn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485473" y="3794815"/>
            <a:ext cx="2009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 yùn niàn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ɡ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5822398" y="3091553"/>
            <a:ext cx="754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hè</a:t>
            </a:r>
          </a:p>
        </p:txBody>
      </p: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8941836" y="4513953"/>
            <a:ext cx="730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yùn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5836686" y="4523478"/>
            <a:ext cx="919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sǒu</a:t>
            </a:r>
          </a:p>
        </p:txBody>
      </p:sp>
      <p:sp>
        <p:nvSpPr>
          <p:cNvPr id="77" name="Text Box 10"/>
          <p:cNvSpPr txBox="1">
            <a:spLocks noChangeArrowheads="1"/>
          </p:cNvSpPr>
          <p:nvPr/>
        </p:nvSpPr>
        <p:spPr bwMode="auto">
          <a:xfrm>
            <a:off x="2642636" y="3091553"/>
            <a:ext cx="865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wǎn</a:t>
            </a:r>
          </a:p>
        </p:txBody>
      </p:sp>
      <p:sp>
        <p:nvSpPr>
          <p:cNvPr id="78" name="Text Box 11"/>
          <p:cNvSpPr txBox="1">
            <a:spLocks noChangeArrowheads="1"/>
          </p:cNvSpPr>
          <p:nvPr/>
        </p:nvSpPr>
        <p:spPr bwMode="auto">
          <a:xfrm>
            <a:off x="6160536" y="2342253"/>
            <a:ext cx="1092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zhǎn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ɡ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9" name="Text Box 12"/>
          <p:cNvSpPr txBox="1">
            <a:spLocks noChangeArrowheads="1"/>
          </p:cNvSpPr>
          <p:nvPr/>
        </p:nvSpPr>
        <p:spPr bwMode="auto">
          <a:xfrm>
            <a:off x="9073598" y="3785290"/>
            <a:ext cx="919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h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ō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nɡ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0" name="Text Box 13"/>
          <p:cNvSpPr txBox="1">
            <a:spLocks noChangeArrowheads="1"/>
          </p:cNvSpPr>
          <p:nvPr/>
        </p:nvSpPr>
        <p:spPr bwMode="auto">
          <a:xfrm>
            <a:off x="2680736" y="4544115"/>
            <a:ext cx="151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uō lì</a:t>
            </a:r>
          </a:p>
        </p:txBody>
      </p:sp>
      <p:sp>
        <p:nvSpPr>
          <p:cNvPr id="81" name="Text Box 12"/>
          <p:cNvSpPr txBox="1">
            <a:spLocks noChangeArrowheads="1"/>
          </p:cNvSpPr>
          <p:nvPr/>
        </p:nvSpPr>
        <p:spPr bwMode="auto">
          <a:xfrm>
            <a:off x="5916061" y="3805928"/>
            <a:ext cx="1452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kē cháo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2" name="Text Box 11"/>
          <p:cNvSpPr txBox="1">
            <a:spLocks noChangeArrowheads="1"/>
          </p:cNvSpPr>
          <p:nvPr/>
        </p:nvSpPr>
        <p:spPr bwMode="auto">
          <a:xfrm>
            <a:off x="9081536" y="2342253"/>
            <a:ext cx="8080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nèn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3" name="Text Box 11"/>
          <p:cNvSpPr txBox="1">
            <a:spLocks noChangeArrowheads="1"/>
          </p:cNvSpPr>
          <p:nvPr/>
        </p:nvSpPr>
        <p:spPr bwMode="auto">
          <a:xfrm>
            <a:off x="8983111" y="3051865"/>
            <a:ext cx="118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chēnɡ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4" name="矩形 83"/>
          <p:cNvSpPr>
            <a:spLocks noChangeArrowheads="1"/>
          </p:cNvSpPr>
          <p:nvPr/>
        </p:nvSpPr>
        <p:spPr bwMode="auto">
          <a:xfrm>
            <a:off x="2042561" y="2875653"/>
            <a:ext cx="3000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85" name="矩形 84"/>
          <p:cNvSpPr>
            <a:spLocks noChangeArrowheads="1"/>
          </p:cNvSpPr>
          <p:nvPr/>
        </p:nvSpPr>
        <p:spPr bwMode="auto">
          <a:xfrm>
            <a:off x="4861961" y="2875653"/>
            <a:ext cx="3000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86" name="矩形 85"/>
          <p:cNvSpPr>
            <a:spLocks noChangeArrowheads="1"/>
          </p:cNvSpPr>
          <p:nvPr/>
        </p:nvSpPr>
        <p:spPr bwMode="auto">
          <a:xfrm>
            <a:off x="8132211" y="2821678"/>
            <a:ext cx="3000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87" name="矩形 86"/>
          <p:cNvSpPr>
            <a:spLocks noChangeArrowheads="1"/>
          </p:cNvSpPr>
          <p:nvPr/>
        </p:nvSpPr>
        <p:spPr bwMode="auto">
          <a:xfrm>
            <a:off x="1647273" y="3580503"/>
            <a:ext cx="3000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88" name="矩形 87"/>
          <p:cNvSpPr>
            <a:spLocks noChangeArrowheads="1"/>
          </p:cNvSpPr>
          <p:nvPr/>
        </p:nvSpPr>
        <p:spPr bwMode="auto">
          <a:xfrm>
            <a:off x="5215973" y="3553515"/>
            <a:ext cx="3000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89" name="矩形 88"/>
          <p:cNvSpPr>
            <a:spLocks noChangeArrowheads="1"/>
          </p:cNvSpPr>
          <p:nvPr/>
        </p:nvSpPr>
        <p:spPr bwMode="auto">
          <a:xfrm>
            <a:off x="8094111" y="3543990"/>
            <a:ext cx="3000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90" name="矩形 89"/>
          <p:cNvSpPr>
            <a:spLocks noChangeArrowheads="1"/>
          </p:cNvSpPr>
          <p:nvPr/>
        </p:nvSpPr>
        <p:spPr bwMode="auto">
          <a:xfrm>
            <a:off x="1659973" y="4272653"/>
            <a:ext cx="6397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       ●</a:t>
            </a:r>
          </a:p>
        </p:txBody>
      </p:sp>
      <p:sp>
        <p:nvSpPr>
          <p:cNvPr id="91" name="矩形 90"/>
          <p:cNvSpPr>
            <a:spLocks noChangeArrowheads="1"/>
          </p:cNvSpPr>
          <p:nvPr/>
        </p:nvSpPr>
        <p:spPr bwMode="auto">
          <a:xfrm>
            <a:off x="4896886" y="4264715"/>
            <a:ext cx="6397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       ●</a:t>
            </a:r>
          </a:p>
        </p:txBody>
      </p:sp>
      <p:sp>
        <p:nvSpPr>
          <p:cNvPr id="92" name="矩形 91"/>
          <p:cNvSpPr>
            <a:spLocks noChangeArrowheads="1"/>
          </p:cNvSpPr>
          <p:nvPr/>
        </p:nvSpPr>
        <p:spPr bwMode="auto">
          <a:xfrm>
            <a:off x="1631398" y="5002903"/>
            <a:ext cx="3000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93" name="矩形 92"/>
          <p:cNvSpPr>
            <a:spLocks noChangeArrowheads="1"/>
          </p:cNvSpPr>
          <p:nvPr/>
        </p:nvSpPr>
        <p:spPr bwMode="auto">
          <a:xfrm>
            <a:off x="2021923" y="4999728"/>
            <a:ext cx="3000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94" name="矩形 93"/>
          <p:cNvSpPr>
            <a:spLocks noChangeArrowheads="1"/>
          </p:cNvSpPr>
          <p:nvPr/>
        </p:nvSpPr>
        <p:spPr bwMode="auto">
          <a:xfrm>
            <a:off x="5206448" y="5002903"/>
            <a:ext cx="3000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95" name="矩形 94"/>
          <p:cNvSpPr>
            <a:spLocks noChangeArrowheads="1"/>
          </p:cNvSpPr>
          <p:nvPr/>
        </p:nvSpPr>
        <p:spPr bwMode="auto">
          <a:xfrm>
            <a:off x="8340173" y="4985440"/>
            <a:ext cx="3000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96" name="矩形 2"/>
          <p:cNvSpPr>
            <a:spLocks noChangeArrowheads="1"/>
          </p:cNvSpPr>
          <p:nvPr/>
        </p:nvSpPr>
        <p:spPr bwMode="auto">
          <a:xfrm>
            <a:off x="892417" y="1307204"/>
            <a:ext cx="29341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生难字</a:t>
            </a:r>
          </a:p>
        </p:txBody>
      </p:sp>
      <p:sp>
        <p:nvSpPr>
          <p:cNvPr id="97" name="矩形 96"/>
          <p:cNvSpPr>
            <a:spLocks noChangeArrowheads="1"/>
          </p:cNvSpPr>
          <p:nvPr/>
        </p:nvSpPr>
        <p:spPr bwMode="auto">
          <a:xfrm>
            <a:off x="8070298" y="4250428"/>
            <a:ext cx="3000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●</a:t>
            </a: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40821" y="216858"/>
            <a:ext cx="3243580" cy="646430"/>
            <a:chOff x="291" y="138"/>
            <a:chExt cx="5108" cy="1018"/>
          </a:xfrm>
        </p:grpSpPr>
        <p:sp>
          <p:nvSpPr>
            <p:cNvPr id="48" name="椭圆 2"/>
            <p:cNvSpPr/>
            <p:nvPr/>
          </p:nvSpPr>
          <p:spPr>
            <a:xfrm>
              <a:off x="291" y="138"/>
              <a:ext cx="1090" cy="1000"/>
            </a:xfrm>
            <a:custGeom>
              <a:avLst/>
              <a:gdLst>
                <a:gd name="connsiteX0" fmla="*/ 58918 w 323554"/>
                <a:gd name="connsiteY0" fmla="*/ 189699 h 313525"/>
                <a:gd name="connsiteX1" fmla="*/ 101421 w 323554"/>
                <a:gd name="connsiteY1" fmla="*/ 189699 h 313525"/>
                <a:gd name="connsiteX2" fmla="*/ 103997 w 323554"/>
                <a:gd name="connsiteY2" fmla="*/ 189699 h 313525"/>
                <a:gd name="connsiteX3" fmla="*/ 114301 w 323554"/>
                <a:gd name="connsiteY3" fmla="*/ 201731 h 313525"/>
                <a:gd name="connsiteX4" fmla="*/ 113013 w 323554"/>
                <a:gd name="connsiteY4" fmla="*/ 205741 h 313525"/>
                <a:gd name="connsiteX5" fmla="*/ 101421 w 323554"/>
                <a:gd name="connsiteY5" fmla="*/ 215099 h 313525"/>
                <a:gd name="connsiteX6" fmla="*/ 58918 w 323554"/>
                <a:gd name="connsiteY6" fmla="*/ 215099 h 313525"/>
                <a:gd name="connsiteX7" fmla="*/ 46038 w 323554"/>
                <a:gd name="connsiteY7" fmla="*/ 201731 h 313525"/>
                <a:gd name="connsiteX8" fmla="*/ 58918 w 323554"/>
                <a:gd name="connsiteY8" fmla="*/ 189699 h 313525"/>
                <a:gd name="connsiteX9" fmla="*/ 149225 w 323554"/>
                <a:gd name="connsiteY9" fmla="*/ 165887 h 313525"/>
                <a:gd name="connsiteX10" fmla="*/ 142875 w 323554"/>
                <a:gd name="connsiteY10" fmla="*/ 186525 h 313525"/>
                <a:gd name="connsiteX11" fmla="*/ 153988 w 323554"/>
                <a:gd name="connsiteY11" fmla="*/ 196050 h 313525"/>
                <a:gd name="connsiteX12" fmla="*/ 173038 w 323554"/>
                <a:gd name="connsiteY12" fmla="*/ 188112 h 313525"/>
                <a:gd name="connsiteX13" fmla="*/ 145188 w 323554"/>
                <a:gd name="connsiteY13" fmla="*/ 151599 h 313525"/>
                <a:gd name="connsiteX14" fmla="*/ 187326 w 323554"/>
                <a:gd name="connsiteY14" fmla="*/ 190104 h 313525"/>
                <a:gd name="connsiteX15" fmla="*/ 138803 w 323554"/>
                <a:gd name="connsiteY15" fmla="*/ 210640 h 313525"/>
                <a:gd name="connsiteX16" fmla="*/ 131142 w 323554"/>
                <a:gd name="connsiteY16" fmla="*/ 210640 h 313525"/>
                <a:gd name="connsiteX17" fmla="*/ 129865 w 323554"/>
                <a:gd name="connsiteY17" fmla="*/ 202939 h 313525"/>
                <a:gd name="connsiteX18" fmla="*/ 145188 w 323554"/>
                <a:gd name="connsiteY18" fmla="*/ 151599 h 313525"/>
                <a:gd name="connsiteX19" fmla="*/ 58982 w 323554"/>
                <a:gd name="connsiteY19" fmla="*/ 146837 h 313525"/>
                <a:gd name="connsiteX20" fmla="*/ 130176 w 323554"/>
                <a:gd name="connsiteY20" fmla="*/ 146837 h 313525"/>
                <a:gd name="connsiteX21" fmla="*/ 130176 w 323554"/>
                <a:gd name="connsiteY21" fmla="*/ 148186 h 313525"/>
                <a:gd name="connsiteX22" fmla="*/ 122409 w 323554"/>
                <a:gd name="connsiteY22" fmla="*/ 173825 h 313525"/>
                <a:gd name="connsiteX23" fmla="*/ 58982 w 323554"/>
                <a:gd name="connsiteY23" fmla="*/ 173825 h 313525"/>
                <a:gd name="connsiteX24" fmla="*/ 46038 w 323554"/>
                <a:gd name="connsiteY24" fmla="*/ 160331 h 313525"/>
                <a:gd name="connsiteX25" fmla="*/ 58982 w 323554"/>
                <a:gd name="connsiteY25" fmla="*/ 146837 h 313525"/>
                <a:gd name="connsiteX26" fmla="*/ 59011 w 323554"/>
                <a:gd name="connsiteY26" fmla="*/ 105562 h 313525"/>
                <a:gd name="connsiteX27" fmla="*/ 166688 w 323554"/>
                <a:gd name="connsiteY27" fmla="*/ 105562 h 313525"/>
                <a:gd name="connsiteX28" fmla="*/ 144634 w 323554"/>
                <a:gd name="connsiteY28" fmla="*/ 130962 h 313525"/>
                <a:gd name="connsiteX29" fmla="*/ 59011 w 323554"/>
                <a:gd name="connsiteY29" fmla="*/ 130962 h 313525"/>
                <a:gd name="connsiteX30" fmla="*/ 46038 w 323554"/>
                <a:gd name="connsiteY30" fmla="*/ 118930 h 313525"/>
                <a:gd name="connsiteX31" fmla="*/ 59011 w 323554"/>
                <a:gd name="connsiteY31" fmla="*/ 105562 h 313525"/>
                <a:gd name="connsiteX32" fmla="*/ 226883 w 323554"/>
                <a:gd name="connsiteY32" fmla="*/ 81749 h 313525"/>
                <a:gd name="connsiteX33" fmla="*/ 224292 w 323554"/>
                <a:gd name="connsiteY33" fmla="*/ 83037 h 313525"/>
                <a:gd name="connsiteX34" fmla="*/ 171159 w 323554"/>
                <a:gd name="connsiteY34" fmla="*/ 140996 h 313525"/>
                <a:gd name="connsiteX35" fmla="*/ 172455 w 323554"/>
                <a:gd name="connsiteY35" fmla="*/ 146148 h 313525"/>
                <a:gd name="connsiteX36" fmla="*/ 175047 w 323554"/>
                <a:gd name="connsiteY36" fmla="*/ 148724 h 313525"/>
                <a:gd name="connsiteX37" fmla="*/ 177639 w 323554"/>
                <a:gd name="connsiteY37" fmla="*/ 150012 h 313525"/>
                <a:gd name="connsiteX38" fmla="*/ 180230 w 323554"/>
                <a:gd name="connsiteY38" fmla="*/ 148724 h 313525"/>
                <a:gd name="connsiteX39" fmla="*/ 232067 w 323554"/>
                <a:gd name="connsiteY39" fmla="*/ 90765 h 313525"/>
                <a:gd name="connsiteX40" fmla="*/ 232067 w 323554"/>
                <a:gd name="connsiteY40" fmla="*/ 85613 h 313525"/>
                <a:gd name="connsiteX41" fmla="*/ 229475 w 323554"/>
                <a:gd name="connsiteY41" fmla="*/ 83037 h 313525"/>
                <a:gd name="connsiteX42" fmla="*/ 226883 w 323554"/>
                <a:gd name="connsiteY42" fmla="*/ 81749 h 313525"/>
                <a:gd name="connsiteX43" fmla="*/ 247254 w 323554"/>
                <a:gd name="connsiteY43" fmla="*/ 62303 h 313525"/>
                <a:gd name="connsiteX44" fmla="*/ 242491 w 323554"/>
                <a:gd name="connsiteY44" fmla="*/ 63493 h 313525"/>
                <a:gd name="connsiteX45" fmla="*/ 237729 w 323554"/>
                <a:gd name="connsiteY45" fmla="*/ 68256 h 313525"/>
                <a:gd name="connsiteX46" fmla="*/ 236538 w 323554"/>
                <a:gd name="connsiteY46" fmla="*/ 70637 h 313525"/>
                <a:gd name="connsiteX47" fmla="*/ 237729 w 323554"/>
                <a:gd name="connsiteY47" fmla="*/ 73019 h 313525"/>
                <a:gd name="connsiteX48" fmla="*/ 240110 w 323554"/>
                <a:gd name="connsiteY48" fmla="*/ 74209 h 313525"/>
                <a:gd name="connsiteX49" fmla="*/ 242491 w 323554"/>
                <a:gd name="connsiteY49" fmla="*/ 75400 h 313525"/>
                <a:gd name="connsiteX50" fmla="*/ 244873 w 323554"/>
                <a:gd name="connsiteY50" fmla="*/ 75400 h 313525"/>
                <a:gd name="connsiteX51" fmla="*/ 244873 w 323554"/>
                <a:gd name="connsiteY51" fmla="*/ 74209 h 313525"/>
                <a:gd name="connsiteX52" fmla="*/ 249635 w 323554"/>
                <a:gd name="connsiteY52" fmla="*/ 69447 h 313525"/>
                <a:gd name="connsiteX53" fmla="*/ 249635 w 323554"/>
                <a:gd name="connsiteY53" fmla="*/ 64684 h 313525"/>
                <a:gd name="connsiteX54" fmla="*/ 247254 w 323554"/>
                <a:gd name="connsiteY54" fmla="*/ 62303 h 313525"/>
                <a:gd name="connsiteX55" fmla="*/ 24647 w 323554"/>
                <a:gd name="connsiteY55" fmla="*/ 48412 h 313525"/>
                <a:gd name="connsiteX56" fmla="*/ 201069 w 323554"/>
                <a:gd name="connsiteY56" fmla="*/ 48412 h 313525"/>
                <a:gd name="connsiteX57" fmla="*/ 214041 w 323554"/>
                <a:gd name="connsiteY57" fmla="*/ 52292 h 313525"/>
                <a:gd name="connsiteX58" fmla="*/ 193285 w 323554"/>
                <a:gd name="connsiteY58" fmla="*/ 76863 h 313525"/>
                <a:gd name="connsiteX59" fmla="*/ 181610 w 323554"/>
                <a:gd name="connsiteY59" fmla="*/ 72983 h 313525"/>
                <a:gd name="connsiteX60" fmla="*/ 45403 w 323554"/>
                <a:gd name="connsiteY60" fmla="*/ 72983 h 313525"/>
                <a:gd name="connsiteX61" fmla="*/ 24647 w 323554"/>
                <a:gd name="connsiteY61" fmla="*/ 93675 h 313525"/>
                <a:gd name="connsiteX62" fmla="*/ 24647 w 323554"/>
                <a:gd name="connsiteY62" fmla="*/ 268262 h 313525"/>
                <a:gd name="connsiteX63" fmla="*/ 45403 w 323554"/>
                <a:gd name="connsiteY63" fmla="*/ 287660 h 313525"/>
                <a:gd name="connsiteX64" fmla="*/ 181610 w 323554"/>
                <a:gd name="connsiteY64" fmla="*/ 287660 h 313525"/>
                <a:gd name="connsiteX65" fmla="*/ 202366 w 323554"/>
                <a:gd name="connsiteY65" fmla="*/ 268262 h 313525"/>
                <a:gd name="connsiteX66" fmla="*/ 202366 w 323554"/>
                <a:gd name="connsiteY66" fmla="*/ 202307 h 313525"/>
                <a:gd name="connsiteX67" fmla="*/ 203663 w 323554"/>
                <a:gd name="connsiteY67" fmla="*/ 201014 h 313525"/>
                <a:gd name="connsiteX68" fmla="*/ 206258 w 323554"/>
                <a:gd name="connsiteY68" fmla="*/ 198427 h 313525"/>
                <a:gd name="connsiteX69" fmla="*/ 227013 w 323554"/>
                <a:gd name="connsiteY69" fmla="*/ 175149 h 313525"/>
                <a:gd name="connsiteX70" fmla="*/ 227013 w 323554"/>
                <a:gd name="connsiteY70" fmla="*/ 287660 h 313525"/>
                <a:gd name="connsiteX71" fmla="*/ 201069 w 323554"/>
                <a:gd name="connsiteY71" fmla="*/ 313525 h 313525"/>
                <a:gd name="connsiteX72" fmla="*/ 25944 w 323554"/>
                <a:gd name="connsiteY72" fmla="*/ 313525 h 313525"/>
                <a:gd name="connsiteX73" fmla="*/ 0 w 323554"/>
                <a:gd name="connsiteY73" fmla="*/ 287660 h 313525"/>
                <a:gd name="connsiteX74" fmla="*/ 0 w 323554"/>
                <a:gd name="connsiteY74" fmla="*/ 72983 h 313525"/>
                <a:gd name="connsiteX75" fmla="*/ 24647 w 323554"/>
                <a:gd name="connsiteY75" fmla="*/ 48412 h 313525"/>
                <a:gd name="connsiteX76" fmla="*/ 242888 w 323554"/>
                <a:gd name="connsiteY76" fmla="*/ 42062 h 313525"/>
                <a:gd name="connsiteX77" fmla="*/ 285751 w 323554"/>
                <a:gd name="connsiteY77" fmla="*/ 81750 h 313525"/>
                <a:gd name="connsiteX78" fmla="*/ 279401 w 323554"/>
                <a:gd name="connsiteY78" fmla="*/ 89687 h 313525"/>
                <a:gd name="connsiteX79" fmla="*/ 200026 w 323554"/>
                <a:gd name="connsiteY79" fmla="*/ 178587 h 313525"/>
                <a:gd name="connsiteX80" fmla="*/ 193676 w 323554"/>
                <a:gd name="connsiteY80" fmla="*/ 184937 h 313525"/>
                <a:gd name="connsiteX81" fmla="*/ 150813 w 323554"/>
                <a:gd name="connsiteY81" fmla="*/ 146837 h 313525"/>
                <a:gd name="connsiteX82" fmla="*/ 155576 w 323554"/>
                <a:gd name="connsiteY82" fmla="*/ 138899 h 313525"/>
                <a:gd name="connsiteX83" fmla="*/ 236538 w 323554"/>
                <a:gd name="connsiteY83" fmla="*/ 48412 h 313525"/>
                <a:gd name="connsiteX84" fmla="*/ 257175 w 323554"/>
                <a:gd name="connsiteY84" fmla="*/ 26187 h 313525"/>
                <a:gd name="connsiteX85" fmla="*/ 301625 w 323554"/>
                <a:gd name="connsiteY85" fmla="*/ 64287 h 313525"/>
                <a:gd name="connsiteX86" fmla="*/ 295275 w 323554"/>
                <a:gd name="connsiteY86" fmla="*/ 72225 h 313525"/>
                <a:gd name="connsiteX87" fmla="*/ 290513 w 323554"/>
                <a:gd name="connsiteY87" fmla="*/ 75400 h 313525"/>
                <a:gd name="connsiteX88" fmla="*/ 247650 w 323554"/>
                <a:gd name="connsiteY88" fmla="*/ 37300 h 313525"/>
                <a:gd name="connsiteX89" fmla="*/ 250825 w 323554"/>
                <a:gd name="connsiteY89" fmla="*/ 34125 h 313525"/>
                <a:gd name="connsiteX90" fmla="*/ 285750 w 323554"/>
                <a:gd name="connsiteY90" fmla="*/ 11899 h 313525"/>
                <a:gd name="connsiteX91" fmla="*/ 279400 w 323554"/>
                <a:gd name="connsiteY91" fmla="*/ 19837 h 313525"/>
                <a:gd name="connsiteX92" fmla="*/ 304800 w 323554"/>
                <a:gd name="connsiteY92" fmla="*/ 43649 h 313525"/>
                <a:gd name="connsiteX93" fmla="*/ 312738 w 323554"/>
                <a:gd name="connsiteY93" fmla="*/ 35712 h 313525"/>
                <a:gd name="connsiteX94" fmla="*/ 285265 w 323554"/>
                <a:gd name="connsiteY94" fmla="*/ 516 h 313525"/>
                <a:gd name="connsiteX95" fmla="*/ 294336 w 323554"/>
                <a:gd name="connsiteY95" fmla="*/ 3151 h 313525"/>
                <a:gd name="connsiteX96" fmla="*/ 318958 w 323554"/>
                <a:gd name="connsiteY96" fmla="*/ 25545 h 313525"/>
                <a:gd name="connsiteX97" fmla="*/ 320254 w 323554"/>
                <a:gd name="connsiteY97" fmla="*/ 43987 h 313525"/>
                <a:gd name="connsiteX98" fmla="*/ 305999 w 323554"/>
                <a:gd name="connsiteY98" fmla="*/ 61112 h 313525"/>
                <a:gd name="connsiteX99" fmla="*/ 261938 w 323554"/>
                <a:gd name="connsiteY99" fmla="*/ 20276 h 313525"/>
                <a:gd name="connsiteX100" fmla="*/ 276193 w 323554"/>
                <a:gd name="connsiteY100" fmla="*/ 4468 h 313525"/>
                <a:gd name="connsiteX101" fmla="*/ 285265 w 323554"/>
                <a:gd name="connsiteY101" fmla="*/ 516 h 31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554" h="313525">
                  <a:moveTo>
                    <a:pt x="58918" y="189699"/>
                  </a:moveTo>
                  <a:cubicBezTo>
                    <a:pt x="58918" y="189699"/>
                    <a:pt x="58918" y="189699"/>
                    <a:pt x="101421" y="189699"/>
                  </a:cubicBezTo>
                  <a:cubicBezTo>
                    <a:pt x="102709" y="189699"/>
                    <a:pt x="102709" y="189699"/>
                    <a:pt x="103997" y="189699"/>
                  </a:cubicBezTo>
                  <a:cubicBezTo>
                    <a:pt x="109149" y="189699"/>
                    <a:pt x="114301" y="195046"/>
                    <a:pt x="114301" y="201731"/>
                  </a:cubicBezTo>
                  <a:cubicBezTo>
                    <a:pt x="114301" y="203067"/>
                    <a:pt x="114301" y="204404"/>
                    <a:pt x="113013" y="205741"/>
                  </a:cubicBezTo>
                  <a:cubicBezTo>
                    <a:pt x="111725" y="211088"/>
                    <a:pt x="107861" y="215099"/>
                    <a:pt x="101421" y="215099"/>
                  </a:cubicBezTo>
                  <a:cubicBezTo>
                    <a:pt x="101421" y="215099"/>
                    <a:pt x="101421" y="215099"/>
                    <a:pt x="58918" y="215099"/>
                  </a:cubicBezTo>
                  <a:cubicBezTo>
                    <a:pt x="51190" y="215099"/>
                    <a:pt x="46038" y="209752"/>
                    <a:pt x="46038" y="201731"/>
                  </a:cubicBezTo>
                  <a:cubicBezTo>
                    <a:pt x="46038" y="195046"/>
                    <a:pt x="51190" y="189699"/>
                    <a:pt x="58918" y="189699"/>
                  </a:cubicBezTo>
                  <a:close/>
                  <a:moveTo>
                    <a:pt x="149225" y="165887"/>
                  </a:moveTo>
                  <a:lnTo>
                    <a:pt x="142875" y="186525"/>
                  </a:lnTo>
                  <a:lnTo>
                    <a:pt x="153988" y="196050"/>
                  </a:lnTo>
                  <a:lnTo>
                    <a:pt x="173038" y="188112"/>
                  </a:lnTo>
                  <a:close/>
                  <a:moveTo>
                    <a:pt x="145188" y="151599"/>
                  </a:moveTo>
                  <a:cubicBezTo>
                    <a:pt x="145188" y="151599"/>
                    <a:pt x="145188" y="151599"/>
                    <a:pt x="187326" y="190104"/>
                  </a:cubicBezTo>
                  <a:cubicBezTo>
                    <a:pt x="187326" y="190104"/>
                    <a:pt x="187326" y="190104"/>
                    <a:pt x="138803" y="210640"/>
                  </a:cubicBezTo>
                  <a:cubicBezTo>
                    <a:pt x="136249" y="211924"/>
                    <a:pt x="133696" y="211924"/>
                    <a:pt x="131142" y="210640"/>
                  </a:cubicBezTo>
                  <a:cubicBezTo>
                    <a:pt x="129865" y="208073"/>
                    <a:pt x="128588" y="205506"/>
                    <a:pt x="129865" y="202939"/>
                  </a:cubicBezTo>
                  <a:cubicBezTo>
                    <a:pt x="129865" y="202939"/>
                    <a:pt x="129865" y="202939"/>
                    <a:pt x="145188" y="151599"/>
                  </a:cubicBezTo>
                  <a:close/>
                  <a:moveTo>
                    <a:pt x="58982" y="146837"/>
                  </a:moveTo>
                  <a:cubicBezTo>
                    <a:pt x="58982" y="146837"/>
                    <a:pt x="58982" y="146837"/>
                    <a:pt x="130176" y="146837"/>
                  </a:cubicBezTo>
                  <a:cubicBezTo>
                    <a:pt x="130176" y="148186"/>
                    <a:pt x="130176" y="148186"/>
                    <a:pt x="130176" y="148186"/>
                  </a:cubicBezTo>
                  <a:lnTo>
                    <a:pt x="122409" y="173825"/>
                  </a:lnTo>
                  <a:cubicBezTo>
                    <a:pt x="122409" y="173825"/>
                    <a:pt x="122409" y="173825"/>
                    <a:pt x="58982" y="173825"/>
                  </a:cubicBezTo>
                  <a:cubicBezTo>
                    <a:pt x="51216" y="173825"/>
                    <a:pt x="46038" y="167078"/>
                    <a:pt x="46038" y="160331"/>
                  </a:cubicBezTo>
                  <a:cubicBezTo>
                    <a:pt x="46038" y="153584"/>
                    <a:pt x="51216" y="146837"/>
                    <a:pt x="58982" y="146837"/>
                  </a:cubicBezTo>
                  <a:close/>
                  <a:moveTo>
                    <a:pt x="59011" y="105562"/>
                  </a:moveTo>
                  <a:lnTo>
                    <a:pt x="166688" y="105562"/>
                  </a:lnTo>
                  <a:cubicBezTo>
                    <a:pt x="166688" y="105562"/>
                    <a:pt x="166688" y="105562"/>
                    <a:pt x="144634" y="130962"/>
                  </a:cubicBezTo>
                  <a:cubicBezTo>
                    <a:pt x="144634" y="130962"/>
                    <a:pt x="144634" y="130962"/>
                    <a:pt x="59011" y="130962"/>
                  </a:cubicBezTo>
                  <a:cubicBezTo>
                    <a:pt x="51227" y="130962"/>
                    <a:pt x="46038" y="125615"/>
                    <a:pt x="46038" y="118930"/>
                  </a:cubicBezTo>
                  <a:cubicBezTo>
                    <a:pt x="46038" y="110909"/>
                    <a:pt x="51227" y="105562"/>
                    <a:pt x="59011" y="105562"/>
                  </a:cubicBezTo>
                  <a:close/>
                  <a:moveTo>
                    <a:pt x="226883" y="81749"/>
                  </a:moveTo>
                  <a:cubicBezTo>
                    <a:pt x="225587" y="81749"/>
                    <a:pt x="224292" y="83037"/>
                    <a:pt x="224292" y="83037"/>
                  </a:cubicBezTo>
                  <a:cubicBezTo>
                    <a:pt x="224292" y="83037"/>
                    <a:pt x="224292" y="83037"/>
                    <a:pt x="171159" y="140996"/>
                  </a:cubicBezTo>
                  <a:cubicBezTo>
                    <a:pt x="169863" y="142284"/>
                    <a:pt x="169863" y="144860"/>
                    <a:pt x="172455" y="146148"/>
                  </a:cubicBezTo>
                  <a:cubicBezTo>
                    <a:pt x="172455" y="146148"/>
                    <a:pt x="172455" y="146148"/>
                    <a:pt x="175047" y="148724"/>
                  </a:cubicBezTo>
                  <a:cubicBezTo>
                    <a:pt x="175047" y="148724"/>
                    <a:pt x="176343" y="150012"/>
                    <a:pt x="177639" y="150012"/>
                  </a:cubicBezTo>
                  <a:cubicBezTo>
                    <a:pt x="177639" y="150012"/>
                    <a:pt x="178934" y="148724"/>
                    <a:pt x="180230" y="148724"/>
                  </a:cubicBezTo>
                  <a:cubicBezTo>
                    <a:pt x="180230" y="148724"/>
                    <a:pt x="180230" y="148724"/>
                    <a:pt x="232067" y="90765"/>
                  </a:cubicBezTo>
                  <a:cubicBezTo>
                    <a:pt x="233363" y="89477"/>
                    <a:pt x="233363" y="86901"/>
                    <a:pt x="232067" y="85613"/>
                  </a:cubicBezTo>
                  <a:cubicBezTo>
                    <a:pt x="232067" y="85613"/>
                    <a:pt x="232067" y="85613"/>
                    <a:pt x="229475" y="83037"/>
                  </a:cubicBezTo>
                  <a:cubicBezTo>
                    <a:pt x="228179" y="81749"/>
                    <a:pt x="226883" y="81749"/>
                    <a:pt x="226883" y="81749"/>
                  </a:cubicBezTo>
                  <a:close/>
                  <a:moveTo>
                    <a:pt x="247254" y="62303"/>
                  </a:moveTo>
                  <a:cubicBezTo>
                    <a:pt x="244873" y="61112"/>
                    <a:pt x="243682" y="62303"/>
                    <a:pt x="242491" y="63493"/>
                  </a:cubicBezTo>
                  <a:cubicBezTo>
                    <a:pt x="242491" y="63493"/>
                    <a:pt x="242491" y="63493"/>
                    <a:pt x="237729" y="68256"/>
                  </a:cubicBezTo>
                  <a:cubicBezTo>
                    <a:pt x="237729" y="68256"/>
                    <a:pt x="236538" y="69447"/>
                    <a:pt x="236538" y="70637"/>
                  </a:cubicBezTo>
                  <a:cubicBezTo>
                    <a:pt x="236538" y="70637"/>
                    <a:pt x="237729" y="71828"/>
                    <a:pt x="237729" y="73019"/>
                  </a:cubicBezTo>
                  <a:cubicBezTo>
                    <a:pt x="237729" y="73019"/>
                    <a:pt x="237729" y="73019"/>
                    <a:pt x="240110" y="74209"/>
                  </a:cubicBezTo>
                  <a:cubicBezTo>
                    <a:pt x="241301" y="75400"/>
                    <a:pt x="242491" y="75400"/>
                    <a:pt x="242491" y="75400"/>
                  </a:cubicBezTo>
                  <a:cubicBezTo>
                    <a:pt x="243682" y="75400"/>
                    <a:pt x="243682" y="75400"/>
                    <a:pt x="244873" y="75400"/>
                  </a:cubicBezTo>
                  <a:cubicBezTo>
                    <a:pt x="244873" y="74209"/>
                    <a:pt x="244873" y="74209"/>
                    <a:pt x="244873" y="74209"/>
                  </a:cubicBezTo>
                  <a:cubicBezTo>
                    <a:pt x="244873" y="74209"/>
                    <a:pt x="244873" y="74209"/>
                    <a:pt x="249635" y="69447"/>
                  </a:cubicBezTo>
                  <a:cubicBezTo>
                    <a:pt x="250826" y="68256"/>
                    <a:pt x="250826" y="65875"/>
                    <a:pt x="249635" y="64684"/>
                  </a:cubicBezTo>
                  <a:cubicBezTo>
                    <a:pt x="249635" y="64684"/>
                    <a:pt x="249635" y="64684"/>
                    <a:pt x="247254" y="62303"/>
                  </a:cubicBezTo>
                  <a:close/>
                  <a:moveTo>
                    <a:pt x="24647" y="48412"/>
                  </a:moveTo>
                  <a:cubicBezTo>
                    <a:pt x="24647" y="48412"/>
                    <a:pt x="24647" y="48412"/>
                    <a:pt x="201069" y="48412"/>
                  </a:cubicBezTo>
                  <a:cubicBezTo>
                    <a:pt x="206258" y="48412"/>
                    <a:pt x="210149" y="49705"/>
                    <a:pt x="214041" y="52292"/>
                  </a:cubicBezTo>
                  <a:cubicBezTo>
                    <a:pt x="214041" y="52292"/>
                    <a:pt x="214041" y="52292"/>
                    <a:pt x="193285" y="76863"/>
                  </a:cubicBezTo>
                  <a:cubicBezTo>
                    <a:pt x="189394" y="74277"/>
                    <a:pt x="185502" y="72983"/>
                    <a:pt x="181610" y="72983"/>
                  </a:cubicBezTo>
                  <a:cubicBezTo>
                    <a:pt x="181610" y="72983"/>
                    <a:pt x="181610" y="72983"/>
                    <a:pt x="45403" y="72983"/>
                  </a:cubicBezTo>
                  <a:cubicBezTo>
                    <a:pt x="33728" y="72983"/>
                    <a:pt x="24647" y="82036"/>
                    <a:pt x="24647" y="93675"/>
                  </a:cubicBezTo>
                  <a:cubicBezTo>
                    <a:pt x="24647" y="93675"/>
                    <a:pt x="24647" y="93675"/>
                    <a:pt x="24647" y="268262"/>
                  </a:cubicBezTo>
                  <a:cubicBezTo>
                    <a:pt x="24647" y="278608"/>
                    <a:pt x="33728" y="287660"/>
                    <a:pt x="45403" y="287660"/>
                  </a:cubicBezTo>
                  <a:cubicBezTo>
                    <a:pt x="45403" y="287660"/>
                    <a:pt x="45403" y="287660"/>
                    <a:pt x="181610" y="287660"/>
                  </a:cubicBezTo>
                  <a:cubicBezTo>
                    <a:pt x="193285" y="287660"/>
                    <a:pt x="202366" y="278608"/>
                    <a:pt x="202366" y="268262"/>
                  </a:cubicBezTo>
                  <a:cubicBezTo>
                    <a:pt x="202366" y="268262"/>
                    <a:pt x="202366" y="268262"/>
                    <a:pt x="202366" y="202307"/>
                  </a:cubicBezTo>
                  <a:cubicBezTo>
                    <a:pt x="202366" y="202307"/>
                    <a:pt x="202366" y="201014"/>
                    <a:pt x="203663" y="201014"/>
                  </a:cubicBezTo>
                  <a:cubicBezTo>
                    <a:pt x="203663" y="199720"/>
                    <a:pt x="204960" y="199720"/>
                    <a:pt x="206258" y="198427"/>
                  </a:cubicBezTo>
                  <a:cubicBezTo>
                    <a:pt x="206258" y="198427"/>
                    <a:pt x="206258" y="198427"/>
                    <a:pt x="227013" y="175149"/>
                  </a:cubicBezTo>
                  <a:cubicBezTo>
                    <a:pt x="227013" y="175149"/>
                    <a:pt x="227013" y="175149"/>
                    <a:pt x="227013" y="287660"/>
                  </a:cubicBezTo>
                  <a:cubicBezTo>
                    <a:pt x="227013" y="301886"/>
                    <a:pt x="215338" y="313525"/>
                    <a:pt x="201069" y="313525"/>
                  </a:cubicBezTo>
                  <a:cubicBezTo>
                    <a:pt x="201069" y="313525"/>
                    <a:pt x="201069" y="313525"/>
                    <a:pt x="25944" y="313525"/>
                  </a:cubicBezTo>
                  <a:cubicBezTo>
                    <a:pt x="11675" y="313525"/>
                    <a:pt x="0" y="301886"/>
                    <a:pt x="0" y="287660"/>
                  </a:cubicBezTo>
                  <a:cubicBezTo>
                    <a:pt x="0" y="287660"/>
                    <a:pt x="0" y="287660"/>
                    <a:pt x="0" y="72983"/>
                  </a:cubicBezTo>
                  <a:cubicBezTo>
                    <a:pt x="0" y="60051"/>
                    <a:pt x="10378" y="48412"/>
                    <a:pt x="24647" y="48412"/>
                  </a:cubicBezTo>
                  <a:close/>
                  <a:moveTo>
                    <a:pt x="242888" y="42062"/>
                  </a:moveTo>
                  <a:lnTo>
                    <a:pt x="285751" y="81750"/>
                  </a:lnTo>
                  <a:lnTo>
                    <a:pt x="279401" y="89687"/>
                  </a:lnTo>
                  <a:lnTo>
                    <a:pt x="200026" y="178587"/>
                  </a:lnTo>
                  <a:lnTo>
                    <a:pt x="193676" y="184937"/>
                  </a:lnTo>
                  <a:lnTo>
                    <a:pt x="150813" y="146837"/>
                  </a:lnTo>
                  <a:lnTo>
                    <a:pt x="155576" y="138899"/>
                  </a:lnTo>
                  <a:lnTo>
                    <a:pt x="236538" y="48412"/>
                  </a:lnTo>
                  <a:close/>
                  <a:moveTo>
                    <a:pt x="257175" y="26187"/>
                  </a:moveTo>
                  <a:lnTo>
                    <a:pt x="301625" y="64287"/>
                  </a:lnTo>
                  <a:lnTo>
                    <a:pt x="295275" y="72225"/>
                  </a:lnTo>
                  <a:lnTo>
                    <a:pt x="290513" y="75400"/>
                  </a:lnTo>
                  <a:lnTo>
                    <a:pt x="247650" y="37300"/>
                  </a:lnTo>
                  <a:lnTo>
                    <a:pt x="250825" y="34125"/>
                  </a:lnTo>
                  <a:close/>
                  <a:moveTo>
                    <a:pt x="285750" y="11899"/>
                  </a:moveTo>
                  <a:lnTo>
                    <a:pt x="279400" y="19837"/>
                  </a:lnTo>
                  <a:lnTo>
                    <a:pt x="304800" y="43649"/>
                  </a:lnTo>
                  <a:lnTo>
                    <a:pt x="312738" y="35712"/>
                  </a:lnTo>
                  <a:close/>
                  <a:moveTo>
                    <a:pt x="285265" y="516"/>
                  </a:moveTo>
                  <a:cubicBezTo>
                    <a:pt x="289152" y="-801"/>
                    <a:pt x="291744" y="516"/>
                    <a:pt x="294336" y="3151"/>
                  </a:cubicBezTo>
                  <a:cubicBezTo>
                    <a:pt x="294336" y="3151"/>
                    <a:pt x="294336" y="3151"/>
                    <a:pt x="318958" y="25545"/>
                  </a:cubicBezTo>
                  <a:cubicBezTo>
                    <a:pt x="324142" y="30814"/>
                    <a:pt x="325438" y="38718"/>
                    <a:pt x="320254" y="43987"/>
                  </a:cubicBezTo>
                  <a:cubicBezTo>
                    <a:pt x="320254" y="43987"/>
                    <a:pt x="320254" y="43987"/>
                    <a:pt x="305999" y="61112"/>
                  </a:cubicBezTo>
                  <a:cubicBezTo>
                    <a:pt x="305999" y="61112"/>
                    <a:pt x="305999" y="61112"/>
                    <a:pt x="261938" y="20276"/>
                  </a:cubicBezTo>
                  <a:cubicBezTo>
                    <a:pt x="261938" y="20276"/>
                    <a:pt x="261938" y="20276"/>
                    <a:pt x="276193" y="4468"/>
                  </a:cubicBezTo>
                  <a:cubicBezTo>
                    <a:pt x="278785" y="1834"/>
                    <a:pt x="281377" y="516"/>
                    <a:pt x="285265" y="516"/>
                  </a:cubicBezTo>
                  <a:close/>
                </a:path>
              </a:pathLst>
            </a:custGeom>
            <a:solidFill>
              <a:srgbClr val="65C4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344" y="237"/>
              <a:ext cx="405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zh-CN" altLang="en-US" sz="3200" b="1" dirty="0">
                  <a:ln w="12700">
                    <a:solidFill>
                      <a:srgbClr val="65C4CA"/>
                    </a:solidFill>
                    <a:prstDash val="solid"/>
                  </a:ln>
                  <a:solidFill>
                    <a:srgbClr val="65C4CA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字词积累</a:t>
              </a:r>
            </a:p>
          </p:txBody>
        </p:sp>
      </p:grpSp>
      <p:sp>
        <p:nvSpPr>
          <p:cNvPr id="96" name="矩形 2"/>
          <p:cNvSpPr>
            <a:spLocks noChangeArrowheads="1"/>
          </p:cNvSpPr>
          <p:nvPr/>
        </p:nvSpPr>
        <p:spPr bwMode="auto">
          <a:xfrm>
            <a:off x="892417" y="1307204"/>
            <a:ext cx="29341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多音字</a:t>
            </a:r>
          </a:p>
        </p:txBody>
      </p:sp>
      <p:sp>
        <p:nvSpPr>
          <p:cNvPr id="117" name="矩形 116"/>
          <p:cNvSpPr>
            <a:spLocks noChangeArrowheads="1"/>
          </p:cNvSpPr>
          <p:nvPr/>
        </p:nvSpPr>
        <p:spPr bwMode="auto">
          <a:xfrm>
            <a:off x="2324100" y="2252042"/>
            <a:ext cx="26511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     ）黄晕</a:t>
            </a:r>
          </a:p>
          <a:p>
            <a:pPr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     ）晕倒</a:t>
            </a:r>
          </a:p>
        </p:txBody>
      </p:sp>
      <p:sp>
        <p:nvSpPr>
          <p:cNvPr id="118" name="矩形 117"/>
          <p:cNvSpPr>
            <a:spLocks noChangeArrowheads="1"/>
          </p:cNvSpPr>
          <p:nvPr/>
        </p:nvSpPr>
        <p:spPr bwMode="auto">
          <a:xfrm>
            <a:off x="6226175" y="2186955"/>
            <a:ext cx="357346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     ）涨水</a:t>
            </a:r>
          </a:p>
          <a:p>
            <a:pPr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     ）头昏脑涨</a:t>
            </a:r>
          </a:p>
        </p:txBody>
      </p:sp>
      <p:sp>
        <p:nvSpPr>
          <p:cNvPr id="119" name="矩形 118"/>
          <p:cNvSpPr>
            <a:spLocks noChangeArrowheads="1"/>
          </p:cNvSpPr>
          <p:nvPr/>
        </p:nvSpPr>
        <p:spPr bwMode="auto">
          <a:xfrm>
            <a:off x="2354263" y="3733180"/>
            <a:ext cx="300831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    ）薄烟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    ）单薄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    ）薄荷</a:t>
            </a:r>
          </a:p>
        </p:txBody>
      </p:sp>
      <p:sp>
        <p:nvSpPr>
          <p:cNvPr id="120" name="矩形 119"/>
          <p:cNvSpPr>
            <a:spLocks noChangeArrowheads="1"/>
          </p:cNvSpPr>
          <p:nvPr/>
        </p:nvSpPr>
        <p:spPr bwMode="auto">
          <a:xfrm>
            <a:off x="1739900" y="2718767"/>
            <a:ext cx="6064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晕</a:t>
            </a:r>
          </a:p>
        </p:txBody>
      </p:sp>
      <p:sp>
        <p:nvSpPr>
          <p:cNvPr id="121" name="左大括号 120"/>
          <p:cNvSpPr/>
          <p:nvPr/>
        </p:nvSpPr>
        <p:spPr>
          <a:xfrm>
            <a:off x="2201863" y="2509217"/>
            <a:ext cx="247650" cy="1108075"/>
          </a:xfrm>
          <a:prstGeom prst="leftBrace">
            <a:avLst>
              <a:gd name="adj1" fmla="val 40675"/>
              <a:gd name="adj2" fmla="val 5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2" name="矩形 121"/>
          <p:cNvSpPr>
            <a:spLocks noChangeArrowheads="1"/>
          </p:cNvSpPr>
          <p:nvPr/>
        </p:nvSpPr>
        <p:spPr bwMode="auto">
          <a:xfrm>
            <a:off x="5618163" y="2709242"/>
            <a:ext cx="6064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涨</a:t>
            </a:r>
          </a:p>
        </p:txBody>
      </p:sp>
      <p:sp>
        <p:nvSpPr>
          <p:cNvPr id="123" name="矩形 122"/>
          <p:cNvSpPr/>
          <p:nvPr/>
        </p:nvSpPr>
        <p:spPr>
          <a:xfrm>
            <a:off x="2847975" y="2434605"/>
            <a:ext cx="7286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yùn</a:t>
            </a:r>
            <a:endParaRPr lang="zh-CN" altLang="en-US" sz="28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2847975" y="3093417"/>
            <a:ext cx="7286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 err="1">
                <a:solidFill>
                  <a:srgbClr val="0033CC"/>
                </a:solidFill>
                <a:latin typeface="宋体" panose="02010600030101010101" pitchFamily="2" charset="-122"/>
              </a:rPr>
              <a:t>yūn</a:t>
            </a:r>
            <a:endParaRPr lang="zh-CN" altLang="en-US" sz="28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125" name="左大括号 124"/>
          <p:cNvSpPr/>
          <p:nvPr/>
        </p:nvSpPr>
        <p:spPr>
          <a:xfrm>
            <a:off x="6096000" y="2482230"/>
            <a:ext cx="249238" cy="1089025"/>
          </a:xfrm>
          <a:prstGeom prst="leftBrace">
            <a:avLst>
              <a:gd name="adj1" fmla="val 29756"/>
              <a:gd name="adj2" fmla="val 5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6573838" y="2318717"/>
            <a:ext cx="11049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 err="1">
                <a:solidFill>
                  <a:srgbClr val="0033CC"/>
                </a:solidFill>
                <a:latin typeface="宋体" panose="02010600030101010101" pitchFamily="2" charset="-122"/>
              </a:rPr>
              <a:t>zhǎnɡ</a:t>
            </a:r>
            <a:endParaRPr lang="zh-CN" altLang="en-US" sz="28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6551613" y="3047380"/>
            <a:ext cx="11382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 err="1">
                <a:solidFill>
                  <a:srgbClr val="0033CC"/>
                </a:solidFill>
                <a:latin typeface="宋体" panose="02010600030101010101" pitchFamily="2" charset="-122"/>
              </a:rPr>
              <a:t>zhànɡ</a:t>
            </a:r>
            <a:endParaRPr lang="zh-CN" altLang="en-US" sz="28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128" name="矩形 127"/>
          <p:cNvSpPr>
            <a:spLocks noChangeArrowheads="1"/>
          </p:cNvSpPr>
          <p:nvPr/>
        </p:nvSpPr>
        <p:spPr bwMode="auto">
          <a:xfrm>
            <a:off x="5641975" y="4422155"/>
            <a:ext cx="606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弄</a:t>
            </a:r>
          </a:p>
        </p:txBody>
      </p:sp>
      <p:sp>
        <p:nvSpPr>
          <p:cNvPr id="129" name="矩形 128"/>
          <p:cNvSpPr>
            <a:spLocks noChangeArrowheads="1"/>
          </p:cNvSpPr>
          <p:nvPr/>
        </p:nvSpPr>
        <p:spPr bwMode="auto">
          <a:xfrm>
            <a:off x="1763713" y="4393580"/>
            <a:ext cx="6064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薄</a:t>
            </a:r>
          </a:p>
        </p:txBody>
      </p:sp>
      <p:sp>
        <p:nvSpPr>
          <p:cNvPr id="130" name="左大括号 129"/>
          <p:cNvSpPr/>
          <p:nvPr/>
        </p:nvSpPr>
        <p:spPr>
          <a:xfrm>
            <a:off x="2190750" y="3953842"/>
            <a:ext cx="261938" cy="1638300"/>
          </a:xfrm>
          <a:prstGeom prst="leftBrace">
            <a:avLst>
              <a:gd name="adj1" fmla="val 38911"/>
              <a:gd name="adj2" fmla="val 5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2827338" y="3817317"/>
            <a:ext cx="7286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báo</a:t>
            </a:r>
            <a:endParaRPr lang="zh-CN" altLang="en-US" sz="28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2917825" y="4474542"/>
            <a:ext cx="5476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bó</a:t>
            </a:r>
            <a:endParaRPr lang="zh-CN" altLang="en-US" sz="28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133" name="矩形 132"/>
          <p:cNvSpPr/>
          <p:nvPr/>
        </p:nvSpPr>
        <p:spPr>
          <a:xfrm>
            <a:off x="2917825" y="5131767"/>
            <a:ext cx="5476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bò</a:t>
            </a:r>
            <a:endParaRPr lang="zh-CN" altLang="en-US" sz="28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134" name="矩形 133"/>
          <p:cNvSpPr>
            <a:spLocks noChangeArrowheads="1"/>
          </p:cNvSpPr>
          <p:nvPr/>
        </p:nvSpPr>
        <p:spPr bwMode="auto">
          <a:xfrm>
            <a:off x="6248400" y="3966542"/>
            <a:ext cx="3573463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     ）卖弄</a:t>
            </a:r>
          </a:p>
          <a:p>
            <a:pPr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（     ）弄堂</a:t>
            </a:r>
          </a:p>
        </p:txBody>
      </p:sp>
      <p:sp>
        <p:nvSpPr>
          <p:cNvPr id="135" name="左大括号 134"/>
          <p:cNvSpPr/>
          <p:nvPr/>
        </p:nvSpPr>
        <p:spPr>
          <a:xfrm>
            <a:off x="6118225" y="4261817"/>
            <a:ext cx="249238" cy="1089025"/>
          </a:xfrm>
          <a:prstGeom prst="leftBrace">
            <a:avLst>
              <a:gd name="adj1" fmla="val 29756"/>
              <a:gd name="adj2" fmla="val 5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6719888" y="4079255"/>
            <a:ext cx="1104900" cy="5207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 err="1">
                <a:solidFill>
                  <a:srgbClr val="0033CC"/>
                </a:solidFill>
                <a:latin typeface="宋体" panose="02010600030101010101" pitchFamily="2" charset="-122"/>
              </a:rPr>
              <a:t>nònɡ</a:t>
            </a:r>
            <a:endParaRPr lang="zh-CN" altLang="en-US" sz="28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6729413" y="4826967"/>
            <a:ext cx="11382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 err="1">
                <a:solidFill>
                  <a:srgbClr val="0033CC"/>
                </a:solidFill>
                <a:latin typeface="宋体" panose="02010600030101010101" pitchFamily="2" charset="-122"/>
              </a:rPr>
              <a:t>lònɡ</a:t>
            </a:r>
            <a:endParaRPr lang="zh-CN" altLang="en-US" sz="28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pull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226*1226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1875_1*d*1"/>
  <p:tag name="KSO_WM_TEMPLATE_CATEGORY" val="diagram"/>
  <p:tag name="KSO_WM_TEMPLATE_INDEX" val="20201875"/>
  <p:tag name="KSO_WM_UNIT_LAYERLEVEL" val="1"/>
  <p:tag name="KSO_WM_TAG_VERSION" val="1.0"/>
  <p:tag name="KSO_WM_BEAUTIFY_FLAG" val="#wm#"/>
  <p:tag name="KSO_WM_UNIT_PLACING_PICTURE_INFO" val="{&quot;code&quot;:&quot;[1]&quot;,&quot;full_picture&quot;:false,&quot;last_crop_picture&quot;:&quot;[1]&quot;,&quot;scheme&quot;:&quot;1-1&quot;,&quot;spacing&quot;:6}"/>
  <p:tag name="KSO_WM_UNIT_BLOCK" val="0"/>
  <p:tag name="KSO_WM_UNIT_SUPPORT_UNIT_TYPE" val="[&quot;d&quot;]"/>
  <p:tag name="KSO_WM_UNIT_PLACING_PICTURE_USER_VIEWPORT" val="{&quot;height&quot;:6955.5921259842517,&quot;width&quot;:6957.8976377952758}"/>
  <p:tag name="KSO_WM_UNIT_PLACING_PICTURE_USER_RELATIVERECTANGLE" val="{&quot;bottom&quot;:0,&quot;left&quot;:0,&quot;right&quot;:0,&quot;top&quot;:0}"/>
  <p:tag name="KSO_WM_UNIT_PLACING_PICTURE_COLLAGE_RELATIVERECTANGLE" val="{&quot;bottom&quot;:0,&quot;left&quot;:0,&quot;right&quot;:0,&quot;top&quot;:0}"/>
  <p:tag name="KSO_WM_UNIT_PLACING_PICTURE_COLLAGE_VIEWPORT" val="{&quot;height&quot;:6955.5921259842507,&quot;width&quot;:6957.8976377952758}"/>
  <p:tag name="KSO_WM_UNIT_PLACING_PICTURE" val="145728.376"/>
  <p:tag name="KSO_WM_UNIT_PLACING_PICTURE_MD4" val="0"/>
  <p:tag name="REFSHAPE" val="734576620"/>
</p:tagLst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lang="zh-CN" altLang="en-US" sz="3000" b="1" dirty="0">
            <a:latin typeface="楷体" panose="02010609060101010101" charset="-122"/>
            <a:ea typeface="楷体" panose="02010609060101010101" charset="-122"/>
            <a:cs typeface="楷体" panose="02010609060101010101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4054</Words>
  <Application>Microsoft Office PowerPoint</Application>
  <PresentationFormat>宽屏</PresentationFormat>
  <Paragraphs>540</Paragraphs>
  <Slides>49</Slides>
  <Notes>49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49</vt:i4>
      </vt:variant>
    </vt:vector>
  </HeadingPairs>
  <TitlesOfParts>
    <vt:vector size="60" baseType="lpstr">
      <vt:lpstr>黑体</vt:lpstr>
      <vt:lpstr>楷体</vt:lpstr>
      <vt:lpstr>楷体_GB2312</vt:lpstr>
      <vt:lpstr>宋体</vt:lpstr>
      <vt:lpstr>Arial</vt:lpstr>
      <vt:lpstr>Calibri</vt:lpstr>
      <vt:lpstr>Calibri Light</vt:lpstr>
      <vt:lpstr>Times New Roman</vt:lpstr>
      <vt:lpstr>Wingdings</vt:lpstr>
      <vt:lpstr>1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卡通</dc:title>
  <dc:creator>第一PPT模板网-WWW.1PPT.COM</dc:creator>
  <cp:keywords>第一PPT模板网-WWW.1PPT.COM</cp:keywords>
  <cp:lastModifiedBy>焦壮壮</cp:lastModifiedBy>
  <cp:revision>133</cp:revision>
  <dcterms:created xsi:type="dcterms:W3CDTF">2017-08-12T10:14:00Z</dcterms:created>
  <dcterms:modified xsi:type="dcterms:W3CDTF">2022-10-14T02:03:38Z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2052-11.1.0.7693</vt:lpwstr>
  </property>
  <property fmtid="{D5CDD505-2E9C-101B-9397-08002B2CF9AE}" pid="3" name="KSORubyTemplateID">
    <vt:lpwstr>21</vt:lpwstr>
  </property>
</Properties>
</file>